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2"/>
  </p:notesMasterIdLst>
  <p:handoutMasterIdLst>
    <p:handoutMasterId r:id="rId23"/>
  </p:handoutMasterIdLst>
  <p:sldIdLst>
    <p:sldId id="2007577183" r:id="rId2"/>
    <p:sldId id="259" r:id="rId3"/>
    <p:sldId id="2007577187" r:id="rId4"/>
    <p:sldId id="11462" r:id="rId5"/>
    <p:sldId id="2007577182" r:id="rId6"/>
    <p:sldId id="258" r:id="rId7"/>
    <p:sldId id="2007577164" r:id="rId8"/>
    <p:sldId id="2007577171" r:id="rId9"/>
    <p:sldId id="11463" r:id="rId10"/>
    <p:sldId id="2007577185" r:id="rId11"/>
    <p:sldId id="2007577184" r:id="rId12"/>
    <p:sldId id="2007577186" r:id="rId13"/>
    <p:sldId id="2007577161" r:id="rId14"/>
    <p:sldId id="2007577163" r:id="rId15"/>
    <p:sldId id="2007577162" r:id="rId16"/>
    <p:sldId id="2007577165" r:id="rId17"/>
    <p:sldId id="2007577176" r:id="rId18"/>
    <p:sldId id="2007577166" r:id="rId19"/>
    <p:sldId id="2007577169" r:id="rId20"/>
    <p:sldId id="2007577180" r:id="rId21"/>
  </p:sldIdLst>
  <p:sldSz cx="12192000" cy="6858000"/>
  <p:notesSz cx="6858000" cy="9144000"/>
  <p:embeddedFontLst>
    <p:embeddedFont>
      <p:font typeface="等线" panose="02010600030101010101" pitchFamily="2" charset="-122"/>
      <p:regular r:id="rId24"/>
    </p:embeddedFont>
    <p:embeddedFont>
      <p:font typeface="等线 Light" panose="02010600030101010101" pitchFamily="2" charset="-122"/>
      <p:regular r:id="rId25"/>
    </p:embeddedFont>
    <p:embeddedFont>
      <p:font typeface="Calibri" panose="020F0502020204030204" pitchFamily="34" charset="0"/>
      <p:regular r:id="rId26"/>
      <p:bold r:id="rId27"/>
      <p:italic r:id="rId28"/>
      <p:boldItalic r:id="rId29"/>
    </p:embeddedFont>
    <p:embeddedFont>
      <p:font typeface="Snap ITC" panose="04040A07060A02020202" pitchFamily="82" charset="0"/>
      <p:regular r:id="rId30"/>
    </p:embeddedFont>
    <p:embeddedFont>
      <p:font typeface="UTM Azuki" panose="02040603050506020204" pitchFamily="18" charset="0"/>
      <p:regular r:id="rId31"/>
    </p:embeddedFont>
  </p:embeddedFontLst>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CC3"/>
    <a:srgbClr val="F7BD0A"/>
    <a:srgbClr val="5A97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202" autoAdjust="0"/>
  </p:normalViewPr>
  <p:slideViewPr>
    <p:cSldViewPr snapToGrid="0">
      <p:cViewPr varScale="1">
        <p:scale>
          <a:sx n="70" d="100"/>
          <a:sy n="70" d="100"/>
        </p:scale>
        <p:origin x="384" y="60"/>
      </p:cViewPr>
      <p:guideLst/>
    </p:cSldViewPr>
  </p:slideViewPr>
  <p:notesTextViewPr>
    <p:cViewPr>
      <p:scale>
        <a:sx n="1" d="1"/>
        <a:sy n="1" d="1"/>
      </p:scale>
      <p:origin x="0" y="0"/>
    </p:cViewPr>
  </p:notesTextViewPr>
  <p:sorterViewPr>
    <p:cViewPr>
      <p:scale>
        <a:sx n="100" d="100"/>
        <a:sy n="100" d="100"/>
      </p:scale>
      <p:origin x="0" y="-2322"/>
    </p:cViewPr>
  </p:sorterViewPr>
  <p:notesViewPr>
    <p:cSldViewPr snapToGrid="0">
      <p:cViewPr varScale="1">
        <p:scale>
          <a:sx n="51" d="100"/>
          <a:sy n="51" d="100"/>
        </p:scale>
        <p:origin x="2692"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C7740E-7D70-4721-BBA8-1E78B07BA9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CFE14F-3683-4593-92F5-9FB07BDA05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5AD470-C5AA-42A0-84F5-AF1F3611A10B}" type="datetimeFigureOut">
              <a:rPr lang="en-US" smtClean="0"/>
              <a:t>7/21/2023</a:t>
            </a:fld>
            <a:endParaRPr lang="en-US"/>
          </a:p>
        </p:txBody>
      </p:sp>
      <p:sp>
        <p:nvSpPr>
          <p:cNvPr id="4" name="Footer Placeholder 3">
            <a:extLst>
              <a:ext uri="{FF2B5EF4-FFF2-40B4-BE49-F238E27FC236}">
                <a16:creationId xmlns:a16="http://schemas.microsoft.com/office/drawing/2014/main" id="{DC0B22CC-80C3-460D-B71E-161A709BED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73E400-0680-4EA1-B73B-A064587BA6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2BB8DC-B33B-4402-8D26-1D19F2554F1B}" type="slidenum">
              <a:rPr lang="en-US" smtClean="0"/>
              <a:t>‹#›</a:t>
            </a:fld>
            <a:endParaRPr lang="en-US"/>
          </a:p>
        </p:txBody>
      </p:sp>
    </p:spTree>
    <p:extLst>
      <p:ext uri="{BB962C8B-B14F-4D97-AF65-F5344CB8AC3E}">
        <p14:creationId xmlns:p14="http://schemas.microsoft.com/office/powerpoint/2010/main" val="1895856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EC68C4-E129-4943-9EB7-A94F53245FFB}"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53BD35-1189-42DF-90F4-FF07692DA867}" type="slidenum">
              <a:rPr lang="zh-CN" altLang="en-US" smtClean="0"/>
              <a:t>‹#›</a:t>
            </a:fld>
            <a:endParaRPr lang="zh-CN" altLang="en-US"/>
          </a:p>
        </p:txBody>
      </p:sp>
    </p:spTree>
    <p:extLst>
      <p:ext uri="{BB962C8B-B14F-4D97-AF65-F5344CB8AC3E}">
        <p14:creationId xmlns:p14="http://schemas.microsoft.com/office/powerpoint/2010/main" val="859434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28556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46901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15400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53050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13</a:t>
            </a:fld>
            <a:endParaRPr lang="zh-CN" altLang="en-US"/>
          </a:p>
        </p:txBody>
      </p:sp>
    </p:spTree>
    <p:extLst>
      <p:ext uri="{BB962C8B-B14F-4D97-AF65-F5344CB8AC3E}">
        <p14:creationId xmlns:p14="http://schemas.microsoft.com/office/powerpoint/2010/main" val="2561433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14</a:t>
            </a:fld>
            <a:endParaRPr lang="zh-CN" altLang="en-US"/>
          </a:p>
        </p:txBody>
      </p:sp>
    </p:spTree>
    <p:extLst>
      <p:ext uri="{BB962C8B-B14F-4D97-AF65-F5344CB8AC3E}">
        <p14:creationId xmlns:p14="http://schemas.microsoft.com/office/powerpoint/2010/main" val="3198247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15</a:t>
            </a:fld>
            <a:endParaRPr lang="zh-CN" altLang="en-US"/>
          </a:p>
        </p:txBody>
      </p:sp>
    </p:spTree>
    <p:extLst>
      <p:ext uri="{BB962C8B-B14F-4D97-AF65-F5344CB8AC3E}">
        <p14:creationId xmlns:p14="http://schemas.microsoft.com/office/powerpoint/2010/main" val="898115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16</a:t>
            </a:fld>
            <a:endParaRPr lang="zh-CN" altLang="en-US"/>
          </a:p>
        </p:txBody>
      </p:sp>
    </p:spTree>
    <p:extLst>
      <p:ext uri="{BB962C8B-B14F-4D97-AF65-F5344CB8AC3E}">
        <p14:creationId xmlns:p14="http://schemas.microsoft.com/office/powerpoint/2010/main" val="1840428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17</a:t>
            </a:fld>
            <a:endParaRPr lang="zh-CN" altLang="en-US"/>
          </a:p>
        </p:txBody>
      </p:sp>
    </p:spTree>
    <p:extLst>
      <p:ext uri="{BB962C8B-B14F-4D97-AF65-F5344CB8AC3E}">
        <p14:creationId xmlns:p14="http://schemas.microsoft.com/office/powerpoint/2010/main" val="2476284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18</a:t>
            </a:fld>
            <a:endParaRPr lang="zh-CN" altLang="en-US"/>
          </a:p>
        </p:txBody>
      </p:sp>
    </p:spTree>
    <p:extLst>
      <p:ext uri="{BB962C8B-B14F-4D97-AF65-F5344CB8AC3E}">
        <p14:creationId xmlns:p14="http://schemas.microsoft.com/office/powerpoint/2010/main" val="4280017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19</a:t>
            </a:fld>
            <a:endParaRPr lang="zh-CN" altLang="en-US"/>
          </a:p>
        </p:txBody>
      </p:sp>
    </p:spTree>
    <p:extLst>
      <p:ext uri="{BB962C8B-B14F-4D97-AF65-F5344CB8AC3E}">
        <p14:creationId xmlns:p14="http://schemas.microsoft.com/office/powerpoint/2010/main" val="94361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2</a:t>
            </a:fld>
            <a:endParaRPr lang="zh-CN" altLang="en-US"/>
          </a:p>
        </p:txBody>
      </p:sp>
    </p:spTree>
    <p:extLst>
      <p:ext uri="{BB962C8B-B14F-4D97-AF65-F5344CB8AC3E}">
        <p14:creationId xmlns:p14="http://schemas.microsoft.com/office/powerpoint/2010/main" val="1285438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20</a:t>
            </a:fld>
            <a:endParaRPr lang="zh-CN" altLang="en-US"/>
          </a:p>
        </p:txBody>
      </p:sp>
    </p:spTree>
    <p:extLst>
      <p:ext uri="{BB962C8B-B14F-4D97-AF65-F5344CB8AC3E}">
        <p14:creationId xmlns:p14="http://schemas.microsoft.com/office/powerpoint/2010/main" val="236163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71191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4</a:t>
            </a:fld>
            <a:endParaRPr lang="zh-CN" altLang="en-US"/>
          </a:p>
        </p:txBody>
      </p:sp>
    </p:spTree>
    <p:extLst>
      <p:ext uri="{BB962C8B-B14F-4D97-AF65-F5344CB8AC3E}">
        <p14:creationId xmlns:p14="http://schemas.microsoft.com/office/powerpoint/2010/main" val="1317592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5</a:t>
            </a:fld>
            <a:endParaRPr lang="zh-CN" altLang="en-US"/>
          </a:p>
        </p:txBody>
      </p:sp>
    </p:spTree>
    <p:extLst>
      <p:ext uri="{BB962C8B-B14F-4D97-AF65-F5344CB8AC3E}">
        <p14:creationId xmlns:p14="http://schemas.microsoft.com/office/powerpoint/2010/main" val="1668696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53BD35-1189-42DF-90F4-FF07692DA867}" type="slidenum">
              <a:rPr lang="zh-CN" altLang="en-US" smtClean="0"/>
              <a:t>6</a:t>
            </a:fld>
            <a:endParaRPr lang="zh-CN" altLang="en-US"/>
          </a:p>
        </p:txBody>
      </p:sp>
    </p:spTree>
    <p:extLst>
      <p:ext uri="{BB962C8B-B14F-4D97-AF65-F5344CB8AC3E}">
        <p14:creationId xmlns:p14="http://schemas.microsoft.com/office/powerpoint/2010/main" val="728683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7</a:t>
            </a:fld>
            <a:endParaRPr lang="zh-CN" altLang="en-US"/>
          </a:p>
        </p:txBody>
      </p:sp>
    </p:spTree>
    <p:extLst>
      <p:ext uri="{BB962C8B-B14F-4D97-AF65-F5344CB8AC3E}">
        <p14:creationId xmlns:p14="http://schemas.microsoft.com/office/powerpoint/2010/main" val="3315318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8</a:t>
            </a:fld>
            <a:endParaRPr lang="zh-CN" altLang="en-US"/>
          </a:p>
        </p:txBody>
      </p:sp>
    </p:spTree>
    <p:extLst>
      <p:ext uri="{BB962C8B-B14F-4D97-AF65-F5344CB8AC3E}">
        <p14:creationId xmlns:p14="http://schemas.microsoft.com/office/powerpoint/2010/main" val="2857017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453BD35-1189-42DF-90F4-FF07692DA867}" type="slidenum">
              <a:rPr lang="zh-CN" altLang="en-US" smtClean="0"/>
              <a:t>9</a:t>
            </a:fld>
            <a:endParaRPr lang="zh-CN" altLang="en-US"/>
          </a:p>
        </p:txBody>
      </p:sp>
    </p:spTree>
    <p:extLst>
      <p:ext uri="{BB962C8B-B14F-4D97-AF65-F5344CB8AC3E}">
        <p14:creationId xmlns:p14="http://schemas.microsoft.com/office/powerpoint/2010/main" val="4088113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6B500F-9AF2-4557-9816-65B63D71EC7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6B4E010-380F-467E-82A0-5413F9ECF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D502970-C115-444D-81DA-C84ED040E504}"/>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D8CABC36-C7AB-4CF5-8859-78CACC1E9E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2BEF7CF-B9DA-4771-A5C7-1B322DB7E2C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7121487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7E3D62-591E-44FB-9708-826D5C5D61F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AAE69-16C0-4219-976E-853DC375A25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D5381D5-1B84-431C-9109-C659C671B6DB}"/>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715E055D-783C-4DD7-AE29-B8869319373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BF691F9-3B39-4DAB-8E45-1C1DCEAC4EA5}"/>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50606672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965D7DC-F268-43F5-A10B-000651A2102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E835945-4014-4850-BDA3-11ECAB3EAAB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A701F3-4D56-44C2-B65F-035D8A93FFC9}"/>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7630979B-EF7F-4834-8A21-7F4E58BB62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D74CE3-BB16-4B37-BE1B-00987051ECB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3085352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633447-33BB-4328-B26C-2BC7F40FD78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77E4736-239A-4736-B21F-4F8B373E66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C0F49C-3FC2-4545-8E1D-213E49A806F4}"/>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02FFC93-6BFC-41DD-9BF6-5A0E996D9F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F47C59-9AD4-4908-803D-4E1B089310B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51576608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DB13AF-C57B-47FB-B9EC-55DD100E4D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D597EA6-9A62-453C-A0A9-79A3F212A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E018424-7B6A-43A2-971A-E7CA7D229B54}"/>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682CDB67-0668-4191-90A7-B7773D28BB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F980643-A9EE-4814-B715-5270047A2933}"/>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63761019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1B65AB-ECA5-4B0C-9500-FB3CE0C9B6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33B2531-E18E-43A1-8F6C-BF455493A9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A925BC-3CF6-406B-8D54-39EAB177BF4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41605D9-4286-4E04-B114-A90507830B76}"/>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A0FDE458-0455-4AF8-943D-1627EE7FED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B08360F-7755-412D-9601-529A273364D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95818339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52A8EC-8670-482C-8CFC-F0542F9507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CA2C9B0-24A0-4513-8EC0-D18BFF2C48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A6D3269-70B7-459D-BF09-2560C48989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D18EE88-6018-4A7E-AD9C-ECAC25A98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642ADCE-C05D-4617-9750-1FB4F74784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80ED218-77D5-4508-B129-75068F1395C2}"/>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29C6A662-2814-4F64-897B-292BDB3C16B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3C72CC1-6330-40FD-AF12-C05BA3DB146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57389526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F0C240-9801-43D9-BB59-C50069161C7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6F0BBCA-4071-4B6D-99D0-2FCF201BD376}"/>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648A0009-A13E-4F9E-9A9A-5633CDEC1C1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B35AF91-5C24-448C-A858-F69958BFAC5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8426395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AFF3B21-1649-4785-B69C-E07DF377C673}"/>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D7CC82AC-FA30-415A-974A-24FA4845CB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6A4651C-08B4-403C-A6FB-E519C6204B6A}"/>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0527700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096BB-77E0-4842-9469-7AF6074B7D2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4E7C16E-89ED-439B-9164-D17AD67959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3F6DB5-9999-475A-995E-9C5895A313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309CB54-5B77-47D4-B4EA-AFB57E881DC0}"/>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2CDC461A-B974-4EE6-8DDA-B844B49D52B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526E566-373C-4EBA-AED5-428C3130E63B}"/>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28649454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CB1265-1816-4D68-B8A9-4E7C4E6134E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647ACE9-F03B-4DF9-BACF-A660168184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F4925EA-F972-46DF-BC56-9F6A985BB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747A489-56F7-457E-AF3E-6936A2A3CEC1}"/>
              </a:ext>
            </a:extLst>
          </p:cNvPr>
          <p:cNvSpPr>
            <a:spLocks noGrp="1"/>
          </p:cNvSpPr>
          <p:nvPr>
            <p:ph type="dt" sz="half" idx="10"/>
          </p:nvPr>
        </p:nvSpPr>
        <p:spPr/>
        <p:txBody>
          <a:bodyPr/>
          <a:lstStyle/>
          <a:p>
            <a:fld id="{032554EB-4C62-4957-B789-FDFDF47FEB37}"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C13216C3-45B3-455D-86EF-1B1D1228DA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41BD9B9-C6A7-437E-89A9-82C52D07D99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16564313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5A23960-8992-439F-A1C1-DBD4FD3F9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599F889-7C44-4274-8594-224FF05A3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ED19B2D-DFCA-4A09-98CD-99E18C34C6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554EB-4C62-4957-B789-FDFDF47FEB37}"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FB366DC-A4B9-4D71-A6DC-0AF46BF97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C13D5D0-40A9-4131-ADE3-9285B39D4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F60E6-B9B1-456E-ACE7-5C7E49F806F8}" type="slidenum">
              <a:rPr lang="zh-CN" altLang="en-US" smtClean="0"/>
              <a:t>‹#›</a:t>
            </a:fld>
            <a:endParaRPr lang="zh-CN" altLang="en-US"/>
          </a:p>
        </p:txBody>
      </p:sp>
      <p:pic>
        <p:nvPicPr>
          <p:cNvPr id="7" name="Picture 6"/>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20377759" y="10289427"/>
            <a:ext cx="541072" cy="920103"/>
          </a:xfrm>
          <a:prstGeom prst="rect">
            <a:avLst/>
          </a:prstGeom>
        </p:spPr>
      </p:pic>
      <p:sp>
        <p:nvSpPr>
          <p:cNvPr id="8" name="TextBox 7"/>
          <p:cNvSpPr txBox="1"/>
          <p:nvPr userDrawn="1"/>
        </p:nvSpPr>
        <p:spPr>
          <a:xfrm>
            <a:off x="0" y="45522"/>
            <a:ext cx="1333500" cy="369332"/>
          </a:xfrm>
          <a:prstGeom prst="rect">
            <a:avLst/>
          </a:prstGeom>
          <a:noFill/>
        </p:spPr>
        <p:txBody>
          <a:bodyPr wrap="square" rtlCol="0">
            <a:spAutoFit/>
          </a:bodyPr>
          <a:lstStyle/>
          <a:p>
            <a:r>
              <a:rPr lang="en-US" dirty="0" err="1">
                <a:solidFill>
                  <a:schemeClr val="accent6">
                    <a:lumMod val="40000"/>
                    <a:lumOff val="60000"/>
                  </a:schemeClr>
                </a:solidFill>
                <a:latin typeface="#9Slide05 Claudia" pitchFamily="2" charset="0"/>
              </a:rPr>
              <a:t>Măng</a:t>
            </a:r>
            <a:r>
              <a:rPr lang="en-US" dirty="0">
                <a:solidFill>
                  <a:schemeClr val="accent6">
                    <a:lumMod val="40000"/>
                    <a:lumOff val="60000"/>
                  </a:schemeClr>
                </a:solidFill>
                <a:latin typeface="#9Slide05 Claudia" pitchFamily="2" charset="0"/>
              </a:rPr>
              <a:t> Non</a:t>
            </a:r>
          </a:p>
        </p:txBody>
      </p:sp>
      <p:sp>
        <p:nvSpPr>
          <p:cNvPr id="9" name="TextBox 8"/>
          <p:cNvSpPr txBox="1"/>
          <p:nvPr userDrawn="1"/>
        </p:nvSpPr>
        <p:spPr>
          <a:xfrm>
            <a:off x="11144250" y="6474659"/>
            <a:ext cx="1333500" cy="369332"/>
          </a:xfrm>
          <a:prstGeom prst="rect">
            <a:avLst/>
          </a:prstGeom>
          <a:noFill/>
        </p:spPr>
        <p:txBody>
          <a:bodyPr wrap="square" rtlCol="0">
            <a:spAutoFit/>
          </a:bodyPr>
          <a:lstStyle/>
          <a:p>
            <a:r>
              <a:rPr lang="vi-VN" dirty="0">
                <a:latin typeface="#9Slide05 Claudia" pitchFamily="2" charset="0"/>
              </a:rPr>
              <a:t>MN TEAM</a:t>
            </a:r>
            <a:endParaRPr lang="en-US" dirty="0">
              <a:latin typeface="#9Slide05 Claudia" pitchFamily="2" charset="0"/>
            </a:endParaRPr>
          </a:p>
        </p:txBody>
      </p:sp>
    </p:spTree>
    <p:extLst>
      <p:ext uri="{BB962C8B-B14F-4D97-AF65-F5344CB8AC3E}">
        <p14:creationId xmlns:p14="http://schemas.microsoft.com/office/powerpoint/2010/main" val="4195703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0.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1.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image" Target="../media/image20.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2.xml"/><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7.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1.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7.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7.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6.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4.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9.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0CBE072-CB8C-43C8-8E05-4979C2C5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1E24B3D0-4544-40B9-A96F-60AFA1DC8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78510" y="2335814"/>
            <a:ext cx="5097376" cy="4652813"/>
          </a:xfrm>
          <a:prstGeom prst="rect">
            <a:avLst/>
          </a:prstGeom>
        </p:spPr>
      </p:pic>
      <p:pic>
        <p:nvPicPr>
          <p:cNvPr id="7" name="图片 6">
            <a:extLst>
              <a:ext uri="{FF2B5EF4-FFF2-40B4-BE49-F238E27FC236}">
                <a16:creationId xmlns:a16="http://schemas.microsoft.com/office/drawing/2014/main" id="{21A4A379-6274-4086-8F3E-E370535A13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id="{BB2684B0-6E85-4E49-B00F-023C7C932B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id="{6FCA3B8C-7BBB-403C-A65E-965F7C06FF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id="{4EDF6902-7A33-4BF9-8651-F8F611CA4D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4" name="Rectangle 13"/>
          <p:cNvSpPr/>
          <p:nvPr/>
        </p:nvSpPr>
        <p:spPr>
          <a:xfrm>
            <a:off x="845052" y="1969212"/>
            <a:ext cx="7063152" cy="264687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UVN Dinh Hon" panose="03030602040405080B03" pitchFamily="66" charset="0"/>
                <a:ea typeface="+mn-ea"/>
                <a:cs typeface="+mn-cs"/>
              </a:rPr>
              <a:t>Kể</a:t>
            </a:r>
            <a:r>
              <a:rPr kumimoji="0" lang="en-US" sz="1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UVN Dinh Hon" panose="03030602040405080B03" pitchFamily="66" charset="0"/>
                <a:ea typeface="+mn-ea"/>
                <a:cs typeface="+mn-cs"/>
              </a:rPr>
              <a:t> </a:t>
            </a:r>
            <a:r>
              <a:rPr kumimoji="0" lang="en-US" sz="166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UVN Dinh Hon" panose="03030602040405080B03" pitchFamily="66" charset="0"/>
                <a:ea typeface="+mn-ea"/>
                <a:cs typeface="+mn-cs"/>
              </a:rPr>
              <a:t>chuyện</a:t>
            </a:r>
            <a:endParaRPr kumimoji="0" lang="en-US" sz="166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UVN Dinh Hon" panose="03030602040405080B03" pitchFamily="66" charset="0"/>
              <a:ea typeface="+mn-ea"/>
              <a:cs typeface="+mn-cs"/>
            </a:endParaRPr>
          </a:p>
        </p:txBody>
      </p:sp>
      <p:sp>
        <p:nvSpPr>
          <p:cNvPr id="11" name="文本框 10">
            <a:extLst>
              <a:ext uri="{FF2B5EF4-FFF2-40B4-BE49-F238E27FC236}">
                <a16:creationId xmlns:a16="http://schemas.microsoft.com/office/drawing/2014/main" id="{DB2906E5-EA38-4648-B2C2-768C2458EE22}"/>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62000673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childTnLst>
                          </p:cTn>
                        </p:par>
                        <p:par>
                          <p:cTn id="10" fill="hold">
                            <p:stCondLst>
                              <p:cond delay="750"/>
                            </p:stCondLst>
                            <p:childTnLst>
                              <p:par>
                                <p:cTn id="11" presetID="3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 calcmode="lin" valueType="num">
                                      <p:cBhvr>
                                        <p:cTn id="15" dur="750" fill="hold"/>
                                        <p:tgtEl>
                                          <p:spTgt spid="8"/>
                                        </p:tgtEl>
                                        <p:attrNameLst>
                                          <p:attrName>style.rotation</p:attrName>
                                        </p:attrNameLst>
                                      </p:cBhvr>
                                      <p:tavLst>
                                        <p:tav tm="0">
                                          <p:val>
                                            <p:fltVal val="90"/>
                                          </p:val>
                                        </p:tav>
                                        <p:tav tm="100000">
                                          <p:val>
                                            <p:fltVal val="0"/>
                                          </p:val>
                                        </p:tav>
                                      </p:tavLst>
                                    </p:anim>
                                    <p:animEffect transition="in" filter="fade">
                                      <p:cBhvr>
                                        <p:cTn id="16" dur="750"/>
                                        <p:tgtEl>
                                          <p:spTgt spid="8"/>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750" fill="hold"/>
                                        <p:tgtEl>
                                          <p:spTgt spid="9"/>
                                        </p:tgtEl>
                                        <p:attrNameLst>
                                          <p:attrName>ppt_w</p:attrName>
                                        </p:attrNameLst>
                                      </p:cBhvr>
                                      <p:tavLst>
                                        <p:tav tm="0">
                                          <p:val>
                                            <p:fltVal val="0"/>
                                          </p:val>
                                        </p:tav>
                                        <p:tav tm="100000">
                                          <p:val>
                                            <p:strVal val="#ppt_w"/>
                                          </p:val>
                                        </p:tav>
                                      </p:tavLst>
                                    </p:anim>
                                    <p:anim calcmode="lin" valueType="num">
                                      <p:cBhvr>
                                        <p:cTn id="26" dur="750" fill="hold"/>
                                        <p:tgtEl>
                                          <p:spTgt spid="9"/>
                                        </p:tgtEl>
                                        <p:attrNameLst>
                                          <p:attrName>ppt_h</p:attrName>
                                        </p:attrNameLst>
                                      </p:cBhvr>
                                      <p:tavLst>
                                        <p:tav tm="0">
                                          <p:val>
                                            <p:fltVal val="0"/>
                                          </p:val>
                                        </p:tav>
                                        <p:tav tm="100000">
                                          <p:val>
                                            <p:strVal val="#ppt_h"/>
                                          </p:val>
                                        </p:tav>
                                      </p:tavLst>
                                    </p:anim>
                                    <p:anim calcmode="lin" valueType="num">
                                      <p:cBhvr>
                                        <p:cTn id="27" dur="750" fill="hold"/>
                                        <p:tgtEl>
                                          <p:spTgt spid="9"/>
                                        </p:tgtEl>
                                        <p:attrNameLst>
                                          <p:attrName>style.rotation</p:attrName>
                                        </p:attrNameLst>
                                      </p:cBhvr>
                                      <p:tavLst>
                                        <p:tav tm="0">
                                          <p:val>
                                            <p:fltVal val="90"/>
                                          </p:val>
                                        </p:tav>
                                        <p:tav tm="100000">
                                          <p:val>
                                            <p:fltVal val="0"/>
                                          </p:val>
                                        </p:tav>
                                      </p:tavLst>
                                    </p:anim>
                                    <p:animEffect transition="in" filter="fade">
                                      <p:cBhvr>
                                        <p:cTn id="28" dur="750"/>
                                        <p:tgtEl>
                                          <p:spTgt spid="9"/>
                                        </p:tgtEl>
                                      </p:cBhvr>
                                    </p:animEffect>
                                  </p:childTnLst>
                                </p:cTn>
                              </p:par>
                            </p:childTnLst>
                          </p:cTn>
                        </p:par>
                        <p:par>
                          <p:cTn id="29" fill="hold">
                            <p:stCondLst>
                              <p:cond delay="1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75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225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750"/>
                                        <p:tgtEl>
                                          <p:spTgt spid="15"/>
                                        </p:tgtEl>
                                      </p:cBhvr>
                                    </p:animEffect>
                                    <p:anim calcmode="lin" valueType="num">
                                      <p:cBhvr>
                                        <p:cTn id="39" dur="750" fill="hold"/>
                                        <p:tgtEl>
                                          <p:spTgt spid="15"/>
                                        </p:tgtEl>
                                        <p:attrNameLst>
                                          <p:attrName>ppt_x</p:attrName>
                                        </p:attrNameLst>
                                      </p:cBhvr>
                                      <p:tavLst>
                                        <p:tav tm="0">
                                          <p:val>
                                            <p:strVal val="#ppt_x"/>
                                          </p:val>
                                        </p:tav>
                                        <p:tav tm="100000">
                                          <p:val>
                                            <p:strVal val="#ppt_x"/>
                                          </p:val>
                                        </p:tav>
                                      </p:tavLst>
                                    </p:anim>
                                    <p:anim calcmode="lin" valueType="num">
                                      <p:cBhvr>
                                        <p:cTn id="40" dur="750" fill="hold"/>
                                        <p:tgtEl>
                                          <p:spTgt spid="15"/>
                                        </p:tgtEl>
                                        <p:attrNameLst>
                                          <p:attrName>ppt_y</p:attrName>
                                        </p:attrNameLst>
                                      </p:cBhvr>
                                      <p:tavLst>
                                        <p:tav tm="0">
                                          <p:val>
                                            <p:strVal val="#ppt_y+.1"/>
                                          </p:val>
                                        </p:tav>
                                        <p:tav tm="100000">
                                          <p:val>
                                            <p:strVal val="#ppt_y"/>
                                          </p:val>
                                        </p:tav>
                                      </p:tavLst>
                                    </p:anim>
                                  </p:childTnLst>
                                </p:cTn>
                              </p:par>
                              <p:par>
                                <p:cTn id="41" presetID="14" presetClass="entr" presetSubtype="10" fill="hold" grpId="0" nodeType="withEffect">
                                  <p:stCondLst>
                                    <p:cond delay="0"/>
                                  </p:stCondLst>
                                  <p:iterate type="lt">
                                    <p:tmPct val="10000"/>
                                  </p:iterate>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568618-902D-4BAE-BE99-FA3C2DB55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
        <p:nvSpPr>
          <p:cNvPr id="43" name="PA_圆角矩形 10"/>
          <p:cNvSpPr/>
          <p:nvPr>
            <p:custDataLst>
              <p:tags r:id="rId1"/>
            </p:custDataLst>
          </p:nvPr>
        </p:nvSpPr>
        <p:spPr>
          <a:xfrm>
            <a:off x="185724" y="634574"/>
            <a:ext cx="8942381" cy="4618425"/>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82" name="Rounded Rectangle 81"/>
          <p:cNvSpPr/>
          <p:nvPr/>
        </p:nvSpPr>
        <p:spPr>
          <a:xfrm>
            <a:off x="4760992" y="5333273"/>
            <a:ext cx="7149868" cy="1328023"/>
          </a:xfrm>
          <a:prstGeom prst="roundRect">
            <a:avLst/>
          </a:prstGeom>
          <a:solidFill>
            <a:srgbClr val="002060"/>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Khôn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g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vì</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hoàn</a:t>
            </a:r>
            <a:r>
              <a:rPr kumimoji="0" lang="vi-VN" sz="3600" b="1" i="0" u="none" strike="noStrike" kern="1200" cap="none" spc="0" normalizeH="0" noProof="0" dirty="0">
                <a:ln>
                  <a:noFill/>
                </a:ln>
                <a:solidFill>
                  <a:prstClr val="white"/>
                </a:solidFill>
                <a:effectLst/>
                <a:uLnTx/>
                <a:uFillTx/>
                <a:latin typeface="Times New Roman" panose="02020603050405020304" pitchFamily="18" charset="0"/>
                <a:ea typeface="+mn-ea"/>
                <a:cs typeface="+mn-cs"/>
              </a:rPr>
              <a:t> cảnh khó khăn </a:t>
            </a: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mà lười học</a:t>
            </a:r>
            <a:endParaRPr kumimoji="0" lang="en-US" sz="3600" b="1"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sp>
        <p:nvSpPr>
          <p:cNvPr id="83" name="Rectangle 82"/>
          <p:cNvSpPr/>
          <p:nvPr/>
        </p:nvSpPr>
        <p:spPr>
          <a:xfrm>
            <a:off x="9168186" y="2699651"/>
            <a:ext cx="2819095" cy="646331"/>
          </a:xfrm>
          <a:prstGeom prst="rect">
            <a:avLst/>
          </a:prstGeom>
          <a:solidFill>
            <a:srgbClr val="086789"/>
          </a:solidFill>
          <a:ln>
            <a:solidFill>
              <a:srgbClr val="CEDADA"/>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Nguyễn Hiền</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2050" name="Picture 2" descr="Trả lời câu hỏi bài Tập đọc Ông Trạng thả diều | Hướng dẫn soạn bài Tập đọc Ông  Trạng thả diề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165" y="770022"/>
            <a:ext cx="8204291" cy="42582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4" name="图片 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1B7C8A-B011-433C-B2B6-13B5E77ED2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913" y="4224385"/>
            <a:ext cx="3546730" cy="3546730"/>
          </a:xfrm>
          <a:prstGeom prst="rect">
            <a:avLst/>
          </a:prstGeom>
        </p:spPr>
      </p:pic>
      <p:sp>
        <p:nvSpPr>
          <p:cNvPr id="45" name="文本框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FCF7446-1200-4750-ADE4-EC6F94DDA4C7}"/>
              </a:ext>
            </a:extLst>
          </p:cNvPr>
          <p:cNvSpPr txBox="1"/>
          <p:nvPr/>
        </p:nvSpPr>
        <p:spPr>
          <a:xfrm rot="151519">
            <a:off x="420664" y="5630704"/>
            <a:ext cx="181812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rPr>
              <a:t>Gợi</a:t>
            </a:r>
            <a:r>
              <a:rPr kumimoji="0" lang="en-US" altLang="zh-CN" sz="5400" b="1" i="0" u="none" strike="noStrike" kern="1200" cap="none" spc="0" normalizeH="0" baseline="0" noProof="0" dirty="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rPr>
              <a:t> ý</a:t>
            </a:r>
            <a:endParaRPr kumimoji="0" lang="zh-CN" altLang="en-US" sz="5400" b="1" i="0" u="none" strike="noStrike" kern="1200" cap="none" spc="0" normalizeH="0" baseline="0" noProof="0" dirty="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11" name="文本框 10">
            <a:extLst>
              <a:ext uri="{FF2B5EF4-FFF2-40B4-BE49-F238E27FC236}">
                <a16:creationId xmlns:a16="http://schemas.microsoft.com/office/drawing/2014/main" id="{2A7417C7-F2CD-4B54-9139-DFDBEA222295}"/>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232208486"/>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childTnLst>
                          </p:cTn>
                        </p:par>
                        <p:par>
                          <p:cTn id="21" fill="hold">
                            <p:stCondLst>
                              <p:cond delay="2000"/>
                            </p:stCondLst>
                            <p:childTnLst>
                              <p:par>
                                <p:cTn id="22" presetID="22" presetClass="entr" presetSubtype="4" fill="hold" nodeType="afterEffect">
                                  <p:stCondLst>
                                    <p:cond delay="0"/>
                                  </p:stCondLst>
                                  <p:iterate type="wd">
                                    <p:tmPct val="10000"/>
                                  </p:iterate>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animEffect transition="in" filter="fade">
                                      <p:cBhvr>
                                        <p:cTn id="29" dur="1000"/>
                                        <p:tgtEl>
                                          <p:spTgt spid="2050"/>
                                        </p:tgtEl>
                                      </p:cBhvr>
                                    </p:animEffect>
                                    <p:anim calcmode="lin" valueType="num">
                                      <p:cBhvr>
                                        <p:cTn id="30" dur="1000" fill="hold"/>
                                        <p:tgtEl>
                                          <p:spTgt spid="2050"/>
                                        </p:tgtEl>
                                        <p:attrNameLst>
                                          <p:attrName>ppt_x</p:attrName>
                                        </p:attrNameLst>
                                      </p:cBhvr>
                                      <p:tavLst>
                                        <p:tav tm="0">
                                          <p:val>
                                            <p:strVal val="#ppt_x"/>
                                          </p:val>
                                        </p:tav>
                                        <p:tav tm="100000">
                                          <p:val>
                                            <p:strVal val="#ppt_x"/>
                                          </p:val>
                                        </p:tav>
                                      </p:tavLst>
                                    </p:anim>
                                    <p:anim calcmode="lin" valueType="num">
                                      <p:cBhvr>
                                        <p:cTn id="31" dur="1000" fill="hold"/>
                                        <p:tgtEl>
                                          <p:spTgt spid="2050"/>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53" presetClass="entr" presetSubtype="16" fill="hold" grpId="0" nodeType="afterEffect">
                                  <p:stCondLst>
                                    <p:cond delay="0"/>
                                  </p:stCondLst>
                                  <p:iterate type="wd">
                                    <p:tmPct val="10000"/>
                                  </p:iterate>
                                  <p:childTnLst>
                                    <p:set>
                                      <p:cBhvr>
                                        <p:cTn id="34" dur="1" fill="hold">
                                          <p:stCondLst>
                                            <p:cond delay="0"/>
                                          </p:stCondLst>
                                        </p:cTn>
                                        <p:tgtEl>
                                          <p:spTgt spid="45"/>
                                        </p:tgtEl>
                                        <p:attrNameLst>
                                          <p:attrName>style.visibility</p:attrName>
                                        </p:attrNameLst>
                                      </p:cBhvr>
                                      <p:to>
                                        <p:strVal val="visible"/>
                                      </p:to>
                                    </p:set>
                                    <p:anim calcmode="lin" valueType="num">
                                      <p:cBhvr>
                                        <p:cTn id="35" dur="500" fill="hold"/>
                                        <p:tgtEl>
                                          <p:spTgt spid="45"/>
                                        </p:tgtEl>
                                        <p:attrNameLst>
                                          <p:attrName>ppt_w</p:attrName>
                                        </p:attrNameLst>
                                      </p:cBhvr>
                                      <p:tavLst>
                                        <p:tav tm="0">
                                          <p:val>
                                            <p:fltVal val="0"/>
                                          </p:val>
                                        </p:tav>
                                        <p:tav tm="100000">
                                          <p:val>
                                            <p:strVal val="#ppt_w"/>
                                          </p:val>
                                        </p:tav>
                                      </p:tavLst>
                                    </p:anim>
                                    <p:anim calcmode="lin" valueType="num">
                                      <p:cBhvr>
                                        <p:cTn id="36" dur="500" fill="hold"/>
                                        <p:tgtEl>
                                          <p:spTgt spid="45"/>
                                        </p:tgtEl>
                                        <p:attrNameLst>
                                          <p:attrName>ppt_h</p:attrName>
                                        </p:attrNameLst>
                                      </p:cBhvr>
                                      <p:tavLst>
                                        <p:tav tm="0">
                                          <p:val>
                                            <p:fltVal val="0"/>
                                          </p:val>
                                        </p:tav>
                                        <p:tav tm="100000">
                                          <p:val>
                                            <p:strVal val="#ppt_h"/>
                                          </p:val>
                                        </p:tav>
                                      </p:tavLst>
                                    </p:anim>
                                    <p:animEffect transition="in" filter="fade">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iterate type="wd">
                                    <p:tmPct val="10000"/>
                                  </p:iterate>
                                  <p:childTnLst>
                                    <p:set>
                                      <p:cBhvr>
                                        <p:cTn id="41" dur="1" fill="hold">
                                          <p:stCondLst>
                                            <p:cond delay="0"/>
                                          </p:stCondLst>
                                        </p:cTn>
                                        <p:tgtEl>
                                          <p:spTgt spid="82"/>
                                        </p:tgtEl>
                                        <p:attrNameLst>
                                          <p:attrName>style.visibility</p:attrName>
                                        </p:attrNameLst>
                                      </p:cBhvr>
                                      <p:to>
                                        <p:strVal val="visible"/>
                                      </p:to>
                                    </p:set>
                                    <p:animEffect transition="in" filter="fade">
                                      <p:cBhvr>
                                        <p:cTn id="42" dur="500"/>
                                        <p:tgtEl>
                                          <p:spTgt spid="82"/>
                                        </p:tgtEl>
                                      </p:cBhvr>
                                    </p:animEffect>
                                    <p:anim calcmode="lin" valueType="num">
                                      <p:cBhvr>
                                        <p:cTn id="43" dur="500" fill="hold"/>
                                        <p:tgtEl>
                                          <p:spTgt spid="82"/>
                                        </p:tgtEl>
                                        <p:attrNameLst>
                                          <p:attrName>ppt_x</p:attrName>
                                        </p:attrNameLst>
                                      </p:cBhvr>
                                      <p:tavLst>
                                        <p:tav tm="0">
                                          <p:val>
                                            <p:strVal val="#ppt_x"/>
                                          </p:val>
                                        </p:tav>
                                        <p:tav tm="100000">
                                          <p:val>
                                            <p:strVal val="#ppt_x"/>
                                          </p:val>
                                        </p:tav>
                                      </p:tavLst>
                                    </p:anim>
                                    <p:anim calcmode="lin" valueType="num">
                                      <p:cBhvr>
                                        <p:cTn id="44" dur="500" fill="hold"/>
                                        <p:tgtEl>
                                          <p:spTgt spid="82"/>
                                        </p:tgtEl>
                                        <p:attrNameLst>
                                          <p:attrName>ppt_y</p:attrName>
                                        </p:attrNameLst>
                                      </p:cBhvr>
                                      <p:tavLst>
                                        <p:tav tm="0">
                                          <p:val>
                                            <p:strVal val="#ppt_y-.1"/>
                                          </p:val>
                                        </p:tav>
                                        <p:tav tm="100000">
                                          <p:val>
                                            <p:strVal val="#ppt_y"/>
                                          </p:val>
                                        </p:tav>
                                      </p:tavLst>
                                    </p:anim>
                                  </p:childTnLst>
                                </p:cTn>
                              </p:par>
                            </p:childTnLst>
                          </p:cTn>
                        </p:par>
                        <p:par>
                          <p:cTn id="45" fill="hold">
                            <p:stCondLst>
                              <p:cond delay="950"/>
                            </p:stCondLst>
                            <p:childTnLst>
                              <p:par>
                                <p:cTn id="46" presetID="16" presetClass="entr" presetSubtype="21" fill="hold" grpId="0" nodeType="afterEffect">
                                  <p:stCondLst>
                                    <p:cond delay="0"/>
                                  </p:stCondLst>
                                  <p:iterate type="wd">
                                    <p:tmPct val="10000"/>
                                  </p:iterate>
                                  <p:childTnLst>
                                    <p:set>
                                      <p:cBhvr>
                                        <p:cTn id="47" dur="1" fill="hold">
                                          <p:stCondLst>
                                            <p:cond delay="0"/>
                                          </p:stCondLst>
                                        </p:cTn>
                                        <p:tgtEl>
                                          <p:spTgt spid="83"/>
                                        </p:tgtEl>
                                        <p:attrNameLst>
                                          <p:attrName>style.visibility</p:attrName>
                                        </p:attrNameLst>
                                      </p:cBhvr>
                                      <p:to>
                                        <p:strVal val="visible"/>
                                      </p:to>
                                    </p:set>
                                    <p:animEffect transition="in" filter="barn(inVertical)">
                                      <p:cBhvr>
                                        <p:cTn id="48"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82" grpId="0" animBg="1"/>
      <p:bldP spid="83" grpId="0" animBg="1"/>
      <p:bldP spid="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568618-902D-4BAE-BE99-FA3C2DB55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43" name="PA_圆角矩形 10"/>
          <p:cNvSpPr/>
          <p:nvPr>
            <p:custDataLst>
              <p:tags r:id="rId1"/>
            </p:custDataLst>
          </p:nvPr>
        </p:nvSpPr>
        <p:spPr>
          <a:xfrm>
            <a:off x="185724" y="634574"/>
            <a:ext cx="8942381" cy="4618425"/>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pic>
        <p:nvPicPr>
          <p:cNvPr id="2" name="Picture 2" descr="7 Bài Văn Mẫu Giải Thích Nghĩa Có Công Mài Sắt Có Ngày Nên Kim | Lessonopo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206" y="752407"/>
            <a:ext cx="8357784" cy="43165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44" name="图片 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1B7C8A-B011-433C-B2B6-13B5E77ED2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80" y="4167111"/>
            <a:ext cx="3546730" cy="3546730"/>
          </a:xfrm>
          <a:prstGeom prst="rect">
            <a:avLst/>
          </a:prstGeom>
        </p:spPr>
      </p:pic>
      <p:sp>
        <p:nvSpPr>
          <p:cNvPr id="45" name="文本框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FCF7446-1200-4750-ADE4-EC6F94DDA4C7}"/>
              </a:ext>
            </a:extLst>
          </p:cNvPr>
          <p:cNvSpPr txBox="1"/>
          <p:nvPr/>
        </p:nvSpPr>
        <p:spPr>
          <a:xfrm rot="151519">
            <a:off x="420664" y="5630704"/>
            <a:ext cx="181812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rPr>
              <a:t>Gợi ý</a:t>
            </a:r>
            <a:endParaRPr kumimoji="0" lang="zh-CN" altLang="en-US" sz="5400" b="1" i="0" u="none" strike="noStrike" kern="1200" cap="none" spc="0" normalizeH="0" baseline="0" noProof="0" dirty="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82" name="Rounded Rectangle 81"/>
          <p:cNvSpPr/>
          <p:nvPr/>
        </p:nvSpPr>
        <p:spPr>
          <a:xfrm>
            <a:off x="4656914" y="5671372"/>
            <a:ext cx="7149868" cy="715089"/>
          </a:xfrm>
          <a:prstGeom prst="roundRect">
            <a:avLst/>
          </a:prstGeom>
          <a:solidFill>
            <a:srgbClr val="002060"/>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Có</a:t>
            </a:r>
            <a:r>
              <a:rPr kumimoji="0" lang="vi-VN" sz="3600" b="1" i="0" u="none" strike="noStrike" kern="1200" cap="none" spc="0" normalizeH="0" noProof="0" dirty="0">
                <a:ln>
                  <a:noFill/>
                </a:ln>
                <a:solidFill>
                  <a:prstClr val="white"/>
                </a:solidFill>
                <a:effectLst/>
                <a:uLnTx/>
                <a:uFillTx/>
                <a:latin typeface="Times New Roman" panose="02020603050405020304" pitchFamily="18" charset="0"/>
                <a:ea typeface="+mn-ea"/>
                <a:cs typeface="+mn-cs"/>
              </a:rPr>
              <a:t> công mài sắc, có ngày nên kim</a:t>
            </a:r>
            <a:endParaRPr kumimoji="0" lang="en-US" sz="3600" b="1"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sp>
        <p:nvSpPr>
          <p:cNvPr id="10" name="文本框 10">
            <a:extLst>
              <a:ext uri="{FF2B5EF4-FFF2-40B4-BE49-F238E27FC236}">
                <a16:creationId xmlns:a16="http://schemas.microsoft.com/office/drawing/2014/main" id="{7ABF4635-BA79-44C8-8181-97AED8B1309E}"/>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68906990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childTnLst>
                          </p:cTn>
                        </p:par>
                        <p:par>
                          <p:cTn id="21" fill="hold">
                            <p:stCondLst>
                              <p:cond delay="2000"/>
                            </p:stCondLst>
                            <p:childTnLst>
                              <p:par>
                                <p:cTn id="22" presetID="22" presetClass="entr" presetSubtype="4" fill="hold" nodeType="afterEffect">
                                  <p:stCondLst>
                                    <p:cond delay="0"/>
                                  </p:stCondLst>
                                  <p:iterate type="wd">
                                    <p:tmPct val="10000"/>
                                  </p:iterate>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par>
                          <p:cTn id="25" fill="hold">
                            <p:stCondLst>
                              <p:cond delay="2500"/>
                            </p:stCondLst>
                            <p:childTnLst>
                              <p:par>
                                <p:cTn id="26" presetID="53" presetClass="entr" presetSubtype="16" fill="hold" grpId="0" nodeType="afterEffect">
                                  <p:stCondLst>
                                    <p:cond delay="0"/>
                                  </p:stCondLst>
                                  <p:iterate type="wd">
                                    <p:tmPct val="10000"/>
                                  </p:iterate>
                                  <p:childTnLst>
                                    <p:set>
                                      <p:cBhvr>
                                        <p:cTn id="27" dur="1" fill="hold">
                                          <p:stCondLst>
                                            <p:cond delay="0"/>
                                          </p:stCondLst>
                                        </p:cTn>
                                        <p:tgtEl>
                                          <p:spTgt spid="45"/>
                                        </p:tgtEl>
                                        <p:attrNameLst>
                                          <p:attrName>style.visibility</p:attrName>
                                        </p:attrNameLst>
                                      </p:cBhvr>
                                      <p:to>
                                        <p:strVal val="visible"/>
                                      </p:to>
                                    </p:set>
                                    <p:anim calcmode="lin" valueType="num">
                                      <p:cBhvr>
                                        <p:cTn id="28" dur="500" fill="hold"/>
                                        <p:tgtEl>
                                          <p:spTgt spid="45"/>
                                        </p:tgtEl>
                                        <p:attrNameLst>
                                          <p:attrName>ppt_w</p:attrName>
                                        </p:attrNameLst>
                                      </p:cBhvr>
                                      <p:tavLst>
                                        <p:tav tm="0">
                                          <p:val>
                                            <p:fltVal val="0"/>
                                          </p:val>
                                        </p:tav>
                                        <p:tav tm="100000">
                                          <p:val>
                                            <p:strVal val="#ppt_w"/>
                                          </p:val>
                                        </p:tav>
                                      </p:tavLst>
                                    </p:anim>
                                    <p:anim calcmode="lin" valueType="num">
                                      <p:cBhvr>
                                        <p:cTn id="29" dur="500" fill="hold"/>
                                        <p:tgtEl>
                                          <p:spTgt spid="45"/>
                                        </p:tgtEl>
                                        <p:attrNameLst>
                                          <p:attrName>ppt_h</p:attrName>
                                        </p:attrNameLst>
                                      </p:cBhvr>
                                      <p:tavLst>
                                        <p:tav tm="0">
                                          <p:val>
                                            <p:fltVal val="0"/>
                                          </p:val>
                                        </p:tav>
                                        <p:tav tm="100000">
                                          <p:val>
                                            <p:strVal val="#ppt_h"/>
                                          </p:val>
                                        </p:tav>
                                      </p:tavLst>
                                    </p:anim>
                                    <p:animEffect transition="in" filter="fade">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iterate type="wd">
                                    <p:tmPct val="10000"/>
                                  </p:iterate>
                                  <p:childTnLst>
                                    <p:set>
                                      <p:cBhvr>
                                        <p:cTn id="34" dur="1" fill="hold">
                                          <p:stCondLst>
                                            <p:cond delay="0"/>
                                          </p:stCondLst>
                                        </p:cTn>
                                        <p:tgtEl>
                                          <p:spTgt spid="82"/>
                                        </p:tgtEl>
                                        <p:attrNameLst>
                                          <p:attrName>style.visibility</p:attrName>
                                        </p:attrNameLst>
                                      </p:cBhvr>
                                      <p:to>
                                        <p:strVal val="visible"/>
                                      </p:to>
                                    </p:set>
                                    <p:animEffect transition="in" filter="fade">
                                      <p:cBhvr>
                                        <p:cTn id="35" dur="500"/>
                                        <p:tgtEl>
                                          <p:spTgt spid="82"/>
                                        </p:tgtEl>
                                      </p:cBhvr>
                                    </p:animEffect>
                                    <p:anim calcmode="lin" valueType="num">
                                      <p:cBhvr>
                                        <p:cTn id="36" dur="500" fill="hold"/>
                                        <p:tgtEl>
                                          <p:spTgt spid="82"/>
                                        </p:tgtEl>
                                        <p:attrNameLst>
                                          <p:attrName>ppt_x</p:attrName>
                                        </p:attrNameLst>
                                      </p:cBhvr>
                                      <p:tavLst>
                                        <p:tav tm="0">
                                          <p:val>
                                            <p:strVal val="#ppt_x"/>
                                          </p:val>
                                        </p:tav>
                                        <p:tav tm="100000">
                                          <p:val>
                                            <p:strVal val="#ppt_x"/>
                                          </p:val>
                                        </p:tav>
                                      </p:tavLst>
                                    </p:anim>
                                    <p:anim calcmode="lin" valueType="num">
                                      <p:cBhvr>
                                        <p:cTn id="37" dur="5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p:bldP spid="8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568618-902D-4BAE-BE99-FA3C2DB55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43" name="PA_圆角矩形 10"/>
          <p:cNvSpPr/>
          <p:nvPr>
            <p:custDataLst>
              <p:tags r:id="rId1"/>
            </p:custDataLst>
          </p:nvPr>
        </p:nvSpPr>
        <p:spPr>
          <a:xfrm>
            <a:off x="185724" y="634574"/>
            <a:ext cx="8942381" cy="4618425"/>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endParaRPr>
          </a:p>
        </p:txBody>
      </p:sp>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82" name="Rounded Rectangle 81"/>
          <p:cNvSpPr/>
          <p:nvPr/>
        </p:nvSpPr>
        <p:spPr>
          <a:xfrm>
            <a:off x="4649874" y="5359769"/>
            <a:ext cx="7149868" cy="1055608"/>
          </a:xfrm>
          <a:prstGeom prst="roundRect">
            <a:avLst/>
          </a:prstGeom>
          <a:solidFill>
            <a:srgbClr val="002060"/>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Là</a:t>
            </a:r>
            <a:r>
              <a:rPr kumimoji="0" lang="vi-VN" sz="2800" b="1" i="0" u="none" strike="noStrike" kern="1200" cap="none" spc="0" normalizeH="0" noProof="0" dirty="0">
                <a:ln>
                  <a:noFill/>
                </a:ln>
                <a:solidFill>
                  <a:prstClr val="white"/>
                </a:solidFill>
                <a:effectLst/>
                <a:uLnTx/>
                <a:uFillTx/>
                <a:latin typeface="Times New Roman" panose="02020603050405020304" pitchFamily="18" charset="0"/>
                <a:ea typeface="+mn-ea"/>
                <a:cs typeface="+mn-cs"/>
              </a:rPr>
              <a:t> một cậu bé nghèo, mồ côi cha; sau nhiều năm cố gắng trở thành “vua tàu thủy”</a:t>
            </a:r>
            <a:endParaRPr kumimoji="0" lang="en-US" sz="2800" b="1"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pic>
        <p:nvPicPr>
          <p:cNvPr id="3076" name="Picture 4" descr="Chuyện “vua tàu thủy” Bạch Thái Bưởi và khát vọng làm giàu của người Việ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073" y="853654"/>
            <a:ext cx="8359602" cy="4108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4" name="图片 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1B7C8A-B011-433C-B2B6-13B5E77ED2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251" y="4282135"/>
            <a:ext cx="3546730" cy="3546730"/>
          </a:xfrm>
          <a:prstGeom prst="rect">
            <a:avLst/>
          </a:prstGeom>
        </p:spPr>
      </p:pic>
      <p:sp>
        <p:nvSpPr>
          <p:cNvPr id="45" name="文本框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FCF7446-1200-4750-ADE4-EC6F94DDA4C7}"/>
              </a:ext>
            </a:extLst>
          </p:cNvPr>
          <p:cNvSpPr txBox="1"/>
          <p:nvPr/>
        </p:nvSpPr>
        <p:spPr>
          <a:xfrm rot="151519">
            <a:off x="420664" y="5630704"/>
            <a:ext cx="181812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rPr>
              <a:t>Gợi</a:t>
            </a:r>
            <a:r>
              <a:rPr kumimoji="0" lang="en-US" altLang="zh-CN" sz="5400" b="1" i="0" u="none" strike="noStrike" kern="1200" cap="none" spc="0" normalizeH="0" baseline="0" noProof="0" dirty="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rPr>
              <a:t> ý</a:t>
            </a:r>
            <a:endParaRPr kumimoji="0" lang="zh-CN" altLang="en-US" sz="5400" b="1" i="0" u="none" strike="noStrike" kern="1200" cap="none" spc="0" normalizeH="0" baseline="0" noProof="0" dirty="0">
              <a:ln>
                <a:noFill/>
              </a:ln>
              <a:solidFill>
                <a:srgbClr val="08688C"/>
              </a:solidFill>
              <a:effectLst/>
              <a:uLnTx/>
              <a:uFillTx/>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11" name="Rectangle 10"/>
          <p:cNvSpPr/>
          <p:nvPr/>
        </p:nvSpPr>
        <p:spPr>
          <a:xfrm>
            <a:off x="7970166" y="2690026"/>
            <a:ext cx="3557031" cy="646331"/>
          </a:xfrm>
          <a:prstGeom prst="rect">
            <a:avLst/>
          </a:prstGeom>
          <a:solidFill>
            <a:srgbClr val="086789"/>
          </a:solidFill>
          <a:ln>
            <a:solidFill>
              <a:srgbClr val="CEDADA"/>
            </a:solidFill>
          </a:ln>
        </p:spPr>
        <p:txBody>
          <a:bodyPr wrap="square">
            <a:spAutoFit/>
          </a:bodyPr>
          <a:lstStyle/>
          <a:p>
            <a:pPr algn="ctr"/>
            <a:r>
              <a:rPr lang="vi-VN" sz="3600" b="1" dirty="0">
                <a:solidFill>
                  <a:schemeClr val="bg1"/>
                </a:solidFill>
                <a:latin typeface="Times New Roman" panose="02020603050405020304" pitchFamily="18" charset="0"/>
                <a:cs typeface="Times New Roman" panose="02020603050405020304" pitchFamily="18" charset="0"/>
              </a:rPr>
              <a:t>Bạch Thái Bưởi</a:t>
            </a:r>
            <a:endParaRPr lang="en-US" sz="3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07910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childTnLst>
                          </p:cTn>
                        </p:par>
                        <p:par>
                          <p:cTn id="21" fill="hold">
                            <p:stCondLst>
                              <p:cond delay="2000"/>
                            </p:stCondLst>
                            <p:childTnLst>
                              <p:par>
                                <p:cTn id="22" presetID="22" presetClass="entr" presetSubtype="4" fill="hold" nodeType="afterEffect">
                                  <p:stCondLst>
                                    <p:cond delay="0"/>
                                  </p:stCondLst>
                                  <p:iterate type="wd">
                                    <p:tmPct val="10000"/>
                                  </p:iterate>
                                  <p:childTnLst>
                                    <p:set>
                                      <p:cBhvr>
                                        <p:cTn id="23" dur="1" fill="hold">
                                          <p:stCondLst>
                                            <p:cond delay="0"/>
                                          </p:stCondLst>
                                        </p:cTn>
                                        <p:tgtEl>
                                          <p:spTgt spid="44"/>
                                        </p:tgtEl>
                                        <p:attrNameLst>
                                          <p:attrName>style.visibility</p:attrName>
                                        </p:attrNameLst>
                                      </p:cBhvr>
                                      <p:to>
                                        <p:strVal val="visible"/>
                                      </p:to>
                                    </p:set>
                                    <p:animEffect transition="in" filter="wipe(down)">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76"/>
                                        </p:tgtEl>
                                        <p:attrNameLst>
                                          <p:attrName>style.visibility</p:attrName>
                                        </p:attrNameLst>
                                      </p:cBhvr>
                                      <p:to>
                                        <p:strVal val="visible"/>
                                      </p:to>
                                    </p:set>
                                    <p:animEffect transition="in" filter="fade">
                                      <p:cBhvr>
                                        <p:cTn id="29" dur="1000"/>
                                        <p:tgtEl>
                                          <p:spTgt spid="3076"/>
                                        </p:tgtEl>
                                      </p:cBhvr>
                                    </p:animEffect>
                                    <p:anim calcmode="lin" valueType="num">
                                      <p:cBhvr>
                                        <p:cTn id="30" dur="1000" fill="hold"/>
                                        <p:tgtEl>
                                          <p:spTgt spid="3076"/>
                                        </p:tgtEl>
                                        <p:attrNameLst>
                                          <p:attrName>ppt_x</p:attrName>
                                        </p:attrNameLst>
                                      </p:cBhvr>
                                      <p:tavLst>
                                        <p:tav tm="0">
                                          <p:val>
                                            <p:strVal val="#ppt_x"/>
                                          </p:val>
                                        </p:tav>
                                        <p:tav tm="100000">
                                          <p:val>
                                            <p:strVal val="#ppt_x"/>
                                          </p:val>
                                        </p:tav>
                                      </p:tavLst>
                                    </p:anim>
                                    <p:anim calcmode="lin" valueType="num">
                                      <p:cBhvr>
                                        <p:cTn id="31" dur="1000" fill="hold"/>
                                        <p:tgtEl>
                                          <p:spTgt spid="3076"/>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53" presetClass="entr" presetSubtype="16" fill="hold" grpId="0" nodeType="afterEffect">
                                  <p:stCondLst>
                                    <p:cond delay="0"/>
                                  </p:stCondLst>
                                  <p:iterate type="wd">
                                    <p:tmPct val="10000"/>
                                  </p:iterate>
                                  <p:childTnLst>
                                    <p:set>
                                      <p:cBhvr>
                                        <p:cTn id="34" dur="1" fill="hold">
                                          <p:stCondLst>
                                            <p:cond delay="0"/>
                                          </p:stCondLst>
                                        </p:cTn>
                                        <p:tgtEl>
                                          <p:spTgt spid="45"/>
                                        </p:tgtEl>
                                        <p:attrNameLst>
                                          <p:attrName>style.visibility</p:attrName>
                                        </p:attrNameLst>
                                      </p:cBhvr>
                                      <p:to>
                                        <p:strVal val="visible"/>
                                      </p:to>
                                    </p:set>
                                    <p:anim calcmode="lin" valueType="num">
                                      <p:cBhvr>
                                        <p:cTn id="35" dur="500" fill="hold"/>
                                        <p:tgtEl>
                                          <p:spTgt spid="45"/>
                                        </p:tgtEl>
                                        <p:attrNameLst>
                                          <p:attrName>ppt_w</p:attrName>
                                        </p:attrNameLst>
                                      </p:cBhvr>
                                      <p:tavLst>
                                        <p:tav tm="0">
                                          <p:val>
                                            <p:fltVal val="0"/>
                                          </p:val>
                                        </p:tav>
                                        <p:tav tm="100000">
                                          <p:val>
                                            <p:strVal val="#ppt_w"/>
                                          </p:val>
                                        </p:tav>
                                      </p:tavLst>
                                    </p:anim>
                                    <p:anim calcmode="lin" valueType="num">
                                      <p:cBhvr>
                                        <p:cTn id="36" dur="500" fill="hold"/>
                                        <p:tgtEl>
                                          <p:spTgt spid="45"/>
                                        </p:tgtEl>
                                        <p:attrNameLst>
                                          <p:attrName>ppt_h</p:attrName>
                                        </p:attrNameLst>
                                      </p:cBhvr>
                                      <p:tavLst>
                                        <p:tav tm="0">
                                          <p:val>
                                            <p:fltVal val="0"/>
                                          </p:val>
                                        </p:tav>
                                        <p:tav tm="100000">
                                          <p:val>
                                            <p:strVal val="#ppt_h"/>
                                          </p:val>
                                        </p:tav>
                                      </p:tavLst>
                                    </p:anim>
                                    <p:animEffect transition="in" filter="fade">
                                      <p:cBhvr>
                                        <p:cTn id="37" dur="500"/>
                                        <p:tgtEl>
                                          <p:spTgt spid="45"/>
                                        </p:tgtEl>
                                      </p:cBhvr>
                                    </p:animEffect>
                                  </p:childTnLst>
                                </p:cTn>
                              </p:par>
                            </p:childTnLst>
                          </p:cTn>
                        </p:par>
                        <p:par>
                          <p:cTn id="38" fill="hold">
                            <p:stCondLst>
                              <p:cond delay="1550"/>
                            </p:stCondLst>
                            <p:childTnLst>
                              <p:par>
                                <p:cTn id="39" presetID="16" presetClass="entr" presetSubtype="21" fill="hold" grpId="0" nodeType="afterEffect">
                                  <p:stCondLst>
                                    <p:cond delay="0"/>
                                  </p:stCondLst>
                                  <p:iterate type="wd">
                                    <p:tmPct val="10000"/>
                                  </p:iterate>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iterate type="wd">
                                    <p:tmPct val="10000"/>
                                  </p:iterate>
                                  <p:childTnLst>
                                    <p:set>
                                      <p:cBhvr>
                                        <p:cTn id="45" dur="1" fill="hold">
                                          <p:stCondLst>
                                            <p:cond delay="0"/>
                                          </p:stCondLst>
                                        </p:cTn>
                                        <p:tgtEl>
                                          <p:spTgt spid="82"/>
                                        </p:tgtEl>
                                        <p:attrNameLst>
                                          <p:attrName>style.visibility</p:attrName>
                                        </p:attrNameLst>
                                      </p:cBhvr>
                                      <p:to>
                                        <p:strVal val="visible"/>
                                      </p:to>
                                    </p:set>
                                    <p:animEffect transition="in" filter="fade">
                                      <p:cBhvr>
                                        <p:cTn id="46" dur="500"/>
                                        <p:tgtEl>
                                          <p:spTgt spid="82"/>
                                        </p:tgtEl>
                                      </p:cBhvr>
                                    </p:animEffect>
                                    <p:anim calcmode="lin" valueType="num">
                                      <p:cBhvr>
                                        <p:cTn id="47" dur="500" fill="hold"/>
                                        <p:tgtEl>
                                          <p:spTgt spid="82"/>
                                        </p:tgtEl>
                                        <p:attrNameLst>
                                          <p:attrName>ppt_x</p:attrName>
                                        </p:attrNameLst>
                                      </p:cBhvr>
                                      <p:tavLst>
                                        <p:tav tm="0">
                                          <p:val>
                                            <p:strVal val="#ppt_x"/>
                                          </p:val>
                                        </p:tav>
                                        <p:tav tm="100000">
                                          <p:val>
                                            <p:strVal val="#ppt_x"/>
                                          </p:val>
                                        </p:tav>
                                      </p:tavLst>
                                    </p:anim>
                                    <p:anim calcmode="lin" valueType="num">
                                      <p:cBhvr>
                                        <p:cTn id="48" dur="5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82" grpId="0" animBg="1"/>
      <p:bldP spid="45"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7E260B9F-4B11-4900-A945-07B2E14E28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17" name="椭圆 16">
            <a:extLst>
              <a:ext uri="{FF2B5EF4-FFF2-40B4-BE49-F238E27FC236}">
                <a16:creationId xmlns:a16="http://schemas.microsoft.com/office/drawing/2014/main" id="{12C651B6-4656-4862-B56C-E85F98E90049}"/>
              </a:ext>
            </a:extLst>
          </p:cNvPr>
          <p:cNvSpPr/>
          <p:nvPr/>
        </p:nvSpPr>
        <p:spPr>
          <a:xfrm>
            <a:off x="1090874" y="1622799"/>
            <a:ext cx="3904343" cy="3904343"/>
          </a:xfrm>
          <a:prstGeom prst="ellipse">
            <a:avLst/>
          </a:prstGeom>
          <a:blipFill>
            <a:blip r:embed="rId6"/>
            <a:stretch>
              <a:fillRect/>
            </a:stretch>
          </a:blipFill>
          <a:ln>
            <a:noFill/>
          </a:ln>
          <a:effectLst>
            <a:outerShdw blurRad="101600" dist="38100" dir="2700000" sx="101000" sy="101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CECC3"/>
              </a:solidFill>
              <a:latin typeface="小考拉体" panose="02000503000000000000" pitchFamily="2" charset="-122"/>
              <a:ea typeface="小考拉体" panose="02000503000000000000" pitchFamily="2" charset="-122"/>
            </a:endParaRPr>
          </a:p>
        </p:txBody>
      </p:sp>
      <p:sp>
        <p:nvSpPr>
          <p:cNvPr id="19" name="标题 1">
            <a:extLst>
              <a:ext uri="{FF2B5EF4-FFF2-40B4-BE49-F238E27FC236}">
                <a16:creationId xmlns:a16="http://schemas.microsoft.com/office/drawing/2014/main" id="{CFBAD965-8C3B-4E2F-9323-14FE9838E8E8}"/>
              </a:ext>
            </a:extLst>
          </p:cNvPr>
          <p:cNvSpPr>
            <a:spLocks noGrp="1"/>
          </p:cNvSpPr>
          <p:nvPr>
            <p:ph type="title"/>
          </p:nvPr>
        </p:nvSpPr>
        <p:spPr>
          <a:xfrm>
            <a:off x="5259044" y="2917662"/>
            <a:ext cx="6282070" cy="1314616"/>
          </a:xfrm>
        </p:spPr>
        <p:txBody>
          <a:bodyPr>
            <a:noAutofit/>
          </a:bodyPr>
          <a:lstStyle/>
          <a:p>
            <a:pPr>
              <a:lnSpc>
                <a:spcPts val="6500"/>
              </a:lnSpc>
            </a:pPr>
            <a:r>
              <a:rPr lang="vi-VN" altLang="zh-CN" sz="9600" dirty="0">
                <a:solidFill>
                  <a:srgbClr val="FCECC3"/>
                </a:solidFill>
                <a:effectLst>
                  <a:outerShdw blurRad="38100" dist="38100" dir="2700000" algn="tl">
                    <a:srgbClr val="000000">
                      <a:alpha val="43137"/>
                    </a:srgbClr>
                  </a:outerShdw>
                </a:effectLst>
                <a:latin typeface="#9Slide03 AmpleSoft" panose="02000000000000000000" pitchFamily="2" charset="0"/>
                <a:ea typeface="小考拉体" panose="02000503000000000000" pitchFamily="2" charset="-122"/>
              </a:rPr>
              <a:t>DÀN BÀI </a:t>
            </a:r>
            <a:br>
              <a:rPr lang="vi-VN" altLang="zh-CN" sz="9600" dirty="0">
                <a:solidFill>
                  <a:srgbClr val="FCECC3"/>
                </a:solidFill>
                <a:effectLst>
                  <a:outerShdw blurRad="38100" dist="38100" dir="2700000" algn="tl">
                    <a:srgbClr val="000000">
                      <a:alpha val="43137"/>
                    </a:srgbClr>
                  </a:outerShdw>
                </a:effectLst>
                <a:latin typeface="#9Slide03 AmpleSoft" panose="02000000000000000000" pitchFamily="2" charset="0"/>
                <a:ea typeface="小考拉体" panose="02000503000000000000" pitchFamily="2" charset="-122"/>
              </a:rPr>
            </a:br>
            <a:br>
              <a:rPr lang="vi-VN" altLang="zh-CN" sz="9600" dirty="0">
                <a:solidFill>
                  <a:srgbClr val="FCECC3"/>
                </a:solidFill>
                <a:effectLst>
                  <a:outerShdw blurRad="38100" dist="38100" dir="2700000" algn="tl">
                    <a:srgbClr val="000000">
                      <a:alpha val="43137"/>
                    </a:srgbClr>
                  </a:outerShdw>
                </a:effectLst>
                <a:latin typeface="#9Slide03 AmpleSoft" panose="02000000000000000000" pitchFamily="2" charset="0"/>
                <a:ea typeface="小考拉体" panose="02000503000000000000" pitchFamily="2" charset="-122"/>
              </a:rPr>
            </a:br>
            <a:r>
              <a:rPr lang="vi-VN" altLang="zh-CN" sz="9600" dirty="0">
                <a:solidFill>
                  <a:srgbClr val="FCECC3"/>
                </a:solidFill>
                <a:effectLst>
                  <a:outerShdw blurRad="38100" dist="38100" dir="2700000" algn="tl">
                    <a:srgbClr val="000000">
                      <a:alpha val="43137"/>
                    </a:srgbClr>
                  </a:outerShdw>
                </a:effectLst>
                <a:latin typeface="#9Slide03 AmpleSoft" panose="02000000000000000000" pitchFamily="2" charset="0"/>
                <a:ea typeface="小考拉体" panose="02000503000000000000" pitchFamily="2" charset="-122"/>
              </a:rPr>
              <a:t>KỂ CHUYỆN</a:t>
            </a:r>
            <a:endParaRPr lang="zh-CN" altLang="en-US" sz="9600" dirty="0">
              <a:solidFill>
                <a:srgbClr val="FCECC3"/>
              </a:solidFill>
              <a:effectLst>
                <a:outerShdw blurRad="38100" dist="38100" dir="2700000" algn="tl">
                  <a:srgbClr val="000000">
                    <a:alpha val="43137"/>
                  </a:srgbClr>
                </a:outerShdw>
              </a:effectLst>
              <a:latin typeface="#9Slide03 AmpleSoft" panose="02000000000000000000" pitchFamily="2" charset="0"/>
              <a:ea typeface="小考拉体" panose="02000503000000000000" pitchFamily="2" charset="-122"/>
            </a:endParaRPr>
          </a:p>
        </p:txBody>
      </p:sp>
      <p:sp>
        <p:nvSpPr>
          <p:cNvPr id="9" name="文本框 10">
            <a:extLst>
              <a:ext uri="{FF2B5EF4-FFF2-40B4-BE49-F238E27FC236}">
                <a16:creationId xmlns:a16="http://schemas.microsoft.com/office/drawing/2014/main" id="{B1B20582-9FAD-47DA-81DF-EEC4619FFABA}"/>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330100885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31" presetClass="entr" presetSubtype="0"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1000" fill="hold"/>
                                        <p:tgtEl>
                                          <p:spTgt spid="17"/>
                                        </p:tgtEl>
                                        <p:attrNameLst>
                                          <p:attrName>ppt_w</p:attrName>
                                        </p:attrNameLst>
                                      </p:cBhvr>
                                      <p:tavLst>
                                        <p:tav tm="0">
                                          <p:val>
                                            <p:fltVal val="0"/>
                                          </p:val>
                                        </p:tav>
                                        <p:tav tm="100000">
                                          <p:val>
                                            <p:strVal val="#ppt_w"/>
                                          </p:val>
                                        </p:tav>
                                      </p:tavLst>
                                    </p:anim>
                                    <p:anim calcmode="lin" valueType="num">
                                      <p:cBhvr>
                                        <p:cTn id="19" dur="1000" fill="hold"/>
                                        <p:tgtEl>
                                          <p:spTgt spid="17"/>
                                        </p:tgtEl>
                                        <p:attrNameLst>
                                          <p:attrName>ppt_h</p:attrName>
                                        </p:attrNameLst>
                                      </p:cBhvr>
                                      <p:tavLst>
                                        <p:tav tm="0">
                                          <p:val>
                                            <p:fltVal val="0"/>
                                          </p:val>
                                        </p:tav>
                                        <p:tav tm="100000">
                                          <p:val>
                                            <p:strVal val="#ppt_h"/>
                                          </p:val>
                                        </p:tav>
                                      </p:tavLst>
                                    </p:anim>
                                    <p:anim calcmode="lin" valueType="num">
                                      <p:cBhvr>
                                        <p:cTn id="20" dur="1000" fill="hold"/>
                                        <p:tgtEl>
                                          <p:spTgt spid="17"/>
                                        </p:tgtEl>
                                        <p:attrNameLst>
                                          <p:attrName>style.rotation</p:attrName>
                                        </p:attrNameLst>
                                      </p:cBhvr>
                                      <p:tavLst>
                                        <p:tav tm="0">
                                          <p:val>
                                            <p:fltVal val="90"/>
                                          </p:val>
                                        </p:tav>
                                        <p:tav tm="100000">
                                          <p:val>
                                            <p:fltVal val="0"/>
                                          </p:val>
                                        </p:tav>
                                      </p:tavLst>
                                    </p:anim>
                                    <p:animEffect transition="in" filter="fade">
                                      <p:cBhvr>
                                        <p:cTn id="21" dur="1000"/>
                                        <p:tgtEl>
                                          <p:spTgt spid="17"/>
                                        </p:tgtEl>
                                      </p:cBhvr>
                                    </p:animEffect>
                                  </p:childTnLst>
                                </p:cTn>
                              </p:par>
                            </p:childTnLst>
                          </p:cTn>
                        </p:par>
                        <p:par>
                          <p:cTn id="22" fill="hold">
                            <p:stCondLst>
                              <p:cond delay="2500"/>
                            </p:stCondLst>
                            <p:childTnLst>
                              <p:par>
                                <p:cTn id="23" presetID="14" presetClass="entr" presetSubtype="1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horizontal)">
                                      <p:cBhvr>
                                        <p:cTn id="25"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7160CBA7-DD8D-4585-88E0-6D13162CB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grpSp>
        <p:nvGrpSpPr>
          <p:cNvPr id="26" name="组合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94CA8CE-3BBB-4DB0-8C39-C8DDAE63D1C2}"/>
              </a:ext>
            </a:extLst>
          </p:cNvPr>
          <p:cNvGrpSpPr/>
          <p:nvPr/>
        </p:nvGrpSpPr>
        <p:grpSpPr>
          <a:xfrm>
            <a:off x="630094" y="547523"/>
            <a:ext cx="7222136" cy="3021999"/>
            <a:chOff x="-145689" y="2898445"/>
            <a:chExt cx="6487532" cy="1968968"/>
          </a:xfrm>
        </p:grpSpPr>
        <p:sp>
          <p:nvSpPr>
            <p:cNvPr id="27" name="矩形: 圆角 4">
              <a:extLst>
                <a:ext uri="{FF2B5EF4-FFF2-40B4-BE49-F238E27FC236}">
                  <a16:creationId xmlns:a16="http://schemas.microsoft.com/office/drawing/2014/main" id="{29E95FD1-04F6-4380-8629-8F27EAB4CCED}"/>
                </a:ext>
              </a:extLst>
            </p:cNvPr>
            <p:cNvSpPr/>
            <p:nvPr/>
          </p:nvSpPr>
          <p:spPr>
            <a:xfrm>
              <a:off x="-145689" y="2898445"/>
              <a:ext cx="6379339" cy="1530486"/>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9Slide03 AmpleSoft Bold" panose="02000000000000000000" pitchFamily="2" charset="0"/>
                <a:ea typeface="汉仪跳跳体简" panose="00020600040101010101" pitchFamily="18" charset="-122"/>
                <a:cs typeface="Times New Roman" panose="02020603050405020304" pitchFamily="18" charset="0"/>
              </a:endParaRPr>
            </a:p>
          </p:txBody>
        </p:sp>
        <p:sp>
          <p:nvSpPr>
            <p:cNvPr id="28" name="TextBox 2">
              <a:extLst>
                <a:ext uri="{FF2B5EF4-FFF2-40B4-BE49-F238E27FC236}">
                  <a16:creationId xmlns:a16="http://schemas.microsoft.com/office/drawing/2014/main" id="{EFE70F2D-0AF5-4422-8DCA-8EB53F6B26CA}"/>
                </a:ext>
              </a:extLst>
            </p:cNvPr>
            <p:cNvSpPr txBox="1"/>
            <p:nvPr/>
          </p:nvSpPr>
          <p:spPr>
            <a:xfrm>
              <a:off x="56472" y="3002482"/>
              <a:ext cx="6285371" cy="1864931"/>
            </a:xfrm>
            <a:prstGeom prst="rect">
              <a:avLst/>
            </a:prstGeom>
            <a:noFill/>
          </p:spPr>
          <p:txBody>
            <a:bodyPr wrap="square" rtlCol="0">
              <a:spAutoFit/>
            </a:bodyPr>
            <a:lstStyle/>
            <a:p>
              <a:pPr algn="ctr">
                <a:lnSpc>
                  <a:spcPct val="150000"/>
                </a:lnSpc>
              </a:pP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Giới</a:t>
              </a:r>
              <a:r>
                <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thiệu</a:t>
              </a:r>
              <a:r>
                <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câu</a:t>
              </a:r>
              <a:r>
                <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chuyện</a:t>
              </a:r>
              <a:endPar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endParaRPr>
            </a:p>
            <a:p>
              <a:pPr marL="457200" indent="-457200" algn="just">
                <a:lnSpc>
                  <a:spcPct val="150000"/>
                </a:lnSpc>
                <a:buFont typeface="Wingdings" panose="05000000000000000000" pitchFamily="2" charset="2"/>
                <a:buChar char="ü"/>
              </a:pP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Nêu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tên</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câu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chuyện</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a:t>
              </a:r>
            </a:p>
            <a:p>
              <a:pPr marL="457200" indent="-457200" algn="just">
                <a:lnSpc>
                  <a:spcPct val="150000"/>
                </a:lnSpc>
                <a:buFont typeface="Wingdings" panose="05000000000000000000" pitchFamily="2" charset="2"/>
                <a:buChar char="ü"/>
              </a:pP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Nêu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tên</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các</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nhân</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vật</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trong</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câu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chuyện</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a:t>
              </a:r>
            </a:p>
            <a:p>
              <a:pPr algn="just">
                <a:lnSpc>
                  <a:spcPct val="150000"/>
                </a:lnSpc>
              </a:pPr>
              <a:endParaRPr lang="en-US" altLang="zh-CN" sz="2800" dirty="0">
                <a:solidFill>
                  <a:schemeClr val="tx1">
                    <a:lumMod val="75000"/>
                    <a:lumOff val="25000"/>
                  </a:schemeClr>
                </a:solidFill>
                <a:latin typeface="#9Slide03 AmpleSoft Bold" panose="02000000000000000000" pitchFamily="2" charset="0"/>
                <a:ea typeface="汉仪跳跳体简" panose="00020600040101010101" pitchFamily="18" charset="-122"/>
                <a:cs typeface="Times New Roman" panose="02020603050405020304" pitchFamily="18" charset="0"/>
              </a:endParaRPr>
            </a:p>
          </p:txBody>
        </p:sp>
      </p:grpSp>
      <p:grpSp>
        <p:nvGrpSpPr>
          <p:cNvPr id="29" name="组合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94CA8CE-3BBB-4DB0-8C39-C8DDAE63D1C2}"/>
              </a:ext>
            </a:extLst>
          </p:cNvPr>
          <p:cNvGrpSpPr/>
          <p:nvPr/>
        </p:nvGrpSpPr>
        <p:grpSpPr>
          <a:xfrm>
            <a:off x="1611086" y="3168065"/>
            <a:ext cx="10360334" cy="3441597"/>
            <a:chOff x="1466854" y="2898445"/>
            <a:chExt cx="4172978" cy="2301483"/>
          </a:xfrm>
        </p:grpSpPr>
        <p:sp>
          <p:nvSpPr>
            <p:cNvPr id="30" name="矩形: 圆角 4">
              <a:extLst>
                <a:ext uri="{FF2B5EF4-FFF2-40B4-BE49-F238E27FC236}">
                  <a16:creationId xmlns:a16="http://schemas.microsoft.com/office/drawing/2014/main" id="{29E95FD1-04F6-4380-8629-8F27EAB4CCED}"/>
                </a:ext>
              </a:extLst>
            </p:cNvPr>
            <p:cNvSpPr/>
            <p:nvPr/>
          </p:nvSpPr>
          <p:spPr>
            <a:xfrm>
              <a:off x="1466854" y="2898445"/>
              <a:ext cx="4127363" cy="1865339"/>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31" name="TextBox 2">
              <a:extLst>
                <a:ext uri="{FF2B5EF4-FFF2-40B4-BE49-F238E27FC236}">
                  <a16:creationId xmlns:a16="http://schemas.microsoft.com/office/drawing/2014/main" id="{EFE70F2D-0AF5-4422-8DCA-8EB53F6B26CA}"/>
                </a:ext>
              </a:extLst>
            </p:cNvPr>
            <p:cNvSpPr txBox="1"/>
            <p:nvPr/>
          </p:nvSpPr>
          <p:spPr>
            <a:xfrm>
              <a:off x="1627265" y="2905401"/>
              <a:ext cx="4012567" cy="2294527"/>
            </a:xfrm>
            <a:prstGeom prst="rect">
              <a:avLst/>
            </a:prstGeom>
            <a:noFill/>
          </p:spPr>
          <p:txBody>
            <a:bodyPr wrap="square" rtlCol="0">
              <a:spAutoFit/>
            </a:bodyPr>
            <a:lstStyle/>
            <a:p>
              <a:pPr algn="ctr">
                <a:lnSpc>
                  <a:spcPct val="150000"/>
                </a:lnSpc>
              </a:pP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Kể</a:t>
              </a:r>
              <a:r>
                <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3600" b="1" dirty="0" err="1">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rPr>
                <a:t>chuyện</a:t>
              </a:r>
              <a:endParaRPr lang="en-US" altLang="zh-CN" sz="3600" b="1" dirty="0">
                <a:solidFill>
                  <a:srgbClr val="F04F31"/>
                </a:solidFill>
                <a:latin typeface="#9Slide03 AmpleSoft Bold" panose="02000000000000000000" pitchFamily="2" charset="0"/>
                <a:ea typeface="汉仪跳跳体简" panose="00020600040101010101" pitchFamily="18" charset="-122"/>
                <a:cs typeface="Times New Roman" panose="02020603050405020304" pitchFamily="18" charset="0"/>
              </a:endParaRPr>
            </a:p>
            <a:p>
              <a:pPr marL="457200" indent="-457200">
                <a:lnSpc>
                  <a:spcPct val="150000"/>
                </a:lnSpc>
                <a:buFont typeface="Wingdings" panose="05000000000000000000" pitchFamily="2" charset="2"/>
                <a:buChar char="ü"/>
              </a:pP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Mở</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đầu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câu</a:t>
              </a:r>
              <a:r>
                <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800" b="1" dirty="0" err="1">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rPr>
                <a:t>chuyện</a:t>
              </a:r>
              <a:endParaRPr lang="en-US" altLang="zh-CN" sz="2800" b="1" dirty="0">
                <a:solidFill>
                  <a:srgbClr val="002060"/>
                </a:solidFill>
                <a:latin typeface="#9Slide03 AmpleSoft Bold" panose="02000000000000000000" pitchFamily="2" charset="0"/>
                <a:ea typeface="汉仪跳跳体简" panose="00020600040101010101" pitchFamily="18" charset="-122"/>
                <a:cs typeface="Times New Roman" panose="02020603050405020304" pitchFamily="18" charset="0"/>
              </a:endParaRPr>
            </a:p>
            <a:p>
              <a:pPr marL="457200" indent="-457200">
                <a:lnSpc>
                  <a:spcPct val="150000"/>
                </a:lnSpc>
                <a:buFont typeface="Wingdings" panose="05000000000000000000" pitchFamily="2" charset="2"/>
                <a:buChar char="ü"/>
              </a:pPr>
              <a:r>
                <a:rPr lang="en-US" sz="2800" b="1" dirty="0" err="1">
                  <a:ln w="0"/>
                  <a:solidFill>
                    <a:srgbClr val="002060"/>
                  </a:solidFill>
                  <a:latin typeface="#9Slide03 AmpleSoft Bold" panose="02000000000000000000" pitchFamily="2" charset="0"/>
                  <a:cs typeface="Times New Roman" panose="02020603050405020304" pitchFamily="18" charset="0"/>
                </a:rPr>
                <a:t>Diễn</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biến</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của</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câu</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chuyện</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kể</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các</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sự</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việc</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theo</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đúng</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thứ</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tự</a:t>
              </a:r>
              <a:r>
                <a:rPr lang="en-US" sz="2800" b="1" dirty="0">
                  <a:ln w="0"/>
                  <a:solidFill>
                    <a:srgbClr val="002060"/>
                  </a:solidFill>
                  <a:latin typeface="#9Slide03 AmpleSoft Bold" panose="02000000000000000000" pitchFamily="2" charset="0"/>
                  <a:cs typeface="Times New Roman" panose="02020603050405020304" pitchFamily="18" charset="0"/>
                </a:rPr>
                <a:t>)</a:t>
              </a:r>
            </a:p>
            <a:p>
              <a:pPr marL="457200" indent="-457200">
                <a:lnSpc>
                  <a:spcPct val="150000"/>
                </a:lnSpc>
                <a:buFont typeface="Wingdings" panose="05000000000000000000" pitchFamily="2" charset="2"/>
                <a:buChar char="ü"/>
              </a:pPr>
              <a:r>
                <a:rPr lang="en-US" sz="2800" b="1" dirty="0" err="1">
                  <a:ln w="0"/>
                  <a:solidFill>
                    <a:srgbClr val="002060"/>
                  </a:solidFill>
                  <a:latin typeface="#9Slide03 AmpleSoft Bold" panose="02000000000000000000" pitchFamily="2" charset="0"/>
                  <a:cs typeface="Times New Roman" panose="02020603050405020304" pitchFamily="18" charset="0"/>
                </a:rPr>
                <a:t>Kết</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thúc</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câu</a:t>
              </a:r>
              <a:r>
                <a:rPr lang="en-US" sz="2800" b="1" dirty="0">
                  <a:ln w="0"/>
                  <a:solidFill>
                    <a:srgbClr val="002060"/>
                  </a:solidFill>
                  <a:latin typeface="#9Slide03 AmpleSoft Bold" panose="02000000000000000000" pitchFamily="2" charset="0"/>
                  <a:cs typeface="Times New Roman" panose="02020603050405020304" pitchFamily="18" charset="0"/>
                </a:rPr>
                <a:t> </a:t>
              </a:r>
              <a:r>
                <a:rPr lang="en-US" sz="2800" b="1" dirty="0" err="1">
                  <a:ln w="0"/>
                  <a:solidFill>
                    <a:srgbClr val="002060"/>
                  </a:solidFill>
                  <a:latin typeface="#9Slide03 AmpleSoft Bold" panose="02000000000000000000" pitchFamily="2" charset="0"/>
                  <a:cs typeface="Times New Roman" panose="02020603050405020304" pitchFamily="18" charset="0"/>
                </a:rPr>
                <a:t>chuyện</a:t>
              </a:r>
              <a:endParaRPr lang="en-US" sz="2800" b="1" dirty="0">
                <a:ln w="0"/>
                <a:solidFill>
                  <a:srgbClr val="002060"/>
                </a:solidFill>
                <a:latin typeface="#9Slide03 AmpleSoft Bold" panose="02000000000000000000" pitchFamily="2" charset="0"/>
                <a:cs typeface="Times New Roman" panose="02020603050405020304" pitchFamily="18" charset="0"/>
              </a:endParaRPr>
            </a:p>
            <a:p>
              <a:pPr algn="just">
                <a:lnSpc>
                  <a:spcPct val="150000"/>
                </a:lnSpc>
              </a:pPr>
              <a:endParaRPr lang="en-US" altLang="zh-CN" sz="2800" dirty="0">
                <a:solidFill>
                  <a:schemeClr val="tx1">
                    <a:lumMod val="75000"/>
                    <a:lumOff val="25000"/>
                  </a:schemeClr>
                </a:solidFill>
                <a:latin typeface="Times New Roman" panose="02020603050405020304" pitchFamily="18" charset="0"/>
                <a:ea typeface="汉仪跳跳体简" panose="00020600040101010101" pitchFamily="18" charset="-122"/>
                <a:cs typeface="Times New Roman" panose="02020603050405020304" pitchFamily="18" charset="0"/>
              </a:endParaRPr>
            </a:p>
          </p:txBody>
        </p:sp>
      </p:grpSp>
      <p:pic>
        <p:nvPicPr>
          <p:cNvPr id="38" name="Picture 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82781" y="62931"/>
            <a:ext cx="1479098" cy="1521101"/>
          </a:xfrm>
          <a:prstGeom prst="rect">
            <a:avLst/>
          </a:prstGeom>
        </p:spPr>
      </p:pic>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146" y="3088361"/>
            <a:ext cx="1479098" cy="1521101"/>
          </a:xfrm>
          <a:prstGeom prst="rect">
            <a:avLst/>
          </a:prstGeom>
        </p:spPr>
      </p:pic>
      <p:sp>
        <p:nvSpPr>
          <p:cNvPr id="40" name="Rectangle 39"/>
          <p:cNvSpPr/>
          <p:nvPr/>
        </p:nvSpPr>
        <p:spPr>
          <a:xfrm>
            <a:off x="2828926" y="6114224"/>
            <a:ext cx="7605382" cy="523220"/>
          </a:xfrm>
          <a:prstGeom prst="rect">
            <a:avLst/>
          </a:prstGeom>
          <a:noFill/>
        </p:spPr>
        <p:txBody>
          <a:bodyPr wrap="square">
            <a:spAutoFit/>
          </a:bodyPr>
          <a:lstStyle/>
          <a:p>
            <a:r>
              <a:rPr lang="en-US" sz="2800" b="1">
                <a:solidFill>
                  <a:srgbClr val="FFFF00"/>
                </a:solidFill>
                <a:effectLst>
                  <a:outerShdw blurRad="38100" dist="38100" dir="2700000" algn="tl">
                    <a:srgbClr val="000000">
                      <a:alpha val="43137"/>
                    </a:srgbClr>
                  </a:outerShdw>
                </a:effectLst>
                <a:latin typeface="Snap ITC" panose="04040A07060A02020202" pitchFamily="82" charset="0"/>
                <a:cs typeface="Times New Roman" panose="02020603050405020304" pitchFamily="18" charset="0"/>
              </a:rPr>
              <a:t>Khuyến khích kể chuyện ngoài SGK</a:t>
            </a: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05266" y="26222"/>
            <a:ext cx="3219450" cy="3219450"/>
          </a:xfrm>
          <a:prstGeom prst="rect">
            <a:avLst/>
          </a:prstGeom>
        </p:spPr>
      </p:pic>
      <p:sp>
        <p:nvSpPr>
          <p:cNvPr id="15" name="文本框 10">
            <a:extLst>
              <a:ext uri="{FF2B5EF4-FFF2-40B4-BE49-F238E27FC236}">
                <a16:creationId xmlns:a16="http://schemas.microsoft.com/office/drawing/2014/main" id="{D8DD12ED-BE02-4E97-B1AF-4A401CD5CB39}"/>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366365078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2000"/>
                            </p:stCondLst>
                            <p:childTnLst>
                              <p:par>
                                <p:cTn id="20" presetID="6" presetClass="entr" presetSubtype="16" fill="hold" nodeType="afterEffect">
                                  <p:stCondLst>
                                    <p:cond delay="0"/>
                                  </p:stCondLst>
                                  <p:iterate type="wd">
                                    <p:tmPct val="10000"/>
                                  </p:iterate>
                                  <p:childTnLst>
                                    <p:set>
                                      <p:cBhvr>
                                        <p:cTn id="21" dur="1" fill="hold">
                                          <p:stCondLst>
                                            <p:cond delay="0"/>
                                          </p:stCondLst>
                                        </p:cTn>
                                        <p:tgtEl>
                                          <p:spTgt spid="38"/>
                                        </p:tgtEl>
                                        <p:attrNameLst>
                                          <p:attrName>style.visibility</p:attrName>
                                        </p:attrNameLst>
                                      </p:cBhvr>
                                      <p:to>
                                        <p:strVal val="visible"/>
                                      </p:to>
                                    </p:set>
                                    <p:animEffect transition="in" filter="circle(in)">
                                      <p:cBhvr>
                                        <p:cTn id="22" dur="10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iterate type="wd">
                                    <p:tmPct val="10000"/>
                                  </p:iterate>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6" presetClass="entr" presetSubtype="16" fill="hold" nodeType="afterEffect">
                                  <p:stCondLst>
                                    <p:cond delay="0"/>
                                  </p:stCondLst>
                                  <p:iterate type="wd">
                                    <p:tmPct val="10000"/>
                                  </p:iterate>
                                  <p:childTnLst>
                                    <p:set>
                                      <p:cBhvr>
                                        <p:cTn id="32" dur="1" fill="hold">
                                          <p:stCondLst>
                                            <p:cond delay="0"/>
                                          </p:stCondLst>
                                        </p:cTn>
                                        <p:tgtEl>
                                          <p:spTgt spid="39"/>
                                        </p:tgtEl>
                                        <p:attrNameLst>
                                          <p:attrName>style.visibility</p:attrName>
                                        </p:attrNameLst>
                                      </p:cBhvr>
                                      <p:to>
                                        <p:strVal val="visible"/>
                                      </p:to>
                                    </p:set>
                                    <p:animEffect transition="in" filter="circle(in)">
                                      <p:cBhvr>
                                        <p:cTn id="33" dur="10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iterate type="wd">
                                    <p:tmPct val="10000"/>
                                  </p:iterate>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iterate type="wd">
                                    <p:tmPct val="10000"/>
                                  </p:iterate>
                                  <p:childTnLst>
                                    <p:set>
                                      <p:cBhvr>
                                        <p:cTn id="44" dur="1" fill="hold">
                                          <p:stCondLst>
                                            <p:cond delay="0"/>
                                          </p:stCondLst>
                                        </p:cTn>
                                        <p:tgtEl>
                                          <p:spTgt spid="40"/>
                                        </p:tgtEl>
                                        <p:attrNameLst>
                                          <p:attrName>style.visibility</p:attrName>
                                        </p:attrNameLst>
                                      </p:cBhvr>
                                      <p:to>
                                        <p:strVal val="visible"/>
                                      </p:to>
                                    </p:set>
                                    <p:animEffect transition="in" filter="fade">
                                      <p:cBhvr>
                                        <p:cTn id="45" dur="1000"/>
                                        <p:tgtEl>
                                          <p:spTgt spid="40"/>
                                        </p:tgtEl>
                                      </p:cBhvr>
                                    </p:animEffect>
                                    <p:anim calcmode="lin" valueType="num">
                                      <p:cBhvr>
                                        <p:cTn id="46" dur="1000" fill="hold"/>
                                        <p:tgtEl>
                                          <p:spTgt spid="40"/>
                                        </p:tgtEl>
                                        <p:attrNameLst>
                                          <p:attrName>ppt_x</p:attrName>
                                        </p:attrNameLst>
                                      </p:cBhvr>
                                      <p:tavLst>
                                        <p:tav tm="0">
                                          <p:val>
                                            <p:strVal val="#ppt_x"/>
                                          </p:val>
                                        </p:tav>
                                        <p:tav tm="100000">
                                          <p:val>
                                            <p:strVal val="#ppt_x"/>
                                          </p:val>
                                        </p:tav>
                                      </p:tavLst>
                                    </p:anim>
                                    <p:anim calcmode="lin" valueType="num">
                                      <p:cBhvr>
                                        <p:cTn id="47"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33B05266-BC9C-46AC-8A95-345C91AD8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27" name="图片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216A18B-883C-4478-ADA0-A002930308AB}"/>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127212" y="814925"/>
            <a:ext cx="3100381" cy="4552952"/>
          </a:xfrm>
          <a:prstGeom prst="rect">
            <a:avLst/>
          </a:prstGeom>
        </p:spPr>
      </p:pic>
      <p:sp>
        <p:nvSpPr>
          <p:cNvPr id="28" name="文本框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C084A3-916A-460E-8D24-9DB9C23AC142}"/>
              </a:ext>
            </a:extLst>
          </p:cNvPr>
          <p:cNvSpPr txBox="1"/>
          <p:nvPr/>
        </p:nvSpPr>
        <p:spPr>
          <a:xfrm>
            <a:off x="519553" y="1668707"/>
            <a:ext cx="2369762" cy="3046988"/>
          </a:xfrm>
          <a:prstGeom prst="rect">
            <a:avLst/>
          </a:prstGeom>
          <a:noFill/>
        </p:spPr>
        <p:txBody>
          <a:bodyPr wrap="square" rtlCol="0">
            <a:spAutoFit/>
          </a:bodyPr>
          <a:lstStyle/>
          <a:p>
            <a:pPr lvl="0" algn="ctr">
              <a:lnSpc>
                <a:spcPct val="150000"/>
              </a:lnSpc>
              <a:defRPr/>
            </a:pPr>
            <a:r>
              <a:rPr lang="en-US" altLang="zh-CN" sz="3200" b="1">
                <a:solidFill>
                  <a:srgbClr val="F69572"/>
                </a:solidFill>
                <a:latin typeface="Times New Roman" panose="02020603050405020304" pitchFamily="18" charset="0"/>
                <a:ea typeface="等线" panose="02010600030101010101" pitchFamily="2" charset="-122"/>
                <a:cs typeface="Times New Roman" panose="02020603050405020304" pitchFamily="18" charset="0"/>
              </a:rPr>
              <a:t>Bạn thích nhất chi tiết nào trong câu chuyện?</a:t>
            </a:r>
            <a:endParaRPr lang="en-US" altLang="zh-CN" sz="3200" b="1" dirty="0">
              <a:solidFill>
                <a:srgbClr val="F69572"/>
              </a:solidFill>
              <a:latin typeface="Times New Roman" panose="02020603050405020304" pitchFamily="18" charset="0"/>
              <a:ea typeface="等线" panose="02010600030101010101" pitchFamily="2" charset="-122"/>
              <a:cs typeface="Times New Roman" panose="02020603050405020304" pitchFamily="18" charset="0"/>
            </a:endParaRPr>
          </a:p>
        </p:txBody>
      </p:sp>
      <p:sp>
        <p:nvSpPr>
          <p:cNvPr id="29" name="Rounded Rectangle 28"/>
          <p:cNvSpPr/>
          <p:nvPr/>
        </p:nvSpPr>
        <p:spPr>
          <a:xfrm>
            <a:off x="3253613" y="15922"/>
            <a:ext cx="5420700" cy="783193"/>
          </a:xfrm>
          <a:prstGeom prst="roundRect">
            <a:avLst/>
          </a:prstGeom>
          <a:noFill/>
          <a:ln w="38100" cmpd="thinThick">
            <a:noFill/>
          </a:ln>
        </p:spPr>
        <p:txBody>
          <a:bodyPr wrap="none">
            <a:spAutoFit/>
          </a:bodyPr>
          <a:lstStyle/>
          <a:p>
            <a:r>
              <a:rPr lang="en-US" sz="4000" b="1" dirty="0" err="1">
                <a:solidFill>
                  <a:srgbClr val="FFFF00"/>
                </a:solidFill>
                <a:latin typeface="#9Slide03 Bebas Neue Bold" panose="020B0606020202050201" pitchFamily="34" charset="0"/>
                <a:cs typeface="Times New Roman" panose="02020603050405020304" pitchFamily="18" charset="0"/>
              </a:rPr>
              <a:t>Trao</a:t>
            </a:r>
            <a:r>
              <a:rPr lang="en-US" sz="4000" b="1" dirty="0">
                <a:solidFill>
                  <a:srgbClr val="FFFF00"/>
                </a:solidFill>
                <a:latin typeface="#9Slide03 Bebas Neue Bold" panose="020B0606020202050201" pitchFamily="34" charset="0"/>
                <a:cs typeface="Times New Roman" panose="02020603050405020304" pitchFamily="18" charset="0"/>
              </a:rPr>
              <a:t> </a:t>
            </a:r>
            <a:r>
              <a:rPr lang="en-US" sz="4000" b="1" dirty="0" err="1">
                <a:solidFill>
                  <a:srgbClr val="FFFF00"/>
                </a:solidFill>
                <a:latin typeface="#9Slide03 Bebas Neue Bold" panose="020B0606020202050201" pitchFamily="34" charset="0"/>
                <a:cs typeface="Times New Roman" panose="02020603050405020304" pitchFamily="18" charset="0"/>
              </a:rPr>
              <a:t>đổi</a:t>
            </a:r>
            <a:r>
              <a:rPr lang="en-US" sz="4000" b="1" dirty="0">
                <a:solidFill>
                  <a:srgbClr val="FFFF00"/>
                </a:solidFill>
                <a:latin typeface="#9Slide03 Bebas Neue Bold" panose="020B0606020202050201" pitchFamily="34" charset="0"/>
                <a:cs typeface="Times New Roman" panose="02020603050405020304" pitchFamily="18" charset="0"/>
              </a:rPr>
              <a:t> </a:t>
            </a:r>
            <a:r>
              <a:rPr lang="en-US" sz="4000" b="1" dirty="0" err="1">
                <a:solidFill>
                  <a:srgbClr val="FFFF00"/>
                </a:solidFill>
                <a:latin typeface="#9Slide03 Bebas Neue Bold" panose="020B0606020202050201" pitchFamily="34" charset="0"/>
                <a:cs typeface="Times New Roman" panose="02020603050405020304" pitchFamily="18" charset="0"/>
              </a:rPr>
              <a:t>về</a:t>
            </a:r>
            <a:r>
              <a:rPr lang="en-US" sz="4000" b="1" dirty="0">
                <a:solidFill>
                  <a:srgbClr val="FFFF00"/>
                </a:solidFill>
                <a:latin typeface="#9Slide03 Bebas Neue Bold" panose="020B0606020202050201" pitchFamily="34" charset="0"/>
                <a:cs typeface="Times New Roman" panose="02020603050405020304" pitchFamily="18" charset="0"/>
              </a:rPr>
              <a:t> ý </a:t>
            </a:r>
            <a:r>
              <a:rPr lang="en-US" sz="4000" b="1" dirty="0" err="1">
                <a:solidFill>
                  <a:srgbClr val="FFFF00"/>
                </a:solidFill>
                <a:latin typeface="#9Slide03 Bebas Neue Bold" panose="020B0606020202050201" pitchFamily="34" charset="0"/>
                <a:cs typeface="Times New Roman" panose="02020603050405020304" pitchFamily="18" charset="0"/>
              </a:rPr>
              <a:t>nghĩa</a:t>
            </a:r>
            <a:r>
              <a:rPr lang="en-US" sz="4000" b="1" dirty="0">
                <a:solidFill>
                  <a:srgbClr val="FFFF00"/>
                </a:solidFill>
                <a:latin typeface="#9Slide03 Bebas Neue Bold" panose="020B0606020202050201" pitchFamily="34" charset="0"/>
                <a:cs typeface="Times New Roman" panose="02020603050405020304" pitchFamily="18" charset="0"/>
              </a:rPr>
              <a:t> </a:t>
            </a:r>
            <a:r>
              <a:rPr lang="en-US" sz="4000" b="1" dirty="0" err="1">
                <a:solidFill>
                  <a:srgbClr val="FFFF00"/>
                </a:solidFill>
                <a:latin typeface="#9Slide03 Bebas Neue Bold" panose="020B0606020202050201" pitchFamily="34" charset="0"/>
                <a:cs typeface="Times New Roman" panose="02020603050405020304" pitchFamily="18" charset="0"/>
              </a:rPr>
              <a:t>câu</a:t>
            </a:r>
            <a:r>
              <a:rPr lang="en-US" sz="4000" b="1" dirty="0">
                <a:solidFill>
                  <a:srgbClr val="FFFF00"/>
                </a:solidFill>
                <a:latin typeface="#9Slide03 Bebas Neue Bold" panose="020B0606020202050201" pitchFamily="34" charset="0"/>
                <a:cs typeface="Times New Roman" panose="02020603050405020304" pitchFamily="18" charset="0"/>
              </a:rPr>
              <a:t> </a:t>
            </a:r>
            <a:r>
              <a:rPr lang="en-US" sz="4000" b="1" dirty="0" err="1">
                <a:solidFill>
                  <a:srgbClr val="FFFF00"/>
                </a:solidFill>
                <a:latin typeface="#9Slide03 Bebas Neue Bold" panose="020B0606020202050201" pitchFamily="34" charset="0"/>
                <a:cs typeface="Times New Roman" panose="02020603050405020304" pitchFamily="18" charset="0"/>
              </a:rPr>
              <a:t>chuyện</a:t>
            </a:r>
            <a:endParaRPr lang="en-US" sz="4000" b="1" dirty="0">
              <a:solidFill>
                <a:srgbClr val="FFFF00"/>
              </a:solidFill>
              <a:latin typeface="#9Slide03 Bebas Neue Bold" panose="020B0606020202050201" pitchFamily="34" charset="0"/>
              <a:cs typeface="Times New Roman" panose="02020603050405020304" pitchFamily="18" charset="0"/>
            </a:endParaRPr>
          </a:p>
        </p:txBody>
      </p:sp>
      <p:pic>
        <p:nvPicPr>
          <p:cNvPr id="30" name="图片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216A18B-883C-4478-ADA0-A002930308AB}"/>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2988317" y="1222331"/>
            <a:ext cx="3100381" cy="4552952"/>
          </a:xfrm>
          <a:prstGeom prst="rect">
            <a:avLst/>
          </a:prstGeom>
        </p:spPr>
      </p:pic>
      <p:sp>
        <p:nvSpPr>
          <p:cNvPr id="31" name="文本框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C084A3-916A-460E-8D24-9DB9C23AC142}"/>
              </a:ext>
            </a:extLst>
          </p:cNvPr>
          <p:cNvSpPr txBox="1"/>
          <p:nvPr/>
        </p:nvSpPr>
        <p:spPr>
          <a:xfrm>
            <a:off x="3380705" y="1824497"/>
            <a:ext cx="2369762" cy="3785652"/>
          </a:xfrm>
          <a:prstGeom prst="rect">
            <a:avLst/>
          </a:prstGeom>
          <a:noFill/>
        </p:spPr>
        <p:txBody>
          <a:bodyPr wrap="square" rtlCol="0">
            <a:spAutoFit/>
          </a:bodyPr>
          <a:lstStyle/>
          <a:p>
            <a:pPr lvl="0" algn="ctr">
              <a:lnSpc>
                <a:spcPct val="150000"/>
              </a:lnSpc>
              <a:defRPr/>
            </a:pPr>
            <a:r>
              <a:rPr lang="en-US" altLang="zh-CN" sz="3200" b="1">
                <a:solidFill>
                  <a:srgbClr val="FC7E46"/>
                </a:solidFill>
                <a:latin typeface="Times New Roman" panose="02020603050405020304" pitchFamily="18" charset="0"/>
                <a:ea typeface="等线" panose="02010600030101010101" pitchFamily="2" charset="-122"/>
                <a:cs typeface="Times New Roman" panose="02020603050405020304" pitchFamily="18" charset="0"/>
              </a:rPr>
              <a:t>Chi tiết nào trong câu chuyện làm bạn cảm động nhất?</a:t>
            </a:r>
          </a:p>
        </p:txBody>
      </p:sp>
      <p:pic>
        <p:nvPicPr>
          <p:cNvPr id="32" name="图片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216A18B-883C-4478-ADA0-A002930308AB}"/>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5833823" y="1752511"/>
            <a:ext cx="3100381" cy="4552952"/>
          </a:xfrm>
          <a:prstGeom prst="rect">
            <a:avLst/>
          </a:prstGeom>
        </p:spPr>
      </p:pic>
      <p:sp>
        <p:nvSpPr>
          <p:cNvPr id="33" name="文本框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C084A3-916A-460E-8D24-9DB9C23AC142}"/>
              </a:ext>
            </a:extLst>
          </p:cNvPr>
          <p:cNvSpPr txBox="1"/>
          <p:nvPr/>
        </p:nvSpPr>
        <p:spPr>
          <a:xfrm>
            <a:off x="6207844" y="2300818"/>
            <a:ext cx="2369762" cy="3785652"/>
          </a:xfrm>
          <a:prstGeom prst="rect">
            <a:avLst/>
          </a:prstGeom>
          <a:noFill/>
        </p:spPr>
        <p:txBody>
          <a:bodyPr wrap="square" rtlCol="0">
            <a:spAutoFit/>
          </a:bodyPr>
          <a:lstStyle/>
          <a:p>
            <a:pPr lvl="0" algn="ctr">
              <a:lnSpc>
                <a:spcPct val="150000"/>
              </a:lnSpc>
              <a:defRPr/>
            </a:pPr>
            <a:r>
              <a:rPr lang="en-US" altLang="zh-CN" sz="3200" b="1">
                <a:solidFill>
                  <a:srgbClr val="EC89A6"/>
                </a:solidFill>
                <a:latin typeface="Times New Roman" panose="02020603050405020304" pitchFamily="18" charset="0"/>
                <a:ea typeface="等线" panose="02010600030101010101" pitchFamily="2" charset="-122"/>
                <a:cs typeface="Times New Roman" panose="02020603050405020304" pitchFamily="18" charset="0"/>
              </a:rPr>
              <a:t>Vì sao bạn yêu thích nhân vật trong truyện?</a:t>
            </a:r>
          </a:p>
        </p:txBody>
      </p:sp>
      <p:pic>
        <p:nvPicPr>
          <p:cNvPr id="34" name="图片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216A18B-883C-4478-ADA0-A002930308AB}"/>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8711599" y="2282691"/>
            <a:ext cx="3100381" cy="4552952"/>
          </a:xfrm>
          <a:prstGeom prst="rect">
            <a:avLst/>
          </a:prstGeom>
        </p:spPr>
      </p:pic>
      <p:sp>
        <p:nvSpPr>
          <p:cNvPr id="35" name="文本框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C084A3-916A-460E-8D24-9DB9C23AC142}"/>
              </a:ext>
            </a:extLst>
          </p:cNvPr>
          <p:cNvSpPr txBox="1"/>
          <p:nvPr/>
        </p:nvSpPr>
        <p:spPr>
          <a:xfrm>
            <a:off x="9103940" y="3136473"/>
            <a:ext cx="2369762" cy="3046988"/>
          </a:xfrm>
          <a:prstGeom prst="rect">
            <a:avLst/>
          </a:prstGeom>
          <a:noFill/>
        </p:spPr>
        <p:txBody>
          <a:bodyPr wrap="square" rtlCol="0">
            <a:spAutoFit/>
          </a:bodyPr>
          <a:lstStyle/>
          <a:p>
            <a:pPr lvl="0" algn="ctr">
              <a:lnSpc>
                <a:spcPct val="150000"/>
              </a:lnSpc>
              <a:defRPr/>
            </a:pPr>
            <a:r>
              <a:rPr lang="en-US" altLang="zh-CN" sz="3200" b="1">
                <a:solidFill>
                  <a:srgbClr val="85B9B2"/>
                </a:solidFill>
                <a:latin typeface="Times New Roman" panose="02020603050405020304" pitchFamily="18" charset="0"/>
                <a:ea typeface="等线" panose="02010600030101010101" pitchFamily="2" charset="-122"/>
                <a:cs typeface="Times New Roman" panose="02020603050405020304" pitchFamily="18" charset="0"/>
              </a:rPr>
              <a:t>Câu chuyện muốn nói với bạn</a:t>
            </a:r>
            <a:br>
              <a:rPr lang="en-US" altLang="zh-CN" sz="3200" b="1">
                <a:solidFill>
                  <a:srgbClr val="85B9B2"/>
                </a:solidFill>
                <a:latin typeface="Times New Roman" panose="02020603050405020304" pitchFamily="18" charset="0"/>
                <a:ea typeface="等线" panose="02010600030101010101" pitchFamily="2" charset="-122"/>
                <a:cs typeface="Times New Roman" panose="02020603050405020304" pitchFamily="18" charset="0"/>
              </a:rPr>
            </a:br>
            <a:r>
              <a:rPr lang="en-US" altLang="zh-CN" sz="3200" b="1">
                <a:solidFill>
                  <a:srgbClr val="85B9B2"/>
                </a:solidFill>
                <a:latin typeface="Times New Roman" panose="02020603050405020304" pitchFamily="18" charset="0"/>
                <a:ea typeface="等线" panose="02010600030101010101" pitchFamily="2" charset="-122"/>
                <a:cs typeface="Times New Roman" panose="02020603050405020304" pitchFamily="18" charset="0"/>
              </a:rPr>
              <a:t>điều gì?</a:t>
            </a: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2557" y="5058136"/>
            <a:ext cx="2193285" cy="1456227"/>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7171" y="1402805"/>
            <a:ext cx="2031700" cy="1442404"/>
          </a:xfrm>
          <a:prstGeom prst="rect">
            <a:avLst/>
          </a:prstGeom>
        </p:spPr>
      </p:pic>
    </p:spTree>
    <p:extLst>
      <p:ext uri="{BB962C8B-B14F-4D97-AF65-F5344CB8AC3E}">
        <p14:creationId xmlns:p14="http://schemas.microsoft.com/office/powerpoint/2010/main" val="55759303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par>
                                <p:cTn id="15" presetID="42" presetClass="entr" presetSubtype="0" fill="hold" grpId="0" nodeType="withEffect">
                                  <p:stCondLst>
                                    <p:cond delay="0"/>
                                  </p:stCondLst>
                                  <p:iterate type="wd">
                                    <p:tmPct val="10000"/>
                                  </p:iterate>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childTnLst>
                          </p:cTn>
                        </p:par>
                        <p:par>
                          <p:cTn id="20" fill="hold">
                            <p:stCondLst>
                              <p:cond delay="1550"/>
                            </p:stCondLst>
                            <p:childTnLst>
                              <p:par>
                                <p:cTn id="21" presetID="26" presetClass="emph" presetSubtype="0" fill="hold" grpId="1" nodeType="afterEffect">
                                  <p:stCondLst>
                                    <p:cond delay="0"/>
                                  </p:stCondLst>
                                  <p:iterate type="wd">
                                    <p:tmPct val="10000"/>
                                  </p:iterate>
                                  <p:childTnLst>
                                    <p:animEffect transition="out" filter="fade">
                                      <p:cBhvr>
                                        <p:cTn id="22" dur="500" tmFilter="0, 0; .2, .5; .8, .5; 1, 0"/>
                                        <p:tgtEl>
                                          <p:spTgt spid="29"/>
                                        </p:tgtEl>
                                      </p:cBhvr>
                                    </p:animEffect>
                                    <p:animScale>
                                      <p:cBhvr>
                                        <p:cTn id="23" dur="250" autoRev="1" fill="hold"/>
                                        <p:tgtEl>
                                          <p:spTgt spid="29"/>
                                        </p:tgtEl>
                                      </p:cBhvr>
                                      <p:by x="105000" y="105000"/>
                                    </p:animScale>
                                  </p:childTnLst>
                                </p:cTn>
                              </p:par>
                            </p:childTnLst>
                          </p:cTn>
                        </p:par>
                        <p:par>
                          <p:cTn id="24" fill="hold">
                            <p:stCondLst>
                              <p:cond delay="2350"/>
                            </p:stCondLst>
                            <p:childTnLst>
                              <p:par>
                                <p:cTn id="25" presetID="10" presetClass="entr" presetSubtype="0" fill="hold" nodeType="afterEffect">
                                  <p:stCondLst>
                                    <p:cond delay="0"/>
                                  </p:stCondLst>
                                  <p:iterate type="wd">
                                    <p:tmPct val="10000"/>
                                  </p:iterate>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par>
                          <p:cTn id="28" fill="hold">
                            <p:stCondLst>
                              <p:cond delay="2850"/>
                            </p:stCondLst>
                            <p:childTnLst>
                              <p:par>
                                <p:cTn id="29" presetID="22" presetClass="entr" presetSubtype="1" fill="hold" nodeType="afterEffect">
                                  <p:stCondLst>
                                    <p:cond delay="0"/>
                                  </p:stCondLst>
                                  <p:iterate type="wd">
                                    <p:tmPct val="10000"/>
                                  </p:iterate>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up)">
                                      <p:cBhvr>
                                        <p:cTn id="31" dur="500"/>
                                        <p:tgtEl>
                                          <p:spTgt spid="28">
                                            <p:txEl>
                                              <p:pRg st="0" end="0"/>
                                            </p:txEl>
                                          </p:spTgt>
                                        </p:tgtEl>
                                      </p:cBhvr>
                                    </p:animEffect>
                                  </p:childTnLst>
                                </p:cTn>
                              </p:par>
                            </p:childTnLst>
                          </p:cTn>
                        </p:par>
                        <p:par>
                          <p:cTn id="32" fill="hold">
                            <p:stCondLst>
                              <p:cond delay="3800"/>
                            </p:stCondLst>
                            <p:childTnLst>
                              <p:par>
                                <p:cTn id="33" presetID="10" presetClass="entr" presetSubtype="0" fill="hold" nodeType="afterEffect">
                                  <p:stCondLst>
                                    <p:cond delay="0"/>
                                  </p:stCondLst>
                                  <p:iterate type="wd">
                                    <p:tmPct val="10000"/>
                                  </p:iterate>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4300"/>
                            </p:stCondLst>
                            <p:childTnLst>
                              <p:par>
                                <p:cTn id="37" presetID="22" presetClass="entr" presetSubtype="1" fill="hold" nodeType="afterEffect">
                                  <p:stCondLst>
                                    <p:cond delay="0"/>
                                  </p:stCondLst>
                                  <p:iterate type="wd">
                                    <p:tmPct val="10000"/>
                                  </p:iterate>
                                  <p:childTnLst>
                                    <p:set>
                                      <p:cBhvr>
                                        <p:cTn id="38" dur="1" fill="hold">
                                          <p:stCondLst>
                                            <p:cond delay="0"/>
                                          </p:stCondLst>
                                        </p:cTn>
                                        <p:tgtEl>
                                          <p:spTgt spid="31">
                                            <p:txEl>
                                              <p:pRg st="0" end="0"/>
                                            </p:txEl>
                                          </p:spTgt>
                                        </p:tgtEl>
                                        <p:attrNameLst>
                                          <p:attrName>style.visibility</p:attrName>
                                        </p:attrNameLst>
                                      </p:cBhvr>
                                      <p:to>
                                        <p:strVal val="visible"/>
                                      </p:to>
                                    </p:set>
                                    <p:animEffect transition="in" filter="wipe(up)">
                                      <p:cBhvr>
                                        <p:cTn id="39" dur="500"/>
                                        <p:tgtEl>
                                          <p:spTgt spid="31">
                                            <p:txEl>
                                              <p:pRg st="0" end="0"/>
                                            </p:txEl>
                                          </p:spTgt>
                                        </p:tgtEl>
                                      </p:cBhvr>
                                    </p:animEffect>
                                  </p:childTnLst>
                                </p:cTn>
                              </p:par>
                            </p:childTnLst>
                          </p:cTn>
                        </p:par>
                        <p:par>
                          <p:cTn id="40" fill="hold">
                            <p:stCondLst>
                              <p:cond delay="5350"/>
                            </p:stCondLst>
                            <p:childTnLst>
                              <p:par>
                                <p:cTn id="41" presetID="10" presetClass="entr" presetSubtype="0" fill="hold" nodeType="afterEffect">
                                  <p:stCondLst>
                                    <p:cond delay="0"/>
                                  </p:stCondLst>
                                  <p:iterate type="wd">
                                    <p:tmPct val="10000"/>
                                  </p:iterate>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par>
                          <p:cTn id="44" fill="hold">
                            <p:stCondLst>
                              <p:cond delay="5850"/>
                            </p:stCondLst>
                            <p:childTnLst>
                              <p:par>
                                <p:cTn id="45" presetID="22" presetClass="entr" presetSubtype="1" fill="hold" nodeType="afterEffect">
                                  <p:stCondLst>
                                    <p:cond delay="0"/>
                                  </p:stCondLst>
                                  <p:iterate type="wd">
                                    <p:tmPct val="10000"/>
                                  </p:iterate>
                                  <p:childTnLst>
                                    <p:set>
                                      <p:cBhvr>
                                        <p:cTn id="46" dur="1" fill="hold">
                                          <p:stCondLst>
                                            <p:cond delay="0"/>
                                          </p:stCondLst>
                                        </p:cTn>
                                        <p:tgtEl>
                                          <p:spTgt spid="33">
                                            <p:txEl>
                                              <p:pRg st="0" end="0"/>
                                            </p:txEl>
                                          </p:spTgt>
                                        </p:tgtEl>
                                        <p:attrNameLst>
                                          <p:attrName>style.visibility</p:attrName>
                                        </p:attrNameLst>
                                      </p:cBhvr>
                                      <p:to>
                                        <p:strVal val="visible"/>
                                      </p:to>
                                    </p:set>
                                    <p:animEffect transition="in" filter="wipe(up)">
                                      <p:cBhvr>
                                        <p:cTn id="47" dur="500"/>
                                        <p:tgtEl>
                                          <p:spTgt spid="33">
                                            <p:txEl>
                                              <p:pRg st="0" end="0"/>
                                            </p:txEl>
                                          </p:spTgt>
                                        </p:tgtEl>
                                      </p:cBhvr>
                                    </p:animEffect>
                                  </p:childTnLst>
                                </p:cTn>
                              </p:par>
                            </p:childTnLst>
                          </p:cTn>
                        </p:par>
                        <p:par>
                          <p:cTn id="48" fill="hold">
                            <p:stCondLst>
                              <p:cond delay="6800"/>
                            </p:stCondLst>
                            <p:childTnLst>
                              <p:par>
                                <p:cTn id="49" presetID="10" presetClass="entr" presetSubtype="0" fill="hold" nodeType="afterEffect">
                                  <p:stCondLst>
                                    <p:cond delay="0"/>
                                  </p:stCondLst>
                                  <p:iterate type="wd">
                                    <p:tmPct val="10000"/>
                                  </p:iterate>
                                  <p:childTnLst>
                                    <p:set>
                                      <p:cBhvr>
                                        <p:cTn id="50" dur="1" fill="hold">
                                          <p:stCondLst>
                                            <p:cond delay="0"/>
                                          </p:stCondLst>
                                        </p:cTn>
                                        <p:tgtEl>
                                          <p:spTgt spid="34"/>
                                        </p:tgtEl>
                                        <p:attrNameLst>
                                          <p:attrName>style.visibility</p:attrName>
                                        </p:attrNameLst>
                                      </p:cBhvr>
                                      <p:to>
                                        <p:strVal val="visible"/>
                                      </p:to>
                                    </p:set>
                                    <p:animEffect transition="in" filter="fade">
                                      <p:cBhvr>
                                        <p:cTn id="51" dur="500"/>
                                        <p:tgtEl>
                                          <p:spTgt spid="34"/>
                                        </p:tgtEl>
                                      </p:cBhvr>
                                    </p:animEffect>
                                  </p:childTnLst>
                                </p:cTn>
                              </p:par>
                            </p:childTnLst>
                          </p:cTn>
                        </p:par>
                        <p:par>
                          <p:cTn id="52" fill="hold">
                            <p:stCondLst>
                              <p:cond delay="7300"/>
                            </p:stCondLst>
                            <p:childTnLst>
                              <p:par>
                                <p:cTn id="53" presetID="22" presetClass="entr" presetSubtype="1" fill="hold" nodeType="afterEffect">
                                  <p:stCondLst>
                                    <p:cond delay="0"/>
                                  </p:stCondLst>
                                  <p:iterate type="wd">
                                    <p:tmPct val="10000"/>
                                  </p:iterate>
                                  <p:childTnLst>
                                    <p:set>
                                      <p:cBhvr>
                                        <p:cTn id="54" dur="1" fill="hold">
                                          <p:stCondLst>
                                            <p:cond delay="0"/>
                                          </p:stCondLst>
                                        </p:cTn>
                                        <p:tgtEl>
                                          <p:spTgt spid="35">
                                            <p:txEl>
                                              <p:pRg st="0" end="0"/>
                                            </p:txEl>
                                          </p:spTgt>
                                        </p:tgtEl>
                                        <p:attrNameLst>
                                          <p:attrName>style.visibility</p:attrName>
                                        </p:attrNameLst>
                                      </p:cBhvr>
                                      <p:to>
                                        <p:strVal val="visible"/>
                                      </p:to>
                                    </p:set>
                                    <p:animEffect transition="in" filter="wipe(up)">
                                      <p:cBhvr>
                                        <p:cTn id="55" dur="500"/>
                                        <p:tgtEl>
                                          <p:spTgt spid="35">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p:cTn id="60" dur="500" fill="hold"/>
                                        <p:tgtEl>
                                          <p:spTgt spid="5"/>
                                        </p:tgtEl>
                                        <p:attrNameLst>
                                          <p:attrName>ppt_w</p:attrName>
                                        </p:attrNameLst>
                                      </p:cBhvr>
                                      <p:tavLst>
                                        <p:tav tm="0">
                                          <p:val>
                                            <p:fltVal val="0"/>
                                          </p:val>
                                        </p:tav>
                                        <p:tav tm="100000">
                                          <p:val>
                                            <p:strVal val="#ppt_w"/>
                                          </p:val>
                                        </p:tav>
                                      </p:tavLst>
                                    </p:anim>
                                    <p:anim calcmode="lin" valueType="num">
                                      <p:cBhvr>
                                        <p:cTn id="61" dur="500" fill="hold"/>
                                        <p:tgtEl>
                                          <p:spTgt spid="5"/>
                                        </p:tgtEl>
                                        <p:attrNameLst>
                                          <p:attrName>ppt_h</p:attrName>
                                        </p:attrNameLst>
                                      </p:cBhvr>
                                      <p:tavLst>
                                        <p:tav tm="0">
                                          <p:val>
                                            <p:fltVal val="0"/>
                                          </p:val>
                                        </p:tav>
                                        <p:tav tm="100000">
                                          <p:val>
                                            <p:strVal val="#ppt_h"/>
                                          </p:val>
                                        </p:tav>
                                      </p:tavLst>
                                    </p:anim>
                                    <p:anim calcmode="lin" valueType="num">
                                      <p:cBhvr>
                                        <p:cTn id="62" dur="500" fill="hold"/>
                                        <p:tgtEl>
                                          <p:spTgt spid="5"/>
                                        </p:tgtEl>
                                        <p:attrNameLst>
                                          <p:attrName>style.rotation</p:attrName>
                                        </p:attrNameLst>
                                      </p:cBhvr>
                                      <p:tavLst>
                                        <p:tav tm="0">
                                          <p:val>
                                            <p:fltVal val="90"/>
                                          </p:val>
                                        </p:tav>
                                        <p:tav tm="100000">
                                          <p:val>
                                            <p:fltVal val="0"/>
                                          </p:val>
                                        </p:tav>
                                      </p:tavLst>
                                    </p:anim>
                                    <p:animEffect transition="in" filter="fade">
                                      <p:cBhvr>
                                        <p:cTn id="63" dur="500"/>
                                        <p:tgtEl>
                                          <p:spTgt spid="5"/>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nodeType="click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p:cTn id="68" dur="500" fill="hold"/>
                                        <p:tgtEl>
                                          <p:spTgt spid="11"/>
                                        </p:tgtEl>
                                        <p:attrNameLst>
                                          <p:attrName>ppt_w</p:attrName>
                                        </p:attrNameLst>
                                      </p:cBhvr>
                                      <p:tavLst>
                                        <p:tav tm="0">
                                          <p:val>
                                            <p:fltVal val="0"/>
                                          </p:val>
                                        </p:tav>
                                        <p:tav tm="100000">
                                          <p:val>
                                            <p:strVal val="#ppt_w"/>
                                          </p:val>
                                        </p:tav>
                                      </p:tavLst>
                                    </p:anim>
                                    <p:anim calcmode="lin" valueType="num">
                                      <p:cBhvr>
                                        <p:cTn id="69" dur="500" fill="hold"/>
                                        <p:tgtEl>
                                          <p:spTgt spid="11"/>
                                        </p:tgtEl>
                                        <p:attrNameLst>
                                          <p:attrName>ppt_h</p:attrName>
                                        </p:attrNameLst>
                                      </p:cBhvr>
                                      <p:tavLst>
                                        <p:tav tm="0">
                                          <p:val>
                                            <p:fltVal val="0"/>
                                          </p:val>
                                        </p:tav>
                                        <p:tav tm="100000">
                                          <p:val>
                                            <p:strVal val="#ppt_h"/>
                                          </p:val>
                                        </p:tav>
                                      </p:tavLst>
                                    </p:anim>
                                    <p:anim calcmode="lin" valueType="num">
                                      <p:cBhvr>
                                        <p:cTn id="70" dur="500" fill="hold"/>
                                        <p:tgtEl>
                                          <p:spTgt spid="11"/>
                                        </p:tgtEl>
                                        <p:attrNameLst>
                                          <p:attrName>style.rotation</p:attrName>
                                        </p:attrNameLst>
                                      </p:cBhvr>
                                      <p:tavLst>
                                        <p:tav tm="0">
                                          <p:val>
                                            <p:fltVal val="90"/>
                                          </p:val>
                                        </p:tav>
                                        <p:tav tm="100000">
                                          <p:val>
                                            <p:fltVal val="0"/>
                                          </p:val>
                                        </p:tav>
                                      </p:tavLst>
                                    </p:anim>
                                    <p:animEffect transition="in" filter="fade">
                                      <p:cBhvr>
                                        <p:cTn id="7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4C400F4-48B1-4EA5-A537-1F3C967AB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cxnSp>
        <p:nvCxnSpPr>
          <p:cNvPr id="26" name="直接连接符 25">
            <a:extLst>
              <a:ext uri="{FF2B5EF4-FFF2-40B4-BE49-F238E27FC236}">
                <a16:creationId xmlns:a16="http://schemas.microsoft.com/office/drawing/2014/main" id="{81403D5E-5124-467E-ABAC-89457CC8AF50}"/>
              </a:ext>
            </a:extLst>
          </p:cNvPr>
          <p:cNvCxnSpPr/>
          <p:nvPr/>
        </p:nvCxnSpPr>
        <p:spPr>
          <a:xfrm>
            <a:off x="10834289" y="4344512"/>
            <a:ext cx="0" cy="1387555"/>
          </a:xfrm>
          <a:prstGeom prst="line">
            <a:avLst/>
          </a:prstGeom>
          <a:ln w="12700" cap="rnd">
            <a:solidFill>
              <a:schemeClr val="bg1">
                <a:lumMod val="50000"/>
              </a:schemeClr>
            </a:solidFill>
            <a:prstDash val="sysDash"/>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E38073DA-A63A-4AC3-9547-E8E62D97548F}"/>
              </a:ext>
            </a:extLst>
          </p:cNvPr>
          <p:cNvCxnSpPr/>
          <p:nvPr/>
        </p:nvCxnSpPr>
        <p:spPr>
          <a:xfrm>
            <a:off x="11245472" y="3071674"/>
            <a:ext cx="0" cy="1387555"/>
          </a:xfrm>
          <a:prstGeom prst="line">
            <a:avLst/>
          </a:prstGeom>
          <a:ln w="12700" cap="rnd">
            <a:solidFill>
              <a:schemeClr val="bg1">
                <a:lumMod val="50000"/>
              </a:schemeClr>
            </a:solidFill>
            <a:prstDash val="sysDash"/>
            <a:round/>
            <a:headEnd type="none"/>
            <a:tailEnd type="none" w="med" len="med"/>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623667">
            <a:off x="-906607" y="-1286864"/>
            <a:ext cx="14678853" cy="11614951"/>
          </a:xfrm>
          <a:prstGeom prst="rect">
            <a:avLst/>
          </a:prstGeom>
        </p:spPr>
      </p:pic>
      <p:sp>
        <p:nvSpPr>
          <p:cNvPr id="22" name="文本框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F2F1B62-0D22-43D6-81F6-AAB593B10E34}"/>
              </a:ext>
            </a:extLst>
          </p:cNvPr>
          <p:cNvSpPr txBox="1"/>
          <p:nvPr/>
        </p:nvSpPr>
        <p:spPr>
          <a:xfrm rot="21429932">
            <a:off x="2883987" y="1891741"/>
            <a:ext cx="4944823" cy="1200329"/>
          </a:xfrm>
          <a:prstGeom prst="rect">
            <a:avLst/>
          </a:prstGeom>
          <a:noFill/>
        </p:spPr>
        <p:txBody>
          <a:bodyPr wrap="square" rtlCol="0">
            <a:spAutoFit/>
          </a:bodyPr>
          <a:lstStyle/>
          <a:p>
            <a:pPr lvl="0">
              <a:lnSpc>
                <a:spcPct val="150000"/>
              </a:lnSpc>
              <a:defRPr/>
            </a:pP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Trước khi kể</a:t>
            </a:r>
            <a:r>
              <a:rPr lang="en-US"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a:t>
            </a: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 giới thiệu truyện</a:t>
            </a:r>
            <a:endParaRPr kumimoji="0" lang="zh-CN" altLang="en-US" sz="4800" b="1" i="0" u="none" strike="noStrike" kern="1200" cap="none" spc="0" normalizeH="0" baseline="0" noProof="0" dirty="0">
              <a:ln>
                <a:noFill/>
              </a:ln>
              <a:solidFill>
                <a:schemeClr val="bg1"/>
              </a:solidFill>
              <a:effectLst/>
              <a:uLnTx/>
              <a:uFillTx/>
              <a:latin typeface="#9Slide05 DreamScriptPro" panose="02000000000000000000" pitchFamily="2" charset="0"/>
              <a:ea typeface="汉仪跳跳体简" panose="00020600040101010101" pitchFamily="18" charset="-122"/>
            </a:endParaRPr>
          </a:p>
        </p:txBody>
      </p:sp>
      <p:sp>
        <p:nvSpPr>
          <p:cNvPr id="23" name="文本框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F2F1B62-0D22-43D6-81F6-AAB593B10E34}"/>
              </a:ext>
            </a:extLst>
          </p:cNvPr>
          <p:cNvSpPr txBox="1"/>
          <p:nvPr/>
        </p:nvSpPr>
        <p:spPr>
          <a:xfrm>
            <a:off x="2322531" y="3084249"/>
            <a:ext cx="3796174" cy="1569660"/>
          </a:xfrm>
          <a:prstGeom prst="rect">
            <a:avLst/>
          </a:prstGeom>
          <a:noFill/>
        </p:spPr>
        <p:txBody>
          <a:bodyPr wrap="square" rtlCol="0">
            <a:spAutoFit/>
          </a:bodyPr>
          <a:lstStyle/>
          <a:p>
            <a:pPr>
              <a:defRPr/>
            </a:pPr>
            <a:r>
              <a:rPr lang="vi-VN" altLang="zh-CN" sz="2400" b="1" dirty="0">
                <a:solidFill>
                  <a:schemeClr val="bg1"/>
                </a:solidFill>
                <a:ea typeface="汉仪跳跳体简" panose="00020600040101010101" pitchFamily="18" charset="-122"/>
                <a:cs typeface="Tahoma" panose="020B0604030504040204" pitchFamily="34" charset="0"/>
                <a:sym typeface="Wingdings" panose="05000000000000000000" pitchFamily="2" charset="2"/>
              </a:rPr>
              <a:t>  </a:t>
            </a: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Kể chuyện có mở đầu, diễn biến và kết thúc</a:t>
            </a:r>
          </a:p>
        </p:txBody>
      </p:sp>
      <p:sp>
        <p:nvSpPr>
          <p:cNvPr id="24" name="文本框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F2F1B62-0D22-43D6-81F6-AAB593B10E34}"/>
              </a:ext>
            </a:extLst>
          </p:cNvPr>
          <p:cNvSpPr txBox="1"/>
          <p:nvPr/>
        </p:nvSpPr>
        <p:spPr>
          <a:xfrm>
            <a:off x="1487996" y="4369619"/>
            <a:ext cx="4944823" cy="1107996"/>
          </a:xfrm>
          <a:prstGeom prst="rect">
            <a:avLst/>
          </a:prstGeom>
          <a:noFill/>
        </p:spPr>
        <p:txBody>
          <a:bodyPr wrap="square" rtlCol="0">
            <a:spAutoFit/>
          </a:bodyPr>
          <a:lstStyle/>
          <a:p>
            <a:pPr lvl="0">
              <a:lnSpc>
                <a:spcPct val="150000"/>
              </a:lnSpc>
              <a:defRPr/>
            </a:pPr>
            <a:r>
              <a:rPr lang="vi-VN" altLang="zh-CN" sz="4800" b="1" dirty="0">
                <a:solidFill>
                  <a:schemeClr val="bg1"/>
                </a:solidFill>
                <a:ea typeface="汉仪跳跳体简" panose="00020600040101010101" pitchFamily="18" charset="-122"/>
                <a:cs typeface="Tahoma" panose="020B0604030504040204" pitchFamily="34" charset="0"/>
                <a:sym typeface="Wingdings" panose="05000000000000000000" pitchFamily="2" charset="2"/>
              </a:rPr>
              <a:t> </a:t>
            </a: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Nếu truyện dài, chọn 1-2 đoạn để kể</a:t>
            </a:r>
          </a:p>
        </p:txBody>
      </p:sp>
      <p:sp>
        <p:nvSpPr>
          <p:cNvPr id="25" name="文本框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F2F1B62-0D22-43D6-81F6-AAB593B10E34}"/>
              </a:ext>
            </a:extLst>
          </p:cNvPr>
          <p:cNvSpPr txBox="1"/>
          <p:nvPr/>
        </p:nvSpPr>
        <p:spPr>
          <a:xfrm>
            <a:off x="7247176" y="1525387"/>
            <a:ext cx="4944823" cy="1107996"/>
          </a:xfrm>
          <a:prstGeom prst="rect">
            <a:avLst/>
          </a:prstGeom>
          <a:noFill/>
        </p:spPr>
        <p:txBody>
          <a:bodyPr wrap="square" rtlCol="0">
            <a:spAutoFit/>
          </a:bodyPr>
          <a:lstStyle/>
          <a:p>
            <a:pPr>
              <a:lnSpc>
                <a:spcPct val="150000"/>
              </a:lnSpc>
              <a:defRPr/>
            </a:pP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Chú ý giọng điệu, cử chỉ khi kể chuyện</a:t>
            </a:r>
          </a:p>
        </p:txBody>
      </p:sp>
      <p:sp>
        <p:nvSpPr>
          <p:cNvPr id="33" name="文本框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F2F1B62-0D22-43D6-81F6-AAB593B10E34}"/>
              </a:ext>
            </a:extLst>
          </p:cNvPr>
          <p:cNvSpPr txBox="1"/>
          <p:nvPr/>
        </p:nvSpPr>
        <p:spPr>
          <a:xfrm>
            <a:off x="6653507" y="2899851"/>
            <a:ext cx="4944823" cy="1569660"/>
          </a:xfrm>
          <a:prstGeom prst="rect">
            <a:avLst/>
          </a:prstGeom>
          <a:noFill/>
        </p:spPr>
        <p:txBody>
          <a:bodyPr wrap="square" rtlCol="0">
            <a:spAutoFit/>
          </a:bodyPr>
          <a:lstStyle/>
          <a:p>
            <a:pPr lvl="0">
              <a:defRPr/>
            </a:pPr>
            <a:r>
              <a:rPr lang="vi-VN" altLang="zh-CN" sz="2800" b="1" dirty="0">
                <a:solidFill>
                  <a:schemeClr val="bg1"/>
                </a:solidFill>
                <a:ea typeface="汉仪跳跳体简" panose="00020600040101010101" pitchFamily="18" charset="-122"/>
                <a:cs typeface="Tahoma" panose="020B0604030504040204" pitchFamily="34" charset="0"/>
                <a:sym typeface="Wingdings" panose="05000000000000000000" pitchFamily="2" charset="2"/>
              </a:rPr>
              <a:t> </a:t>
            </a: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Sau khi kể, trao đổi với bạn về ý nghĩa </a:t>
            </a:r>
          </a:p>
          <a:p>
            <a:pPr lvl="0">
              <a:defRPr/>
            </a:pPr>
            <a:r>
              <a:rPr lang="vi-VN" altLang="zh-CN" sz="4800" b="1" dirty="0">
                <a:solidFill>
                  <a:schemeClr val="bg1"/>
                </a:solidFill>
                <a:latin typeface="#9Slide05 DreamScriptPro" panose="02000000000000000000" pitchFamily="2" charset="0"/>
                <a:ea typeface="汉仪跳跳体简" panose="00020600040101010101" pitchFamily="18" charset="-122"/>
                <a:cs typeface="Tahoma" panose="020B0604030504040204" pitchFamily="34" charset="0"/>
              </a:rPr>
              <a:t>câu chuyện</a:t>
            </a:r>
          </a:p>
        </p:txBody>
      </p:sp>
      <p:sp>
        <p:nvSpPr>
          <p:cNvPr id="34" name="Rectangle 33"/>
          <p:cNvSpPr/>
          <p:nvPr/>
        </p:nvSpPr>
        <p:spPr>
          <a:xfrm>
            <a:off x="887109" y="91640"/>
            <a:ext cx="8707577" cy="769441"/>
          </a:xfrm>
          <a:prstGeom prst="rect">
            <a:avLst/>
          </a:prstGeom>
        </p:spPr>
        <p:txBody>
          <a:bodyPr wrap="none">
            <a:spAutoFit/>
          </a:bodyPr>
          <a:lstStyle/>
          <a:p>
            <a:pPr algn="ct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Một</a:t>
            </a:r>
            <a:r>
              <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 </a:t>
            </a: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số</a:t>
            </a:r>
            <a:r>
              <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 </a:t>
            </a: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lưu</a:t>
            </a:r>
            <a:r>
              <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 ý </a:t>
            </a: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khi</a:t>
            </a:r>
            <a:r>
              <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 </a:t>
            </a: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kể</a:t>
            </a:r>
            <a:r>
              <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 </a:t>
            </a:r>
            <a:r>
              <a:rPr lang="en-US" sz="4400" b="1" dirty="0" err="1">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rPr>
              <a:t>chuyện</a:t>
            </a:r>
            <a:endParaRPr lang="en-US" sz="4400" b="1" dirty="0">
              <a:ln w="0"/>
              <a:solidFill>
                <a:srgbClr val="FFFF00"/>
              </a:solidFill>
              <a:effectLst>
                <a:outerShdw blurRad="38100" dist="19050" dir="2700000" algn="tl" rotWithShape="0">
                  <a:schemeClr val="dk1">
                    <a:alpha val="40000"/>
                  </a:schemeClr>
                </a:outerShdw>
              </a:effectLst>
              <a:latin typeface="Snap ITC" panose="04040A07060A02020202" pitchFamily="82" charset="0"/>
              <a:cs typeface="Times New Roman" panose="02020603050405020304" pitchFamily="18" charset="0"/>
            </a:endParaRPr>
          </a:p>
        </p:txBody>
      </p:sp>
      <p:sp>
        <p:nvSpPr>
          <p:cNvPr id="14" name="文本框 10">
            <a:extLst>
              <a:ext uri="{FF2B5EF4-FFF2-40B4-BE49-F238E27FC236}">
                <a16:creationId xmlns:a16="http://schemas.microsoft.com/office/drawing/2014/main" id="{238207D2-0C28-46CD-97D3-6DB6FDFB0CE1}"/>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62846028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22" presetClass="entr" presetSubtype="4"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750"/>
                                        <p:tgtEl>
                                          <p:spTgt spid="26"/>
                                        </p:tgtEl>
                                      </p:cBhvr>
                                    </p:animEffect>
                                  </p:childTnLst>
                                </p:cTn>
                              </p:par>
                              <p:par>
                                <p:cTn id="19" presetID="22" presetClass="entr" presetSubtype="4"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down)">
                                      <p:cBhvr>
                                        <p:cTn id="21" dur="750"/>
                                        <p:tgtEl>
                                          <p:spTgt spid="37"/>
                                        </p:tgtEl>
                                      </p:cBhvr>
                                    </p:animEffect>
                                  </p:childTnLst>
                                </p:cTn>
                              </p:par>
                            </p:childTnLst>
                          </p:cTn>
                        </p:par>
                        <p:par>
                          <p:cTn id="22" fill="hold">
                            <p:stCondLst>
                              <p:cond delay="2250"/>
                            </p:stCondLst>
                            <p:childTnLst>
                              <p:par>
                                <p:cTn id="23" presetID="42" presetClass="entr" presetSubtype="0" fill="hold" grpId="0" nodeType="afterEffect">
                                  <p:stCondLst>
                                    <p:cond delay="0"/>
                                  </p:stCondLst>
                                  <p:iterate type="wd">
                                    <p:tmPct val="10000"/>
                                  </p:iterate>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anim calcmode="lin" valueType="num">
                                      <p:cBhvr>
                                        <p:cTn id="26" dur="500" fill="hold"/>
                                        <p:tgtEl>
                                          <p:spTgt spid="34"/>
                                        </p:tgtEl>
                                        <p:attrNameLst>
                                          <p:attrName>ppt_x</p:attrName>
                                        </p:attrNameLst>
                                      </p:cBhvr>
                                      <p:tavLst>
                                        <p:tav tm="0">
                                          <p:val>
                                            <p:strVal val="#ppt_x"/>
                                          </p:val>
                                        </p:tav>
                                        <p:tav tm="100000">
                                          <p:val>
                                            <p:strVal val="#ppt_x"/>
                                          </p:val>
                                        </p:tav>
                                      </p:tavLst>
                                    </p:anim>
                                    <p:anim calcmode="lin" valueType="num">
                                      <p:cBhvr>
                                        <p:cTn id="27" dur="500" fill="hold"/>
                                        <p:tgtEl>
                                          <p:spTgt spid="34"/>
                                        </p:tgtEl>
                                        <p:attrNameLst>
                                          <p:attrName>ppt_y</p:attrName>
                                        </p:attrNameLst>
                                      </p:cBhvr>
                                      <p:tavLst>
                                        <p:tav tm="0">
                                          <p:val>
                                            <p:strVal val="#ppt_y+.1"/>
                                          </p:val>
                                        </p:tav>
                                        <p:tav tm="100000">
                                          <p:val>
                                            <p:strVal val="#ppt_y"/>
                                          </p:val>
                                        </p:tav>
                                      </p:tavLst>
                                    </p:anim>
                                  </p:childTnLst>
                                </p:cTn>
                              </p:par>
                            </p:childTnLst>
                          </p:cTn>
                        </p:par>
                        <p:par>
                          <p:cTn id="28" fill="hold">
                            <p:stCondLst>
                              <p:cond delay="3050"/>
                            </p:stCondLst>
                            <p:childTnLst>
                              <p:par>
                                <p:cTn id="29" presetID="26" presetClass="emph" presetSubtype="0" fill="hold" grpId="1" nodeType="afterEffect">
                                  <p:stCondLst>
                                    <p:cond delay="0"/>
                                  </p:stCondLst>
                                  <p:iterate type="wd">
                                    <p:tmPct val="10000"/>
                                  </p:iterate>
                                  <p:childTnLst>
                                    <p:animEffect transition="out" filter="fade">
                                      <p:cBhvr>
                                        <p:cTn id="30" dur="1000" tmFilter="0, 0; .2, .5; .8, .5; 1, 0"/>
                                        <p:tgtEl>
                                          <p:spTgt spid="34"/>
                                        </p:tgtEl>
                                      </p:cBhvr>
                                    </p:animEffect>
                                    <p:animScale>
                                      <p:cBhvr>
                                        <p:cTn id="31" dur="500" autoRev="1" fill="hold"/>
                                        <p:tgtEl>
                                          <p:spTgt spid="34"/>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iterate type="wd">
                                    <p:tmPct val="10000"/>
                                  </p:iterate>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wipe(up)">
                                      <p:cBhvr>
                                        <p:cTn id="36" dur="1000"/>
                                        <p:tgtEl>
                                          <p:spTgt spid="2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iterate type="wd">
                                    <p:tmPct val="10000"/>
                                  </p:iterate>
                                  <p:childTnLst>
                                    <p:set>
                                      <p:cBhvr>
                                        <p:cTn id="40" dur="1" fill="hold">
                                          <p:stCondLst>
                                            <p:cond delay="0"/>
                                          </p:stCondLst>
                                        </p:cTn>
                                        <p:tgtEl>
                                          <p:spTgt spid="23">
                                            <p:txEl>
                                              <p:pRg st="0" end="0"/>
                                            </p:txEl>
                                          </p:spTgt>
                                        </p:tgtEl>
                                        <p:attrNameLst>
                                          <p:attrName>style.visibility</p:attrName>
                                        </p:attrNameLst>
                                      </p:cBhvr>
                                      <p:to>
                                        <p:strVal val="visible"/>
                                      </p:to>
                                    </p:set>
                                    <p:animEffect transition="in" filter="wipe(up)">
                                      <p:cBhvr>
                                        <p:cTn id="41" dur="1000"/>
                                        <p:tgtEl>
                                          <p:spTgt spid="23">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iterate type="wd">
                                    <p:tmPct val="10000"/>
                                  </p:iterate>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wipe(up)">
                                      <p:cBhvr>
                                        <p:cTn id="46" dur="1000"/>
                                        <p:tgtEl>
                                          <p:spTgt spid="2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iterate type="wd">
                                    <p:tmPct val="10000"/>
                                  </p:iterate>
                                  <p:childTnLst>
                                    <p:set>
                                      <p:cBhvr>
                                        <p:cTn id="50" dur="1" fill="hold">
                                          <p:stCondLst>
                                            <p:cond delay="0"/>
                                          </p:stCondLst>
                                        </p:cTn>
                                        <p:tgtEl>
                                          <p:spTgt spid="25">
                                            <p:txEl>
                                              <p:pRg st="0" end="0"/>
                                            </p:txEl>
                                          </p:spTgt>
                                        </p:tgtEl>
                                        <p:attrNameLst>
                                          <p:attrName>style.visibility</p:attrName>
                                        </p:attrNameLst>
                                      </p:cBhvr>
                                      <p:to>
                                        <p:strVal val="visible"/>
                                      </p:to>
                                    </p:set>
                                    <p:animEffect transition="in" filter="wipe(up)">
                                      <p:cBhvr>
                                        <p:cTn id="51" dur="1000"/>
                                        <p:tgtEl>
                                          <p:spTgt spid="25">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iterate type="wd">
                                    <p:tmPct val="10000"/>
                                  </p:iterate>
                                  <p:childTnLst>
                                    <p:set>
                                      <p:cBhvr>
                                        <p:cTn id="55" dur="1" fill="hold">
                                          <p:stCondLst>
                                            <p:cond delay="0"/>
                                          </p:stCondLst>
                                        </p:cTn>
                                        <p:tgtEl>
                                          <p:spTgt spid="33">
                                            <p:txEl>
                                              <p:pRg st="0" end="0"/>
                                            </p:txEl>
                                          </p:spTgt>
                                        </p:tgtEl>
                                        <p:attrNameLst>
                                          <p:attrName>style.visibility</p:attrName>
                                        </p:attrNameLst>
                                      </p:cBhvr>
                                      <p:to>
                                        <p:strVal val="visible"/>
                                      </p:to>
                                    </p:set>
                                    <p:animEffect transition="in" filter="wipe(up)">
                                      <p:cBhvr>
                                        <p:cTn id="56" dur="1000"/>
                                        <p:tgtEl>
                                          <p:spTgt spid="33">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iterate type="wd">
                                    <p:tmPct val="10000"/>
                                  </p:iterate>
                                  <p:childTnLst>
                                    <p:set>
                                      <p:cBhvr>
                                        <p:cTn id="60" dur="1" fill="hold">
                                          <p:stCondLst>
                                            <p:cond delay="0"/>
                                          </p:stCondLst>
                                        </p:cTn>
                                        <p:tgtEl>
                                          <p:spTgt spid="33">
                                            <p:txEl>
                                              <p:pRg st="1" end="1"/>
                                            </p:txEl>
                                          </p:spTgt>
                                        </p:tgtEl>
                                        <p:attrNameLst>
                                          <p:attrName>style.visibility</p:attrName>
                                        </p:attrNameLst>
                                      </p:cBhvr>
                                      <p:to>
                                        <p:strVal val="visible"/>
                                      </p:to>
                                    </p:set>
                                    <p:animEffect transition="in" filter="wipe(up)">
                                      <p:cBhvr>
                                        <p:cTn id="61" dur="10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FF5AFC8B-30D4-445A-BC2C-2F3B9EB94E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19" name="图片 18">
            <a:extLst>
              <a:ext uri="{FF2B5EF4-FFF2-40B4-BE49-F238E27FC236}">
                <a16:creationId xmlns:a16="http://schemas.microsoft.com/office/drawing/2014/main" id="{17900B2B-F135-418E-A249-9BB8EF769C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75072" y="952456"/>
            <a:ext cx="3227364" cy="2945892"/>
          </a:xfrm>
          <a:prstGeom prst="rect">
            <a:avLst/>
          </a:prstGeom>
        </p:spPr>
      </p:pic>
      <p:sp>
        <p:nvSpPr>
          <p:cNvPr id="20" name="品 10"/>
          <p:cNvSpPr txBox="1"/>
          <p:nvPr/>
        </p:nvSpPr>
        <p:spPr>
          <a:xfrm>
            <a:off x="3151223" y="3712565"/>
            <a:ext cx="8704627" cy="2215991"/>
          </a:xfrm>
          <a:prstGeom prst="rect">
            <a:avLst/>
          </a:prstGeom>
          <a:noFill/>
        </p:spPr>
        <p:txBody>
          <a:bodyPr wrap="none" rtlCol="0">
            <a:spAutoFit/>
          </a:bodyPr>
          <a:lstStyle/>
          <a:p>
            <a:r>
              <a:rPr lang="en-US" altLang="zh-CN" sz="13800" b="1" dirty="0">
                <a:solidFill>
                  <a:srgbClr val="FFFF00"/>
                </a:solidFill>
                <a:latin typeface="UTM Azuki" panose="02040603050506020204" pitchFamily="18" charset="0"/>
                <a:ea typeface="851tegakizatsu" panose="02000600000000000000" pitchFamily="2" charset="-122"/>
                <a:cs typeface="Times New Roman" panose="02020603050405020304" pitchFamily="18" charset="0"/>
              </a:rPr>
              <a:t>KỂ CHUYỆN</a:t>
            </a:r>
          </a:p>
        </p:txBody>
      </p:sp>
      <p:pic>
        <p:nvPicPr>
          <p:cNvPr id="22" name="图片 5">
            <a:extLst>
              <a:ext uri="{FF2B5EF4-FFF2-40B4-BE49-F238E27FC236}">
                <a16:creationId xmlns:a16="http://schemas.microsoft.com/office/drawing/2014/main" id="{6176B8E7-BF7B-4033-AA8C-5B718079A63E}"/>
              </a:ext>
            </a:extLst>
          </p:cNvPr>
          <p:cNvPicPr>
            <a:picLocks noChangeAspect="1"/>
          </p:cNvPicPr>
          <p:nvPr/>
        </p:nvPicPr>
        <p:blipFill rotWithShape="1">
          <a:blip r:embed="rId7">
            <a:extLst>
              <a:ext uri="{28A0092B-C50C-407E-A947-70E740481C1C}">
                <a14:useLocalDpi xmlns:a14="http://schemas.microsoft.com/office/drawing/2010/main" val="0"/>
              </a:ext>
            </a:extLst>
          </a:blip>
          <a:srcRect b="53551"/>
          <a:stretch/>
        </p:blipFill>
        <p:spPr>
          <a:xfrm>
            <a:off x="2235199" y="746858"/>
            <a:ext cx="12192000" cy="3171306"/>
          </a:xfrm>
          <a:prstGeom prst="rect">
            <a:avLst/>
          </a:prstGeom>
        </p:spPr>
      </p:pic>
      <p:sp>
        <p:nvSpPr>
          <p:cNvPr id="9" name="文本框 10">
            <a:extLst>
              <a:ext uri="{FF2B5EF4-FFF2-40B4-BE49-F238E27FC236}">
                <a16:creationId xmlns:a16="http://schemas.microsoft.com/office/drawing/2014/main" id="{7542399A-0324-4FF4-91F9-208CFF144543}"/>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264988816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750"/>
                                        <p:tgtEl>
                                          <p:spTgt spid="19"/>
                                        </p:tgtEl>
                                      </p:cBhvr>
                                    </p:animEffect>
                                    <p:anim calcmode="lin" valueType="num">
                                      <p:cBhvr>
                                        <p:cTn id="19" dur="750" fill="hold"/>
                                        <p:tgtEl>
                                          <p:spTgt spid="19"/>
                                        </p:tgtEl>
                                        <p:attrNameLst>
                                          <p:attrName>ppt_x</p:attrName>
                                        </p:attrNameLst>
                                      </p:cBhvr>
                                      <p:tavLst>
                                        <p:tav tm="0">
                                          <p:val>
                                            <p:strVal val="#ppt_x"/>
                                          </p:val>
                                        </p:tav>
                                        <p:tav tm="100000">
                                          <p:val>
                                            <p:strVal val="#ppt_x"/>
                                          </p:val>
                                        </p:tav>
                                      </p:tavLst>
                                    </p:anim>
                                    <p:anim calcmode="lin" valueType="num">
                                      <p:cBhvr>
                                        <p:cTn id="20" dur="750" fill="hold"/>
                                        <p:tgtEl>
                                          <p:spTgt spid="19"/>
                                        </p:tgtEl>
                                        <p:attrNameLst>
                                          <p:attrName>ppt_y</p:attrName>
                                        </p:attrNameLst>
                                      </p:cBhvr>
                                      <p:tavLst>
                                        <p:tav tm="0">
                                          <p:val>
                                            <p:strVal val="#ppt_y+.1"/>
                                          </p:val>
                                        </p:tav>
                                        <p:tav tm="100000">
                                          <p:val>
                                            <p:strVal val="#ppt_y"/>
                                          </p:val>
                                        </p:tav>
                                      </p:tavLst>
                                    </p:anim>
                                  </p:childTnLst>
                                </p:cTn>
                              </p:par>
                              <p:par>
                                <p:cTn id="21" presetID="25" presetClass="entr" presetSubtype="0" fill="hold" grpId="0" nodeType="withEffect">
                                  <p:stCondLst>
                                    <p:cond delay="0"/>
                                  </p:stCondLst>
                                  <p:iterate type="lt">
                                    <p:tmPct val="10000"/>
                                  </p:iterate>
                                  <p:childTnLst>
                                    <p:set>
                                      <p:cBhvr>
                                        <p:cTn id="22" dur="1" fill="hold">
                                          <p:stCondLst>
                                            <p:cond delay="0"/>
                                          </p:stCondLst>
                                        </p:cTn>
                                        <p:tgtEl>
                                          <p:spTgt spid="20"/>
                                        </p:tgtEl>
                                        <p:attrNameLst>
                                          <p:attrName>style.visibility</p:attrName>
                                        </p:attrNameLst>
                                      </p:cBhvr>
                                      <p:to>
                                        <p:strVal val="visible"/>
                                      </p:to>
                                    </p:set>
                                    <p:anim calcmode="lin" valueType="num">
                                      <p:cBhvr>
                                        <p:cTn id="23"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26" dur="1000" fill="hold"/>
                                        <p:tgtEl>
                                          <p:spTgt spid="20"/>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20"/>
                                        </p:tgtEl>
                                      </p:cBhvr>
                                    </p:animEffect>
                                  </p:childTnLst>
                                </p:cTn>
                              </p:par>
                            </p:childTnLst>
                          </p:cTn>
                        </p:par>
                        <p:par>
                          <p:cTn id="31" fill="hold">
                            <p:stCondLst>
                              <p:cond delay="3200"/>
                            </p:stCondLst>
                            <p:childTnLst>
                              <p:par>
                                <p:cTn id="32" presetID="53" presetClass="entr" presetSubtype="16"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750" fill="hold"/>
                                        <p:tgtEl>
                                          <p:spTgt spid="22"/>
                                        </p:tgtEl>
                                        <p:attrNameLst>
                                          <p:attrName>ppt_w</p:attrName>
                                        </p:attrNameLst>
                                      </p:cBhvr>
                                      <p:tavLst>
                                        <p:tav tm="0">
                                          <p:val>
                                            <p:fltVal val="0"/>
                                          </p:val>
                                        </p:tav>
                                        <p:tav tm="100000">
                                          <p:val>
                                            <p:strVal val="#ppt_w"/>
                                          </p:val>
                                        </p:tav>
                                      </p:tavLst>
                                    </p:anim>
                                    <p:anim calcmode="lin" valueType="num">
                                      <p:cBhvr>
                                        <p:cTn id="35" dur="750" fill="hold"/>
                                        <p:tgtEl>
                                          <p:spTgt spid="22"/>
                                        </p:tgtEl>
                                        <p:attrNameLst>
                                          <p:attrName>ppt_h</p:attrName>
                                        </p:attrNameLst>
                                      </p:cBhvr>
                                      <p:tavLst>
                                        <p:tav tm="0">
                                          <p:val>
                                            <p:fltVal val="0"/>
                                          </p:val>
                                        </p:tav>
                                        <p:tav tm="100000">
                                          <p:val>
                                            <p:strVal val="#ppt_h"/>
                                          </p:val>
                                        </p:tav>
                                      </p:tavLst>
                                    </p:anim>
                                    <p:animEffect transition="in" filter="fade">
                                      <p:cBhvr>
                                        <p:cTn id="36"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9BD33EA3-2310-4D10-B24B-72EE9B930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3" name="图片 2">
            <a:extLst>
              <a:ext uri="{FF2B5EF4-FFF2-40B4-BE49-F238E27FC236}">
                <a16:creationId xmlns:a16="http://schemas.microsoft.com/office/drawing/2014/main" id="{D22B564C-6096-44D4-8700-7D6FA2510E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450" y="1839910"/>
            <a:ext cx="5397587" cy="4627436"/>
          </a:xfrm>
          <a:prstGeom prst="rect">
            <a:avLst/>
          </a:prstGeom>
        </p:spPr>
      </p:pic>
      <p:sp>
        <p:nvSpPr>
          <p:cNvPr id="23" name="品 10"/>
          <p:cNvSpPr txBox="1"/>
          <p:nvPr/>
        </p:nvSpPr>
        <p:spPr>
          <a:xfrm>
            <a:off x="2132921" y="1454796"/>
            <a:ext cx="8853706" cy="1200329"/>
          </a:xfrm>
          <a:prstGeom prst="rect">
            <a:avLst/>
          </a:prstGeom>
          <a:noFill/>
        </p:spPr>
        <p:txBody>
          <a:bodyPr wrap="none" rtlCol="0">
            <a:spAutoFit/>
          </a:bodyPr>
          <a:lstStyle/>
          <a:p>
            <a:r>
              <a:rPr lang="en-US" altLang="zh-CN" sz="7200" b="1" dirty="0">
                <a:solidFill>
                  <a:schemeClr val="bg1"/>
                </a:solidFill>
                <a:latin typeface="UTM Azuki" panose="02040603050506020204" pitchFamily="18" charset="0"/>
                <a:ea typeface="851tegakizatsu" panose="02000600000000000000" pitchFamily="2" charset="-122"/>
                <a:cs typeface="Times New Roman" panose="02020603050405020304" pitchFamily="18" charset="0"/>
              </a:rPr>
              <a:t>NHẬN XÉT KỂ CHUYỆN</a:t>
            </a:r>
          </a:p>
        </p:txBody>
      </p:sp>
      <p:pic>
        <p:nvPicPr>
          <p:cNvPr id="24" name="图片 6">
            <a:extLst>
              <a:ext uri="{FF2B5EF4-FFF2-40B4-BE49-F238E27FC236}">
                <a16:creationId xmlns:a16="http://schemas.microsoft.com/office/drawing/2014/main" id="{21A4A379-6274-4086-8F3E-E370535A13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3821" y="2915728"/>
            <a:ext cx="1621841" cy="1621841"/>
          </a:xfrm>
          <a:prstGeom prst="rect">
            <a:avLst/>
          </a:prstGeom>
        </p:spPr>
      </p:pic>
      <p:pic>
        <p:nvPicPr>
          <p:cNvPr id="25" name="图片 7">
            <a:extLst>
              <a:ext uri="{FF2B5EF4-FFF2-40B4-BE49-F238E27FC236}">
                <a16:creationId xmlns:a16="http://schemas.microsoft.com/office/drawing/2014/main" id="{BB2684B0-6E85-4E49-B00F-023C7C932B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63641" y="3386781"/>
            <a:ext cx="1316394" cy="1316394"/>
          </a:xfrm>
          <a:prstGeom prst="rect">
            <a:avLst/>
          </a:prstGeom>
        </p:spPr>
      </p:pic>
      <p:pic>
        <p:nvPicPr>
          <p:cNvPr id="26" name="图片 8">
            <a:extLst>
              <a:ext uri="{FF2B5EF4-FFF2-40B4-BE49-F238E27FC236}">
                <a16:creationId xmlns:a16="http://schemas.microsoft.com/office/drawing/2014/main" id="{6FCA3B8C-7BBB-403C-A65E-965F7C06FFF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5939" y="4498808"/>
            <a:ext cx="958029" cy="958029"/>
          </a:xfrm>
          <a:prstGeom prst="rect">
            <a:avLst/>
          </a:prstGeom>
        </p:spPr>
      </p:pic>
      <p:sp>
        <p:nvSpPr>
          <p:cNvPr id="10" name="文本框 10">
            <a:extLst>
              <a:ext uri="{FF2B5EF4-FFF2-40B4-BE49-F238E27FC236}">
                <a16:creationId xmlns:a16="http://schemas.microsoft.com/office/drawing/2014/main" id="{95B2480F-011D-4289-86F2-7A1F59F727C9}"/>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092127392"/>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22" presetClass="entr" presetSubtype="4"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750"/>
                                        <p:tgtEl>
                                          <p:spTgt spid="3"/>
                                        </p:tgtEl>
                                      </p:cBhvr>
                                    </p:animEffect>
                                  </p:childTnLst>
                                </p:cTn>
                              </p:par>
                              <p:par>
                                <p:cTn id="19" presetID="15" presetClass="entr" presetSubtype="0" fill="hold" grpId="0" nodeType="withEffect">
                                  <p:stCondLst>
                                    <p:cond delay="0"/>
                                  </p:stCondLst>
                                  <p:iterate type="lt">
                                    <p:tmPct val="10000"/>
                                  </p:iterate>
                                  <p:childTnLst>
                                    <p:set>
                                      <p:cBhvr>
                                        <p:cTn id="20" dur="1" fill="hold">
                                          <p:stCondLst>
                                            <p:cond delay="0"/>
                                          </p:stCondLst>
                                        </p:cTn>
                                        <p:tgtEl>
                                          <p:spTgt spid="23"/>
                                        </p:tgtEl>
                                        <p:attrNameLst>
                                          <p:attrName>style.visibility</p:attrName>
                                        </p:attrNameLst>
                                      </p:cBhvr>
                                      <p:to>
                                        <p:strVal val="visible"/>
                                      </p:to>
                                    </p:set>
                                    <p:anim calcmode="lin" valueType="num">
                                      <p:cBhvr>
                                        <p:cTn id="21" dur="1000" fill="hold"/>
                                        <p:tgtEl>
                                          <p:spTgt spid="23"/>
                                        </p:tgtEl>
                                        <p:attrNameLst>
                                          <p:attrName>ppt_w</p:attrName>
                                        </p:attrNameLst>
                                      </p:cBhvr>
                                      <p:tavLst>
                                        <p:tav tm="0">
                                          <p:val>
                                            <p:fltVal val="0"/>
                                          </p:val>
                                        </p:tav>
                                        <p:tav tm="100000">
                                          <p:val>
                                            <p:strVal val="#ppt_w"/>
                                          </p:val>
                                        </p:tav>
                                      </p:tavLst>
                                    </p:anim>
                                    <p:anim calcmode="lin" valueType="num">
                                      <p:cBhvr>
                                        <p:cTn id="22" dur="1000" fill="hold"/>
                                        <p:tgtEl>
                                          <p:spTgt spid="23"/>
                                        </p:tgtEl>
                                        <p:attrNameLst>
                                          <p:attrName>ppt_h</p:attrName>
                                        </p:attrNameLst>
                                      </p:cBhvr>
                                      <p:tavLst>
                                        <p:tav tm="0">
                                          <p:val>
                                            <p:fltVal val="0"/>
                                          </p:val>
                                        </p:tav>
                                        <p:tav tm="100000">
                                          <p:val>
                                            <p:strVal val="#ppt_h"/>
                                          </p:val>
                                        </p:tav>
                                      </p:tavLst>
                                    </p:anim>
                                    <p:anim calcmode="lin" valueType="num">
                                      <p:cBhvr>
                                        <p:cTn id="23"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900"/>
                            </p:stCondLst>
                            <p:childTnLst>
                              <p:par>
                                <p:cTn id="26" presetID="31" presetClass="entr" presetSubtype="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750" fill="hold"/>
                                        <p:tgtEl>
                                          <p:spTgt spid="25"/>
                                        </p:tgtEl>
                                        <p:attrNameLst>
                                          <p:attrName>ppt_w</p:attrName>
                                        </p:attrNameLst>
                                      </p:cBhvr>
                                      <p:tavLst>
                                        <p:tav tm="0">
                                          <p:val>
                                            <p:fltVal val="0"/>
                                          </p:val>
                                        </p:tav>
                                        <p:tav tm="100000">
                                          <p:val>
                                            <p:strVal val="#ppt_w"/>
                                          </p:val>
                                        </p:tav>
                                      </p:tavLst>
                                    </p:anim>
                                    <p:anim calcmode="lin" valueType="num">
                                      <p:cBhvr>
                                        <p:cTn id="29" dur="750" fill="hold"/>
                                        <p:tgtEl>
                                          <p:spTgt spid="25"/>
                                        </p:tgtEl>
                                        <p:attrNameLst>
                                          <p:attrName>ppt_h</p:attrName>
                                        </p:attrNameLst>
                                      </p:cBhvr>
                                      <p:tavLst>
                                        <p:tav tm="0">
                                          <p:val>
                                            <p:fltVal val="0"/>
                                          </p:val>
                                        </p:tav>
                                        <p:tav tm="100000">
                                          <p:val>
                                            <p:strVal val="#ppt_h"/>
                                          </p:val>
                                        </p:tav>
                                      </p:tavLst>
                                    </p:anim>
                                    <p:anim calcmode="lin" valueType="num">
                                      <p:cBhvr>
                                        <p:cTn id="30" dur="750" fill="hold"/>
                                        <p:tgtEl>
                                          <p:spTgt spid="25"/>
                                        </p:tgtEl>
                                        <p:attrNameLst>
                                          <p:attrName>style.rotation</p:attrName>
                                        </p:attrNameLst>
                                      </p:cBhvr>
                                      <p:tavLst>
                                        <p:tav tm="0">
                                          <p:val>
                                            <p:fltVal val="90"/>
                                          </p:val>
                                        </p:tav>
                                        <p:tav tm="100000">
                                          <p:val>
                                            <p:fltVal val="0"/>
                                          </p:val>
                                        </p:tav>
                                      </p:tavLst>
                                    </p:anim>
                                    <p:animEffect transition="in" filter="fade">
                                      <p:cBhvr>
                                        <p:cTn id="31" dur="750"/>
                                        <p:tgtEl>
                                          <p:spTgt spid="25"/>
                                        </p:tgtEl>
                                      </p:cBhvr>
                                    </p:animEffect>
                                  </p:childTnLst>
                                </p:cTn>
                              </p:par>
                              <p:par>
                                <p:cTn id="32" presetID="31"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750" fill="hold"/>
                                        <p:tgtEl>
                                          <p:spTgt spid="24"/>
                                        </p:tgtEl>
                                        <p:attrNameLst>
                                          <p:attrName>ppt_w</p:attrName>
                                        </p:attrNameLst>
                                      </p:cBhvr>
                                      <p:tavLst>
                                        <p:tav tm="0">
                                          <p:val>
                                            <p:fltVal val="0"/>
                                          </p:val>
                                        </p:tav>
                                        <p:tav tm="100000">
                                          <p:val>
                                            <p:strVal val="#ppt_w"/>
                                          </p:val>
                                        </p:tav>
                                      </p:tavLst>
                                    </p:anim>
                                    <p:anim calcmode="lin" valueType="num">
                                      <p:cBhvr>
                                        <p:cTn id="35" dur="750" fill="hold"/>
                                        <p:tgtEl>
                                          <p:spTgt spid="24"/>
                                        </p:tgtEl>
                                        <p:attrNameLst>
                                          <p:attrName>ppt_h</p:attrName>
                                        </p:attrNameLst>
                                      </p:cBhvr>
                                      <p:tavLst>
                                        <p:tav tm="0">
                                          <p:val>
                                            <p:fltVal val="0"/>
                                          </p:val>
                                        </p:tav>
                                        <p:tav tm="100000">
                                          <p:val>
                                            <p:strVal val="#ppt_h"/>
                                          </p:val>
                                        </p:tav>
                                      </p:tavLst>
                                    </p:anim>
                                    <p:anim calcmode="lin" valueType="num">
                                      <p:cBhvr>
                                        <p:cTn id="36" dur="750" fill="hold"/>
                                        <p:tgtEl>
                                          <p:spTgt spid="24"/>
                                        </p:tgtEl>
                                        <p:attrNameLst>
                                          <p:attrName>style.rotation</p:attrName>
                                        </p:attrNameLst>
                                      </p:cBhvr>
                                      <p:tavLst>
                                        <p:tav tm="0">
                                          <p:val>
                                            <p:fltVal val="90"/>
                                          </p:val>
                                        </p:tav>
                                        <p:tav tm="100000">
                                          <p:val>
                                            <p:fltVal val="0"/>
                                          </p:val>
                                        </p:tav>
                                      </p:tavLst>
                                    </p:anim>
                                    <p:animEffect transition="in" filter="fade">
                                      <p:cBhvr>
                                        <p:cTn id="37" dur="750"/>
                                        <p:tgtEl>
                                          <p:spTgt spid="24"/>
                                        </p:tgtEl>
                                      </p:cBhvr>
                                    </p:animEffect>
                                  </p:childTnLst>
                                </p:cTn>
                              </p:par>
                              <p:par>
                                <p:cTn id="38" presetID="31"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750" fill="hold"/>
                                        <p:tgtEl>
                                          <p:spTgt spid="26"/>
                                        </p:tgtEl>
                                        <p:attrNameLst>
                                          <p:attrName>ppt_w</p:attrName>
                                        </p:attrNameLst>
                                      </p:cBhvr>
                                      <p:tavLst>
                                        <p:tav tm="0">
                                          <p:val>
                                            <p:fltVal val="0"/>
                                          </p:val>
                                        </p:tav>
                                        <p:tav tm="100000">
                                          <p:val>
                                            <p:strVal val="#ppt_w"/>
                                          </p:val>
                                        </p:tav>
                                      </p:tavLst>
                                    </p:anim>
                                    <p:anim calcmode="lin" valueType="num">
                                      <p:cBhvr>
                                        <p:cTn id="41" dur="750" fill="hold"/>
                                        <p:tgtEl>
                                          <p:spTgt spid="26"/>
                                        </p:tgtEl>
                                        <p:attrNameLst>
                                          <p:attrName>ppt_h</p:attrName>
                                        </p:attrNameLst>
                                      </p:cBhvr>
                                      <p:tavLst>
                                        <p:tav tm="0">
                                          <p:val>
                                            <p:fltVal val="0"/>
                                          </p:val>
                                        </p:tav>
                                        <p:tav tm="100000">
                                          <p:val>
                                            <p:strVal val="#ppt_h"/>
                                          </p:val>
                                        </p:tav>
                                      </p:tavLst>
                                    </p:anim>
                                    <p:anim calcmode="lin" valueType="num">
                                      <p:cBhvr>
                                        <p:cTn id="42" dur="750" fill="hold"/>
                                        <p:tgtEl>
                                          <p:spTgt spid="26"/>
                                        </p:tgtEl>
                                        <p:attrNameLst>
                                          <p:attrName>style.rotation</p:attrName>
                                        </p:attrNameLst>
                                      </p:cBhvr>
                                      <p:tavLst>
                                        <p:tav tm="0">
                                          <p:val>
                                            <p:fltVal val="90"/>
                                          </p:val>
                                        </p:tav>
                                        <p:tav tm="100000">
                                          <p:val>
                                            <p:fltVal val="0"/>
                                          </p:val>
                                        </p:tav>
                                      </p:tavLst>
                                    </p:anim>
                                    <p:animEffect transition="in" filter="fade">
                                      <p:cBhvr>
                                        <p:cTn id="43"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5FAD78-048C-4B1B-8EF0-32A336C2F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6176B8E7-BF7B-4033-AA8C-5B718079A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909" y="-2008287"/>
            <a:ext cx="12192000" cy="6827520"/>
          </a:xfrm>
          <a:prstGeom prst="rect">
            <a:avLst/>
          </a:prstGeom>
        </p:spPr>
      </p:pic>
      <p:grpSp>
        <p:nvGrpSpPr>
          <p:cNvPr id="8" name="Group 7"/>
          <p:cNvGrpSpPr/>
          <p:nvPr/>
        </p:nvGrpSpPr>
        <p:grpSpPr>
          <a:xfrm>
            <a:off x="-225500" y="2218371"/>
            <a:ext cx="12495217" cy="4007537"/>
            <a:chOff x="89875" y="2540776"/>
            <a:chExt cx="12495217" cy="4007537"/>
          </a:xfrm>
        </p:grpSpPr>
        <p:pic>
          <p:nvPicPr>
            <p:cNvPr id="9" name="图片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FE1370CC-583C-42D7-B038-8AF3E31338AC}"/>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8346" r="54501"/>
            <a:stretch/>
          </p:blipFill>
          <p:spPr>
            <a:xfrm rot="21088999">
              <a:off x="9155748" y="2540776"/>
              <a:ext cx="3429344" cy="3826731"/>
            </a:xfrm>
            <a:prstGeom prst="rect">
              <a:avLst/>
            </a:prstGeom>
          </p:spPr>
        </p:pic>
        <p:pic>
          <p:nvPicPr>
            <p:cNvPr id="10" name="图片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FE1370CC-583C-42D7-B038-8AF3E31338A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1088999">
              <a:off x="89875" y="2721582"/>
              <a:ext cx="9230283" cy="3826731"/>
            </a:xfrm>
            <a:prstGeom prst="rect">
              <a:avLst/>
            </a:prstGeom>
          </p:spPr>
        </p:pic>
      </p:grpSp>
      <p:sp>
        <p:nvSpPr>
          <p:cNvPr id="11" name="文本框 8">
            <a:extLst>
              <a:ext uri="{FF2B5EF4-FFF2-40B4-BE49-F238E27FC236}">
                <a16:creationId xmlns:a16="http://schemas.microsoft.com/office/drawing/2014/main" id="{BD81637B-9323-4D4B-B8C1-F5159E6F3532}"/>
              </a:ext>
            </a:extLst>
          </p:cNvPr>
          <p:cNvSpPr txBox="1"/>
          <p:nvPr/>
        </p:nvSpPr>
        <p:spPr>
          <a:xfrm rot="21085151">
            <a:off x="1411985" y="4499143"/>
            <a:ext cx="2179652" cy="588816"/>
          </a:xfrm>
          <a:prstGeom prst="rect">
            <a:avLst/>
          </a:prstGeom>
          <a:noFill/>
        </p:spPr>
        <p:txBody>
          <a:bodyPr wrap="square" rtlCol="0">
            <a:spAutoFit/>
          </a:bodyPr>
          <a:lstStyle/>
          <a:p>
            <a:pPr>
              <a:lnSpc>
                <a:spcPct val="150000"/>
              </a:lnSpc>
            </a:pPr>
            <a:r>
              <a:rPr lang="en-US" altLang="zh-CN" sz="2400" b="1" dirty="0" err="1">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Xem</a:t>
            </a:r>
            <a:r>
              <a:rPr lang="en-US"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400" b="1" dirty="0" err="1">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lại</a:t>
            </a:r>
            <a:r>
              <a:rPr lang="en-US"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2400" b="1" dirty="0" err="1">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bài</a:t>
            </a:r>
            <a:endParaRPr lang="en-US"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endParaRPr>
          </a:p>
        </p:txBody>
      </p:sp>
      <p:sp>
        <p:nvSpPr>
          <p:cNvPr id="12" name="文本框 8">
            <a:extLst>
              <a:ext uri="{FF2B5EF4-FFF2-40B4-BE49-F238E27FC236}">
                <a16:creationId xmlns:a16="http://schemas.microsoft.com/office/drawing/2014/main" id="{BD81637B-9323-4D4B-B8C1-F5159E6F3532}"/>
              </a:ext>
            </a:extLst>
          </p:cNvPr>
          <p:cNvSpPr txBox="1"/>
          <p:nvPr/>
        </p:nvSpPr>
        <p:spPr>
          <a:xfrm rot="21085151">
            <a:off x="4142692" y="3781171"/>
            <a:ext cx="2179652" cy="1754326"/>
          </a:xfrm>
          <a:prstGeom prst="rect">
            <a:avLst/>
          </a:prstGeom>
          <a:noFill/>
        </p:spPr>
        <p:txBody>
          <a:bodyPr wrap="square" rtlCol="0">
            <a:spAutoFit/>
          </a:bodyPr>
          <a:lstStyle/>
          <a:p>
            <a:pPr algn="ctr">
              <a:lnSpc>
                <a:spcPct val="150000"/>
              </a:lnSpc>
            </a:pPr>
            <a:r>
              <a:rPr lang="vi-VN"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Kể lại chuyện cho người thân nghe</a:t>
            </a:r>
          </a:p>
        </p:txBody>
      </p:sp>
      <p:sp>
        <p:nvSpPr>
          <p:cNvPr id="13" name="文本框 8">
            <a:extLst>
              <a:ext uri="{FF2B5EF4-FFF2-40B4-BE49-F238E27FC236}">
                <a16:creationId xmlns:a16="http://schemas.microsoft.com/office/drawing/2014/main" id="{BD81637B-9323-4D4B-B8C1-F5159E6F3532}"/>
              </a:ext>
            </a:extLst>
          </p:cNvPr>
          <p:cNvSpPr txBox="1"/>
          <p:nvPr/>
        </p:nvSpPr>
        <p:spPr>
          <a:xfrm rot="21085151">
            <a:off x="6626325" y="3385827"/>
            <a:ext cx="2179652" cy="2308324"/>
          </a:xfrm>
          <a:prstGeom prst="rect">
            <a:avLst/>
          </a:prstGeom>
          <a:noFill/>
        </p:spPr>
        <p:txBody>
          <a:bodyPr wrap="square" rtlCol="0">
            <a:spAutoFit/>
          </a:bodyPr>
          <a:lstStyle/>
          <a:p>
            <a:pPr algn="ctr">
              <a:lnSpc>
                <a:spcPct val="150000"/>
              </a:lnSpc>
            </a:pPr>
            <a:r>
              <a:rPr lang="vi-VN"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Tìm thêm chuyện khác về người có nghị lực</a:t>
            </a:r>
          </a:p>
        </p:txBody>
      </p:sp>
      <p:sp>
        <p:nvSpPr>
          <p:cNvPr id="14" name="文本框 8">
            <a:extLst>
              <a:ext uri="{FF2B5EF4-FFF2-40B4-BE49-F238E27FC236}">
                <a16:creationId xmlns:a16="http://schemas.microsoft.com/office/drawing/2014/main" id="{BD81637B-9323-4D4B-B8C1-F5159E6F3532}"/>
              </a:ext>
            </a:extLst>
          </p:cNvPr>
          <p:cNvSpPr txBox="1"/>
          <p:nvPr/>
        </p:nvSpPr>
        <p:spPr>
          <a:xfrm rot="21085151">
            <a:off x="9176212" y="3553668"/>
            <a:ext cx="2943597" cy="1754326"/>
          </a:xfrm>
          <a:prstGeom prst="rect">
            <a:avLst/>
          </a:prstGeom>
          <a:noFill/>
        </p:spPr>
        <p:txBody>
          <a:bodyPr wrap="square" rtlCol="0">
            <a:spAutoFit/>
          </a:bodyPr>
          <a:lstStyle/>
          <a:p>
            <a:pPr algn="ctr">
              <a:lnSpc>
                <a:spcPct val="150000"/>
              </a:lnSpc>
            </a:pPr>
            <a:r>
              <a:rPr lang="vi-VN" altLang="zh-CN" sz="2400" b="1" dirty="0">
                <a:solidFill>
                  <a:srgbClr val="171745"/>
                </a:solidFill>
                <a:latin typeface="#9Slide03 AmpleSoft Bold" panose="02000000000000000000" pitchFamily="2" charset="0"/>
                <a:ea typeface="汉仪跳跳体简" panose="00020600040101010101" pitchFamily="18" charset="-122"/>
                <a:cs typeface="Times New Roman" panose="02020603050405020304" pitchFamily="18" charset="0"/>
              </a:rPr>
              <a:t>Chuẩn bị bài </a:t>
            </a:r>
            <a:r>
              <a:rPr lang="vi-VN" altLang="zh-CN" sz="2400" b="1" dirty="0">
                <a:solidFill>
                  <a:srgbClr val="B88C00"/>
                </a:solidFill>
                <a:latin typeface="#9Slide03 AmpleSoft Bold" panose="02000000000000000000" pitchFamily="2" charset="0"/>
                <a:ea typeface="汉仪跳跳体简" panose="00020600040101010101" pitchFamily="18" charset="-122"/>
                <a:cs typeface="Times New Roman" panose="02020603050405020304" pitchFamily="18" charset="0"/>
              </a:rPr>
              <a:t>Kể chuyện</a:t>
            </a:r>
            <a:r>
              <a:rPr lang="en-US" altLang="zh-CN" sz="2400" b="1" dirty="0">
                <a:solidFill>
                  <a:srgbClr val="B88C00"/>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vi-VN" altLang="zh-CN" sz="2400" b="1" dirty="0">
                <a:solidFill>
                  <a:srgbClr val="B88C00"/>
                </a:solidFill>
                <a:latin typeface="#9Slide03 AmpleSoft Bold" panose="02000000000000000000" pitchFamily="2" charset="0"/>
                <a:ea typeface="汉仪跳跳体简" panose="00020600040101010101" pitchFamily="18" charset="-122"/>
                <a:cs typeface="Times New Roman" panose="02020603050405020304" pitchFamily="18" charset="0"/>
              </a:rPr>
              <a:t>được chứng kiến hoặc tham gia</a:t>
            </a:r>
          </a:p>
        </p:txBody>
      </p:sp>
      <p:sp>
        <p:nvSpPr>
          <p:cNvPr id="15" name="品 10"/>
          <p:cNvSpPr txBox="1"/>
          <p:nvPr/>
        </p:nvSpPr>
        <p:spPr>
          <a:xfrm>
            <a:off x="1731238" y="813297"/>
            <a:ext cx="3501280" cy="1200329"/>
          </a:xfrm>
          <a:prstGeom prst="rect">
            <a:avLst/>
          </a:prstGeom>
          <a:noFill/>
        </p:spPr>
        <p:txBody>
          <a:bodyPr wrap="none" rtlCol="0">
            <a:spAutoFit/>
          </a:bodyPr>
          <a:lstStyle/>
          <a:p>
            <a:r>
              <a:rPr lang="en-US" altLang="zh-CN" sz="7200" b="1" dirty="0">
                <a:solidFill>
                  <a:schemeClr val="bg1"/>
                </a:solidFill>
                <a:latin typeface="UTM Azuki" panose="02040603050506020204" pitchFamily="18" charset="0"/>
                <a:ea typeface="851tegakizatsu" panose="02000600000000000000" pitchFamily="2" charset="-122"/>
                <a:cs typeface="Times New Roman" panose="02020603050405020304" pitchFamily="18" charset="0"/>
              </a:rPr>
              <a:t>CỦNG CỐ</a:t>
            </a:r>
          </a:p>
        </p:txBody>
      </p:sp>
    </p:spTree>
    <p:extLst>
      <p:ext uri="{BB962C8B-B14F-4D97-AF65-F5344CB8AC3E}">
        <p14:creationId xmlns:p14="http://schemas.microsoft.com/office/powerpoint/2010/main" val="110520248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50" presetClass="entr" presetSubtype="0" decel="100000" fill="hold" nodeType="afterEffect">
                                  <p:stCondLst>
                                    <p:cond delay="0"/>
                                  </p:stCondLst>
                                  <p:iterate type="wd">
                                    <p:tmPct val="10000"/>
                                  </p:iterate>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strVal val="#ppt_w+.3"/>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animEffect transition="in" filter="fade">
                                      <p:cBhvr>
                                        <p:cTn id="15" dur="500"/>
                                        <p:tgtEl>
                                          <p:spTgt spid="8"/>
                                        </p:tgtEl>
                                      </p:cBhvr>
                                    </p:animEffect>
                                  </p:childTnLst>
                                </p:cTn>
                              </p:par>
                              <p:par>
                                <p:cTn id="16" presetID="53" presetClass="entr" presetSubtype="16" fill="hold" grpId="0" nodeType="withEffect">
                                  <p:stCondLst>
                                    <p:cond delay="0"/>
                                  </p:stCondLst>
                                  <p:iterate type="lt">
                                    <p:tmPct val="10000"/>
                                  </p:iterate>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childTnLst>
                          </p:cTn>
                        </p:par>
                        <p:par>
                          <p:cTn id="21" fill="hold">
                            <p:stCondLst>
                              <p:cond delay="1500"/>
                            </p:stCondLst>
                            <p:childTnLst>
                              <p:par>
                                <p:cTn id="22" presetID="17" presetClass="entr" presetSubtype="10" fill="hold" grpId="0" nodeType="afterEffect">
                                  <p:stCondLst>
                                    <p:cond delay="0"/>
                                  </p:stCondLst>
                                  <p:iterate type="wd">
                                    <p:tmPct val="10000"/>
                                  </p:iterate>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strVal val="#ppt_h"/>
                                          </p:val>
                                        </p:tav>
                                        <p:tav tm="100000">
                                          <p:val>
                                            <p:strVal val="#ppt_h"/>
                                          </p:val>
                                        </p:tav>
                                      </p:tavLst>
                                    </p:anim>
                                  </p:childTnLst>
                                </p:cTn>
                              </p:par>
                            </p:childTnLst>
                          </p:cTn>
                        </p:par>
                        <p:par>
                          <p:cTn id="26" fill="hold">
                            <p:stCondLst>
                              <p:cond delay="2100"/>
                            </p:stCondLst>
                            <p:childTnLst>
                              <p:par>
                                <p:cTn id="27" presetID="17" presetClass="entr" presetSubtype="10" fill="hold" grpId="0" nodeType="afterEffect">
                                  <p:stCondLst>
                                    <p:cond delay="0"/>
                                  </p:stCondLst>
                                  <p:iterate type="wd">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strVal val="#ppt_h"/>
                                          </p:val>
                                        </p:tav>
                                        <p:tav tm="100000">
                                          <p:val>
                                            <p:strVal val="#ppt_h"/>
                                          </p:val>
                                        </p:tav>
                                      </p:tavLst>
                                    </p:anim>
                                  </p:childTnLst>
                                </p:cTn>
                              </p:par>
                            </p:childTnLst>
                          </p:cTn>
                        </p:par>
                        <p:par>
                          <p:cTn id="31" fill="hold">
                            <p:stCondLst>
                              <p:cond delay="2900"/>
                            </p:stCondLst>
                            <p:childTnLst>
                              <p:par>
                                <p:cTn id="32" presetID="17" presetClass="entr" presetSubtype="10" fill="hold" grpId="0" nodeType="afterEffect">
                                  <p:stCondLst>
                                    <p:cond delay="0"/>
                                  </p:stCondLst>
                                  <p:iterate type="wd">
                                    <p:tmPct val="10000"/>
                                  </p:iterate>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strVal val="#ppt_h"/>
                                          </p:val>
                                        </p:tav>
                                        <p:tav tm="100000">
                                          <p:val>
                                            <p:strVal val="#ppt_h"/>
                                          </p:val>
                                        </p:tav>
                                      </p:tavLst>
                                    </p:anim>
                                  </p:childTnLst>
                                </p:cTn>
                              </p:par>
                            </p:childTnLst>
                          </p:cTn>
                        </p:par>
                        <p:par>
                          <p:cTn id="36" fill="hold">
                            <p:stCondLst>
                              <p:cond delay="3800"/>
                            </p:stCondLst>
                            <p:childTnLst>
                              <p:par>
                                <p:cTn id="37" presetID="17" presetClass="entr" presetSubtype="10" fill="hold" grpId="0" nodeType="afterEffect">
                                  <p:stCondLst>
                                    <p:cond delay="0"/>
                                  </p:stCondLst>
                                  <p:iterate type="wd">
                                    <p:tmPct val="10000"/>
                                  </p:iterate>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C8DA76F-9E55-46CB-A2D3-19475A025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34"/>
            <a:ext cx="12192000" cy="6858000"/>
          </a:xfrm>
          <a:prstGeom prst="rect">
            <a:avLst/>
          </a:prstGeom>
        </p:spPr>
      </p:pic>
      <p:pic>
        <p:nvPicPr>
          <p:cNvPr id="6" name="图片 5">
            <a:extLst>
              <a:ext uri="{FF2B5EF4-FFF2-40B4-BE49-F238E27FC236}">
                <a16:creationId xmlns:a16="http://schemas.microsoft.com/office/drawing/2014/main" id="{C37B909A-C6B7-4712-B062-A65E2F4AD2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94712"/>
            <a:ext cx="4833257" cy="6763288"/>
          </a:xfrm>
          <a:prstGeom prst="rect">
            <a:avLst/>
          </a:prstGeom>
        </p:spPr>
      </p:pic>
      <p:pic>
        <p:nvPicPr>
          <p:cNvPr id="7" name="图片 6">
            <a:extLst>
              <a:ext uri="{FF2B5EF4-FFF2-40B4-BE49-F238E27FC236}">
                <a16:creationId xmlns:a16="http://schemas.microsoft.com/office/drawing/2014/main" id="{B9686592-6C52-4A48-B857-7AF92E8EFE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grpSp>
        <p:nvGrpSpPr>
          <p:cNvPr id="8" name="组合 7">
            <a:extLst>
              <a:ext uri="{FF2B5EF4-FFF2-40B4-BE49-F238E27FC236}">
                <a16:creationId xmlns:a16="http://schemas.microsoft.com/office/drawing/2014/main" id="{4EAC2EDD-F857-40C7-916A-EBC0DA06A3B4}"/>
              </a:ext>
            </a:extLst>
          </p:cNvPr>
          <p:cNvGrpSpPr/>
          <p:nvPr/>
        </p:nvGrpSpPr>
        <p:grpSpPr>
          <a:xfrm>
            <a:off x="3049823" y="1622115"/>
            <a:ext cx="6207744" cy="954704"/>
            <a:chOff x="1194293" y="2866446"/>
            <a:chExt cx="3458695" cy="1069999"/>
          </a:xfrm>
        </p:grpSpPr>
        <p:grpSp>
          <p:nvGrpSpPr>
            <p:cNvPr id="9" name="组合 8">
              <a:extLst>
                <a:ext uri="{FF2B5EF4-FFF2-40B4-BE49-F238E27FC236}">
                  <a16:creationId xmlns:a16="http://schemas.microsoft.com/office/drawing/2014/main" id="{F7427142-6E1E-4CCA-A0A4-78CF4934FB00}"/>
                </a:ext>
              </a:extLst>
            </p:cNvPr>
            <p:cNvGrpSpPr/>
            <p:nvPr/>
          </p:nvGrpSpPr>
          <p:grpSpPr>
            <a:xfrm>
              <a:off x="1194293" y="2866446"/>
              <a:ext cx="746498" cy="1034836"/>
              <a:chOff x="1194293" y="2810178"/>
              <a:chExt cx="746498" cy="1034836"/>
            </a:xfrm>
          </p:grpSpPr>
          <p:sp>
            <p:nvSpPr>
              <p:cNvPr id="13" name="矩形: 圆角 12">
                <a:extLst>
                  <a:ext uri="{FF2B5EF4-FFF2-40B4-BE49-F238E27FC236}">
                    <a16:creationId xmlns:a16="http://schemas.microsoft.com/office/drawing/2014/main" id="{17DF8606-2CF1-46AC-B94E-40DEAC6F930D}"/>
                  </a:ext>
                </a:extLst>
              </p:cNvPr>
              <p:cNvSpPr/>
              <p:nvPr/>
            </p:nvSpPr>
            <p:spPr>
              <a:xfrm>
                <a:off x="1324947" y="2943807"/>
                <a:ext cx="512610" cy="857227"/>
              </a:xfrm>
              <a:prstGeom prst="roundRect">
                <a:avLst>
                  <a:gd name="adj" fmla="val 897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
            <p:nvSpPr>
              <p:cNvPr id="14" name="文本框 13">
                <a:extLst>
                  <a:ext uri="{FF2B5EF4-FFF2-40B4-BE49-F238E27FC236}">
                    <a16:creationId xmlns:a16="http://schemas.microsoft.com/office/drawing/2014/main" id="{5C0177EA-B3CE-43BC-BB0B-F3CCF4465AFC}"/>
                  </a:ext>
                </a:extLst>
              </p:cNvPr>
              <p:cNvSpPr txBox="1"/>
              <p:nvPr/>
            </p:nvSpPr>
            <p:spPr>
              <a:xfrm>
                <a:off x="1194293" y="2810178"/>
                <a:ext cx="746498" cy="10348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rPr>
                  <a:t>01</a:t>
                </a:r>
                <a:endParaRPr kumimoji="0" lang="zh-CN" altLang="en-US"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grpSp>
        <p:sp>
          <p:nvSpPr>
            <p:cNvPr id="11" name="文本框 10">
              <a:extLst>
                <a:ext uri="{FF2B5EF4-FFF2-40B4-BE49-F238E27FC236}">
                  <a16:creationId xmlns:a16="http://schemas.microsoft.com/office/drawing/2014/main" id="{1A1839E8-7C67-4C0E-87E9-7D8968D3B57C}"/>
                </a:ext>
              </a:extLst>
            </p:cNvPr>
            <p:cNvSpPr txBox="1"/>
            <p:nvPr/>
          </p:nvSpPr>
          <p:spPr>
            <a:xfrm>
              <a:off x="1940792" y="2901609"/>
              <a:ext cx="2712196" cy="10348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Khởi động</a:t>
              </a:r>
              <a:endParaRPr kumimoji="0" lang="zh-CN" altLang="en-US"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grpSp>
      <p:grpSp>
        <p:nvGrpSpPr>
          <p:cNvPr id="15" name="组合 14">
            <a:extLst>
              <a:ext uri="{FF2B5EF4-FFF2-40B4-BE49-F238E27FC236}">
                <a16:creationId xmlns:a16="http://schemas.microsoft.com/office/drawing/2014/main" id="{D110DA99-66CF-4BE6-9401-3A6E64BAC631}"/>
              </a:ext>
            </a:extLst>
          </p:cNvPr>
          <p:cNvGrpSpPr/>
          <p:nvPr/>
        </p:nvGrpSpPr>
        <p:grpSpPr>
          <a:xfrm>
            <a:off x="3038027" y="2757557"/>
            <a:ext cx="6219540" cy="951788"/>
            <a:chOff x="1187721" y="2869715"/>
            <a:chExt cx="3465267" cy="1066730"/>
          </a:xfrm>
        </p:grpSpPr>
        <p:grpSp>
          <p:nvGrpSpPr>
            <p:cNvPr id="16" name="组合 15">
              <a:extLst>
                <a:ext uri="{FF2B5EF4-FFF2-40B4-BE49-F238E27FC236}">
                  <a16:creationId xmlns:a16="http://schemas.microsoft.com/office/drawing/2014/main" id="{8A909334-084F-4CE1-B2D0-79D3E5F875BC}"/>
                </a:ext>
              </a:extLst>
            </p:cNvPr>
            <p:cNvGrpSpPr/>
            <p:nvPr/>
          </p:nvGrpSpPr>
          <p:grpSpPr>
            <a:xfrm>
              <a:off x="1187721" y="2869715"/>
              <a:ext cx="746498" cy="1034836"/>
              <a:chOff x="1187721" y="2813447"/>
              <a:chExt cx="746498" cy="1034836"/>
            </a:xfrm>
          </p:grpSpPr>
          <p:sp>
            <p:nvSpPr>
              <p:cNvPr id="20" name="矩形: 圆角 19">
                <a:extLst>
                  <a:ext uri="{FF2B5EF4-FFF2-40B4-BE49-F238E27FC236}">
                    <a16:creationId xmlns:a16="http://schemas.microsoft.com/office/drawing/2014/main" id="{1DDECFEC-24B0-4D09-9CE1-D0E90F5D709D}"/>
                  </a:ext>
                </a:extLst>
              </p:cNvPr>
              <p:cNvSpPr/>
              <p:nvPr/>
            </p:nvSpPr>
            <p:spPr>
              <a:xfrm>
                <a:off x="1324947" y="2943807"/>
                <a:ext cx="485192" cy="854634"/>
              </a:xfrm>
              <a:prstGeom prst="roundRect">
                <a:avLst>
                  <a:gd name="adj" fmla="val 8975"/>
                </a:avLst>
              </a:prstGeom>
              <a:solidFill>
                <a:srgbClr val="5A97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
            <p:nvSpPr>
              <p:cNvPr id="21" name="文本框 20">
                <a:extLst>
                  <a:ext uri="{FF2B5EF4-FFF2-40B4-BE49-F238E27FC236}">
                    <a16:creationId xmlns:a16="http://schemas.microsoft.com/office/drawing/2014/main" id="{F256AFCF-3193-459D-A689-665417A2B133}"/>
                  </a:ext>
                </a:extLst>
              </p:cNvPr>
              <p:cNvSpPr txBox="1"/>
              <p:nvPr/>
            </p:nvSpPr>
            <p:spPr>
              <a:xfrm>
                <a:off x="1187721" y="2813447"/>
                <a:ext cx="746498" cy="10348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rPr>
                  <a:t>02</a:t>
                </a:r>
                <a:endParaRPr kumimoji="0" lang="zh-CN" altLang="en-US"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grpSp>
        <p:sp>
          <p:nvSpPr>
            <p:cNvPr id="18" name="文本框 17">
              <a:extLst>
                <a:ext uri="{FF2B5EF4-FFF2-40B4-BE49-F238E27FC236}">
                  <a16:creationId xmlns:a16="http://schemas.microsoft.com/office/drawing/2014/main" id="{2A5B1B35-04DE-4F2A-A57C-F6842814C351}"/>
                </a:ext>
              </a:extLst>
            </p:cNvPr>
            <p:cNvSpPr txBox="1"/>
            <p:nvPr/>
          </p:nvSpPr>
          <p:spPr>
            <a:xfrm>
              <a:off x="1940792" y="2901609"/>
              <a:ext cx="2712196" cy="1034836"/>
            </a:xfrm>
            <a:prstGeom prst="rect">
              <a:avLst/>
            </a:prstGeom>
            <a:noFill/>
          </p:spPr>
          <p:txBody>
            <a:bodyPr wrap="square" rtlCol="0">
              <a:spAutoFit/>
            </a:bodyPr>
            <a:lstStyle/>
            <a:p>
              <a:pPr lvl="0">
                <a:defRPr/>
              </a:pPr>
              <a:r>
                <a:rPr lang="vi-VN" altLang="zh-CN"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Khám phá</a:t>
              </a:r>
              <a:endParaRPr lang="zh-CN" altLang="en-US"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endParaRPr>
            </a:p>
          </p:txBody>
        </p:sp>
      </p:grpSp>
      <p:grpSp>
        <p:nvGrpSpPr>
          <p:cNvPr id="22" name="组合 21">
            <a:extLst>
              <a:ext uri="{FF2B5EF4-FFF2-40B4-BE49-F238E27FC236}">
                <a16:creationId xmlns:a16="http://schemas.microsoft.com/office/drawing/2014/main" id="{40AB1873-F91A-4D1A-B334-6BB6683BC554}"/>
              </a:ext>
            </a:extLst>
          </p:cNvPr>
          <p:cNvGrpSpPr/>
          <p:nvPr/>
        </p:nvGrpSpPr>
        <p:grpSpPr>
          <a:xfrm>
            <a:off x="3038900" y="3890079"/>
            <a:ext cx="6183062" cy="937297"/>
            <a:chOff x="1211817" y="2851985"/>
            <a:chExt cx="3444943" cy="1050490"/>
          </a:xfrm>
        </p:grpSpPr>
        <p:grpSp>
          <p:nvGrpSpPr>
            <p:cNvPr id="23" name="组合 22">
              <a:extLst>
                <a:ext uri="{FF2B5EF4-FFF2-40B4-BE49-F238E27FC236}">
                  <a16:creationId xmlns:a16="http://schemas.microsoft.com/office/drawing/2014/main" id="{EB4E4504-9205-4714-96EC-7C75AA51A82D}"/>
                </a:ext>
              </a:extLst>
            </p:cNvPr>
            <p:cNvGrpSpPr/>
            <p:nvPr/>
          </p:nvGrpSpPr>
          <p:grpSpPr>
            <a:xfrm>
              <a:off x="1211817" y="2851985"/>
              <a:ext cx="746495" cy="1034836"/>
              <a:chOff x="1211817" y="2795717"/>
              <a:chExt cx="746495" cy="1034836"/>
            </a:xfrm>
          </p:grpSpPr>
          <p:sp>
            <p:nvSpPr>
              <p:cNvPr id="27" name="矩形: 圆角 26">
                <a:extLst>
                  <a:ext uri="{FF2B5EF4-FFF2-40B4-BE49-F238E27FC236}">
                    <a16:creationId xmlns:a16="http://schemas.microsoft.com/office/drawing/2014/main" id="{53BED1D6-453D-4640-9520-696550DA15A1}"/>
                  </a:ext>
                </a:extLst>
              </p:cNvPr>
              <p:cNvSpPr/>
              <p:nvPr/>
            </p:nvSpPr>
            <p:spPr>
              <a:xfrm>
                <a:off x="1324947" y="2943808"/>
                <a:ext cx="520237" cy="842748"/>
              </a:xfrm>
              <a:prstGeom prst="roundRect">
                <a:avLst>
                  <a:gd name="adj" fmla="val 897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
            <p:nvSpPr>
              <p:cNvPr id="28" name="文本框 27">
                <a:extLst>
                  <a:ext uri="{FF2B5EF4-FFF2-40B4-BE49-F238E27FC236}">
                    <a16:creationId xmlns:a16="http://schemas.microsoft.com/office/drawing/2014/main" id="{1B145F23-D595-4286-BDAC-181C94029510}"/>
                  </a:ext>
                </a:extLst>
              </p:cNvPr>
              <p:cNvSpPr txBox="1"/>
              <p:nvPr/>
            </p:nvSpPr>
            <p:spPr>
              <a:xfrm>
                <a:off x="1211817" y="2795717"/>
                <a:ext cx="746495" cy="10348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rPr>
                  <a:t>03</a:t>
                </a:r>
                <a:endParaRPr kumimoji="0" lang="zh-CN" altLang="en-US"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grpSp>
        <p:sp>
          <p:nvSpPr>
            <p:cNvPr id="25" name="文本框 24">
              <a:extLst>
                <a:ext uri="{FF2B5EF4-FFF2-40B4-BE49-F238E27FC236}">
                  <a16:creationId xmlns:a16="http://schemas.microsoft.com/office/drawing/2014/main" id="{86C1892E-E7B1-419E-94FA-B757E707982B}"/>
                </a:ext>
              </a:extLst>
            </p:cNvPr>
            <p:cNvSpPr txBox="1"/>
            <p:nvPr/>
          </p:nvSpPr>
          <p:spPr>
            <a:xfrm>
              <a:off x="1944564" y="2867639"/>
              <a:ext cx="2712196" cy="1034836"/>
            </a:xfrm>
            <a:prstGeom prst="rect">
              <a:avLst/>
            </a:prstGeom>
            <a:noFill/>
          </p:spPr>
          <p:txBody>
            <a:bodyPr wrap="square" rtlCol="0">
              <a:spAutoFit/>
            </a:bodyPr>
            <a:lstStyle/>
            <a:p>
              <a:pPr lvl="0">
                <a:defRPr/>
              </a:pPr>
              <a:r>
                <a:rPr lang="vi-VN" altLang="zh-CN"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Kể chuyện</a:t>
              </a:r>
              <a:endParaRPr lang="zh-CN" altLang="en-US"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endParaRPr>
            </a:p>
          </p:txBody>
        </p:sp>
      </p:grpSp>
      <p:grpSp>
        <p:nvGrpSpPr>
          <p:cNvPr id="29" name="组合 28">
            <a:extLst>
              <a:ext uri="{FF2B5EF4-FFF2-40B4-BE49-F238E27FC236}">
                <a16:creationId xmlns:a16="http://schemas.microsoft.com/office/drawing/2014/main" id="{C72EF938-7C61-4356-880F-7131FFE3DEA4}"/>
              </a:ext>
            </a:extLst>
          </p:cNvPr>
          <p:cNvGrpSpPr/>
          <p:nvPr/>
        </p:nvGrpSpPr>
        <p:grpSpPr>
          <a:xfrm>
            <a:off x="3038900" y="5008109"/>
            <a:ext cx="6170736" cy="932584"/>
            <a:chOff x="1214913" y="2891238"/>
            <a:chExt cx="3438075" cy="1045208"/>
          </a:xfrm>
        </p:grpSpPr>
        <p:grpSp>
          <p:nvGrpSpPr>
            <p:cNvPr id="30" name="组合 29">
              <a:extLst>
                <a:ext uri="{FF2B5EF4-FFF2-40B4-BE49-F238E27FC236}">
                  <a16:creationId xmlns:a16="http://schemas.microsoft.com/office/drawing/2014/main" id="{D987B744-A7B6-4FCB-8330-42F6F1C9AB19}"/>
                </a:ext>
              </a:extLst>
            </p:cNvPr>
            <p:cNvGrpSpPr/>
            <p:nvPr/>
          </p:nvGrpSpPr>
          <p:grpSpPr>
            <a:xfrm>
              <a:off x="1214913" y="2891238"/>
              <a:ext cx="746498" cy="1034836"/>
              <a:chOff x="1214913" y="2834970"/>
              <a:chExt cx="746498" cy="1034836"/>
            </a:xfrm>
          </p:grpSpPr>
          <p:sp>
            <p:nvSpPr>
              <p:cNvPr id="34" name="矩形: 圆角 33">
                <a:extLst>
                  <a:ext uri="{FF2B5EF4-FFF2-40B4-BE49-F238E27FC236}">
                    <a16:creationId xmlns:a16="http://schemas.microsoft.com/office/drawing/2014/main" id="{DAC7FD47-6BAB-458B-B957-0BB6CFBD9F5C}"/>
                  </a:ext>
                </a:extLst>
              </p:cNvPr>
              <p:cNvSpPr/>
              <p:nvPr/>
            </p:nvSpPr>
            <p:spPr>
              <a:xfrm>
                <a:off x="1324947" y="2943809"/>
                <a:ext cx="526430" cy="863834"/>
              </a:xfrm>
              <a:prstGeom prst="roundRect">
                <a:avLst>
                  <a:gd name="adj" fmla="val 8975"/>
                </a:avLst>
              </a:prstGeom>
              <a:solidFill>
                <a:srgbClr val="5A97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
            <p:nvSpPr>
              <p:cNvPr id="35" name="文本框 34">
                <a:extLst>
                  <a:ext uri="{FF2B5EF4-FFF2-40B4-BE49-F238E27FC236}">
                    <a16:creationId xmlns:a16="http://schemas.microsoft.com/office/drawing/2014/main" id="{0B3F86A8-D968-4C30-A638-53C5E0EEE117}"/>
                  </a:ext>
                </a:extLst>
              </p:cNvPr>
              <p:cNvSpPr txBox="1"/>
              <p:nvPr/>
            </p:nvSpPr>
            <p:spPr>
              <a:xfrm>
                <a:off x="1214913" y="2834970"/>
                <a:ext cx="746498" cy="10348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rPr>
                  <a:t>04</a:t>
                </a:r>
                <a:endParaRPr kumimoji="0" lang="zh-CN" altLang="en-US" sz="5400" b="1" i="0" u="none" strike="noStrike" kern="1200" cap="none" spc="0" normalizeH="0" baseline="0" noProof="0" dirty="0">
                  <a:ln>
                    <a:noFill/>
                  </a:ln>
                  <a:solidFill>
                    <a:srgbClr val="FCECC3"/>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grpSp>
        <p:sp>
          <p:nvSpPr>
            <p:cNvPr id="32" name="文本框 31">
              <a:extLst>
                <a:ext uri="{FF2B5EF4-FFF2-40B4-BE49-F238E27FC236}">
                  <a16:creationId xmlns:a16="http://schemas.microsoft.com/office/drawing/2014/main" id="{E00C2E6F-A0A5-472E-866E-C2D514691538}"/>
                </a:ext>
              </a:extLst>
            </p:cNvPr>
            <p:cNvSpPr txBox="1"/>
            <p:nvPr/>
          </p:nvSpPr>
          <p:spPr>
            <a:xfrm>
              <a:off x="1940792" y="2901610"/>
              <a:ext cx="2712196" cy="1034836"/>
            </a:xfrm>
            <a:prstGeom prst="rect">
              <a:avLst/>
            </a:prstGeom>
            <a:noFill/>
          </p:spPr>
          <p:txBody>
            <a:bodyPr wrap="square" rtlCol="0">
              <a:spAutoFit/>
            </a:bodyPr>
            <a:lstStyle/>
            <a:p>
              <a:pPr lvl="0">
                <a:defRPr/>
              </a:pPr>
              <a:r>
                <a:rPr lang="vi-VN" altLang="zh-CN"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Củng cố</a:t>
              </a:r>
              <a:endParaRPr lang="zh-CN" altLang="en-US" sz="5400" b="1" dirty="0">
                <a:solidFill>
                  <a:srgbClr val="FCECC3"/>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endParaRPr>
            </a:p>
          </p:txBody>
        </p:sp>
      </p:grpSp>
      <p:pic>
        <p:nvPicPr>
          <p:cNvPr id="39" name="图片 38">
            <a:extLst>
              <a:ext uri="{FF2B5EF4-FFF2-40B4-BE49-F238E27FC236}">
                <a16:creationId xmlns:a16="http://schemas.microsoft.com/office/drawing/2014/main" id="{8E55DD6B-696B-4A07-A14D-B8C9220424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73600">
            <a:off x="328578" y="16294"/>
            <a:ext cx="1621841" cy="1621841"/>
          </a:xfrm>
          <a:prstGeom prst="rect">
            <a:avLst/>
          </a:prstGeom>
        </p:spPr>
      </p:pic>
      <p:pic>
        <p:nvPicPr>
          <p:cNvPr id="40" name="图片 39">
            <a:extLst>
              <a:ext uri="{FF2B5EF4-FFF2-40B4-BE49-F238E27FC236}">
                <a16:creationId xmlns:a16="http://schemas.microsoft.com/office/drawing/2014/main" id="{B41FC6F7-A96E-49CF-95AD-978EB4178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2307" y="2841213"/>
            <a:ext cx="1316394" cy="1316394"/>
          </a:xfrm>
          <a:prstGeom prst="rect">
            <a:avLst/>
          </a:prstGeom>
        </p:spPr>
      </p:pic>
      <p:pic>
        <p:nvPicPr>
          <p:cNvPr id="41" name="图片 40">
            <a:extLst>
              <a:ext uri="{FF2B5EF4-FFF2-40B4-BE49-F238E27FC236}">
                <a16:creationId xmlns:a16="http://schemas.microsoft.com/office/drawing/2014/main" id="{C218BA4B-0783-4EED-9120-1E3412C29E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0391" y="1673997"/>
            <a:ext cx="958029" cy="958029"/>
          </a:xfrm>
          <a:prstGeom prst="rect">
            <a:avLst/>
          </a:prstGeom>
        </p:spPr>
      </p:pic>
      <p:sp>
        <p:nvSpPr>
          <p:cNvPr id="2" name="TextBox 1"/>
          <p:cNvSpPr txBox="1"/>
          <p:nvPr/>
        </p:nvSpPr>
        <p:spPr>
          <a:xfrm rot="20357200">
            <a:off x="950931" y="590441"/>
            <a:ext cx="4472927" cy="1107996"/>
          </a:xfrm>
          <a:prstGeom prst="rect">
            <a:avLst/>
          </a:prstGeom>
          <a:noFill/>
        </p:spPr>
        <p:txBody>
          <a:bodyPr wrap="square" rtlCol="0">
            <a:spAutoFit/>
          </a:bodyPr>
          <a:lstStyle/>
          <a:p>
            <a:r>
              <a:rPr lang="vi-VN" sz="6600" dirty="0">
                <a:solidFill>
                  <a:srgbClr val="FCECC3"/>
                </a:solidFill>
                <a:latin typeface="#9Slide03 AmpleSoft Bold" panose="02000000000000000000" pitchFamily="2" charset="0"/>
              </a:rPr>
              <a:t>NỘI DUNG</a:t>
            </a:r>
            <a:endParaRPr lang="en-US" sz="6600" dirty="0">
              <a:solidFill>
                <a:srgbClr val="FCECC3"/>
              </a:solidFill>
              <a:latin typeface="#9Slide03 AmpleSoft Bold" panose="02000000000000000000" pitchFamily="2" charset="0"/>
            </a:endParaRPr>
          </a:p>
        </p:txBody>
      </p:sp>
      <p:sp>
        <p:nvSpPr>
          <p:cNvPr id="31" name="文本框 10">
            <a:extLst>
              <a:ext uri="{FF2B5EF4-FFF2-40B4-BE49-F238E27FC236}">
                <a16:creationId xmlns:a16="http://schemas.microsoft.com/office/drawing/2014/main" id="{92C43F82-E90F-40FE-95C9-79468C85913D}"/>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
        <p:nvSpPr>
          <p:cNvPr id="33" name="文本框 10">
            <a:extLst>
              <a:ext uri="{FF2B5EF4-FFF2-40B4-BE49-F238E27FC236}">
                <a16:creationId xmlns:a16="http://schemas.microsoft.com/office/drawing/2014/main" id="{3E938A7B-D323-4EB1-AAC1-7EE45BD4C09D}"/>
              </a:ext>
            </a:extLst>
          </p:cNvPr>
          <p:cNvSpPr txBox="1"/>
          <p:nvPr/>
        </p:nvSpPr>
        <p:spPr>
          <a:xfrm>
            <a:off x="-34656" y="6478893"/>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69119283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p:stCondLst>
                              <p:cond delay="75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750" fill="hold"/>
                                        <p:tgtEl>
                                          <p:spTgt spid="7"/>
                                        </p:tgtEl>
                                        <p:attrNameLst>
                                          <p:attrName>ppt_w</p:attrName>
                                        </p:attrNameLst>
                                      </p:cBhvr>
                                      <p:tavLst>
                                        <p:tav tm="0">
                                          <p:val>
                                            <p:fltVal val="0"/>
                                          </p:val>
                                        </p:tav>
                                        <p:tav tm="100000">
                                          <p:val>
                                            <p:strVal val="#ppt_w"/>
                                          </p:val>
                                        </p:tav>
                                      </p:tavLst>
                                    </p:anim>
                                    <p:anim calcmode="lin" valueType="num">
                                      <p:cBhvr>
                                        <p:cTn id="12" dur="750" fill="hold"/>
                                        <p:tgtEl>
                                          <p:spTgt spid="7"/>
                                        </p:tgtEl>
                                        <p:attrNameLst>
                                          <p:attrName>ppt_h</p:attrName>
                                        </p:attrNameLst>
                                      </p:cBhvr>
                                      <p:tavLst>
                                        <p:tav tm="0">
                                          <p:val>
                                            <p:fltVal val="0"/>
                                          </p:val>
                                        </p:tav>
                                        <p:tav tm="100000">
                                          <p:val>
                                            <p:strVal val="#ppt_h"/>
                                          </p:val>
                                        </p:tav>
                                      </p:tavLst>
                                    </p:anim>
                                    <p:animEffect transition="in" filter="fade">
                                      <p:cBhvr>
                                        <p:cTn id="13" dur="750"/>
                                        <p:tgtEl>
                                          <p:spTgt spid="7"/>
                                        </p:tgtEl>
                                      </p:cBhvr>
                                    </p:animEffect>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31" presetClass="entr" presetSubtype="0" fill="hold" nodeType="after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750" fill="hold"/>
                                        <p:tgtEl>
                                          <p:spTgt spid="39"/>
                                        </p:tgtEl>
                                        <p:attrNameLst>
                                          <p:attrName>ppt_w</p:attrName>
                                        </p:attrNameLst>
                                      </p:cBhvr>
                                      <p:tavLst>
                                        <p:tav tm="0">
                                          <p:val>
                                            <p:fltVal val="0"/>
                                          </p:val>
                                        </p:tav>
                                        <p:tav tm="100000">
                                          <p:val>
                                            <p:strVal val="#ppt_w"/>
                                          </p:val>
                                        </p:tav>
                                      </p:tavLst>
                                    </p:anim>
                                    <p:anim calcmode="lin" valueType="num">
                                      <p:cBhvr>
                                        <p:cTn id="23" dur="750" fill="hold"/>
                                        <p:tgtEl>
                                          <p:spTgt spid="39"/>
                                        </p:tgtEl>
                                        <p:attrNameLst>
                                          <p:attrName>ppt_h</p:attrName>
                                        </p:attrNameLst>
                                      </p:cBhvr>
                                      <p:tavLst>
                                        <p:tav tm="0">
                                          <p:val>
                                            <p:fltVal val="0"/>
                                          </p:val>
                                        </p:tav>
                                        <p:tav tm="100000">
                                          <p:val>
                                            <p:strVal val="#ppt_h"/>
                                          </p:val>
                                        </p:tav>
                                      </p:tavLst>
                                    </p:anim>
                                    <p:anim calcmode="lin" valueType="num">
                                      <p:cBhvr>
                                        <p:cTn id="24" dur="750" fill="hold"/>
                                        <p:tgtEl>
                                          <p:spTgt spid="39"/>
                                        </p:tgtEl>
                                        <p:attrNameLst>
                                          <p:attrName>style.rotation</p:attrName>
                                        </p:attrNameLst>
                                      </p:cBhvr>
                                      <p:tavLst>
                                        <p:tav tm="0">
                                          <p:val>
                                            <p:fltVal val="90"/>
                                          </p:val>
                                        </p:tav>
                                        <p:tav tm="100000">
                                          <p:val>
                                            <p:fltVal val="0"/>
                                          </p:val>
                                        </p:tav>
                                      </p:tavLst>
                                    </p:anim>
                                    <p:animEffect transition="in" filter="fade">
                                      <p:cBhvr>
                                        <p:cTn id="25" dur="750"/>
                                        <p:tgtEl>
                                          <p:spTgt spid="39"/>
                                        </p:tgtEl>
                                      </p:cBhvr>
                                    </p:animEffect>
                                  </p:childTnLst>
                                </p:cTn>
                              </p:par>
                              <p:par>
                                <p:cTn id="26" presetID="31" presetClass="entr" presetSubtype="0"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 calcmode="lin" valueType="num">
                                      <p:cBhvr>
                                        <p:cTn id="28" dur="750" fill="hold"/>
                                        <p:tgtEl>
                                          <p:spTgt spid="41"/>
                                        </p:tgtEl>
                                        <p:attrNameLst>
                                          <p:attrName>ppt_w</p:attrName>
                                        </p:attrNameLst>
                                      </p:cBhvr>
                                      <p:tavLst>
                                        <p:tav tm="0">
                                          <p:val>
                                            <p:fltVal val="0"/>
                                          </p:val>
                                        </p:tav>
                                        <p:tav tm="100000">
                                          <p:val>
                                            <p:strVal val="#ppt_w"/>
                                          </p:val>
                                        </p:tav>
                                      </p:tavLst>
                                    </p:anim>
                                    <p:anim calcmode="lin" valueType="num">
                                      <p:cBhvr>
                                        <p:cTn id="29" dur="750" fill="hold"/>
                                        <p:tgtEl>
                                          <p:spTgt spid="41"/>
                                        </p:tgtEl>
                                        <p:attrNameLst>
                                          <p:attrName>ppt_h</p:attrName>
                                        </p:attrNameLst>
                                      </p:cBhvr>
                                      <p:tavLst>
                                        <p:tav tm="0">
                                          <p:val>
                                            <p:fltVal val="0"/>
                                          </p:val>
                                        </p:tav>
                                        <p:tav tm="100000">
                                          <p:val>
                                            <p:strVal val="#ppt_h"/>
                                          </p:val>
                                        </p:tav>
                                      </p:tavLst>
                                    </p:anim>
                                    <p:anim calcmode="lin" valueType="num">
                                      <p:cBhvr>
                                        <p:cTn id="30" dur="750" fill="hold"/>
                                        <p:tgtEl>
                                          <p:spTgt spid="41"/>
                                        </p:tgtEl>
                                        <p:attrNameLst>
                                          <p:attrName>style.rotation</p:attrName>
                                        </p:attrNameLst>
                                      </p:cBhvr>
                                      <p:tavLst>
                                        <p:tav tm="0">
                                          <p:val>
                                            <p:fltVal val="90"/>
                                          </p:val>
                                        </p:tav>
                                        <p:tav tm="100000">
                                          <p:val>
                                            <p:fltVal val="0"/>
                                          </p:val>
                                        </p:tav>
                                      </p:tavLst>
                                    </p:anim>
                                    <p:animEffect transition="in" filter="fade">
                                      <p:cBhvr>
                                        <p:cTn id="31" dur="750"/>
                                        <p:tgtEl>
                                          <p:spTgt spid="41"/>
                                        </p:tgtEl>
                                      </p:cBhvr>
                                    </p:animEffect>
                                  </p:childTnLst>
                                </p:cTn>
                              </p:par>
                              <p:par>
                                <p:cTn id="32" presetID="31" presetClass="entr" presetSubtype="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p:cTn id="34" dur="750" fill="hold"/>
                                        <p:tgtEl>
                                          <p:spTgt spid="40"/>
                                        </p:tgtEl>
                                        <p:attrNameLst>
                                          <p:attrName>ppt_w</p:attrName>
                                        </p:attrNameLst>
                                      </p:cBhvr>
                                      <p:tavLst>
                                        <p:tav tm="0">
                                          <p:val>
                                            <p:fltVal val="0"/>
                                          </p:val>
                                        </p:tav>
                                        <p:tav tm="100000">
                                          <p:val>
                                            <p:strVal val="#ppt_w"/>
                                          </p:val>
                                        </p:tav>
                                      </p:tavLst>
                                    </p:anim>
                                    <p:anim calcmode="lin" valueType="num">
                                      <p:cBhvr>
                                        <p:cTn id="35" dur="750" fill="hold"/>
                                        <p:tgtEl>
                                          <p:spTgt spid="40"/>
                                        </p:tgtEl>
                                        <p:attrNameLst>
                                          <p:attrName>ppt_h</p:attrName>
                                        </p:attrNameLst>
                                      </p:cBhvr>
                                      <p:tavLst>
                                        <p:tav tm="0">
                                          <p:val>
                                            <p:fltVal val="0"/>
                                          </p:val>
                                        </p:tav>
                                        <p:tav tm="100000">
                                          <p:val>
                                            <p:strVal val="#ppt_h"/>
                                          </p:val>
                                        </p:tav>
                                      </p:tavLst>
                                    </p:anim>
                                    <p:anim calcmode="lin" valueType="num">
                                      <p:cBhvr>
                                        <p:cTn id="36" dur="750" fill="hold"/>
                                        <p:tgtEl>
                                          <p:spTgt spid="40"/>
                                        </p:tgtEl>
                                        <p:attrNameLst>
                                          <p:attrName>style.rotation</p:attrName>
                                        </p:attrNameLst>
                                      </p:cBhvr>
                                      <p:tavLst>
                                        <p:tav tm="0">
                                          <p:val>
                                            <p:fltVal val="90"/>
                                          </p:val>
                                        </p:tav>
                                        <p:tav tm="100000">
                                          <p:val>
                                            <p:fltVal val="0"/>
                                          </p:val>
                                        </p:tav>
                                      </p:tavLst>
                                    </p:anim>
                                    <p:animEffect transition="in" filter="fade">
                                      <p:cBhvr>
                                        <p:cTn id="37" dur="75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additive="base">
                                        <p:cTn id="42" dur="500" fill="hold"/>
                                        <p:tgtEl>
                                          <p:spTgt spid="2"/>
                                        </p:tgtEl>
                                        <p:attrNameLst>
                                          <p:attrName>ppt_x</p:attrName>
                                        </p:attrNameLst>
                                      </p:cBhvr>
                                      <p:tavLst>
                                        <p:tav tm="0">
                                          <p:val>
                                            <p:strVal val="0-#ppt_w/2"/>
                                          </p:val>
                                        </p:tav>
                                        <p:tav tm="100000">
                                          <p:val>
                                            <p:strVal val="#ppt_x"/>
                                          </p:val>
                                        </p:tav>
                                      </p:tavLst>
                                    </p:anim>
                                    <p:anim calcmode="lin" valueType="num">
                                      <p:cBhvr additive="base">
                                        <p:cTn id="43" dur="500" fill="hold"/>
                                        <p:tgtEl>
                                          <p:spTgt spid="2"/>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15" presetClass="entr" presetSubtype="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1250" fill="hold"/>
                                        <p:tgtEl>
                                          <p:spTgt spid="8"/>
                                        </p:tgtEl>
                                        <p:attrNameLst>
                                          <p:attrName>ppt_w</p:attrName>
                                        </p:attrNameLst>
                                      </p:cBhvr>
                                      <p:tavLst>
                                        <p:tav tm="0">
                                          <p:val>
                                            <p:fltVal val="0"/>
                                          </p:val>
                                        </p:tav>
                                        <p:tav tm="100000">
                                          <p:val>
                                            <p:strVal val="#ppt_w"/>
                                          </p:val>
                                        </p:tav>
                                      </p:tavLst>
                                    </p:anim>
                                    <p:anim calcmode="lin" valueType="num">
                                      <p:cBhvr>
                                        <p:cTn id="48" dur="1250" fill="hold"/>
                                        <p:tgtEl>
                                          <p:spTgt spid="8"/>
                                        </p:tgtEl>
                                        <p:attrNameLst>
                                          <p:attrName>ppt_h</p:attrName>
                                        </p:attrNameLst>
                                      </p:cBhvr>
                                      <p:tavLst>
                                        <p:tav tm="0">
                                          <p:val>
                                            <p:fltVal val="0"/>
                                          </p:val>
                                        </p:tav>
                                        <p:tav tm="100000">
                                          <p:val>
                                            <p:strVal val="#ppt_h"/>
                                          </p:val>
                                        </p:tav>
                                      </p:tavLst>
                                    </p:anim>
                                    <p:anim calcmode="lin" valueType="num">
                                      <p:cBhvr>
                                        <p:cTn id="49" dur="1250" fill="hold"/>
                                        <p:tgtEl>
                                          <p:spTgt spid="8"/>
                                        </p:tgtEl>
                                        <p:attrNameLst>
                                          <p:attrName>ppt_x</p:attrName>
                                        </p:attrNameLst>
                                      </p:cBhvr>
                                      <p:tavLst>
                                        <p:tav tm="0" fmla="#ppt_x+(cos(-2*pi*(1-$))*-#ppt_x-sin(-2*pi*(1-$))*(1-#ppt_y))*(1-$)">
                                          <p:val>
                                            <p:fltVal val="0"/>
                                          </p:val>
                                        </p:tav>
                                        <p:tav tm="100000">
                                          <p:val>
                                            <p:fltVal val="1"/>
                                          </p:val>
                                        </p:tav>
                                      </p:tavLst>
                                    </p:anim>
                                    <p:anim calcmode="lin" valueType="num">
                                      <p:cBhvr>
                                        <p:cTn id="50" dur="1250" fill="hold"/>
                                        <p:tgtEl>
                                          <p:spTgt spid="8"/>
                                        </p:tgtEl>
                                        <p:attrNameLst>
                                          <p:attrName>ppt_y</p:attrName>
                                        </p:attrNameLst>
                                      </p:cBhvr>
                                      <p:tavLst>
                                        <p:tav tm="0" fmla="#ppt_y+(sin(-2*pi*(1-$))*-#ppt_x+cos(-2*pi*(1-$))*(1-#ppt_y))*(1-$)">
                                          <p:val>
                                            <p:fltVal val="0"/>
                                          </p:val>
                                        </p:tav>
                                        <p:tav tm="100000">
                                          <p:val>
                                            <p:fltVal val="1"/>
                                          </p:val>
                                        </p:tav>
                                      </p:tavLst>
                                    </p:anim>
                                  </p:childTnLst>
                                </p:cTn>
                              </p:par>
                              <p:par>
                                <p:cTn id="51" presetID="15" presetClass="entr" presetSubtype="0"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1250" fill="hold"/>
                                        <p:tgtEl>
                                          <p:spTgt spid="22"/>
                                        </p:tgtEl>
                                        <p:attrNameLst>
                                          <p:attrName>ppt_w</p:attrName>
                                        </p:attrNameLst>
                                      </p:cBhvr>
                                      <p:tavLst>
                                        <p:tav tm="0">
                                          <p:val>
                                            <p:fltVal val="0"/>
                                          </p:val>
                                        </p:tav>
                                        <p:tav tm="100000">
                                          <p:val>
                                            <p:strVal val="#ppt_w"/>
                                          </p:val>
                                        </p:tav>
                                      </p:tavLst>
                                    </p:anim>
                                    <p:anim calcmode="lin" valueType="num">
                                      <p:cBhvr>
                                        <p:cTn id="54" dur="1250" fill="hold"/>
                                        <p:tgtEl>
                                          <p:spTgt spid="22"/>
                                        </p:tgtEl>
                                        <p:attrNameLst>
                                          <p:attrName>ppt_h</p:attrName>
                                        </p:attrNameLst>
                                      </p:cBhvr>
                                      <p:tavLst>
                                        <p:tav tm="0">
                                          <p:val>
                                            <p:fltVal val="0"/>
                                          </p:val>
                                        </p:tav>
                                        <p:tav tm="100000">
                                          <p:val>
                                            <p:strVal val="#ppt_h"/>
                                          </p:val>
                                        </p:tav>
                                      </p:tavLst>
                                    </p:anim>
                                    <p:anim calcmode="lin" valueType="num">
                                      <p:cBhvr>
                                        <p:cTn id="55" dur="1250" fill="hold"/>
                                        <p:tgtEl>
                                          <p:spTgt spid="22"/>
                                        </p:tgtEl>
                                        <p:attrNameLst>
                                          <p:attrName>ppt_x</p:attrName>
                                        </p:attrNameLst>
                                      </p:cBhvr>
                                      <p:tavLst>
                                        <p:tav tm="0" fmla="#ppt_x+(cos(-2*pi*(1-$))*-#ppt_x-sin(-2*pi*(1-$))*(1-#ppt_y))*(1-$)">
                                          <p:val>
                                            <p:fltVal val="0"/>
                                          </p:val>
                                        </p:tav>
                                        <p:tav tm="100000">
                                          <p:val>
                                            <p:fltVal val="1"/>
                                          </p:val>
                                        </p:tav>
                                      </p:tavLst>
                                    </p:anim>
                                    <p:anim calcmode="lin" valueType="num">
                                      <p:cBhvr>
                                        <p:cTn id="56" dur="1250" fill="hold"/>
                                        <p:tgtEl>
                                          <p:spTgt spid="22"/>
                                        </p:tgtEl>
                                        <p:attrNameLst>
                                          <p:attrName>ppt_y</p:attrName>
                                        </p:attrNameLst>
                                      </p:cBhvr>
                                      <p:tavLst>
                                        <p:tav tm="0" fmla="#ppt_y+(sin(-2*pi*(1-$))*-#ppt_x+cos(-2*pi*(1-$))*(1-#ppt_y))*(1-$)">
                                          <p:val>
                                            <p:fltVal val="0"/>
                                          </p:val>
                                        </p:tav>
                                        <p:tav tm="100000">
                                          <p:val>
                                            <p:fltVal val="1"/>
                                          </p:val>
                                        </p:tav>
                                      </p:tavLst>
                                    </p:anim>
                                  </p:childTnLst>
                                </p:cTn>
                              </p:par>
                              <p:par>
                                <p:cTn id="57" presetID="15"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250" fill="hold"/>
                                        <p:tgtEl>
                                          <p:spTgt spid="15"/>
                                        </p:tgtEl>
                                        <p:attrNameLst>
                                          <p:attrName>ppt_w</p:attrName>
                                        </p:attrNameLst>
                                      </p:cBhvr>
                                      <p:tavLst>
                                        <p:tav tm="0">
                                          <p:val>
                                            <p:fltVal val="0"/>
                                          </p:val>
                                        </p:tav>
                                        <p:tav tm="100000">
                                          <p:val>
                                            <p:strVal val="#ppt_w"/>
                                          </p:val>
                                        </p:tav>
                                      </p:tavLst>
                                    </p:anim>
                                    <p:anim calcmode="lin" valueType="num">
                                      <p:cBhvr>
                                        <p:cTn id="60" dur="1250" fill="hold"/>
                                        <p:tgtEl>
                                          <p:spTgt spid="15"/>
                                        </p:tgtEl>
                                        <p:attrNameLst>
                                          <p:attrName>ppt_h</p:attrName>
                                        </p:attrNameLst>
                                      </p:cBhvr>
                                      <p:tavLst>
                                        <p:tav tm="0">
                                          <p:val>
                                            <p:fltVal val="0"/>
                                          </p:val>
                                        </p:tav>
                                        <p:tav tm="100000">
                                          <p:val>
                                            <p:strVal val="#ppt_h"/>
                                          </p:val>
                                        </p:tav>
                                      </p:tavLst>
                                    </p:anim>
                                    <p:anim calcmode="lin" valueType="num">
                                      <p:cBhvr>
                                        <p:cTn id="61" dur="1250" fill="hold"/>
                                        <p:tgtEl>
                                          <p:spTgt spid="15"/>
                                        </p:tgtEl>
                                        <p:attrNameLst>
                                          <p:attrName>ppt_x</p:attrName>
                                        </p:attrNameLst>
                                      </p:cBhvr>
                                      <p:tavLst>
                                        <p:tav tm="0" fmla="#ppt_x+(cos(-2*pi*(1-$))*-#ppt_x-sin(-2*pi*(1-$))*(1-#ppt_y))*(1-$)">
                                          <p:val>
                                            <p:fltVal val="0"/>
                                          </p:val>
                                        </p:tav>
                                        <p:tav tm="100000">
                                          <p:val>
                                            <p:fltVal val="1"/>
                                          </p:val>
                                        </p:tav>
                                      </p:tavLst>
                                    </p:anim>
                                    <p:anim calcmode="lin" valueType="num">
                                      <p:cBhvr>
                                        <p:cTn id="62" dur="1250" fill="hold"/>
                                        <p:tgtEl>
                                          <p:spTgt spid="15"/>
                                        </p:tgtEl>
                                        <p:attrNameLst>
                                          <p:attrName>ppt_y</p:attrName>
                                        </p:attrNameLst>
                                      </p:cBhvr>
                                      <p:tavLst>
                                        <p:tav tm="0" fmla="#ppt_y+(sin(-2*pi*(1-$))*-#ppt_x+cos(-2*pi*(1-$))*(1-#ppt_y))*(1-$)">
                                          <p:val>
                                            <p:fltVal val="0"/>
                                          </p:val>
                                        </p:tav>
                                        <p:tav tm="100000">
                                          <p:val>
                                            <p:fltVal val="1"/>
                                          </p:val>
                                        </p:tav>
                                      </p:tavLst>
                                    </p:anim>
                                  </p:childTnLst>
                                </p:cTn>
                              </p:par>
                              <p:par>
                                <p:cTn id="63" presetID="15"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p:cTn id="65" dur="1250" fill="hold"/>
                                        <p:tgtEl>
                                          <p:spTgt spid="29"/>
                                        </p:tgtEl>
                                        <p:attrNameLst>
                                          <p:attrName>ppt_w</p:attrName>
                                        </p:attrNameLst>
                                      </p:cBhvr>
                                      <p:tavLst>
                                        <p:tav tm="0">
                                          <p:val>
                                            <p:fltVal val="0"/>
                                          </p:val>
                                        </p:tav>
                                        <p:tav tm="100000">
                                          <p:val>
                                            <p:strVal val="#ppt_w"/>
                                          </p:val>
                                        </p:tav>
                                      </p:tavLst>
                                    </p:anim>
                                    <p:anim calcmode="lin" valueType="num">
                                      <p:cBhvr>
                                        <p:cTn id="66" dur="1250" fill="hold"/>
                                        <p:tgtEl>
                                          <p:spTgt spid="29"/>
                                        </p:tgtEl>
                                        <p:attrNameLst>
                                          <p:attrName>ppt_h</p:attrName>
                                        </p:attrNameLst>
                                      </p:cBhvr>
                                      <p:tavLst>
                                        <p:tav tm="0">
                                          <p:val>
                                            <p:fltVal val="0"/>
                                          </p:val>
                                        </p:tav>
                                        <p:tav tm="100000">
                                          <p:val>
                                            <p:strVal val="#ppt_h"/>
                                          </p:val>
                                        </p:tav>
                                      </p:tavLst>
                                    </p:anim>
                                    <p:anim calcmode="lin" valueType="num">
                                      <p:cBhvr>
                                        <p:cTn id="67" dur="1250" fill="hold"/>
                                        <p:tgtEl>
                                          <p:spTgt spid="29"/>
                                        </p:tgtEl>
                                        <p:attrNameLst>
                                          <p:attrName>ppt_x</p:attrName>
                                        </p:attrNameLst>
                                      </p:cBhvr>
                                      <p:tavLst>
                                        <p:tav tm="0" fmla="#ppt_x+(cos(-2*pi*(1-$))*-#ppt_x-sin(-2*pi*(1-$))*(1-#ppt_y))*(1-$)">
                                          <p:val>
                                            <p:fltVal val="0"/>
                                          </p:val>
                                        </p:tav>
                                        <p:tav tm="100000">
                                          <p:val>
                                            <p:fltVal val="1"/>
                                          </p:val>
                                        </p:tav>
                                      </p:tavLst>
                                    </p:anim>
                                    <p:anim calcmode="lin" valueType="num">
                                      <p:cBhvr>
                                        <p:cTn id="68" dur="1250" fill="hold"/>
                                        <p:tgtEl>
                                          <p:spTgt spid="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0CBE072-CB8C-43C8-8E05-4979C2C5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1E24B3D0-4544-40B9-A96F-60AFA1DC8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78510" y="2335814"/>
            <a:ext cx="5097376" cy="4652813"/>
          </a:xfrm>
          <a:prstGeom prst="rect">
            <a:avLst/>
          </a:prstGeom>
        </p:spPr>
      </p:pic>
      <p:pic>
        <p:nvPicPr>
          <p:cNvPr id="7" name="图片 6">
            <a:extLst>
              <a:ext uri="{FF2B5EF4-FFF2-40B4-BE49-F238E27FC236}">
                <a16:creationId xmlns:a16="http://schemas.microsoft.com/office/drawing/2014/main" id="{21A4A379-6274-4086-8F3E-E370535A13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id="{BB2684B0-6E85-4E49-B00F-023C7C932B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id="{6FCA3B8C-7BBB-403C-A65E-965F7C06FF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id="{4EDF6902-7A33-4BF9-8651-F8F611CA4D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2" name="TextBox 11"/>
          <p:cNvSpPr txBox="1"/>
          <p:nvPr/>
        </p:nvSpPr>
        <p:spPr>
          <a:xfrm>
            <a:off x="37346" y="2187560"/>
            <a:ext cx="10834254" cy="1862048"/>
          </a:xfrm>
          <a:prstGeom prst="rect">
            <a:avLst/>
          </a:prstGeom>
          <a:noFill/>
        </p:spPr>
        <p:txBody>
          <a:bodyPr wrap="square" rtlCol="0">
            <a:spAutoFit/>
          </a:bodyPr>
          <a:lstStyle/>
          <a:p>
            <a:r>
              <a:rPr lang="vi-VN" sz="11500" dirty="0">
                <a:solidFill>
                  <a:schemeClr val="bg1"/>
                </a:solidFill>
                <a:latin typeface="#9Slide05 Claudia" pitchFamily="2" charset="0"/>
              </a:rPr>
              <a:t>TẠM BIỆT CÁC EM!</a:t>
            </a:r>
            <a:endParaRPr lang="en-US" sz="11500" dirty="0">
              <a:solidFill>
                <a:schemeClr val="bg1"/>
              </a:solidFill>
              <a:latin typeface="#9Slide05 Claudia" pitchFamily="2" charset="0"/>
            </a:endParaRPr>
          </a:p>
        </p:txBody>
      </p:sp>
      <p:sp>
        <p:nvSpPr>
          <p:cNvPr id="2" name="TextBox 1"/>
          <p:cNvSpPr txBox="1"/>
          <p:nvPr/>
        </p:nvSpPr>
        <p:spPr>
          <a:xfrm>
            <a:off x="75846" y="2274659"/>
            <a:ext cx="10834254" cy="1862048"/>
          </a:xfrm>
          <a:prstGeom prst="rect">
            <a:avLst/>
          </a:prstGeom>
          <a:noFill/>
        </p:spPr>
        <p:txBody>
          <a:bodyPr wrap="square" rtlCol="0">
            <a:spAutoFit/>
          </a:bodyPr>
          <a:lstStyle/>
          <a:p>
            <a:r>
              <a:rPr lang="vi-VN" sz="11500" dirty="0">
                <a:solidFill>
                  <a:schemeClr val="accent4">
                    <a:lumMod val="60000"/>
                    <a:lumOff val="40000"/>
                  </a:schemeClr>
                </a:solidFill>
                <a:latin typeface="#9Slide05 Claudia" pitchFamily="2" charset="0"/>
              </a:rPr>
              <a:t>TẠM BIỆT CÁC EM!</a:t>
            </a:r>
            <a:endParaRPr lang="en-US" sz="11500" dirty="0">
              <a:solidFill>
                <a:schemeClr val="accent4">
                  <a:lumMod val="60000"/>
                  <a:lumOff val="40000"/>
                </a:schemeClr>
              </a:solidFill>
              <a:latin typeface="#9Slide05 Claudia" pitchFamily="2" charset="0"/>
            </a:endParaRPr>
          </a:p>
        </p:txBody>
      </p:sp>
      <p:sp>
        <p:nvSpPr>
          <p:cNvPr id="10" name="文本框 10">
            <a:extLst>
              <a:ext uri="{FF2B5EF4-FFF2-40B4-BE49-F238E27FC236}">
                <a16:creationId xmlns:a16="http://schemas.microsoft.com/office/drawing/2014/main" id="{F4AEEAC3-3AB4-4AF1-81AC-36B1C6375936}"/>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34180152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childTnLst>
                          </p:cTn>
                        </p:par>
                        <p:par>
                          <p:cTn id="10" fill="hold">
                            <p:stCondLst>
                              <p:cond delay="750"/>
                            </p:stCondLst>
                            <p:childTnLst>
                              <p:par>
                                <p:cTn id="11" presetID="3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 calcmode="lin" valueType="num">
                                      <p:cBhvr>
                                        <p:cTn id="15" dur="750" fill="hold"/>
                                        <p:tgtEl>
                                          <p:spTgt spid="8"/>
                                        </p:tgtEl>
                                        <p:attrNameLst>
                                          <p:attrName>style.rotation</p:attrName>
                                        </p:attrNameLst>
                                      </p:cBhvr>
                                      <p:tavLst>
                                        <p:tav tm="0">
                                          <p:val>
                                            <p:fltVal val="90"/>
                                          </p:val>
                                        </p:tav>
                                        <p:tav tm="100000">
                                          <p:val>
                                            <p:fltVal val="0"/>
                                          </p:val>
                                        </p:tav>
                                      </p:tavLst>
                                    </p:anim>
                                    <p:animEffect transition="in" filter="fade">
                                      <p:cBhvr>
                                        <p:cTn id="16" dur="750"/>
                                        <p:tgtEl>
                                          <p:spTgt spid="8"/>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750" fill="hold"/>
                                        <p:tgtEl>
                                          <p:spTgt spid="9"/>
                                        </p:tgtEl>
                                        <p:attrNameLst>
                                          <p:attrName>ppt_w</p:attrName>
                                        </p:attrNameLst>
                                      </p:cBhvr>
                                      <p:tavLst>
                                        <p:tav tm="0">
                                          <p:val>
                                            <p:fltVal val="0"/>
                                          </p:val>
                                        </p:tav>
                                        <p:tav tm="100000">
                                          <p:val>
                                            <p:strVal val="#ppt_w"/>
                                          </p:val>
                                        </p:tav>
                                      </p:tavLst>
                                    </p:anim>
                                    <p:anim calcmode="lin" valueType="num">
                                      <p:cBhvr>
                                        <p:cTn id="26" dur="750" fill="hold"/>
                                        <p:tgtEl>
                                          <p:spTgt spid="9"/>
                                        </p:tgtEl>
                                        <p:attrNameLst>
                                          <p:attrName>ppt_h</p:attrName>
                                        </p:attrNameLst>
                                      </p:cBhvr>
                                      <p:tavLst>
                                        <p:tav tm="0">
                                          <p:val>
                                            <p:fltVal val="0"/>
                                          </p:val>
                                        </p:tav>
                                        <p:tav tm="100000">
                                          <p:val>
                                            <p:strVal val="#ppt_h"/>
                                          </p:val>
                                        </p:tav>
                                      </p:tavLst>
                                    </p:anim>
                                    <p:anim calcmode="lin" valueType="num">
                                      <p:cBhvr>
                                        <p:cTn id="27" dur="750" fill="hold"/>
                                        <p:tgtEl>
                                          <p:spTgt spid="9"/>
                                        </p:tgtEl>
                                        <p:attrNameLst>
                                          <p:attrName>style.rotation</p:attrName>
                                        </p:attrNameLst>
                                      </p:cBhvr>
                                      <p:tavLst>
                                        <p:tav tm="0">
                                          <p:val>
                                            <p:fltVal val="90"/>
                                          </p:val>
                                        </p:tav>
                                        <p:tav tm="100000">
                                          <p:val>
                                            <p:fltVal val="0"/>
                                          </p:val>
                                        </p:tav>
                                      </p:tavLst>
                                    </p:anim>
                                    <p:animEffect transition="in" filter="fade">
                                      <p:cBhvr>
                                        <p:cTn id="28" dur="750"/>
                                        <p:tgtEl>
                                          <p:spTgt spid="9"/>
                                        </p:tgtEl>
                                      </p:cBhvr>
                                    </p:animEffect>
                                  </p:childTnLst>
                                </p:cTn>
                              </p:par>
                            </p:childTnLst>
                          </p:cTn>
                        </p:par>
                        <p:par>
                          <p:cTn id="29" fill="hold">
                            <p:stCondLst>
                              <p:cond delay="1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75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225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750"/>
                                        <p:tgtEl>
                                          <p:spTgt spid="15"/>
                                        </p:tgtEl>
                                      </p:cBhvr>
                                    </p:animEffect>
                                    <p:anim calcmode="lin" valueType="num">
                                      <p:cBhvr>
                                        <p:cTn id="39" dur="750" fill="hold"/>
                                        <p:tgtEl>
                                          <p:spTgt spid="15"/>
                                        </p:tgtEl>
                                        <p:attrNameLst>
                                          <p:attrName>ppt_x</p:attrName>
                                        </p:attrNameLst>
                                      </p:cBhvr>
                                      <p:tavLst>
                                        <p:tav tm="0">
                                          <p:val>
                                            <p:strVal val="#ppt_x"/>
                                          </p:val>
                                        </p:tav>
                                        <p:tav tm="100000">
                                          <p:val>
                                            <p:strVal val="#ppt_x"/>
                                          </p:val>
                                        </p:tav>
                                      </p:tavLst>
                                    </p:anim>
                                    <p:anim calcmode="lin" valueType="num">
                                      <p:cBhvr>
                                        <p:cTn id="40" dur="75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3000"/>
                            </p:stCondLst>
                            <p:childTnLst>
                              <p:par>
                                <p:cTn id="42" presetID="53" presetClass="entr" presetSubtype="16"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par>
                          <p:cTn id="47" fill="hold">
                            <p:stCondLst>
                              <p:cond delay="3500"/>
                            </p:stCondLst>
                            <p:childTnLst>
                              <p:par>
                                <p:cTn id="48" presetID="53" presetClass="entr" presetSubtype="16"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0CBE072-CB8C-43C8-8E05-4979C2C55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1E24B3D0-4544-40B9-A96F-60AFA1DC8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78510" y="2335814"/>
            <a:ext cx="5097376" cy="4652813"/>
          </a:xfrm>
          <a:prstGeom prst="rect">
            <a:avLst/>
          </a:prstGeom>
        </p:spPr>
      </p:pic>
      <p:pic>
        <p:nvPicPr>
          <p:cNvPr id="7" name="图片 6">
            <a:extLst>
              <a:ext uri="{FF2B5EF4-FFF2-40B4-BE49-F238E27FC236}">
                <a16:creationId xmlns:a16="http://schemas.microsoft.com/office/drawing/2014/main" id="{21A4A379-6274-4086-8F3E-E370535A13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id="{BB2684B0-6E85-4E49-B00F-023C7C932B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id="{6FCA3B8C-7BBB-403C-A65E-965F7C06FF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id="{4EDF6902-7A33-4BF9-8651-F8F611CA4D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4" name="Rectangle 13"/>
          <p:cNvSpPr/>
          <p:nvPr/>
        </p:nvSpPr>
        <p:spPr>
          <a:xfrm>
            <a:off x="1746085" y="222896"/>
            <a:ext cx="3958135" cy="101566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u="sng" dirty="0" err="1">
                <a:ln w="0"/>
                <a:solidFill>
                  <a:prstClr val="white"/>
                </a:solidFill>
                <a:effectLst>
                  <a:outerShdw blurRad="38100" dist="19050" dir="2700000" algn="tl" rotWithShape="0">
                    <a:prstClr val="black">
                      <a:alpha val="40000"/>
                    </a:prstClr>
                  </a:outerShdw>
                </a:effectLst>
                <a:latin typeface="UVN Dinh Hon" panose="03030602040405080B03" pitchFamily="66" charset="0"/>
              </a:rPr>
              <a:t>Mục</a:t>
            </a:r>
            <a:r>
              <a:rPr lang="en-US" sz="6000" b="1" u="sng" dirty="0">
                <a:ln w="0"/>
                <a:solidFill>
                  <a:prstClr val="white"/>
                </a:solidFill>
                <a:effectLst>
                  <a:outerShdw blurRad="38100" dist="19050" dir="2700000" algn="tl" rotWithShape="0">
                    <a:prstClr val="black">
                      <a:alpha val="40000"/>
                    </a:prstClr>
                  </a:outerShdw>
                </a:effectLst>
                <a:latin typeface="UVN Dinh Hon" panose="03030602040405080B03" pitchFamily="66" charset="0"/>
              </a:rPr>
              <a:t> </a:t>
            </a:r>
            <a:r>
              <a:rPr lang="en-US" sz="6000" b="1" u="sng" dirty="0" err="1">
                <a:ln w="0"/>
                <a:solidFill>
                  <a:prstClr val="white"/>
                </a:solidFill>
                <a:effectLst>
                  <a:outerShdw blurRad="38100" dist="19050" dir="2700000" algn="tl" rotWithShape="0">
                    <a:prstClr val="black">
                      <a:alpha val="40000"/>
                    </a:prstClr>
                  </a:outerShdw>
                </a:effectLst>
                <a:latin typeface="UVN Dinh Hon" panose="03030602040405080B03" pitchFamily="66" charset="0"/>
              </a:rPr>
              <a:t>tiêu</a:t>
            </a:r>
            <a:r>
              <a:rPr lang="en-US" sz="6000" b="1" u="sng" dirty="0">
                <a:ln w="0"/>
                <a:solidFill>
                  <a:prstClr val="white"/>
                </a:solidFill>
                <a:effectLst>
                  <a:outerShdw blurRad="38100" dist="19050" dir="2700000" algn="tl" rotWithShape="0">
                    <a:prstClr val="black">
                      <a:alpha val="40000"/>
                    </a:prstClr>
                  </a:outerShdw>
                </a:effectLst>
                <a:latin typeface="UVN Dinh Hon" panose="03030602040405080B03" pitchFamily="66" charset="0"/>
              </a:rPr>
              <a:t> </a:t>
            </a:r>
            <a:r>
              <a:rPr lang="en-US" sz="6000" b="1" u="sng" dirty="0" err="1">
                <a:ln w="0"/>
                <a:solidFill>
                  <a:prstClr val="white"/>
                </a:solidFill>
                <a:effectLst>
                  <a:outerShdw blurRad="38100" dist="19050" dir="2700000" algn="tl" rotWithShape="0">
                    <a:prstClr val="black">
                      <a:alpha val="40000"/>
                    </a:prstClr>
                  </a:outerShdw>
                </a:effectLst>
                <a:latin typeface="UVN Dinh Hon" panose="03030602040405080B03" pitchFamily="66" charset="0"/>
              </a:rPr>
              <a:t>cần</a:t>
            </a:r>
            <a:r>
              <a:rPr lang="en-US" sz="6000" b="1" u="sng" dirty="0">
                <a:ln w="0"/>
                <a:solidFill>
                  <a:prstClr val="white"/>
                </a:solidFill>
                <a:effectLst>
                  <a:outerShdw blurRad="38100" dist="19050" dir="2700000" algn="tl" rotWithShape="0">
                    <a:prstClr val="black">
                      <a:alpha val="40000"/>
                    </a:prstClr>
                  </a:outerShdw>
                </a:effectLst>
                <a:latin typeface="UVN Dinh Hon" panose="03030602040405080B03" pitchFamily="66" charset="0"/>
              </a:rPr>
              <a:t> </a:t>
            </a:r>
            <a:r>
              <a:rPr lang="en-US" sz="6000" b="1" u="sng" dirty="0" err="1">
                <a:ln w="0"/>
                <a:solidFill>
                  <a:prstClr val="white"/>
                </a:solidFill>
                <a:effectLst>
                  <a:outerShdw blurRad="38100" dist="19050" dir="2700000" algn="tl" rotWithShape="0">
                    <a:prstClr val="black">
                      <a:alpha val="40000"/>
                    </a:prstClr>
                  </a:outerShdw>
                </a:effectLst>
                <a:latin typeface="UVN Dinh Hon" panose="03030602040405080B03" pitchFamily="66" charset="0"/>
              </a:rPr>
              <a:t>đạt</a:t>
            </a:r>
            <a:endParaRPr kumimoji="0" lang="en-US" sz="6000" b="1" i="0" u="sng"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UVN Dinh Hon" panose="03030602040405080B03" pitchFamily="66" charset="0"/>
            </a:endParaRPr>
          </a:p>
        </p:txBody>
      </p:sp>
      <p:sp>
        <p:nvSpPr>
          <p:cNvPr id="11" name="文本框 10">
            <a:extLst>
              <a:ext uri="{FF2B5EF4-FFF2-40B4-BE49-F238E27FC236}">
                <a16:creationId xmlns:a16="http://schemas.microsoft.com/office/drawing/2014/main" id="{DB2906E5-EA38-4648-B2C2-768C2458EE22}"/>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pic>
        <p:nvPicPr>
          <p:cNvPr id="10" name="图片 17">
            <a:extLst>
              <a:ext uri="{FF2B5EF4-FFF2-40B4-BE49-F238E27FC236}">
                <a16:creationId xmlns:a16="http://schemas.microsoft.com/office/drawing/2014/main" id="{7E0647EB-457E-4089-A1CC-18A48A917C1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919063" flipH="1">
            <a:off x="605214" y="655255"/>
            <a:ext cx="9066257" cy="5586696"/>
          </a:xfrm>
          <a:prstGeom prst="rect">
            <a:avLst/>
          </a:prstGeom>
        </p:spPr>
      </p:pic>
      <p:pic>
        <p:nvPicPr>
          <p:cNvPr id="13" name="图片 17">
            <a:extLst>
              <a:ext uri="{FF2B5EF4-FFF2-40B4-BE49-F238E27FC236}">
                <a16:creationId xmlns:a16="http://schemas.microsoft.com/office/drawing/2014/main" id="{E0B2DBC8-2EBC-49CF-952E-6390424C3187}"/>
              </a:ext>
            </a:extLst>
          </p:cNvPr>
          <p:cNvPicPr>
            <a:picLocks noChangeAspect="1"/>
          </p:cNvPicPr>
          <p:nvPr/>
        </p:nvPicPr>
        <p:blipFill>
          <a:blip r:embed="rId9" cstate="screen">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rot="20516191" flipH="1">
            <a:off x="1216844" y="620922"/>
            <a:ext cx="8013801" cy="5351092"/>
          </a:xfrm>
          <a:prstGeom prst="rect">
            <a:avLst/>
          </a:prstGeom>
        </p:spPr>
      </p:pic>
      <p:sp>
        <p:nvSpPr>
          <p:cNvPr id="12" name="TextBox 11">
            <a:extLst>
              <a:ext uri="{FF2B5EF4-FFF2-40B4-BE49-F238E27FC236}">
                <a16:creationId xmlns:a16="http://schemas.microsoft.com/office/drawing/2014/main" id="{DFA6A97F-5B25-4D7C-AACE-305235E192D9}"/>
              </a:ext>
            </a:extLst>
          </p:cNvPr>
          <p:cNvSpPr txBox="1"/>
          <p:nvPr/>
        </p:nvSpPr>
        <p:spPr>
          <a:xfrm rot="21124736">
            <a:off x="1261317" y="1706014"/>
            <a:ext cx="7757962" cy="2862322"/>
          </a:xfrm>
          <a:prstGeom prst="rect">
            <a:avLst/>
          </a:prstGeom>
          <a:noFill/>
        </p:spPr>
        <p:txBody>
          <a:bodyPr wrap="square">
            <a:spAutoFit/>
            <a:scene3d>
              <a:camera prst="orthographicFront"/>
              <a:lightRig rig="threePt" dir="t"/>
            </a:scene3d>
            <a:sp3d extrusionH="57150">
              <a:bevelT w="57150" h="38100" prst="artDeco"/>
            </a:sp3d>
          </a:bodyPr>
          <a:lstStyle/>
          <a:p>
            <a:pPr marL="0" marR="0" algn="just">
              <a:spcBef>
                <a:spcPts val="0"/>
              </a:spcBef>
              <a:spcAft>
                <a:spcPts val="0"/>
              </a:spcAft>
            </a:pPr>
            <a:r>
              <a:rPr lang="nl-NL" sz="1800" b="1" dirty="0">
                <a:solidFill>
                  <a:srgbClr val="002060"/>
                </a:solidFill>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1</a:t>
            </a:r>
            <a:r>
              <a:rPr lang="nl-NL" sz="18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Kiến thức</a:t>
            </a:r>
            <a:endParaRPr lang="en-US" sz="16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00000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Hiểu câu chuyện và nêu được nội dung chính của truyện. </a:t>
            </a:r>
            <a:endParaRPr lang="en-US" sz="1600" b="1" dirty="0">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spcBef>
                <a:spcPts val="0"/>
              </a:spcBef>
              <a:spcAft>
                <a:spcPts val="0"/>
              </a:spcAft>
            </a:pPr>
            <a:r>
              <a:rPr lang="nl-NL" sz="18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2. Kĩ năng:</a:t>
            </a:r>
            <a:endParaRPr lang="en-US" sz="16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nl-NL" sz="1800" b="1" dirty="0">
                <a:solidFill>
                  <a:srgbClr val="00000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Dựa vào gợi ý (SGK), biết chọn và kể lại được câu chuyện (mẩu chuyện, đoạn truyện) đã nghe, đã đọc nói về một người có nghị lực, có ý chí vươn lên trong cuộc sống.</a:t>
            </a:r>
            <a:endParaRPr lang="en-US" sz="1600" b="1" dirty="0">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spcBef>
                <a:spcPts val="0"/>
              </a:spcBef>
              <a:spcAft>
                <a:spcPts val="0"/>
              </a:spcAft>
            </a:pPr>
            <a:r>
              <a:rPr lang="nl-NL" sz="18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3. Phẩm chất</a:t>
            </a:r>
            <a:endParaRPr lang="en-US" sz="16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00000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GD HS có nghị lực, có ý chí vươn lên trong học tập và rèn luyện. </a:t>
            </a:r>
            <a:endParaRPr lang="en-US" sz="1600" b="1" dirty="0">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8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4. Góp phần bồi dưỡng các năng lực</a:t>
            </a:r>
            <a:endParaRPr lang="en-US" sz="1600" b="1" dirty="0">
              <a:solidFill>
                <a:srgbClr val="00206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r>
              <a:rPr lang="nl-NL" sz="1800" b="1" dirty="0">
                <a:solidFill>
                  <a:srgbClr val="000000"/>
                </a:solidFill>
                <a:effectLst>
                  <a:glow rad="63500">
                    <a:schemeClr val="accent5">
                      <a:satMod val="175000"/>
                      <a:alpha val="40000"/>
                    </a:scheme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NL giao tiếp và hợp tác, NL sáng tạo, NL ngôn ngữ, NL thẩm mĩ.</a:t>
            </a:r>
            <a:endParaRPr lang="en-US" b="1" dirty="0">
              <a:effectLst>
                <a:glow rad="63500">
                  <a:schemeClr val="accent5">
                    <a:satMod val="175000"/>
                    <a:alpha val="40000"/>
                  </a:schemeClr>
                </a:glow>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299812405"/>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childTnLst>
                          </p:cTn>
                        </p:par>
                        <p:par>
                          <p:cTn id="10" fill="hold">
                            <p:stCondLst>
                              <p:cond delay="750"/>
                            </p:stCondLst>
                            <p:childTnLst>
                              <p:par>
                                <p:cTn id="11" presetID="3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 calcmode="lin" valueType="num">
                                      <p:cBhvr>
                                        <p:cTn id="15" dur="750" fill="hold"/>
                                        <p:tgtEl>
                                          <p:spTgt spid="8"/>
                                        </p:tgtEl>
                                        <p:attrNameLst>
                                          <p:attrName>style.rotation</p:attrName>
                                        </p:attrNameLst>
                                      </p:cBhvr>
                                      <p:tavLst>
                                        <p:tav tm="0">
                                          <p:val>
                                            <p:fltVal val="90"/>
                                          </p:val>
                                        </p:tav>
                                        <p:tav tm="100000">
                                          <p:val>
                                            <p:fltVal val="0"/>
                                          </p:val>
                                        </p:tav>
                                      </p:tavLst>
                                    </p:anim>
                                    <p:animEffect transition="in" filter="fade">
                                      <p:cBhvr>
                                        <p:cTn id="16" dur="750"/>
                                        <p:tgtEl>
                                          <p:spTgt spid="8"/>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750" fill="hold"/>
                                        <p:tgtEl>
                                          <p:spTgt spid="9"/>
                                        </p:tgtEl>
                                        <p:attrNameLst>
                                          <p:attrName>ppt_w</p:attrName>
                                        </p:attrNameLst>
                                      </p:cBhvr>
                                      <p:tavLst>
                                        <p:tav tm="0">
                                          <p:val>
                                            <p:fltVal val="0"/>
                                          </p:val>
                                        </p:tav>
                                        <p:tav tm="100000">
                                          <p:val>
                                            <p:strVal val="#ppt_w"/>
                                          </p:val>
                                        </p:tav>
                                      </p:tavLst>
                                    </p:anim>
                                    <p:anim calcmode="lin" valueType="num">
                                      <p:cBhvr>
                                        <p:cTn id="26" dur="750" fill="hold"/>
                                        <p:tgtEl>
                                          <p:spTgt spid="9"/>
                                        </p:tgtEl>
                                        <p:attrNameLst>
                                          <p:attrName>ppt_h</p:attrName>
                                        </p:attrNameLst>
                                      </p:cBhvr>
                                      <p:tavLst>
                                        <p:tav tm="0">
                                          <p:val>
                                            <p:fltVal val="0"/>
                                          </p:val>
                                        </p:tav>
                                        <p:tav tm="100000">
                                          <p:val>
                                            <p:strVal val="#ppt_h"/>
                                          </p:val>
                                        </p:tav>
                                      </p:tavLst>
                                    </p:anim>
                                    <p:anim calcmode="lin" valueType="num">
                                      <p:cBhvr>
                                        <p:cTn id="27" dur="750" fill="hold"/>
                                        <p:tgtEl>
                                          <p:spTgt spid="9"/>
                                        </p:tgtEl>
                                        <p:attrNameLst>
                                          <p:attrName>style.rotation</p:attrName>
                                        </p:attrNameLst>
                                      </p:cBhvr>
                                      <p:tavLst>
                                        <p:tav tm="0">
                                          <p:val>
                                            <p:fltVal val="90"/>
                                          </p:val>
                                        </p:tav>
                                        <p:tav tm="100000">
                                          <p:val>
                                            <p:fltVal val="0"/>
                                          </p:val>
                                        </p:tav>
                                      </p:tavLst>
                                    </p:anim>
                                    <p:animEffect transition="in" filter="fade">
                                      <p:cBhvr>
                                        <p:cTn id="28" dur="750"/>
                                        <p:tgtEl>
                                          <p:spTgt spid="9"/>
                                        </p:tgtEl>
                                      </p:cBhvr>
                                    </p:animEffect>
                                  </p:childTnLst>
                                </p:cTn>
                              </p:par>
                            </p:childTnLst>
                          </p:cTn>
                        </p:par>
                        <p:par>
                          <p:cTn id="29" fill="hold">
                            <p:stCondLst>
                              <p:cond delay="1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75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225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750"/>
                                        <p:tgtEl>
                                          <p:spTgt spid="15"/>
                                        </p:tgtEl>
                                      </p:cBhvr>
                                    </p:animEffect>
                                    <p:anim calcmode="lin" valueType="num">
                                      <p:cBhvr>
                                        <p:cTn id="39" dur="750" fill="hold"/>
                                        <p:tgtEl>
                                          <p:spTgt spid="15"/>
                                        </p:tgtEl>
                                        <p:attrNameLst>
                                          <p:attrName>ppt_x</p:attrName>
                                        </p:attrNameLst>
                                      </p:cBhvr>
                                      <p:tavLst>
                                        <p:tav tm="0">
                                          <p:val>
                                            <p:strVal val="#ppt_x"/>
                                          </p:val>
                                        </p:tav>
                                        <p:tav tm="100000">
                                          <p:val>
                                            <p:strVal val="#ppt_x"/>
                                          </p:val>
                                        </p:tav>
                                      </p:tavLst>
                                    </p:anim>
                                    <p:anim calcmode="lin" valueType="num">
                                      <p:cBhvr>
                                        <p:cTn id="40" dur="750" fill="hold"/>
                                        <p:tgtEl>
                                          <p:spTgt spid="15"/>
                                        </p:tgtEl>
                                        <p:attrNameLst>
                                          <p:attrName>ppt_y</p:attrName>
                                        </p:attrNameLst>
                                      </p:cBhvr>
                                      <p:tavLst>
                                        <p:tav tm="0">
                                          <p:val>
                                            <p:strVal val="#ppt_y+.1"/>
                                          </p:val>
                                        </p:tav>
                                        <p:tav tm="100000">
                                          <p:val>
                                            <p:strVal val="#ppt_y"/>
                                          </p:val>
                                        </p:tav>
                                      </p:tavLst>
                                    </p:anim>
                                  </p:childTnLst>
                                </p:cTn>
                              </p:par>
                              <p:par>
                                <p:cTn id="41" presetID="14" presetClass="entr" presetSubtype="10" fill="hold" grpId="0" nodeType="withEffect">
                                  <p:stCondLst>
                                    <p:cond delay="0"/>
                                  </p:stCondLst>
                                  <p:iterate type="lt">
                                    <p:tmPct val="10000"/>
                                  </p:iterate>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par>
                                <p:cTn id="49" presetID="22" presetClass="entr" presetSubtype="4"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down)">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Effect transition="in" filter="barn(inVertical)">
                                      <p:cBhvr>
                                        <p:cTn id="56" dur="500"/>
                                        <p:tgtEl>
                                          <p:spTgt spid="12">
                                            <p:txEl>
                                              <p:pRg st="0" end="0"/>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12">
                                            <p:txEl>
                                              <p:pRg st="1" end="1"/>
                                            </p:txEl>
                                          </p:spTgt>
                                        </p:tgtEl>
                                        <p:attrNameLst>
                                          <p:attrName>style.visibility</p:attrName>
                                        </p:attrNameLst>
                                      </p:cBhvr>
                                      <p:to>
                                        <p:strVal val="visible"/>
                                      </p:to>
                                    </p:set>
                                    <p:animEffect transition="in" filter="barn(inVertical)">
                                      <p:cBhvr>
                                        <p:cTn id="59" dur="500"/>
                                        <p:tgtEl>
                                          <p:spTgt spid="12">
                                            <p:txEl>
                                              <p:pRg st="1" end="1"/>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12">
                                            <p:txEl>
                                              <p:pRg st="2" end="2"/>
                                            </p:txEl>
                                          </p:spTgt>
                                        </p:tgtEl>
                                        <p:attrNameLst>
                                          <p:attrName>style.visibility</p:attrName>
                                        </p:attrNameLst>
                                      </p:cBhvr>
                                      <p:to>
                                        <p:strVal val="visible"/>
                                      </p:to>
                                    </p:set>
                                    <p:animEffect transition="in" filter="barn(inVertical)">
                                      <p:cBhvr>
                                        <p:cTn id="62" dur="500"/>
                                        <p:tgtEl>
                                          <p:spTgt spid="12">
                                            <p:txEl>
                                              <p:pRg st="2" end="2"/>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12">
                                            <p:txEl>
                                              <p:pRg st="3" end="3"/>
                                            </p:txEl>
                                          </p:spTgt>
                                        </p:tgtEl>
                                        <p:attrNameLst>
                                          <p:attrName>style.visibility</p:attrName>
                                        </p:attrNameLst>
                                      </p:cBhvr>
                                      <p:to>
                                        <p:strVal val="visible"/>
                                      </p:to>
                                    </p:set>
                                    <p:animEffect transition="in" filter="barn(inVertical)">
                                      <p:cBhvr>
                                        <p:cTn id="65" dur="500"/>
                                        <p:tgtEl>
                                          <p:spTgt spid="12">
                                            <p:txEl>
                                              <p:pRg st="3" end="3"/>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12">
                                            <p:txEl>
                                              <p:pRg st="4" end="4"/>
                                            </p:txEl>
                                          </p:spTgt>
                                        </p:tgtEl>
                                        <p:attrNameLst>
                                          <p:attrName>style.visibility</p:attrName>
                                        </p:attrNameLst>
                                      </p:cBhvr>
                                      <p:to>
                                        <p:strVal val="visible"/>
                                      </p:to>
                                    </p:set>
                                    <p:animEffect transition="in" filter="barn(inVertical)">
                                      <p:cBhvr>
                                        <p:cTn id="68" dur="500"/>
                                        <p:tgtEl>
                                          <p:spTgt spid="12">
                                            <p:txEl>
                                              <p:pRg st="4" end="4"/>
                                            </p:txEl>
                                          </p:spTgt>
                                        </p:tgtEl>
                                      </p:cBhvr>
                                    </p:animEffect>
                                  </p:childTnLst>
                                </p:cTn>
                              </p:par>
                              <p:par>
                                <p:cTn id="69" presetID="16" presetClass="entr" presetSubtype="21" fill="hold" nodeType="withEffect">
                                  <p:stCondLst>
                                    <p:cond delay="0"/>
                                  </p:stCondLst>
                                  <p:childTnLst>
                                    <p:set>
                                      <p:cBhvr>
                                        <p:cTn id="70" dur="1" fill="hold">
                                          <p:stCondLst>
                                            <p:cond delay="0"/>
                                          </p:stCondLst>
                                        </p:cTn>
                                        <p:tgtEl>
                                          <p:spTgt spid="12">
                                            <p:txEl>
                                              <p:pRg st="5" end="5"/>
                                            </p:txEl>
                                          </p:spTgt>
                                        </p:tgtEl>
                                        <p:attrNameLst>
                                          <p:attrName>style.visibility</p:attrName>
                                        </p:attrNameLst>
                                      </p:cBhvr>
                                      <p:to>
                                        <p:strVal val="visible"/>
                                      </p:to>
                                    </p:set>
                                    <p:animEffect transition="in" filter="barn(inVertical)">
                                      <p:cBhvr>
                                        <p:cTn id="71" dur="500"/>
                                        <p:tgtEl>
                                          <p:spTgt spid="12">
                                            <p:txEl>
                                              <p:pRg st="5" end="5"/>
                                            </p:txEl>
                                          </p:spTgt>
                                        </p:tgtEl>
                                      </p:cBhvr>
                                    </p:animEffect>
                                  </p:childTnLst>
                                </p:cTn>
                              </p:par>
                              <p:par>
                                <p:cTn id="72" presetID="16" presetClass="entr" presetSubtype="21" fill="hold" nodeType="withEffect">
                                  <p:stCondLst>
                                    <p:cond delay="0"/>
                                  </p:stCondLst>
                                  <p:childTnLst>
                                    <p:set>
                                      <p:cBhvr>
                                        <p:cTn id="73" dur="1" fill="hold">
                                          <p:stCondLst>
                                            <p:cond delay="0"/>
                                          </p:stCondLst>
                                        </p:cTn>
                                        <p:tgtEl>
                                          <p:spTgt spid="12">
                                            <p:txEl>
                                              <p:pRg st="6" end="6"/>
                                            </p:txEl>
                                          </p:spTgt>
                                        </p:tgtEl>
                                        <p:attrNameLst>
                                          <p:attrName>style.visibility</p:attrName>
                                        </p:attrNameLst>
                                      </p:cBhvr>
                                      <p:to>
                                        <p:strVal val="visible"/>
                                      </p:to>
                                    </p:set>
                                    <p:animEffect transition="in" filter="barn(inVertical)">
                                      <p:cBhvr>
                                        <p:cTn id="74" dur="500"/>
                                        <p:tgtEl>
                                          <p:spTgt spid="12">
                                            <p:txEl>
                                              <p:pRg st="6" end="6"/>
                                            </p:txEl>
                                          </p:spTgt>
                                        </p:tgtEl>
                                      </p:cBhvr>
                                    </p:animEffect>
                                  </p:childTnLst>
                                </p:cTn>
                              </p:par>
                              <p:par>
                                <p:cTn id="75" presetID="16" presetClass="entr" presetSubtype="21" fill="hold" nodeType="withEffect">
                                  <p:stCondLst>
                                    <p:cond delay="0"/>
                                  </p:stCondLst>
                                  <p:childTnLst>
                                    <p:set>
                                      <p:cBhvr>
                                        <p:cTn id="76" dur="1" fill="hold">
                                          <p:stCondLst>
                                            <p:cond delay="0"/>
                                          </p:stCondLst>
                                        </p:cTn>
                                        <p:tgtEl>
                                          <p:spTgt spid="12">
                                            <p:txEl>
                                              <p:pRg st="7" end="7"/>
                                            </p:txEl>
                                          </p:spTgt>
                                        </p:tgtEl>
                                        <p:attrNameLst>
                                          <p:attrName>style.visibility</p:attrName>
                                        </p:attrNameLst>
                                      </p:cBhvr>
                                      <p:to>
                                        <p:strVal val="visible"/>
                                      </p:to>
                                    </p:set>
                                    <p:animEffect transition="in" filter="barn(inVertical)">
                                      <p:cBhvr>
                                        <p:cTn id="77"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5FAD78-048C-4B1B-8EF0-32A336C2F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6176B8E7-BF7B-4033-AA8C-5B718079A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476" y="0"/>
            <a:ext cx="12192000" cy="6827520"/>
          </a:xfrm>
          <a:prstGeom prst="rect">
            <a:avLst/>
          </a:prstGeom>
        </p:spPr>
      </p:pic>
      <p:sp>
        <p:nvSpPr>
          <p:cNvPr id="7" name="标题 1">
            <a:extLst>
              <a:ext uri="{FF2B5EF4-FFF2-40B4-BE49-F238E27FC236}">
                <a16:creationId xmlns:a16="http://schemas.microsoft.com/office/drawing/2014/main" id="{CFBAD965-8C3B-4E2F-9323-14FE9838E8E8}"/>
              </a:ext>
            </a:extLst>
          </p:cNvPr>
          <p:cNvSpPr>
            <a:spLocks noGrp="1"/>
          </p:cNvSpPr>
          <p:nvPr>
            <p:ph type="title"/>
          </p:nvPr>
        </p:nvSpPr>
        <p:spPr>
          <a:xfrm>
            <a:off x="3180389" y="2401750"/>
            <a:ext cx="8562432" cy="1314616"/>
          </a:xfrm>
        </p:spPr>
        <p:txBody>
          <a:bodyPr>
            <a:noAutofit/>
          </a:bodyPr>
          <a:lstStyle/>
          <a:p>
            <a:pPr>
              <a:lnSpc>
                <a:spcPts val="6500"/>
              </a:lnSpc>
            </a:pPr>
            <a:r>
              <a:rPr lang="vi-VN" altLang="zh-CN" sz="11500" dirty="0">
                <a:solidFill>
                  <a:srgbClr val="FCECC3"/>
                </a:solidFill>
                <a:effectLst>
                  <a:outerShdw blurRad="38100" dist="38100" dir="2700000" algn="tl">
                    <a:srgbClr val="000000">
                      <a:alpha val="43137"/>
                    </a:srgbClr>
                  </a:outerShdw>
                </a:effectLst>
                <a:latin typeface="#9Slide03 Arima Madurai Bold" panose="00000800000000000000" pitchFamily="2" charset="0"/>
                <a:ea typeface="小考拉体" panose="02000503000000000000" pitchFamily="2" charset="-122"/>
                <a:cs typeface="#9Slide03 Arima Madurai Bold" panose="00000800000000000000" pitchFamily="2" charset="0"/>
              </a:rPr>
              <a:t>KHỞI ĐỘNG</a:t>
            </a:r>
            <a:br>
              <a:rPr lang="en-US" altLang="zh-CN" sz="11500" dirty="0">
                <a:solidFill>
                  <a:srgbClr val="FCECC3"/>
                </a:solidFill>
                <a:effectLst>
                  <a:outerShdw blurRad="38100" dist="38100" dir="2700000" algn="tl">
                    <a:srgbClr val="000000">
                      <a:alpha val="43137"/>
                    </a:srgbClr>
                  </a:outerShdw>
                </a:effectLst>
                <a:latin typeface="小考拉体" panose="02000503000000000000" pitchFamily="2" charset="-122"/>
                <a:ea typeface="小考拉体" panose="02000503000000000000" pitchFamily="2" charset="-122"/>
              </a:rPr>
            </a:br>
            <a:endParaRPr lang="zh-CN" altLang="en-US" sz="11500" dirty="0">
              <a:solidFill>
                <a:srgbClr val="FCECC3"/>
              </a:solidFill>
              <a:effectLst>
                <a:outerShdw blurRad="38100" dist="38100" dir="2700000" algn="tl">
                  <a:srgbClr val="000000">
                    <a:alpha val="43137"/>
                  </a:srgbClr>
                </a:outerShdw>
              </a:effectLst>
              <a:latin typeface="小考拉体" panose="02000503000000000000" pitchFamily="2" charset="-122"/>
              <a:ea typeface="小考拉体" panose="02000503000000000000" pitchFamily="2" charset="-122"/>
            </a:endParaRPr>
          </a:p>
        </p:txBody>
      </p:sp>
      <p:sp>
        <p:nvSpPr>
          <p:cNvPr id="5" name="文本框 10">
            <a:extLst>
              <a:ext uri="{FF2B5EF4-FFF2-40B4-BE49-F238E27FC236}">
                <a16:creationId xmlns:a16="http://schemas.microsoft.com/office/drawing/2014/main" id="{9AA818FC-1152-4995-90CC-B463BDF5D6FE}"/>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81910512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14" presetClass="entr" presetSubtype="1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568618-902D-4BAE-BE99-FA3C2DB55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9" name="Rounded Rectangle 8"/>
          <p:cNvSpPr/>
          <p:nvPr/>
        </p:nvSpPr>
        <p:spPr>
          <a:xfrm>
            <a:off x="8713613" y="175141"/>
            <a:ext cx="3214688" cy="4830604"/>
          </a:xfrm>
          <a:prstGeom prst="roundRect">
            <a:avLst/>
          </a:prstGeom>
          <a:solidFill>
            <a:schemeClr val="bg1"/>
          </a:solidFill>
          <a:ln>
            <a:solidFill>
              <a:srgbClr val="85B9B2"/>
            </a:solidFill>
          </a:ln>
        </p:spPr>
        <p:txBody>
          <a:bodyPr wrap="square">
            <a:spAutoFit/>
          </a:bodyPr>
          <a:lstStyle/>
          <a:p>
            <a:pPr algn="just">
              <a:lnSpc>
                <a:spcPct val="150000"/>
              </a:lnSpc>
            </a:pPr>
            <a:r>
              <a:rPr lang="vi-VN" sz="2400" b="1" dirty="0">
                <a:solidFill>
                  <a:srgbClr val="EB3551"/>
                </a:solidFill>
                <a:latin typeface="+mj-lt"/>
              </a:rPr>
              <a:t>Ký bị liệt hai cánh tay từ nhỏ. Thấy các bạn được cắp sách đến trường, Ký thèm lắm. Em quyết định đến lớp xin vào học nhưng cô giáo không dám nhận. </a:t>
            </a:r>
          </a:p>
        </p:txBody>
      </p:sp>
      <p:sp>
        <p:nvSpPr>
          <p:cNvPr id="10" name="Rounded Rectangle 9"/>
          <p:cNvSpPr/>
          <p:nvPr/>
        </p:nvSpPr>
        <p:spPr>
          <a:xfrm>
            <a:off x="4445234" y="1477982"/>
            <a:ext cx="4113058" cy="4617006"/>
          </a:xfrm>
          <a:prstGeom prst="roundRect">
            <a:avLst/>
          </a:prstGeom>
          <a:solidFill>
            <a:schemeClr val="bg1"/>
          </a:solidFill>
          <a:ln>
            <a:solidFill>
              <a:srgbClr val="85B9B2"/>
            </a:solidFill>
          </a:ln>
        </p:spPr>
        <p:txBody>
          <a:bodyPr wrap="square">
            <a:spAutoFit/>
          </a:bodyPr>
          <a:lstStyle/>
          <a:p>
            <a:pPr algn="just">
              <a:lnSpc>
                <a:spcPct val="150000"/>
              </a:lnSpc>
            </a:pPr>
            <a:r>
              <a:rPr lang="vi-VN" sz="2000" b="1" dirty="0">
                <a:solidFill>
                  <a:srgbClr val="00B050"/>
                </a:solidFill>
                <a:latin typeface="+mj-lt"/>
                <a:cs typeface="Times New Roman" panose="02020603050405020304" pitchFamily="18" charset="0"/>
              </a:rPr>
              <a:t>Những ngày đầu học tập, Ký gặp rất nhiều khó khăn. Có lúc, em định bỏ cuộc. Nhưng nhờ sự động viên của cô giáo và các bạn, Ký lại cố gắng. Nhờ kiên trì luyện tập, Ký đuổi kịp các bạn. Bao năm khổ công, Ký trở thành sinh viên Trường Đại học Tổng hợp.</a:t>
            </a:r>
            <a:endParaRPr lang="vi-VN" sz="2000" b="1" dirty="0">
              <a:solidFill>
                <a:srgbClr val="00B050"/>
              </a:solidFill>
              <a:latin typeface="+mj-lt"/>
            </a:endParaRPr>
          </a:p>
        </p:txBody>
      </p:sp>
      <p:sp>
        <p:nvSpPr>
          <p:cNvPr id="11" name="Rounded Rectangle 10"/>
          <p:cNvSpPr/>
          <p:nvPr/>
        </p:nvSpPr>
        <p:spPr>
          <a:xfrm>
            <a:off x="309260" y="1190714"/>
            <a:ext cx="3949172" cy="4802861"/>
          </a:xfrm>
          <a:prstGeom prst="roundRect">
            <a:avLst/>
          </a:prstGeom>
          <a:solidFill>
            <a:schemeClr val="bg1"/>
          </a:solidFill>
          <a:ln>
            <a:solidFill>
              <a:srgbClr val="85B9B2"/>
            </a:solidFill>
          </a:ln>
        </p:spPr>
        <p:txBody>
          <a:bodyPr wrap="square">
            <a:spAutoFit/>
          </a:bodyPr>
          <a:lstStyle/>
          <a:p>
            <a:pPr algn="just">
              <a:lnSpc>
                <a:spcPct val="150000"/>
              </a:lnSpc>
            </a:pP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vi-VN" sz="2400" b="1" dirty="0">
                <a:solidFill>
                  <a:schemeClr val="accent5">
                    <a:lumMod val="50000"/>
                  </a:schemeClr>
                </a:solidFill>
                <a:latin typeface="Times New Roman" panose="02020603050405020304" pitchFamily="18" charset="0"/>
                <a:cs typeface="Times New Roman" panose="02020603050405020304" pitchFamily="18" charset="0"/>
              </a:rPr>
              <a:t>Khi c</a:t>
            </a:r>
            <a:r>
              <a:rPr lang="en-US" sz="2400" b="1" dirty="0">
                <a:solidFill>
                  <a:schemeClr val="accent5">
                    <a:lumMod val="50000"/>
                  </a:schemeClr>
                </a:solidFill>
                <a:latin typeface="Times New Roman" panose="02020603050405020304" pitchFamily="18" charset="0"/>
                <a:cs typeface="Times New Roman" panose="02020603050405020304" pitchFamily="18" charset="0"/>
              </a:rPr>
              <a:t>ô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giáo</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tới</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thăm</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Ký</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nhìn</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thấy</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em</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đang</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ngồi</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trong</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sân</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dùng</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chân</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hí</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hoáy</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tập</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viết</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hình</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ảnh</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khiến</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cô</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giáo</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vô</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cùng</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ngạc</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nhiên</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xúc</a:t>
            </a:r>
            <a:r>
              <a:rPr lang="en-US"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50000"/>
                  </a:schemeClr>
                </a:solidFill>
                <a:latin typeface="Times New Roman" panose="02020603050405020304" pitchFamily="18" charset="0"/>
                <a:cs typeface="Times New Roman" panose="02020603050405020304" pitchFamily="18" charset="0"/>
              </a:rPr>
              <a:t>động</a:t>
            </a:r>
            <a:r>
              <a:rPr lang="en-US" sz="2400" b="1" dirty="0">
                <a:solidFill>
                  <a:schemeClr val="accent5">
                    <a:lumMod val="50000"/>
                  </a:schemeClr>
                </a:solidFill>
                <a:latin typeface="Times New Roman" panose="02020603050405020304" pitchFamily="18" charset="0"/>
                <a:cs typeface="Times New Roman" panose="02020603050405020304" pitchFamily="18" charset="0"/>
              </a:rPr>
              <a:t>.</a:t>
            </a:r>
            <a:r>
              <a:rPr lang="vi-VN" sz="2400" b="1" dirty="0">
                <a:solidFill>
                  <a:schemeClr val="accent5">
                    <a:lumMod val="50000"/>
                  </a:schemeClr>
                </a:solidFill>
                <a:latin typeface="Times New Roman" panose="02020603050405020304" pitchFamily="18" charset="0"/>
                <a:cs typeface="Times New Roman" panose="02020603050405020304" pitchFamily="18" charset="0"/>
              </a:rPr>
              <a:t> Lần này, em được nhận vào học. </a:t>
            </a:r>
          </a:p>
        </p:txBody>
      </p:sp>
      <p:grpSp>
        <p:nvGrpSpPr>
          <p:cNvPr id="12" name="Group 11"/>
          <p:cNvGrpSpPr/>
          <p:nvPr/>
        </p:nvGrpSpPr>
        <p:grpSpPr>
          <a:xfrm>
            <a:off x="838200" y="72554"/>
            <a:ext cx="2342762" cy="1405428"/>
            <a:chOff x="838200" y="72554"/>
            <a:chExt cx="2342762" cy="1405428"/>
          </a:xfrm>
        </p:grpSpPr>
        <p:sp>
          <p:nvSpPr>
            <p:cNvPr id="13" name="8-Point Star 12"/>
            <p:cNvSpPr/>
            <p:nvPr/>
          </p:nvSpPr>
          <p:spPr>
            <a:xfrm>
              <a:off x="1828800" y="125820"/>
              <a:ext cx="1352162" cy="1352162"/>
            </a:xfrm>
            <a:prstGeom prst="star8">
              <a:avLst/>
            </a:prstGeom>
            <a:solidFill>
              <a:srgbClr val="FDECB5"/>
            </a:solidFill>
            <a:ln w="28575">
              <a:solidFill>
                <a:srgbClr val="50A87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853C35"/>
                  </a:solidFill>
                  <a:latin typeface="Times New Roman" panose="02020603050405020304" pitchFamily="18" charset="0"/>
                  <a:cs typeface="Times New Roman" panose="02020603050405020304" pitchFamily="18" charset="0"/>
                </a:rPr>
                <a:t>2</a:t>
              </a:r>
            </a:p>
          </p:txBody>
        </p:sp>
        <p:pic>
          <p:nvPicPr>
            <p:cNvPr id="14" name="Picture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8200" y="72554"/>
              <a:ext cx="1981200" cy="1405428"/>
            </a:xfrm>
            <a:prstGeom prst="rect">
              <a:avLst/>
            </a:prstGeom>
          </p:spPr>
        </p:pic>
      </p:grpSp>
      <p:grpSp>
        <p:nvGrpSpPr>
          <p:cNvPr id="15" name="Group 14"/>
          <p:cNvGrpSpPr/>
          <p:nvPr/>
        </p:nvGrpSpPr>
        <p:grpSpPr>
          <a:xfrm>
            <a:off x="8776865" y="4625324"/>
            <a:ext cx="2342762" cy="1405428"/>
            <a:chOff x="838200" y="72554"/>
            <a:chExt cx="2342762" cy="1405428"/>
          </a:xfrm>
        </p:grpSpPr>
        <p:sp>
          <p:nvSpPr>
            <p:cNvPr id="16" name="8-Point Star 15"/>
            <p:cNvSpPr/>
            <p:nvPr/>
          </p:nvSpPr>
          <p:spPr>
            <a:xfrm>
              <a:off x="1828800" y="125820"/>
              <a:ext cx="1352162" cy="1352162"/>
            </a:xfrm>
            <a:prstGeom prst="star8">
              <a:avLst/>
            </a:prstGeom>
            <a:solidFill>
              <a:srgbClr val="FDECB5"/>
            </a:solidFill>
            <a:ln w="28575">
              <a:solidFill>
                <a:srgbClr val="50A87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853C35"/>
                  </a:solidFill>
                  <a:latin typeface="Times New Roman" panose="02020603050405020304" pitchFamily="18" charset="0"/>
                  <a:cs typeface="Times New Roman" panose="02020603050405020304" pitchFamily="18" charset="0"/>
                </a:rPr>
                <a:t>1</a:t>
              </a:r>
            </a:p>
          </p:txBody>
        </p:sp>
        <p:pic>
          <p:nvPicPr>
            <p:cNvPr id="17" name="Picture 1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8200" y="72554"/>
              <a:ext cx="1981200" cy="1405428"/>
            </a:xfrm>
            <a:prstGeom prst="rect">
              <a:avLst/>
            </a:prstGeom>
          </p:spPr>
        </p:pic>
      </p:grpSp>
      <p:grpSp>
        <p:nvGrpSpPr>
          <p:cNvPr id="18" name="Group 17"/>
          <p:cNvGrpSpPr/>
          <p:nvPr/>
        </p:nvGrpSpPr>
        <p:grpSpPr>
          <a:xfrm>
            <a:off x="4948296" y="390094"/>
            <a:ext cx="2342762" cy="1405428"/>
            <a:chOff x="838200" y="72554"/>
            <a:chExt cx="2342762" cy="1405428"/>
          </a:xfrm>
        </p:grpSpPr>
        <p:sp>
          <p:nvSpPr>
            <p:cNvPr id="19" name="8-Point Star 18"/>
            <p:cNvSpPr/>
            <p:nvPr/>
          </p:nvSpPr>
          <p:spPr>
            <a:xfrm>
              <a:off x="1828800" y="125820"/>
              <a:ext cx="1352162" cy="1352162"/>
            </a:xfrm>
            <a:prstGeom prst="star8">
              <a:avLst/>
            </a:prstGeom>
            <a:solidFill>
              <a:srgbClr val="FDECB5"/>
            </a:solidFill>
            <a:ln w="28575">
              <a:solidFill>
                <a:srgbClr val="50A87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853C35"/>
                  </a:solidFill>
                  <a:latin typeface="Times New Roman" panose="02020603050405020304" pitchFamily="18" charset="0"/>
                  <a:cs typeface="Times New Roman" panose="02020603050405020304" pitchFamily="18" charset="0"/>
                </a:rPr>
                <a:t>3</a:t>
              </a:r>
            </a:p>
          </p:txBody>
        </p:sp>
        <p:pic>
          <p:nvPicPr>
            <p:cNvPr id="20" name="Picture 1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8200" y="72554"/>
              <a:ext cx="1981200" cy="1405428"/>
            </a:xfrm>
            <a:prstGeom prst="rect">
              <a:avLst/>
            </a:prstGeom>
          </p:spPr>
        </p:pic>
      </p:grpSp>
      <p:sp>
        <p:nvSpPr>
          <p:cNvPr id="21" name="Rectangle 20"/>
          <p:cNvSpPr/>
          <p:nvPr/>
        </p:nvSpPr>
        <p:spPr>
          <a:xfrm>
            <a:off x="1601455" y="6245592"/>
            <a:ext cx="9365064" cy="523220"/>
          </a:xfrm>
          <a:prstGeom prst="rect">
            <a:avLst/>
          </a:prstGeom>
          <a:noFill/>
        </p:spPr>
        <p:txBody>
          <a:bodyPr wrap="none" lIns="91440" tIns="45720" rIns="91440" bIns="45720">
            <a:spAutoFit/>
          </a:bodyPr>
          <a:lstStyle/>
          <a:p>
            <a:pPr algn="ctr"/>
            <a:r>
              <a:rPr lang="vi-VN"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Hãy cho </a:t>
            </a:r>
            <a:r>
              <a:rPr lang="en-US" sz="2800" b="1" cap="none" spc="0" dirty="0" err="1">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biết</a:t>
            </a:r>
            <a:r>
              <a:rPr lang="en-US"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cap="none" spc="0" dirty="0" err="1">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tên</a:t>
            </a:r>
            <a:r>
              <a:rPr lang="en-US"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cap="none" spc="0" dirty="0" err="1">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cap="none" spc="0" dirty="0" err="1">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chuyện</a:t>
            </a:r>
            <a:r>
              <a:rPr lang="en-US"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sz="2800" b="1"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sắp xếp lại thứ tự cốt truyện.</a:t>
            </a:r>
            <a:endParaRPr lang="en-US" sz="2800" b="1" cap="none" spc="0" dirty="0">
              <a:ln w="0"/>
              <a:solidFill>
                <a:schemeClr val="accent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4455514" y="6153259"/>
            <a:ext cx="3805850" cy="707886"/>
          </a:xfrm>
          <a:prstGeom prst="rect">
            <a:avLst/>
          </a:prstGeom>
          <a:noFill/>
        </p:spPr>
        <p:txBody>
          <a:bodyPr wrap="none" lIns="91440" tIns="45720" rIns="91440" bIns="45720">
            <a:spAutoFit/>
          </a:bodyPr>
          <a:lstStyle/>
          <a:p>
            <a:pPr algn="ctr"/>
            <a:r>
              <a:rPr lang="vi-VN" sz="4000" b="1" cap="none" spc="0" dirty="0">
                <a:ln w="0"/>
                <a:solidFill>
                  <a:srgbClr val="FFFF00"/>
                </a:solidFill>
                <a:effectLst>
                  <a:outerShdw blurRad="38100" dist="19050" dir="2700000" algn="tl" rotWithShape="0">
                    <a:schemeClr val="dk1">
                      <a:alpha val="40000"/>
                    </a:schemeClr>
                  </a:outerShdw>
                </a:effectLst>
                <a:latin typeface="#9Slide03 AmpleSoft Bold" panose="02000000000000000000" pitchFamily="2" charset="0"/>
                <a:cs typeface="Times New Roman" panose="02020603050405020304" pitchFamily="18" charset="0"/>
              </a:rPr>
              <a:t>Bàn chân kì diệu</a:t>
            </a:r>
            <a:endParaRPr lang="en-US" sz="4000" b="1" cap="none" spc="0" dirty="0">
              <a:ln w="0"/>
              <a:solidFill>
                <a:srgbClr val="FFFF00"/>
              </a:solidFill>
              <a:effectLst>
                <a:outerShdw blurRad="38100" dist="19050" dir="2700000" algn="tl" rotWithShape="0">
                  <a:schemeClr val="dk1">
                    <a:alpha val="40000"/>
                  </a:schemeClr>
                </a:outerShdw>
              </a:effectLst>
              <a:latin typeface="#9Slide03 AmpleSoft Bold" panose="02000000000000000000" pitchFamily="2" charset="0"/>
              <a:cs typeface="Times New Roman" panose="02020603050405020304" pitchFamily="18" charset="0"/>
            </a:endParaRPr>
          </a:p>
        </p:txBody>
      </p:sp>
      <p:sp>
        <p:nvSpPr>
          <p:cNvPr id="23" name="文本框 10">
            <a:extLst>
              <a:ext uri="{FF2B5EF4-FFF2-40B4-BE49-F238E27FC236}">
                <a16:creationId xmlns:a16="http://schemas.microsoft.com/office/drawing/2014/main" id="{67424E7E-94D3-4A3B-8C7A-3159191B7D47}"/>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233110845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strVal val="#ppt_w*0.70"/>
                                          </p:val>
                                        </p:tav>
                                        <p:tav tm="100000">
                                          <p:val>
                                            <p:strVal val="#ppt_w"/>
                                          </p:val>
                                        </p:tav>
                                      </p:tavLst>
                                    </p:anim>
                                    <p:anim calcmode="lin" valueType="num">
                                      <p:cBhvr>
                                        <p:cTn id="18" dur="500" fill="hold"/>
                                        <p:tgtEl>
                                          <p:spTgt spid="11"/>
                                        </p:tgtEl>
                                        <p:attrNameLst>
                                          <p:attrName>ppt_h</p:attrName>
                                        </p:attrNameLst>
                                      </p:cBhvr>
                                      <p:tavLst>
                                        <p:tav tm="0">
                                          <p:val>
                                            <p:strVal val="#ppt_h"/>
                                          </p:val>
                                        </p:tav>
                                        <p:tav tm="100000">
                                          <p:val>
                                            <p:strVal val="#ppt_h"/>
                                          </p:val>
                                        </p:tav>
                                      </p:tavLst>
                                    </p:anim>
                                    <p:animEffect transition="in" filter="fade">
                                      <p:cBhvr>
                                        <p:cTn id="19" dur="500"/>
                                        <p:tgtEl>
                                          <p:spTgt spid="11"/>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strVal val="#ppt_w*0.70"/>
                                          </p:val>
                                        </p:tav>
                                        <p:tav tm="100000">
                                          <p:val>
                                            <p:strVal val="#ppt_w"/>
                                          </p:val>
                                        </p:tav>
                                      </p:tavLst>
                                    </p:anim>
                                    <p:anim calcmode="lin" valueType="num">
                                      <p:cBhvr>
                                        <p:cTn id="23" dur="500" fill="hold"/>
                                        <p:tgtEl>
                                          <p:spTgt spid="9"/>
                                        </p:tgtEl>
                                        <p:attrNameLst>
                                          <p:attrName>ppt_h</p:attrName>
                                        </p:attrNameLst>
                                      </p:cBhvr>
                                      <p:tavLst>
                                        <p:tav tm="0">
                                          <p:val>
                                            <p:strVal val="#ppt_h"/>
                                          </p:val>
                                        </p:tav>
                                        <p:tav tm="100000">
                                          <p:val>
                                            <p:strVal val="#ppt_h"/>
                                          </p:val>
                                        </p:tav>
                                      </p:tavLst>
                                    </p:anim>
                                    <p:animEffect transition="in" filter="fade">
                                      <p:cBhvr>
                                        <p:cTn id="24" dur="500"/>
                                        <p:tgtEl>
                                          <p:spTgt spid="9"/>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strVal val="#ppt_w*0.70"/>
                                          </p:val>
                                        </p:tav>
                                        <p:tav tm="100000">
                                          <p:val>
                                            <p:strVal val="#ppt_w"/>
                                          </p:val>
                                        </p:tav>
                                      </p:tavLst>
                                    </p:anim>
                                    <p:anim calcmode="lin" valueType="num">
                                      <p:cBhvr>
                                        <p:cTn id="28" dur="500" fill="hold"/>
                                        <p:tgtEl>
                                          <p:spTgt spid="10"/>
                                        </p:tgtEl>
                                        <p:attrNameLst>
                                          <p:attrName>ppt_h</p:attrName>
                                        </p:attrNameLst>
                                      </p:cBhvr>
                                      <p:tavLst>
                                        <p:tav tm="0">
                                          <p:val>
                                            <p:strVal val="#ppt_h"/>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par>
                          <p:cTn id="35" fill="hold">
                            <p:stCondLst>
                              <p:cond delay="1200"/>
                            </p:stCondLst>
                            <p:childTnLst>
                              <p:par>
                                <p:cTn id="36" presetID="26" presetClass="emph" presetSubtype="0" fill="hold" grpId="1" nodeType="afterEffect">
                                  <p:stCondLst>
                                    <p:cond delay="0"/>
                                  </p:stCondLst>
                                  <p:iterate type="wd">
                                    <p:tmPct val="10000"/>
                                  </p:iterate>
                                  <p:childTnLst>
                                    <p:animEffect transition="out" filter="fade">
                                      <p:cBhvr>
                                        <p:cTn id="37" dur="500" tmFilter="0, 0; .2, .5; .8, .5; 1, 0"/>
                                        <p:tgtEl>
                                          <p:spTgt spid="21"/>
                                        </p:tgtEl>
                                      </p:cBhvr>
                                    </p:animEffect>
                                    <p:animScale>
                                      <p:cBhvr>
                                        <p:cTn id="38" dur="250" autoRev="1" fill="hold"/>
                                        <p:tgtEl>
                                          <p:spTgt spid="21"/>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49" presetClass="exit" presetSubtype="0" accel="100000" fill="hold" grpId="2" nodeType="clickEffect">
                                  <p:stCondLst>
                                    <p:cond delay="0"/>
                                  </p:stCondLst>
                                  <p:iterate type="wd">
                                    <p:tmPct val="10000"/>
                                  </p:iterate>
                                  <p:childTnLst>
                                    <p:anim calcmode="lin" valueType="num">
                                      <p:cBhvr>
                                        <p:cTn id="42" dur="500"/>
                                        <p:tgtEl>
                                          <p:spTgt spid="21"/>
                                        </p:tgtEl>
                                        <p:attrNameLst>
                                          <p:attrName>ppt_w</p:attrName>
                                        </p:attrNameLst>
                                      </p:cBhvr>
                                      <p:tavLst>
                                        <p:tav tm="0">
                                          <p:val>
                                            <p:strVal val="ppt_w"/>
                                          </p:val>
                                        </p:tav>
                                        <p:tav tm="100000">
                                          <p:val>
                                            <p:fltVal val="0"/>
                                          </p:val>
                                        </p:tav>
                                      </p:tavLst>
                                    </p:anim>
                                    <p:anim calcmode="lin" valueType="num">
                                      <p:cBhvr>
                                        <p:cTn id="43" dur="500"/>
                                        <p:tgtEl>
                                          <p:spTgt spid="21"/>
                                        </p:tgtEl>
                                        <p:attrNameLst>
                                          <p:attrName>ppt_h</p:attrName>
                                        </p:attrNameLst>
                                      </p:cBhvr>
                                      <p:tavLst>
                                        <p:tav tm="0">
                                          <p:val>
                                            <p:strVal val="ppt_h"/>
                                          </p:val>
                                        </p:tav>
                                        <p:tav tm="100000">
                                          <p:val>
                                            <p:fltVal val="0"/>
                                          </p:val>
                                        </p:tav>
                                      </p:tavLst>
                                    </p:anim>
                                    <p:anim calcmode="lin" valueType="num">
                                      <p:cBhvr>
                                        <p:cTn id="44" dur="500"/>
                                        <p:tgtEl>
                                          <p:spTgt spid="21"/>
                                        </p:tgtEl>
                                        <p:attrNameLst>
                                          <p:attrName>style.rotation</p:attrName>
                                        </p:attrNameLst>
                                      </p:cBhvr>
                                      <p:tavLst>
                                        <p:tav tm="0">
                                          <p:val>
                                            <p:fltVal val="0"/>
                                          </p:val>
                                        </p:tav>
                                        <p:tav tm="100000">
                                          <p:val>
                                            <p:fltVal val="360"/>
                                          </p:val>
                                        </p:tav>
                                      </p:tavLst>
                                    </p:anim>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par>
                                <p:cTn id="47" presetID="16" presetClass="entr" presetSubtype="21" fill="hold" grpId="1" nodeType="withEffect">
                                  <p:stCondLst>
                                    <p:cond delay="0"/>
                                  </p:stCondLst>
                                  <p:iterate type="wd">
                                    <p:tmPct val="10000"/>
                                  </p:iterate>
                                  <p:childTnLst>
                                    <p:set>
                                      <p:cBhvr>
                                        <p:cTn id="48" dur="1" fill="hold">
                                          <p:stCondLst>
                                            <p:cond delay="0"/>
                                          </p:stCondLst>
                                        </p:cTn>
                                        <p:tgtEl>
                                          <p:spTgt spid="22"/>
                                        </p:tgtEl>
                                        <p:attrNameLst>
                                          <p:attrName>style.visibility</p:attrName>
                                        </p:attrNameLst>
                                      </p:cBhvr>
                                      <p:to>
                                        <p:strVal val="visible"/>
                                      </p:to>
                                    </p:set>
                                    <p:animEffect transition="in" filter="barn(inVertical)">
                                      <p:cBhvr>
                                        <p:cTn id="49" dur="500"/>
                                        <p:tgtEl>
                                          <p:spTgt spid="22"/>
                                        </p:tgtEl>
                                      </p:cBhvr>
                                    </p:animEffect>
                                  </p:childTnLst>
                                </p:cTn>
                              </p:par>
                            </p:childTnLst>
                          </p:cTn>
                        </p:par>
                        <p:par>
                          <p:cTn id="50" fill="hold">
                            <p:stCondLst>
                              <p:cond delay="1200"/>
                            </p:stCondLst>
                            <p:childTnLst>
                              <p:par>
                                <p:cTn id="51" presetID="26" presetClass="emph" presetSubtype="0" fill="hold" grpId="0" nodeType="afterEffect">
                                  <p:stCondLst>
                                    <p:cond delay="0"/>
                                  </p:stCondLst>
                                  <p:iterate type="wd">
                                    <p:tmPct val="10000"/>
                                  </p:iterate>
                                  <p:childTnLst>
                                    <p:animEffect transition="out" filter="fade">
                                      <p:cBhvr>
                                        <p:cTn id="52" dur="500" tmFilter="0, 0; .2, .5; .8, .5; 1, 0"/>
                                        <p:tgtEl>
                                          <p:spTgt spid="22"/>
                                        </p:tgtEl>
                                      </p:cBhvr>
                                    </p:animEffect>
                                    <p:animScale>
                                      <p:cBhvr>
                                        <p:cTn id="53"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11"/>
                    </p:tgtEl>
                  </p:cond>
                </p:stCondLst>
                <p:endSync evt="end" delay="0">
                  <p:rtn val="all"/>
                </p:endSync>
                <p:childTnLst>
                  <p:par>
                    <p:cTn id="55" fill="hold">
                      <p:stCondLst>
                        <p:cond delay="0"/>
                      </p:stCondLst>
                      <p:childTnLst>
                        <p:par>
                          <p:cTn id="56" fill="hold">
                            <p:stCondLst>
                              <p:cond delay="0"/>
                            </p:stCondLst>
                            <p:childTnLst>
                              <p:par>
                                <p:cTn id="57" presetID="49" presetClass="entr" presetSubtype="0" decel="100000" fill="hold" nodeType="clickEffect">
                                  <p:stCondLst>
                                    <p:cond delay="0"/>
                                  </p:stCondLst>
                                  <p:iterate type="wd">
                                    <p:tmPct val="10000"/>
                                  </p:iterate>
                                  <p:childTnLst>
                                    <p:set>
                                      <p:cBhvr>
                                        <p:cTn id="58" dur="1" fill="hold">
                                          <p:stCondLst>
                                            <p:cond delay="0"/>
                                          </p:stCondLst>
                                        </p:cTn>
                                        <p:tgtEl>
                                          <p:spTgt spid="12"/>
                                        </p:tgtEl>
                                        <p:attrNameLst>
                                          <p:attrName>style.visibility</p:attrName>
                                        </p:attrNameLst>
                                      </p:cBhvr>
                                      <p:to>
                                        <p:strVal val="visible"/>
                                      </p:to>
                                    </p:set>
                                    <p:anim calcmode="lin" valueType="num">
                                      <p:cBhvr>
                                        <p:cTn id="59" dur="1000" fill="hold"/>
                                        <p:tgtEl>
                                          <p:spTgt spid="12"/>
                                        </p:tgtEl>
                                        <p:attrNameLst>
                                          <p:attrName>ppt_w</p:attrName>
                                        </p:attrNameLst>
                                      </p:cBhvr>
                                      <p:tavLst>
                                        <p:tav tm="0">
                                          <p:val>
                                            <p:fltVal val="0"/>
                                          </p:val>
                                        </p:tav>
                                        <p:tav tm="100000">
                                          <p:val>
                                            <p:strVal val="#ppt_w"/>
                                          </p:val>
                                        </p:tav>
                                      </p:tavLst>
                                    </p:anim>
                                    <p:anim calcmode="lin" valueType="num">
                                      <p:cBhvr>
                                        <p:cTn id="60" dur="1000" fill="hold"/>
                                        <p:tgtEl>
                                          <p:spTgt spid="12"/>
                                        </p:tgtEl>
                                        <p:attrNameLst>
                                          <p:attrName>ppt_h</p:attrName>
                                        </p:attrNameLst>
                                      </p:cBhvr>
                                      <p:tavLst>
                                        <p:tav tm="0">
                                          <p:val>
                                            <p:fltVal val="0"/>
                                          </p:val>
                                        </p:tav>
                                        <p:tav tm="100000">
                                          <p:val>
                                            <p:strVal val="#ppt_h"/>
                                          </p:val>
                                        </p:tav>
                                      </p:tavLst>
                                    </p:anim>
                                    <p:anim calcmode="lin" valueType="num">
                                      <p:cBhvr>
                                        <p:cTn id="61" dur="1000" fill="hold"/>
                                        <p:tgtEl>
                                          <p:spTgt spid="12"/>
                                        </p:tgtEl>
                                        <p:attrNameLst>
                                          <p:attrName>style.rotation</p:attrName>
                                        </p:attrNameLst>
                                      </p:cBhvr>
                                      <p:tavLst>
                                        <p:tav tm="0">
                                          <p:val>
                                            <p:fltVal val="360"/>
                                          </p:val>
                                        </p:tav>
                                        <p:tav tm="100000">
                                          <p:val>
                                            <p:fltVal val="0"/>
                                          </p:val>
                                        </p:tav>
                                      </p:tavLst>
                                    </p:anim>
                                    <p:animEffect transition="in" filter="fade">
                                      <p:cBhvr>
                                        <p:cTn id="62" dur="1000"/>
                                        <p:tgtEl>
                                          <p:spTgt spid="12"/>
                                        </p:tgtEl>
                                      </p:cBhvr>
                                    </p:animEffect>
                                  </p:childTnLst>
                                  <p:subTnLst>
                                    <p:audio>
                                      <p:cMediaNode>
                                        <p:cTn display="0" masterRel="sameClick">
                                          <p:stCondLst>
                                            <p:cond evt="begin" delay="0">
                                              <p:tn val="5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49" presetClass="entr" presetSubtype="0" decel="100000" fill="hold" nodeType="clickEffect">
                                  <p:stCondLst>
                                    <p:cond delay="0"/>
                                  </p:stCondLst>
                                  <p:iterate type="wd">
                                    <p:tmPct val="10000"/>
                                  </p:iterate>
                                  <p:childTnLst>
                                    <p:set>
                                      <p:cBhvr>
                                        <p:cTn id="67" dur="1" fill="hold">
                                          <p:stCondLst>
                                            <p:cond delay="0"/>
                                          </p:stCondLst>
                                        </p:cTn>
                                        <p:tgtEl>
                                          <p:spTgt spid="15"/>
                                        </p:tgtEl>
                                        <p:attrNameLst>
                                          <p:attrName>style.visibility</p:attrName>
                                        </p:attrNameLst>
                                      </p:cBhvr>
                                      <p:to>
                                        <p:strVal val="visible"/>
                                      </p:to>
                                    </p:set>
                                    <p:anim calcmode="lin" valueType="num">
                                      <p:cBhvr>
                                        <p:cTn id="68" dur="1000" fill="hold"/>
                                        <p:tgtEl>
                                          <p:spTgt spid="15"/>
                                        </p:tgtEl>
                                        <p:attrNameLst>
                                          <p:attrName>ppt_w</p:attrName>
                                        </p:attrNameLst>
                                      </p:cBhvr>
                                      <p:tavLst>
                                        <p:tav tm="0">
                                          <p:val>
                                            <p:fltVal val="0"/>
                                          </p:val>
                                        </p:tav>
                                        <p:tav tm="100000">
                                          <p:val>
                                            <p:strVal val="#ppt_w"/>
                                          </p:val>
                                        </p:tav>
                                      </p:tavLst>
                                    </p:anim>
                                    <p:anim calcmode="lin" valueType="num">
                                      <p:cBhvr>
                                        <p:cTn id="69" dur="1000" fill="hold"/>
                                        <p:tgtEl>
                                          <p:spTgt spid="15"/>
                                        </p:tgtEl>
                                        <p:attrNameLst>
                                          <p:attrName>ppt_h</p:attrName>
                                        </p:attrNameLst>
                                      </p:cBhvr>
                                      <p:tavLst>
                                        <p:tav tm="0">
                                          <p:val>
                                            <p:fltVal val="0"/>
                                          </p:val>
                                        </p:tav>
                                        <p:tav tm="100000">
                                          <p:val>
                                            <p:strVal val="#ppt_h"/>
                                          </p:val>
                                        </p:tav>
                                      </p:tavLst>
                                    </p:anim>
                                    <p:anim calcmode="lin" valueType="num">
                                      <p:cBhvr>
                                        <p:cTn id="70" dur="1000" fill="hold"/>
                                        <p:tgtEl>
                                          <p:spTgt spid="15"/>
                                        </p:tgtEl>
                                        <p:attrNameLst>
                                          <p:attrName>style.rotation</p:attrName>
                                        </p:attrNameLst>
                                      </p:cBhvr>
                                      <p:tavLst>
                                        <p:tav tm="0">
                                          <p:val>
                                            <p:fltVal val="360"/>
                                          </p:val>
                                        </p:tav>
                                        <p:tav tm="100000">
                                          <p:val>
                                            <p:fltVal val="0"/>
                                          </p:val>
                                        </p:tav>
                                      </p:tavLst>
                                    </p:anim>
                                    <p:animEffect transition="in" filter="fade">
                                      <p:cBhvr>
                                        <p:cTn id="71" dur="1000"/>
                                        <p:tgtEl>
                                          <p:spTgt spid="15"/>
                                        </p:tgtEl>
                                      </p:cBhvr>
                                    </p:animEffect>
                                  </p:childTnLst>
                                  <p:subTnLst>
                                    <p:audio>
                                      <p:cMediaNode>
                                        <p:cTn display="0" masterRel="sameClick">
                                          <p:stCondLst>
                                            <p:cond evt="begin" delay="0">
                                              <p:tn val="6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9"/>
                  </p:tgtEl>
                </p:cond>
              </p:nextCondLst>
            </p:seq>
            <p:seq concurrent="1" nextAc="seek">
              <p:cTn id="72" restart="whenNotActive" fill="hold" evtFilter="cancelBubble" nodeType="interactiveSeq">
                <p:stCondLst>
                  <p:cond evt="onClick" delay="0">
                    <p:tgtEl>
                      <p:spTgt spid="10"/>
                    </p:tgtEl>
                  </p:cond>
                </p:stCondLst>
                <p:endSync evt="end" delay="0">
                  <p:rtn val="all"/>
                </p:endSync>
                <p:childTnLst>
                  <p:par>
                    <p:cTn id="73" fill="hold">
                      <p:stCondLst>
                        <p:cond delay="0"/>
                      </p:stCondLst>
                      <p:childTnLst>
                        <p:par>
                          <p:cTn id="74" fill="hold">
                            <p:stCondLst>
                              <p:cond delay="0"/>
                            </p:stCondLst>
                            <p:childTnLst>
                              <p:par>
                                <p:cTn id="75" presetID="49" presetClass="entr" presetSubtype="0" decel="100000" fill="hold" nodeType="clickEffect">
                                  <p:stCondLst>
                                    <p:cond delay="0"/>
                                  </p:stCondLst>
                                  <p:iterate type="wd">
                                    <p:tmPct val="10000"/>
                                  </p:iterate>
                                  <p:childTnLst>
                                    <p:set>
                                      <p:cBhvr>
                                        <p:cTn id="76" dur="1" fill="hold">
                                          <p:stCondLst>
                                            <p:cond delay="0"/>
                                          </p:stCondLst>
                                        </p:cTn>
                                        <p:tgtEl>
                                          <p:spTgt spid="18"/>
                                        </p:tgtEl>
                                        <p:attrNameLst>
                                          <p:attrName>style.visibility</p:attrName>
                                        </p:attrNameLst>
                                      </p:cBhvr>
                                      <p:to>
                                        <p:strVal val="visible"/>
                                      </p:to>
                                    </p:set>
                                    <p:anim calcmode="lin" valueType="num">
                                      <p:cBhvr>
                                        <p:cTn id="77" dur="1000" fill="hold"/>
                                        <p:tgtEl>
                                          <p:spTgt spid="18"/>
                                        </p:tgtEl>
                                        <p:attrNameLst>
                                          <p:attrName>ppt_w</p:attrName>
                                        </p:attrNameLst>
                                      </p:cBhvr>
                                      <p:tavLst>
                                        <p:tav tm="0">
                                          <p:val>
                                            <p:fltVal val="0"/>
                                          </p:val>
                                        </p:tav>
                                        <p:tav tm="100000">
                                          <p:val>
                                            <p:strVal val="#ppt_w"/>
                                          </p:val>
                                        </p:tav>
                                      </p:tavLst>
                                    </p:anim>
                                    <p:anim calcmode="lin" valueType="num">
                                      <p:cBhvr>
                                        <p:cTn id="78" dur="1000" fill="hold"/>
                                        <p:tgtEl>
                                          <p:spTgt spid="18"/>
                                        </p:tgtEl>
                                        <p:attrNameLst>
                                          <p:attrName>ppt_h</p:attrName>
                                        </p:attrNameLst>
                                      </p:cBhvr>
                                      <p:tavLst>
                                        <p:tav tm="0">
                                          <p:val>
                                            <p:fltVal val="0"/>
                                          </p:val>
                                        </p:tav>
                                        <p:tav tm="100000">
                                          <p:val>
                                            <p:strVal val="#ppt_h"/>
                                          </p:val>
                                        </p:tav>
                                      </p:tavLst>
                                    </p:anim>
                                    <p:anim calcmode="lin" valueType="num">
                                      <p:cBhvr>
                                        <p:cTn id="79" dur="1000" fill="hold"/>
                                        <p:tgtEl>
                                          <p:spTgt spid="18"/>
                                        </p:tgtEl>
                                        <p:attrNameLst>
                                          <p:attrName>style.rotation</p:attrName>
                                        </p:attrNameLst>
                                      </p:cBhvr>
                                      <p:tavLst>
                                        <p:tav tm="0">
                                          <p:val>
                                            <p:fltVal val="360"/>
                                          </p:val>
                                        </p:tav>
                                        <p:tav tm="100000">
                                          <p:val>
                                            <p:fltVal val="0"/>
                                          </p:val>
                                        </p:tav>
                                      </p:tavLst>
                                    </p:anim>
                                    <p:animEffect transition="in" filter="fade">
                                      <p:cBhvr>
                                        <p:cTn id="80" dur="1000"/>
                                        <p:tgtEl>
                                          <p:spTgt spid="18"/>
                                        </p:tgtEl>
                                      </p:cBhvr>
                                    </p:animEffect>
                                  </p:childTnLst>
                                  <p:subTnLst>
                                    <p:audio>
                                      <p:cMediaNode>
                                        <p:cTn display="0" masterRel="sameClick">
                                          <p:stCondLst>
                                            <p:cond evt="begin" delay="0">
                                              <p:tn val="7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0"/>
                  </p:tgtEl>
                </p:cond>
              </p:nextCondLst>
            </p:seq>
          </p:childTnLst>
        </p:cTn>
      </p:par>
    </p:tnLst>
    <p:bldLst>
      <p:bldP spid="9" grpId="0" animBg="1"/>
      <p:bldP spid="10" grpId="0" animBg="1"/>
      <p:bldP spid="11" grpId="0" animBg="1"/>
      <p:bldP spid="21" grpId="0"/>
      <p:bldP spid="21" grpId="1"/>
      <p:bldP spid="21" grpId="2"/>
      <p:bldP spid="22" grpId="0"/>
      <p:bldP spid="2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0CBE072-CB8C-43C8-8E05-4979C2C553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9"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457" y="1803606"/>
            <a:ext cx="8355555" cy="4977778"/>
          </a:xfrm>
          <a:prstGeom prst="rect">
            <a:avLst/>
          </a:prstGeom>
        </p:spPr>
      </p:pic>
      <p:pic>
        <p:nvPicPr>
          <p:cNvPr id="6" name="图片 5">
            <a:extLst>
              <a:ext uri="{FF2B5EF4-FFF2-40B4-BE49-F238E27FC236}">
                <a16:creationId xmlns:a16="http://schemas.microsoft.com/office/drawing/2014/main" id="{1E24B3D0-4544-40B9-A96F-60AFA1DC8A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978510" y="2335814"/>
            <a:ext cx="5097376" cy="4652813"/>
          </a:xfrm>
          <a:prstGeom prst="rect">
            <a:avLst/>
          </a:prstGeom>
        </p:spPr>
      </p:pic>
      <p:pic>
        <p:nvPicPr>
          <p:cNvPr id="7" name="图片 6">
            <a:extLst>
              <a:ext uri="{FF2B5EF4-FFF2-40B4-BE49-F238E27FC236}">
                <a16:creationId xmlns:a16="http://schemas.microsoft.com/office/drawing/2014/main" id="{21A4A379-6274-4086-8F3E-E370535A13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29676" y="181765"/>
            <a:ext cx="1621841" cy="1621841"/>
          </a:xfrm>
          <a:prstGeom prst="rect">
            <a:avLst/>
          </a:prstGeom>
        </p:spPr>
      </p:pic>
      <p:pic>
        <p:nvPicPr>
          <p:cNvPr id="8" name="图片 7">
            <a:extLst>
              <a:ext uri="{FF2B5EF4-FFF2-40B4-BE49-F238E27FC236}">
                <a16:creationId xmlns:a16="http://schemas.microsoft.com/office/drawing/2014/main" id="{BB2684B0-6E85-4E49-B00F-023C7C932B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79496" y="652818"/>
            <a:ext cx="1316394" cy="1316394"/>
          </a:xfrm>
          <a:prstGeom prst="rect">
            <a:avLst/>
          </a:prstGeom>
        </p:spPr>
      </p:pic>
      <p:pic>
        <p:nvPicPr>
          <p:cNvPr id="9" name="图片 8">
            <a:extLst>
              <a:ext uri="{FF2B5EF4-FFF2-40B4-BE49-F238E27FC236}">
                <a16:creationId xmlns:a16="http://schemas.microsoft.com/office/drawing/2014/main" id="{6FCA3B8C-7BBB-403C-A65E-965F7C06FFF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01794" y="1764845"/>
            <a:ext cx="958029" cy="958029"/>
          </a:xfrm>
          <a:prstGeom prst="rect">
            <a:avLst/>
          </a:prstGeom>
        </p:spPr>
      </p:pic>
      <p:pic>
        <p:nvPicPr>
          <p:cNvPr id="15" name="图片 14">
            <a:extLst>
              <a:ext uri="{FF2B5EF4-FFF2-40B4-BE49-F238E27FC236}">
                <a16:creationId xmlns:a16="http://schemas.microsoft.com/office/drawing/2014/main" id="{4EDF6902-7A33-4BF9-8651-F8F611CA4D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3206664">
            <a:off x="-238879" y="6487"/>
            <a:ext cx="2057479" cy="2057479"/>
          </a:xfrm>
          <a:prstGeom prst="rect">
            <a:avLst/>
          </a:prstGeom>
        </p:spPr>
      </p:pic>
      <p:sp>
        <p:nvSpPr>
          <p:cNvPr id="14" name="Rectangle 13"/>
          <p:cNvSpPr/>
          <p:nvPr/>
        </p:nvSpPr>
        <p:spPr>
          <a:xfrm>
            <a:off x="2398876" y="652818"/>
            <a:ext cx="2914579" cy="1107996"/>
          </a:xfrm>
          <a:prstGeom prst="rect">
            <a:avLst/>
          </a:prstGeom>
          <a:noFill/>
        </p:spPr>
        <p:txBody>
          <a:bodyPr wrap="none" lIns="91440" tIns="45720" rIns="91440" bIns="45720">
            <a:spAutoFit/>
          </a:bodyPr>
          <a:lstStyle/>
          <a:p>
            <a:pPr algn="ctr"/>
            <a:r>
              <a:rPr lang="en-US" sz="6600" b="1" cap="none" spc="0" dirty="0" err="1">
                <a:ln w="0"/>
                <a:solidFill>
                  <a:schemeClr val="bg1"/>
                </a:solidFill>
                <a:effectLst>
                  <a:outerShdw blurRad="38100" dist="19050" dir="2700000" algn="tl" rotWithShape="0">
                    <a:schemeClr val="dk1">
                      <a:alpha val="40000"/>
                    </a:schemeClr>
                  </a:outerShdw>
                </a:effectLst>
                <a:latin typeface="UVN Dinh Hon" panose="03030602040405080B03" pitchFamily="66" charset="0"/>
              </a:rPr>
              <a:t>Kể</a:t>
            </a:r>
            <a:r>
              <a:rPr lang="en-US" sz="6600" b="1" cap="none" spc="0" dirty="0">
                <a:ln w="0"/>
                <a:solidFill>
                  <a:schemeClr val="bg1"/>
                </a:solidFill>
                <a:effectLst>
                  <a:outerShdw blurRad="38100" dist="19050" dir="2700000" algn="tl" rotWithShape="0">
                    <a:schemeClr val="dk1">
                      <a:alpha val="40000"/>
                    </a:schemeClr>
                  </a:outerShdw>
                </a:effectLst>
                <a:latin typeface="UVN Dinh Hon" panose="03030602040405080B03" pitchFamily="66" charset="0"/>
              </a:rPr>
              <a:t> </a:t>
            </a:r>
            <a:r>
              <a:rPr lang="en-US" sz="6600" b="1" cap="none" spc="0" dirty="0" err="1">
                <a:ln w="0"/>
                <a:solidFill>
                  <a:schemeClr val="bg1"/>
                </a:solidFill>
                <a:effectLst>
                  <a:outerShdw blurRad="38100" dist="19050" dir="2700000" algn="tl" rotWithShape="0">
                    <a:schemeClr val="dk1">
                      <a:alpha val="40000"/>
                    </a:schemeClr>
                  </a:outerShdw>
                </a:effectLst>
                <a:latin typeface="UVN Dinh Hon" panose="03030602040405080B03" pitchFamily="66" charset="0"/>
              </a:rPr>
              <a:t>chuyện</a:t>
            </a:r>
            <a:endParaRPr lang="en-US" sz="6600" b="1" cap="none" spc="0" dirty="0">
              <a:ln w="0"/>
              <a:solidFill>
                <a:schemeClr val="bg1"/>
              </a:solidFill>
              <a:effectLst>
                <a:outerShdw blurRad="38100" dist="19050" dir="2700000" algn="tl" rotWithShape="0">
                  <a:schemeClr val="dk1">
                    <a:alpha val="40000"/>
                  </a:schemeClr>
                </a:outerShdw>
              </a:effectLst>
              <a:latin typeface="UVN Dinh Hon" panose="03030602040405080B03" pitchFamily="66" charset="0"/>
            </a:endParaRPr>
          </a:p>
        </p:txBody>
      </p:sp>
      <p:sp>
        <p:nvSpPr>
          <p:cNvPr id="18" name="PA_文本框 2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AA43043-A02C-4651-AB51-57F2BAA19E3C}"/>
              </a:ext>
            </a:extLst>
          </p:cNvPr>
          <p:cNvSpPr txBox="1"/>
          <p:nvPr>
            <p:custDataLst>
              <p:tags r:id="rId1"/>
            </p:custDataLst>
          </p:nvPr>
        </p:nvSpPr>
        <p:spPr>
          <a:xfrm>
            <a:off x="436954" y="2840914"/>
            <a:ext cx="8077200" cy="2800767"/>
          </a:xfrm>
          <a:prstGeom prst="rect">
            <a:avLst/>
          </a:prstGeom>
          <a:noFill/>
        </p:spPr>
        <p:txBody>
          <a:bodyPr wrap="square" rtlCol="0">
            <a:spAutoFit/>
          </a:bodyPr>
          <a:lstStyle/>
          <a:p>
            <a:pPr algn="ct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Kể</a:t>
            </a:r>
            <a:r>
              <a:rPr lang="en-US" altLang="zh-CN"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 </a:t>
            </a: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chuyện</a:t>
            </a:r>
            <a:r>
              <a:rPr lang="en-US" altLang="zh-CN"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 </a:t>
            </a:r>
          </a:p>
          <a:p>
            <a:pPr algn="ct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đã</a:t>
            </a:r>
            <a:r>
              <a:rPr lang="en-US" altLang="zh-CN"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 </a:t>
            </a: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nghe</a:t>
            </a:r>
            <a:r>
              <a:rPr lang="en-US" altLang="zh-CN"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 </a:t>
            </a: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đã</a:t>
            </a:r>
            <a:r>
              <a:rPr lang="en-US" altLang="zh-CN"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 </a:t>
            </a:r>
            <a:r>
              <a:rPr lang="en-US" altLang="zh-CN" sz="8800" dirty="0" err="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rPr>
              <a:t>đọc</a:t>
            </a:r>
            <a:endParaRPr lang="zh-CN" altLang="en-US" sz="8800"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Azuki" panose="02040603050506020204" pitchFamily="18" charset="0"/>
              <a:ea typeface="汉仪跳跳体简" panose="00020600040101010101" pitchFamily="18" charset="-122"/>
            </a:endParaRPr>
          </a:p>
        </p:txBody>
      </p:sp>
      <p:sp>
        <p:nvSpPr>
          <p:cNvPr id="11" name="文本框 10">
            <a:extLst>
              <a:ext uri="{FF2B5EF4-FFF2-40B4-BE49-F238E27FC236}">
                <a16:creationId xmlns:a16="http://schemas.microsoft.com/office/drawing/2014/main" id="{3F096128-1668-48AA-B6E9-1440ECB83FF1}"/>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373196489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childTnLst>
                          </p:cTn>
                        </p:par>
                        <p:par>
                          <p:cTn id="10" fill="hold">
                            <p:stCondLst>
                              <p:cond delay="750"/>
                            </p:stCondLst>
                            <p:childTnLst>
                              <p:par>
                                <p:cTn id="11" presetID="31"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 calcmode="lin" valueType="num">
                                      <p:cBhvr>
                                        <p:cTn id="15" dur="750" fill="hold"/>
                                        <p:tgtEl>
                                          <p:spTgt spid="8"/>
                                        </p:tgtEl>
                                        <p:attrNameLst>
                                          <p:attrName>style.rotation</p:attrName>
                                        </p:attrNameLst>
                                      </p:cBhvr>
                                      <p:tavLst>
                                        <p:tav tm="0">
                                          <p:val>
                                            <p:fltVal val="90"/>
                                          </p:val>
                                        </p:tav>
                                        <p:tav tm="100000">
                                          <p:val>
                                            <p:fltVal val="0"/>
                                          </p:val>
                                        </p:tav>
                                      </p:tavLst>
                                    </p:anim>
                                    <p:animEffect transition="in" filter="fade">
                                      <p:cBhvr>
                                        <p:cTn id="16" dur="750"/>
                                        <p:tgtEl>
                                          <p:spTgt spid="8"/>
                                        </p:tgtEl>
                                      </p:cBhvr>
                                    </p:animEffect>
                                  </p:childTnLst>
                                </p:cTn>
                              </p:par>
                              <p:par>
                                <p:cTn id="17" presetID="3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750" fill="hold"/>
                                        <p:tgtEl>
                                          <p:spTgt spid="7"/>
                                        </p:tgtEl>
                                        <p:attrNameLst>
                                          <p:attrName>ppt_w</p:attrName>
                                        </p:attrNameLst>
                                      </p:cBhvr>
                                      <p:tavLst>
                                        <p:tav tm="0">
                                          <p:val>
                                            <p:fltVal val="0"/>
                                          </p:val>
                                        </p:tav>
                                        <p:tav tm="100000">
                                          <p:val>
                                            <p:strVal val="#ppt_w"/>
                                          </p:val>
                                        </p:tav>
                                      </p:tavLst>
                                    </p:anim>
                                    <p:anim calcmode="lin" valueType="num">
                                      <p:cBhvr>
                                        <p:cTn id="20" dur="750" fill="hold"/>
                                        <p:tgtEl>
                                          <p:spTgt spid="7"/>
                                        </p:tgtEl>
                                        <p:attrNameLst>
                                          <p:attrName>ppt_h</p:attrName>
                                        </p:attrNameLst>
                                      </p:cBhvr>
                                      <p:tavLst>
                                        <p:tav tm="0">
                                          <p:val>
                                            <p:fltVal val="0"/>
                                          </p:val>
                                        </p:tav>
                                        <p:tav tm="100000">
                                          <p:val>
                                            <p:strVal val="#ppt_h"/>
                                          </p:val>
                                        </p:tav>
                                      </p:tavLst>
                                    </p:anim>
                                    <p:anim calcmode="lin" valueType="num">
                                      <p:cBhvr>
                                        <p:cTn id="21" dur="750" fill="hold"/>
                                        <p:tgtEl>
                                          <p:spTgt spid="7"/>
                                        </p:tgtEl>
                                        <p:attrNameLst>
                                          <p:attrName>style.rotation</p:attrName>
                                        </p:attrNameLst>
                                      </p:cBhvr>
                                      <p:tavLst>
                                        <p:tav tm="0">
                                          <p:val>
                                            <p:fltVal val="90"/>
                                          </p:val>
                                        </p:tav>
                                        <p:tav tm="100000">
                                          <p:val>
                                            <p:fltVal val="0"/>
                                          </p:val>
                                        </p:tav>
                                      </p:tavLst>
                                    </p:anim>
                                    <p:animEffect transition="in" filter="fade">
                                      <p:cBhvr>
                                        <p:cTn id="22" dur="750"/>
                                        <p:tgtEl>
                                          <p:spTgt spid="7"/>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750" fill="hold"/>
                                        <p:tgtEl>
                                          <p:spTgt spid="9"/>
                                        </p:tgtEl>
                                        <p:attrNameLst>
                                          <p:attrName>ppt_w</p:attrName>
                                        </p:attrNameLst>
                                      </p:cBhvr>
                                      <p:tavLst>
                                        <p:tav tm="0">
                                          <p:val>
                                            <p:fltVal val="0"/>
                                          </p:val>
                                        </p:tav>
                                        <p:tav tm="100000">
                                          <p:val>
                                            <p:strVal val="#ppt_w"/>
                                          </p:val>
                                        </p:tav>
                                      </p:tavLst>
                                    </p:anim>
                                    <p:anim calcmode="lin" valueType="num">
                                      <p:cBhvr>
                                        <p:cTn id="26" dur="750" fill="hold"/>
                                        <p:tgtEl>
                                          <p:spTgt spid="9"/>
                                        </p:tgtEl>
                                        <p:attrNameLst>
                                          <p:attrName>ppt_h</p:attrName>
                                        </p:attrNameLst>
                                      </p:cBhvr>
                                      <p:tavLst>
                                        <p:tav tm="0">
                                          <p:val>
                                            <p:fltVal val="0"/>
                                          </p:val>
                                        </p:tav>
                                        <p:tav tm="100000">
                                          <p:val>
                                            <p:strVal val="#ppt_h"/>
                                          </p:val>
                                        </p:tav>
                                      </p:tavLst>
                                    </p:anim>
                                    <p:anim calcmode="lin" valueType="num">
                                      <p:cBhvr>
                                        <p:cTn id="27" dur="750" fill="hold"/>
                                        <p:tgtEl>
                                          <p:spTgt spid="9"/>
                                        </p:tgtEl>
                                        <p:attrNameLst>
                                          <p:attrName>style.rotation</p:attrName>
                                        </p:attrNameLst>
                                      </p:cBhvr>
                                      <p:tavLst>
                                        <p:tav tm="0">
                                          <p:val>
                                            <p:fltVal val="90"/>
                                          </p:val>
                                        </p:tav>
                                        <p:tav tm="100000">
                                          <p:val>
                                            <p:fltVal val="0"/>
                                          </p:val>
                                        </p:tav>
                                      </p:tavLst>
                                    </p:anim>
                                    <p:animEffect transition="in" filter="fade">
                                      <p:cBhvr>
                                        <p:cTn id="28" dur="750"/>
                                        <p:tgtEl>
                                          <p:spTgt spid="9"/>
                                        </p:tgtEl>
                                      </p:cBhvr>
                                    </p:animEffect>
                                  </p:childTnLst>
                                </p:cTn>
                              </p:par>
                            </p:childTnLst>
                          </p:cTn>
                        </p:par>
                        <p:par>
                          <p:cTn id="29" fill="hold">
                            <p:stCondLst>
                              <p:cond delay="1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750"/>
                                        <p:tgtEl>
                                          <p:spTgt spid="6"/>
                                        </p:tgtEl>
                                      </p:cBhvr>
                                    </p:animEffect>
                                    <p:anim calcmode="lin" valueType="num">
                                      <p:cBhvr>
                                        <p:cTn id="33" dur="750" fill="hold"/>
                                        <p:tgtEl>
                                          <p:spTgt spid="6"/>
                                        </p:tgtEl>
                                        <p:attrNameLst>
                                          <p:attrName>ppt_x</p:attrName>
                                        </p:attrNameLst>
                                      </p:cBhvr>
                                      <p:tavLst>
                                        <p:tav tm="0">
                                          <p:val>
                                            <p:strVal val="#ppt_x"/>
                                          </p:val>
                                        </p:tav>
                                        <p:tav tm="100000">
                                          <p:val>
                                            <p:strVal val="#ppt_x"/>
                                          </p:val>
                                        </p:tav>
                                      </p:tavLst>
                                    </p:anim>
                                    <p:anim calcmode="lin" valueType="num">
                                      <p:cBhvr>
                                        <p:cTn id="34" dur="75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225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750"/>
                                        <p:tgtEl>
                                          <p:spTgt spid="15"/>
                                        </p:tgtEl>
                                      </p:cBhvr>
                                    </p:animEffect>
                                    <p:anim calcmode="lin" valueType="num">
                                      <p:cBhvr>
                                        <p:cTn id="39" dur="750" fill="hold"/>
                                        <p:tgtEl>
                                          <p:spTgt spid="15"/>
                                        </p:tgtEl>
                                        <p:attrNameLst>
                                          <p:attrName>ppt_x</p:attrName>
                                        </p:attrNameLst>
                                      </p:cBhvr>
                                      <p:tavLst>
                                        <p:tav tm="0">
                                          <p:val>
                                            <p:strVal val="#ppt_x"/>
                                          </p:val>
                                        </p:tav>
                                        <p:tav tm="100000">
                                          <p:val>
                                            <p:strVal val="#ppt_x"/>
                                          </p:val>
                                        </p:tav>
                                      </p:tavLst>
                                    </p:anim>
                                    <p:anim calcmode="lin" valueType="num">
                                      <p:cBhvr>
                                        <p:cTn id="40" dur="750" fill="hold"/>
                                        <p:tgtEl>
                                          <p:spTgt spid="15"/>
                                        </p:tgtEl>
                                        <p:attrNameLst>
                                          <p:attrName>ppt_y</p:attrName>
                                        </p:attrNameLst>
                                      </p:cBhvr>
                                      <p:tavLst>
                                        <p:tav tm="0">
                                          <p:val>
                                            <p:strVal val="#ppt_y+.1"/>
                                          </p:val>
                                        </p:tav>
                                        <p:tav tm="100000">
                                          <p:val>
                                            <p:strVal val="#ppt_y"/>
                                          </p:val>
                                        </p:tav>
                                      </p:tavLst>
                                    </p:anim>
                                  </p:childTnLst>
                                </p:cTn>
                              </p:par>
                              <p:par>
                                <p:cTn id="41" presetID="14" presetClass="entr" presetSubtype="10" fill="hold" grpId="0" nodeType="withEffect">
                                  <p:stCondLst>
                                    <p:cond delay="0"/>
                                  </p:stCondLst>
                                  <p:iterate type="lt">
                                    <p:tmPct val="10000"/>
                                  </p:iterate>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childTnLst>
                          </p:cTn>
                        </p:par>
                        <p:par>
                          <p:cTn id="44" fill="hold">
                            <p:stCondLst>
                              <p:cond delay="31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18"/>
                                        </p:tgtEl>
                                        <p:attrNameLst>
                                          <p:attrName>ppt_y</p:attrName>
                                        </p:attrNameLst>
                                      </p:cBhvr>
                                      <p:tavLst>
                                        <p:tav tm="0">
                                          <p:val>
                                            <p:strVal val="#ppt_y"/>
                                          </p:val>
                                        </p:tav>
                                        <p:tav tm="100000">
                                          <p:val>
                                            <p:strVal val="#ppt_y"/>
                                          </p:val>
                                        </p:tav>
                                      </p:tavLst>
                                    </p:anim>
                                    <p:anim calcmode="lin" valueType="num">
                                      <p:cBhvr>
                                        <p:cTn id="49"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18"/>
                                        </p:tgtEl>
                                      </p:cBhvr>
                                    </p:animEffect>
                                  </p:childTnLst>
                                </p:cTn>
                              </p:par>
                            </p:childTnLst>
                          </p:cTn>
                        </p:par>
                        <p:par>
                          <p:cTn id="52" fill="hold">
                            <p:stCondLst>
                              <p:cond delay="4550"/>
                            </p:stCondLst>
                            <p:childTnLst>
                              <p:par>
                                <p:cTn id="53" presetID="22" presetClass="entr" presetSubtype="8" fill="hold"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par>
                          <p:cTn id="56" fill="hold">
                            <p:stCondLst>
                              <p:cond delay="5050"/>
                            </p:stCondLst>
                            <p:childTnLst>
                              <p:par>
                                <p:cTn id="57" presetID="41" presetClass="entr" presetSubtype="0" fill="hold" nodeType="afterEffect">
                                  <p:stCondLst>
                                    <p:cond delay="0"/>
                                  </p:stCondLst>
                                  <p:iterate type="lt">
                                    <p:tmPct val="10000"/>
                                  </p:iterate>
                                  <p:childTnLst>
                                    <p:set>
                                      <p:cBhvr>
                                        <p:cTn id="58" dur="1" fill="hold">
                                          <p:stCondLst>
                                            <p:cond delay="0"/>
                                          </p:stCondLst>
                                        </p:cTn>
                                        <p:tgtEl>
                                          <p:spTgt spid="18">
                                            <p:txEl>
                                              <p:pRg st="0" end="0"/>
                                            </p:txEl>
                                          </p:spTgt>
                                        </p:tgtEl>
                                        <p:attrNameLst>
                                          <p:attrName>style.visibility</p:attrName>
                                        </p:attrNameLst>
                                      </p:cBhvr>
                                      <p:to>
                                        <p:strVal val="visible"/>
                                      </p:to>
                                    </p:set>
                                    <p:anim calcmode="lin" valueType="num">
                                      <p:cBhvr>
                                        <p:cTn id="59" dur="1000" fill="hold"/>
                                        <p:tgtEl>
                                          <p:spTgt spid="1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60" dur="1000" fill="hold"/>
                                        <p:tgtEl>
                                          <p:spTgt spid="18">
                                            <p:txEl>
                                              <p:pRg st="0" end="0"/>
                                            </p:txEl>
                                          </p:spTgt>
                                        </p:tgtEl>
                                        <p:attrNameLst>
                                          <p:attrName>ppt_y</p:attrName>
                                        </p:attrNameLst>
                                      </p:cBhvr>
                                      <p:tavLst>
                                        <p:tav tm="0">
                                          <p:val>
                                            <p:strVal val="#ppt_y"/>
                                          </p:val>
                                        </p:tav>
                                        <p:tav tm="100000">
                                          <p:val>
                                            <p:strVal val="#ppt_y"/>
                                          </p:val>
                                        </p:tav>
                                      </p:tavLst>
                                    </p:anim>
                                    <p:anim calcmode="lin" valueType="num">
                                      <p:cBhvr>
                                        <p:cTn id="61" dur="1000" fill="hold"/>
                                        <p:tgtEl>
                                          <p:spTgt spid="1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2" dur="1000" fill="hold"/>
                                        <p:tgtEl>
                                          <p:spTgt spid="1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3" dur="1000" tmFilter="0,0; .5, 1; 1, 1"/>
                                        <p:tgtEl>
                                          <p:spTgt spid="18">
                                            <p:txEl>
                                              <p:pRg st="0" end="0"/>
                                            </p:txEl>
                                          </p:spTgt>
                                        </p:tgtEl>
                                      </p:cBhvr>
                                    </p:animEffect>
                                  </p:childTnLst>
                                </p:cTn>
                              </p:par>
                            </p:childTnLst>
                          </p:cTn>
                        </p:par>
                        <p:par>
                          <p:cTn id="64" fill="hold">
                            <p:stCondLst>
                              <p:cond delay="6750"/>
                            </p:stCondLst>
                            <p:childTnLst>
                              <p:par>
                                <p:cTn id="65" presetID="41" presetClass="entr" presetSubtype="0" fill="hold" nodeType="afterEffect">
                                  <p:stCondLst>
                                    <p:cond delay="0"/>
                                  </p:stCondLst>
                                  <p:iterate type="lt">
                                    <p:tmPct val="10000"/>
                                  </p:iterate>
                                  <p:childTnLst>
                                    <p:set>
                                      <p:cBhvr>
                                        <p:cTn id="66" dur="1" fill="hold">
                                          <p:stCondLst>
                                            <p:cond delay="0"/>
                                          </p:stCondLst>
                                        </p:cTn>
                                        <p:tgtEl>
                                          <p:spTgt spid="18">
                                            <p:txEl>
                                              <p:pRg st="1" end="1"/>
                                            </p:txEl>
                                          </p:spTgt>
                                        </p:tgtEl>
                                        <p:attrNameLst>
                                          <p:attrName>style.visibility</p:attrName>
                                        </p:attrNameLst>
                                      </p:cBhvr>
                                      <p:to>
                                        <p:strVal val="visible"/>
                                      </p:to>
                                    </p:set>
                                    <p:anim calcmode="lin" valueType="num">
                                      <p:cBhvr>
                                        <p:cTn id="67" dur="1000" fill="hold"/>
                                        <p:tgtEl>
                                          <p:spTgt spid="1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8" dur="1000" fill="hold"/>
                                        <p:tgtEl>
                                          <p:spTgt spid="18">
                                            <p:txEl>
                                              <p:pRg st="1" end="1"/>
                                            </p:txEl>
                                          </p:spTgt>
                                        </p:tgtEl>
                                        <p:attrNameLst>
                                          <p:attrName>ppt_y</p:attrName>
                                        </p:attrNameLst>
                                      </p:cBhvr>
                                      <p:tavLst>
                                        <p:tav tm="0">
                                          <p:val>
                                            <p:strVal val="#ppt_y"/>
                                          </p:val>
                                        </p:tav>
                                        <p:tav tm="100000">
                                          <p:val>
                                            <p:strVal val="#ppt_y"/>
                                          </p:val>
                                        </p:tav>
                                      </p:tavLst>
                                    </p:anim>
                                    <p:anim calcmode="lin" valueType="num">
                                      <p:cBhvr>
                                        <p:cTn id="69" dur="1000" fill="hold"/>
                                        <p:tgtEl>
                                          <p:spTgt spid="1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0" dur="1000" fill="hold"/>
                                        <p:tgtEl>
                                          <p:spTgt spid="1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1" dur="1000" tmFilter="0,0; .5, 1; 1, 1"/>
                                        <p:tgtEl>
                                          <p:spTgt spid="18">
                                            <p:txEl>
                                              <p:pRg st="1" end="1"/>
                                            </p:txEl>
                                          </p:spTgt>
                                        </p:tgtEl>
                                      </p:cBhvr>
                                    </p:animEffect>
                                  </p:childTnLst>
                                </p:cTn>
                              </p:par>
                            </p:childTnLst>
                          </p:cTn>
                        </p:par>
                        <p:par>
                          <p:cTn id="72" fill="hold">
                            <p:stCondLst>
                              <p:cond delay="8850"/>
                            </p:stCondLst>
                            <p:childTnLst>
                              <p:par>
                                <p:cTn id="73" presetID="36" presetClass="emph" presetSubtype="0" fill="hold" nodeType="afterEffect">
                                  <p:stCondLst>
                                    <p:cond delay="0"/>
                                  </p:stCondLst>
                                  <p:iterate type="lt">
                                    <p:tmPct val="10000"/>
                                  </p:iterate>
                                  <p:childTnLst>
                                    <p:animScale>
                                      <p:cBhvr>
                                        <p:cTn id="74" dur="250" autoRev="1" fill="hold">
                                          <p:stCondLst>
                                            <p:cond delay="0"/>
                                          </p:stCondLst>
                                        </p:cTn>
                                        <p:tgtEl>
                                          <p:spTgt spid="18">
                                            <p:txEl>
                                              <p:pRg st="0" end="0"/>
                                            </p:txEl>
                                          </p:spTgt>
                                        </p:tgtEl>
                                      </p:cBhvr>
                                      <p:to x="80000" y="100000"/>
                                    </p:animScale>
                                    <p:anim by="(#ppt_w*0.10)" calcmode="lin" valueType="num">
                                      <p:cBhvr>
                                        <p:cTn id="75" dur="250" autoRev="1" fill="hold">
                                          <p:stCondLst>
                                            <p:cond delay="0"/>
                                          </p:stCondLst>
                                        </p:cTn>
                                        <p:tgtEl>
                                          <p:spTgt spid="18">
                                            <p:txEl>
                                              <p:pRg st="0" end="0"/>
                                            </p:txEl>
                                          </p:spTgt>
                                        </p:tgtEl>
                                        <p:attrNameLst>
                                          <p:attrName>ppt_x</p:attrName>
                                        </p:attrNameLst>
                                      </p:cBhvr>
                                    </p:anim>
                                    <p:anim by="(-#ppt_w*0.10)" calcmode="lin" valueType="num">
                                      <p:cBhvr>
                                        <p:cTn id="76" dur="250" autoRev="1" fill="hold">
                                          <p:stCondLst>
                                            <p:cond delay="0"/>
                                          </p:stCondLst>
                                        </p:cTn>
                                        <p:tgtEl>
                                          <p:spTgt spid="18">
                                            <p:txEl>
                                              <p:pRg st="0" end="0"/>
                                            </p:txEl>
                                          </p:spTgt>
                                        </p:tgtEl>
                                        <p:attrNameLst>
                                          <p:attrName>ppt_y</p:attrName>
                                        </p:attrNameLst>
                                      </p:cBhvr>
                                    </p:anim>
                                    <p:animRot by="-480000">
                                      <p:cBhvr>
                                        <p:cTn id="77" dur="250" autoRev="1" fill="hold">
                                          <p:stCondLst>
                                            <p:cond delay="0"/>
                                          </p:stCondLst>
                                        </p:cTn>
                                        <p:tgtEl>
                                          <p:spTgt spid="18">
                                            <p:txEl>
                                              <p:pRg st="0" end="0"/>
                                            </p:txEl>
                                          </p:spTgt>
                                        </p:tgtEl>
                                        <p:attrNameLst>
                                          <p:attrName>r</p:attrName>
                                        </p:attrNameLst>
                                      </p:cBhvr>
                                    </p:animRot>
                                  </p:childTnLst>
                                </p:cTn>
                              </p:par>
                              <p:par>
                                <p:cTn id="78" presetID="36" presetClass="emph" presetSubtype="0" fill="hold" nodeType="withEffect">
                                  <p:stCondLst>
                                    <p:cond delay="0"/>
                                  </p:stCondLst>
                                  <p:iterate type="lt">
                                    <p:tmPct val="10000"/>
                                  </p:iterate>
                                  <p:childTnLst>
                                    <p:animScale>
                                      <p:cBhvr>
                                        <p:cTn id="79" dur="250" autoRev="1" fill="hold">
                                          <p:stCondLst>
                                            <p:cond delay="0"/>
                                          </p:stCondLst>
                                        </p:cTn>
                                        <p:tgtEl>
                                          <p:spTgt spid="18">
                                            <p:txEl>
                                              <p:pRg st="1" end="1"/>
                                            </p:txEl>
                                          </p:spTgt>
                                        </p:tgtEl>
                                      </p:cBhvr>
                                      <p:to x="80000" y="100000"/>
                                    </p:animScale>
                                    <p:anim by="(#ppt_w*0.10)" calcmode="lin" valueType="num">
                                      <p:cBhvr>
                                        <p:cTn id="80" dur="250" autoRev="1" fill="hold">
                                          <p:stCondLst>
                                            <p:cond delay="0"/>
                                          </p:stCondLst>
                                        </p:cTn>
                                        <p:tgtEl>
                                          <p:spTgt spid="18">
                                            <p:txEl>
                                              <p:pRg st="1" end="1"/>
                                            </p:txEl>
                                          </p:spTgt>
                                        </p:tgtEl>
                                        <p:attrNameLst>
                                          <p:attrName>ppt_x</p:attrName>
                                        </p:attrNameLst>
                                      </p:cBhvr>
                                    </p:anim>
                                    <p:anim by="(-#ppt_w*0.10)" calcmode="lin" valueType="num">
                                      <p:cBhvr>
                                        <p:cTn id="81" dur="250" autoRev="1" fill="hold">
                                          <p:stCondLst>
                                            <p:cond delay="0"/>
                                          </p:stCondLst>
                                        </p:cTn>
                                        <p:tgtEl>
                                          <p:spTgt spid="18">
                                            <p:txEl>
                                              <p:pRg st="1" end="1"/>
                                            </p:txEl>
                                          </p:spTgt>
                                        </p:tgtEl>
                                        <p:attrNameLst>
                                          <p:attrName>ppt_y</p:attrName>
                                        </p:attrNameLst>
                                      </p:cBhvr>
                                    </p:anim>
                                    <p:animRot by="-480000">
                                      <p:cBhvr>
                                        <p:cTn id="82" dur="250" autoRev="1" fill="hold">
                                          <p:stCondLst>
                                            <p:cond delay="0"/>
                                          </p:stCondLst>
                                        </p:cTn>
                                        <p:tgtEl>
                                          <p:spTgt spid="18">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5FAD78-048C-4B1B-8EF0-32A336C2F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6176B8E7-BF7B-4033-AA8C-5B718079A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240"/>
            <a:ext cx="12192000" cy="6827520"/>
          </a:xfrm>
          <a:prstGeom prst="rect">
            <a:avLst/>
          </a:prstGeom>
        </p:spPr>
      </p:pic>
      <p:sp>
        <p:nvSpPr>
          <p:cNvPr id="7" name="标题 1">
            <a:extLst>
              <a:ext uri="{FF2B5EF4-FFF2-40B4-BE49-F238E27FC236}">
                <a16:creationId xmlns:a16="http://schemas.microsoft.com/office/drawing/2014/main" id="{CFBAD965-8C3B-4E2F-9323-14FE9838E8E8}"/>
              </a:ext>
            </a:extLst>
          </p:cNvPr>
          <p:cNvSpPr>
            <a:spLocks noGrp="1"/>
          </p:cNvSpPr>
          <p:nvPr>
            <p:ph type="title"/>
          </p:nvPr>
        </p:nvSpPr>
        <p:spPr>
          <a:xfrm rot="21387754">
            <a:off x="3189202" y="2529486"/>
            <a:ext cx="7133548" cy="1314616"/>
          </a:xfrm>
        </p:spPr>
        <p:txBody>
          <a:bodyPr>
            <a:noAutofit/>
          </a:bodyPr>
          <a:lstStyle/>
          <a:p>
            <a:pPr>
              <a:lnSpc>
                <a:spcPts val="6500"/>
              </a:lnSpc>
            </a:pPr>
            <a:r>
              <a:rPr lang="vi-VN" altLang="zh-CN" sz="9600" dirty="0">
                <a:solidFill>
                  <a:srgbClr val="FCECC3"/>
                </a:solidFill>
                <a:effectLst>
                  <a:outerShdw blurRad="38100" dist="38100" dir="2700000" algn="tl">
                    <a:srgbClr val="000000">
                      <a:alpha val="43137"/>
                    </a:srgbClr>
                  </a:outerShdw>
                </a:effectLst>
                <a:latin typeface="#9Slide03 Arima Madurai Bold" panose="00000800000000000000" pitchFamily="2" charset="0"/>
                <a:ea typeface="小考拉体" panose="02000503000000000000" pitchFamily="2" charset="-122"/>
                <a:cs typeface="#9Slide03 Arima Madurai Bold" panose="00000800000000000000" pitchFamily="2" charset="0"/>
              </a:rPr>
              <a:t>KHÁM PHÁ</a:t>
            </a:r>
            <a:br>
              <a:rPr lang="en-US" altLang="zh-CN" sz="9600" dirty="0">
                <a:solidFill>
                  <a:srgbClr val="FCECC3"/>
                </a:solidFill>
                <a:effectLst>
                  <a:outerShdw blurRad="38100" dist="38100" dir="2700000" algn="tl">
                    <a:srgbClr val="000000">
                      <a:alpha val="43137"/>
                    </a:srgbClr>
                  </a:outerShdw>
                </a:effectLst>
                <a:latin typeface="小考拉体" panose="02000503000000000000" pitchFamily="2" charset="-122"/>
                <a:ea typeface="小考拉体" panose="02000503000000000000" pitchFamily="2" charset="-122"/>
              </a:rPr>
            </a:br>
            <a:endParaRPr lang="zh-CN" altLang="en-US" sz="9600" dirty="0">
              <a:solidFill>
                <a:srgbClr val="FCECC3"/>
              </a:solidFill>
              <a:effectLst>
                <a:outerShdw blurRad="38100" dist="38100" dir="2700000" algn="tl">
                  <a:srgbClr val="000000">
                    <a:alpha val="43137"/>
                  </a:srgbClr>
                </a:outerShdw>
              </a:effectLst>
              <a:latin typeface="小考拉体" panose="02000503000000000000" pitchFamily="2" charset="-122"/>
              <a:ea typeface="小考拉体" panose="02000503000000000000" pitchFamily="2" charset="-122"/>
            </a:endParaRPr>
          </a:p>
        </p:txBody>
      </p:sp>
    </p:spTree>
    <p:extLst>
      <p:ext uri="{BB962C8B-B14F-4D97-AF65-F5344CB8AC3E}">
        <p14:creationId xmlns:p14="http://schemas.microsoft.com/office/powerpoint/2010/main" val="345848770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14" presetClass="entr" presetSubtype="1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4DE921E3-0556-4F02-95A5-FE65C73C9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4" name="图片 3">
            <a:extLst>
              <a:ext uri="{FF2B5EF4-FFF2-40B4-BE49-F238E27FC236}">
                <a16:creationId xmlns:a16="http://schemas.microsoft.com/office/drawing/2014/main" id="{18D6E886-C938-47F1-9949-E75BAC7871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7026" y="2459798"/>
            <a:ext cx="4154974" cy="4431302"/>
          </a:xfrm>
          <a:prstGeom prst="rect">
            <a:avLst/>
          </a:prstGeom>
        </p:spPr>
      </p:pic>
      <p:grpSp>
        <p:nvGrpSpPr>
          <p:cNvPr id="20" name="Group 19"/>
          <p:cNvGrpSpPr/>
          <p:nvPr/>
        </p:nvGrpSpPr>
        <p:grpSpPr>
          <a:xfrm>
            <a:off x="528424" y="542396"/>
            <a:ext cx="8577476" cy="6091320"/>
            <a:chOff x="4425074" y="820684"/>
            <a:chExt cx="7566159" cy="5547502"/>
          </a:xfrm>
        </p:grpSpPr>
        <p:grpSp>
          <p:nvGrpSpPr>
            <p:cNvPr id="21" name="组合 1"/>
            <p:cNvGrpSpPr/>
            <p:nvPr/>
          </p:nvGrpSpPr>
          <p:grpSpPr>
            <a:xfrm>
              <a:off x="4425074" y="820684"/>
              <a:ext cx="7566159" cy="5547502"/>
              <a:chOff x="1230749" y="-561376"/>
              <a:chExt cx="6682501" cy="6266251"/>
            </a:xfrm>
          </p:grpSpPr>
          <p:pic>
            <p:nvPicPr>
              <p:cNvPr id="24" name="图片 2"/>
              <p:cNvPicPr>
                <a:picLocks noChangeAspect="1"/>
              </p:cNvPicPr>
              <p:nvPr/>
            </p:nvPicPr>
            <p:blipFill>
              <a:blip r:embed="rId7"/>
              <a:stretch>
                <a:fillRect/>
              </a:stretch>
            </p:blipFill>
            <p:spPr>
              <a:xfrm>
                <a:off x="1230749" y="-561376"/>
                <a:ext cx="6682501" cy="6266251"/>
              </a:xfrm>
              <a:prstGeom prst="rect">
                <a:avLst/>
              </a:prstGeom>
            </p:spPr>
          </p:pic>
          <p:sp>
            <p:nvSpPr>
              <p:cNvPr id="25" name="AutoShape 3"/>
              <p:cNvSpPr>
                <a:spLocks noChangeAspect="1" noChangeArrowheads="1" noTextEdit="1"/>
              </p:cNvSpPr>
              <p:nvPr/>
            </p:nvSpPr>
            <p:spPr bwMode="auto">
              <a:xfrm>
                <a:off x="1270000" y="782638"/>
                <a:ext cx="66040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2" name="Rectangle 21"/>
            <p:cNvSpPr/>
            <p:nvPr/>
          </p:nvSpPr>
          <p:spPr>
            <a:xfrm>
              <a:off x="5041962" y="1797717"/>
              <a:ext cx="2494464" cy="619608"/>
            </a:xfrm>
            <a:prstGeom prst="rect">
              <a:avLst/>
            </a:prstGeom>
            <a:solidFill>
              <a:srgbClr val="F2E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rot="20099425">
              <a:off x="6824864" y="1538601"/>
              <a:ext cx="2077889" cy="602926"/>
            </a:xfrm>
            <a:prstGeom prst="rect">
              <a:avLst/>
            </a:prstGeom>
            <a:solidFill>
              <a:srgbClr val="F2E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p:cNvSpPr/>
          <p:nvPr/>
        </p:nvSpPr>
        <p:spPr>
          <a:xfrm rot="21007510">
            <a:off x="2349697" y="1446491"/>
            <a:ext cx="2383986" cy="923330"/>
          </a:xfrm>
          <a:prstGeom prst="rect">
            <a:avLst/>
          </a:prstGeom>
        </p:spPr>
        <p:txBody>
          <a:bodyPr wrap="none">
            <a:spAutoFit/>
          </a:bodyPr>
          <a:lstStyle/>
          <a:p>
            <a:r>
              <a:rPr lang="en-US" altLang="zh-CN" sz="5400" b="1" dirty="0" err="1">
                <a:solidFill>
                  <a:srgbClr val="4A180E"/>
                </a:solidFill>
                <a:latin typeface="#9Slide03 AmpleSoft Bold" panose="02000000000000000000" pitchFamily="2" charset="0"/>
                <a:ea typeface="汉仪跳跳体简" panose="00020600040101010101" pitchFamily="18" charset="-122"/>
                <a:cs typeface="Times New Roman" panose="02020603050405020304" pitchFamily="18" charset="0"/>
              </a:rPr>
              <a:t>Đề</a:t>
            </a:r>
            <a:r>
              <a:rPr lang="en-US" altLang="zh-CN" sz="5400" b="1" dirty="0">
                <a:solidFill>
                  <a:srgbClr val="4A180E"/>
                </a:solidFill>
                <a:latin typeface="#9Slide03 AmpleSoft Bold" panose="02000000000000000000" pitchFamily="2" charset="0"/>
                <a:ea typeface="汉仪跳跳体简" panose="00020600040101010101" pitchFamily="18" charset="-122"/>
                <a:cs typeface="Times New Roman" panose="02020603050405020304" pitchFamily="18" charset="0"/>
              </a:rPr>
              <a:t> </a:t>
            </a:r>
            <a:r>
              <a:rPr lang="en-US" altLang="zh-CN" sz="5400" b="1" dirty="0" err="1">
                <a:solidFill>
                  <a:srgbClr val="4A180E"/>
                </a:solidFill>
                <a:latin typeface="#9Slide03 AmpleSoft Bold" panose="02000000000000000000" pitchFamily="2" charset="0"/>
                <a:ea typeface="汉仪跳跳体简" panose="00020600040101010101" pitchFamily="18" charset="-122"/>
                <a:cs typeface="Times New Roman" panose="02020603050405020304" pitchFamily="18" charset="0"/>
              </a:rPr>
              <a:t>bài</a:t>
            </a:r>
            <a:r>
              <a:rPr lang="en-US" altLang="zh-CN" sz="5400" b="1" dirty="0">
                <a:solidFill>
                  <a:srgbClr val="4A180E"/>
                </a:solidFill>
                <a:latin typeface="#9Slide03 AmpleSoft Bold" panose="02000000000000000000" pitchFamily="2" charset="0"/>
                <a:ea typeface="汉仪跳跳体简" panose="00020600040101010101" pitchFamily="18" charset="-122"/>
                <a:cs typeface="Times New Roman" panose="02020603050405020304" pitchFamily="18" charset="0"/>
              </a:rPr>
              <a:t>: </a:t>
            </a:r>
            <a:endParaRPr lang="en-US" sz="5400" b="1" dirty="0">
              <a:solidFill>
                <a:srgbClr val="4A180E"/>
              </a:solidFill>
              <a:latin typeface="#9Slide03 AmpleSoft Bold" panose="02000000000000000000" pitchFamily="2" charset="0"/>
            </a:endParaRPr>
          </a:p>
        </p:txBody>
      </p:sp>
      <p:sp>
        <p:nvSpPr>
          <p:cNvPr id="27" name="文本框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86165F70-857F-4BA9-824B-C692C6FBE725}"/>
              </a:ext>
            </a:extLst>
          </p:cNvPr>
          <p:cNvSpPr txBox="1"/>
          <p:nvPr/>
        </p:nvSpPr>
        <p:spPr>
          <a:xfrm>
            <a:off x="1470986" y="3883245"/>
            <a:ext cx="6085056" cy="1754326"/>
          </a:xfrm>
          <a:prstGeom prst="rect">
            <a:avLst/>
          </a:prstGeom>
          <a:noFill/>
        </p:spPr>
        <p:txBody>
          <a:bodyPr wrap="square" rtlCol="0">
            <a:spAutoFit/>
          </a:bodyPr>
          <a:lstStyle/>
          <a:p>
            <a:pPr algn="just"/>
            <a:r>
              <a:rPr lang="vi-VN" altLang="zh-CN" sz="3600" b="1" dirty="0">
                <a:solidFill>
                  <a:srgbClr val="066184"/>
                </a:solidFill>
                <a:latin typeface="#9Slide03 AmpleSoft Bold" panose="02000000000000000000" pitchFamily="2" charset="0"/>
                <a:ea typeface="汉仪跳跳体简" panose="00020600040101010101" pitchFamily="18" charset="-122"/>
                <a:cs typeface="Times New Roman" panose="02020603050405020304" pitchFamily="18" charset="0"/>
              </a:rPr>
              <a:t>Hãy kể một câu chuyện mà em đã được nghe hoặc được đọc về một người có nghị lực.</a:t>
            </a:r>
            <a:endParaRPr lang="zh-CN" altLang="en-US" sz="3600" b="1" dirty="0">
              <a:solidFill>
                <a:srgbClr val="066184"/>
              </a:solidFill>
              <a:latin typeface="#9Slide03 AmpleSoft Bold" panose="02000000000000000000" pitchFamily="2" charset="0"/>
              <a:ea typeface="汉仪跳跳体简" panose="00020600040101010101" pitchFamily="18" charset="-122"/>
              <a:cs typeface="Times New Roman" panose="02020603050405020304" pitchFamily="18" charset="0"/>
            </a:endParaRPr>
          </a:p>
        </p:txBody>
      </p:sp>
      <p:sp>
        <p:nvSpPr>
          <p:cNvPr id="2" name="Rounded Rectangle 1"/>
          <p:cNvSpPr/>
          <p:nvPr/>
        </p:nvSpPr>
        <p:spPr>
          <a:xfrm>
            <a:off x="4238625" y="3883245"/>
            <a:ext cx="2428875" cy="678958"/>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9Slide03 AmpleSoft Bold" panose="02000000000000000000" pitchFamily="2" charset="0"/>
            </a:endParaRPr>
          </a:p>
        </p:txBody>
      </p:sp>
      <p:cxnSp>
        <p:nvCxnSpPr>
          <p:cNvPr id="5" name="Straight Connector 4"/>
          <p:cNvCxnSpPr/>
          <p:nvPr/>
        </p:nvCxnSpPr>
        <p:spPr>
          <a:xfrm>
            <a:off x="3067050" y="5029200"/>
            <a:ext cx="2028825" cy="0"/>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36" name="Straight Connector 35"/>
          <p:cNvCxnSpPr/>
          <p:nvPr/>
        </p:nvCxnSpPr>
        <p:spPr>
          <a:xfrm>
            <a:off x="6541629" y="5029200"/>
            <a:ext cx="859296" cy="0"/>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38" name="Straight Connector 37"/>
          <p:cNvCxnSpPr/>
          <p:nvPr/>
        </p:nvCxnSpPr>
        <p:spPr>
          <a:xfrm>
            <a:off x="1590675" y="5589946"/>
            <a:ext cx="643813" cy="0"/>
          </a:xfrm>
          <a:prstGeom prst="line">
            <a:avLst/>
          </a:prstGeom>
          <a:ln w="38100"/>
        </p:spPr>
        <p:style>
          <a:lnRef idx="3">
            <a:schemeClr val="accent4"/>
          </a:lnRef>
          <a:fillRef idx="0">
            <a:schemeClr val="accent4"/>
          </a:fillRef>
          <a:effectRef idx="2">
            <a:schemeClr val="accent4"/>
          </a:effectRef>
          <a:fontRef idx="minor">
            <a:schemeClr val="tx1"/>
          </a:fontRef>
        </p:style>
      </p:cxnSp>
      <p:sp>
        <p:nvSpPr>
          <p:cNvPr id="40" name="Chevron 39"/>
          <p:cNvSpPr/>
          <p:nvPr/>
        </p:nvSpPr>
        <p:spPr>
          <a:xfrm>
            <a:off x="2724997" y="5105400"/>
            <a:ext cx="4685453" cy="446446"/>
          </a:xfrm>
          <a:prstGeom prst="chevron">
            <a:avLst/>
          </a:prstGeom>
          <a:noFill/>
          <a:ln w="28575">
            <a:solidFill>
              <a:srgbClr val="FF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solidFill>
                <a:schemeClr val="tx1"/>
              </a:solidFill>
              <a:latin typeface="#9Slide03 AmpleSoft Bold" panose="02000000000000000000" pitchFamily="2" charset="0"/>
            </a:endParaRPr>
          </a:p>
        </p:txBody>
      </p:sp>
      <p:sp>
        <p:nvSpPr>
          <p:cNvPr id="28" name="文本框 10">
            <a:extLst>
              <a:ext uri="{FF2B5EF4-FFF2-40B4-BE49-F238E27FC236}">
                <a16:creationId xmlns:a16="http://schemas.microsoft.com/office/drawing/2014/main" id="{F9394062-47AA-414E-A13E-F154519129EE}"/>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2074403214"/>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14" presetClass="entr" presetSubtype="1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750"/>
                                        <p:tgtEl>
                                          <p:spTgt spid="4"/>
                                        </p:tgtEl>
                                      </p:cBhvr>
                                    </p:animEffect>
                                  </p:childTnLst>
                                </p:cTn>
                              </p:par>
                            </p:childTnLst>
                          </p:cTn>
                        </p:par>
                        <p:par>
                          <p:cTn id="19" fill="hold">
                            <p:stCondLst>
                              <p:cond delay="2250"/>
                            </p:stCondLst>
                            <p:childTnLst>
                              <p:par>
                                <p:cTn id="20" presetID="53" presetClass="entr" presetSubtype="16" fill="hold" nodeType="afterEffect">
                                  <p:stCondLst>
                                    <p:cond delay="0"/>
                                  </p:stCondLst>
                                  <p:iterate type="wd">
                                    <p:tmPct val="10000"/>
                                  </p:iterate>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par>
                          <p:cTn id="25" fill="hold">
                            <p:stCondLst>
                              <p:cond delay="2750"/>
                            </p:stCondLst>
                            <p:childTnLst>
                              <p:par>
                                <p:cTn id="26" presetID="16" presetClass="entr" presetSubtype="21" fill="hold" grpId="0" nodeType="afterEffect">
                                  <p:stCondLst>
                                    <p:cond delay="0"/>
                                  </p:stCondLst>
                                  <p:iterate type="wd">
                                    <p:tmPct val="10000"/>
                                  </p:iterate>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childTnLst>
                          </p:cTn>
                        </p:par>
                        <p:par>
                          <p:cTn id="29" fill="hold">
                            <p:stCondLst>
                              <p:cond delay="3350"/>
                            </p:stCondLst>
                            <p:childTnLst>
                              <p:par>
                                <p:cTn id="30" presetID="30" presetClass="entr" presetSubtype="0" fill="hold" grpId="0" nodeType="afterEffect">
                                  <p:stCondLst>
                                    <p:cond delay="0"/>
                                  </p:stCondLst>
                                  <p:iterate type="wd">
                                    <p:tmPct val="10000"/>
                                  </p:iterate>
                                  <p:childTnLst>
                                    <p:set>
                                      <p:cBhvr>
                                        <p:cTn id="31" dur="1" fill="hold">
                                          <p:stCondLst>
                                            <p:cond delay="0"/>
                                          </p:stCondLst>
                                        </p:cTn>
                                        <p:tgtEl>
                                          <p:spTgt spid="27"/>
                                        </p:tgtEl>
                                        <p:attrNameLst>
                                          <p:attrName>style.visibility</p:attrName>
                                        </p:attrNameLst>
                                      </p:cBhvr>
                                      <p:to>
                                        <p:strVal val="visible"/>
                                      </p:to>
                                    </p:set>
                                    <p:animEffect transition="in" filter="fade">
                                      <p:cBhvr>
                                        <p:cTn id="32" dur="800" decel="100000"/>
                                        <p:tgtEl>
                                          <p:spTgt spid="27"/>
                                        </p:tgtEl>
                                      </p:cBhvr>
                                    </p:animEffect>
                                    <p:anim calcmode="lin" valueType="num">
                                      <p:cBhvr>
                                        <p:cTn id="33" dur="800" decel="100000" fill="hold"/>
                                        <p:tgtEl>
                                          <p:spTgt spid="27"/>
                                        </p:tgtEl>
                                        <p:attrNameLst>
                                          <p:attrName>style.rotation</p:attrName>
                                        </p:attrNameLst>
                                      </p:cBhvr>
                                      <p:tavLst>
                                        <p:tav tm="0">
                                          <p:val>
                                            <p:fltVal val="-90"/>
                                          </p:val>
                                        </p:tav>
                                        <p:tav tm="100000">
                                          <p:val>
                                            <p:fltVal val="0"/>
                                          </p:val>
                                        </p:tav>
                                      </p:tavLst>
                                    </p:anim>
                                    <p:anim calcmode="lin" valueType="num">
                                      <p:cBhvr>
                                        <p:cTn id="34" dur="800" decel="100000" fill="hold"/>
                                        <p:tgtEl>
                                          <p:spTgt spid="27"/>
                                        </p:tgtEl>
                                        <p:attrNameLst>
                                          <p:attrName>ppt_x</p:attrName>
                                        </p:attrNameLst>
                                      </p:cBhvr>
                                      <p:tavLst>
                                        <p:tav tm="0">
                                          <p:val>
                                            <p:strVal val="#ppt_x+0.4"/>
                                          </p:val>
                                        </p:tav>
                                        <p:tav tm="100000">
                                          <p:val>
                                            <p:strVal val="#ppt_x-0.05"/>
                                          </p:val>
                                        </p:tav>
                                      </p:tavLst>
                                    </p:anim>
                                    <p:anim calcmode="lin" valueType="num">
                                      <p:cBhvr>
                                        <p:cTn id="35" dur="800" decel="100000" fill="hold"/>
                                        <p:tgtEl>
                                          <p:spTgt spid="27"/>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7"/>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7"/>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fade">
                                      <p:cBhvr>
                                        <p:cTn id="54" dur="1000"/>
                                        <p:tgtEl>
                                          <p:spTgt spid="36"/>
                                        </p:tgtEl>
                                      </p:cBhvr>
                                    </p:animEffect>
                                    <p:anim calcmode="lin" valueType="num">
                                      <p:cBhvr>
                                        <p:cTn id="55" dur="1000" fill="hold"/>
                                        <p:tgtEl>
                                          <p:spTgt spid="36"/>
                                        </p:tgtEl>
                                        <p:attrNameLst>
                                          <p:attrName>ppt_x</p:attrName>
                                        </p:attrNameLst>
                                      </p:cBhvr>
                                      <p:tavLst>
                                        <p:tav tm="0">
                                          <p:val>
                                            <p:strVal val="#ppt_x"/>
                                          </p:val>
                                        </p:tav>
                                        <p:tav tm="100000">
                                          <p:val>
                                            <p:strVal val="#ppt_x"/>
                                          </p:val>
                                        </p:tav>
                                      </p:tavLst>
                                    </p:anim>
                                    <p:anim calcmode="lin" valueType="num">
                                      <p:cBhvr>
                                        <p:cTn id="56" dur="1000" fill="hold"/>
                                        <p:tgtEl>
                                          <p:spTgt spid="36"/>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1000"/>
                                        <p:tgtEl>
                                          <p:spTgt spid="38"/>
                                        </p:tgtEl>
                                      </p:cBhvr>
                                    </p:animEffect>
                                    <p:anim calcmode="lin" valueType="num">
                                      <p:cBhvr>
                                        <p:cTn id="60" dur="1000" fill="hold"/>
                                        <p:tgtEl>
                                          <p:spTgt spid="38"/>
                                        </p:tgtEl>
                                        <p:attrNameLst>
                                          <p:attrName>ppt_x</p:attrName>
                                        </p:attrNameLst>
                                      </p:cBhvr>
                                      <p:tavLst>
                                        <p:tav tm="0">
                                          <p:val>
                                            <p:strVal val="#ppt_x"/>
                                          </p:val>
                                        </p:tav>
                                        <p:tav tm="100000">
                                          <p:val>
                                            <p:strVal val="#ppt_x"/>
                                          </p:val>
                                        </p:tav>
                                      </p:tavLst>
                                    </p:anim>
                                    <p:anim calcmode="lin" valueType="num">
                                      <p:cBhvr>
                                        <p:cTn id="6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cBhvr additive="base">
                                        <p:cTn id="66" dur="500" fill="hold"/>
                                        <p:tgtEl>
                                          <p:spTgt spid="40"/>
                                        </p:tgtEl>
                                        <p:attrNameLst>
                                          <p:attrName>ppt_x</p:attrName>
                                        </p:attrNameLst>
                                      </p:cBhvr>
                                      <p:tavLst>
                                        <p:tav tm="0">
                                          <p:val>
                                            <p:strVal val="0-#ppt_w/2"/>
                                          </p:val>
                                        </p:tav>
                                        <p:tav tm="100000">
                                          <p:val>
                                            <p:strVal val="#ppt_x"/>
                                          </p:val>
                                        </p:tav>
                                      </p:tavLst>
                                    </p:anim>
                                    <p:anim calcmode="lin" valueType="num">
                                      <p:cBhvr additive="base">
                                        <p:cTn id="67"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 grpId="0" animBg="1"/>
      <p:bldP spid="4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D568618-902D-4BAE-BE99-FA3C2DB55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pic>
        <p:nvPicPr>
          <p:cNvPr id="7" name="图片 6">
            <a:extLst>
              <a:ext uri="{FF2B5EF4-FFF2-40B4-BE49-F238E27FC236}">
                <a16:creationId xmlns:a16="http://schemas.microsoft.com/office/drawing/2014/main" id="{3CCD4716-C749-4820-9E34-4A7584A024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183" y="275771"/>
            <a:ext cx="662926" cy="662926"/>
          </a:xfrm>
          <a:prstGeom prst="rect">
            <a:avLst/>
          </a:prstGeom>
        </p:spPr>
      </p:pic>
      <p:pic>
        <p:nvPicPr>
          <p:cNvPr id="8" name="图片 7">
            <a:extLst>
              <a:ext uri="{FF2B5EF4-FFF2-40B4-BE49-F238E27FC236}">
                <a16:creationId xmlns:a16="http://schemas.microsoft.com/office/drawing/2014/main" id="{80ED433D-061C-4F0D-AA58-98FF82DE3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sp>
        <p:nvSpPr>
          <p:cNvPr id="43" name="PA_圆角矩形 10"/>
          <p:cNvSpPr/>
          <p:nvPr>
            <p:custDataLst>
              <p:tags r:id="rId1"/>
            </p:custDataLst>
          </p:nvPr>
        </p:nvSpPr>
        <p:spPr>
          <a:xfrm>
            <a:off x="185724" y="634574"/>
            <a:ext cx="8942381" cy="4618425"/>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1026" name="Picture 2" descr="Th su ngy 6 thng 11 nm 2012"/>
          <p:cNvPicPr>
            <a:picLocks noChangeAspect="1" noChangeArrowheads="1"/>
          </p:cNvPicPr>
          <p:nvPr/>
        </p:nvPicPr>
        <p:blipFill rotWithShape="1">
          <a:blip r:embed="rId7">
            <a:extLst>
              <a:ext uri="{28A0092B-C50C-407E-A947-70E740481C1C}">
                <a14:useLocalDpi xmlns:a14="http://schemas.microsoft.com/office/drawing/2010/main" val="0"/>
              </a:ext>
            </a:extLst>
          </a:blip>
          <a:srcRect l="16343" t="27253" r="15463" b="4599"/>
          <a:stretch/>
        </p:blipFill>
        <p:spPr bwMode="auto">
          <a:xfrm>
            <a:off x="377132" y="765424"/>
            <a:ext cx="8559563" cy="42981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4" name="图片 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1B7C8A-B011-433C-B2B6-13B5E77ED2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80" y="4167111"/>
            <a:ext cx="3546730" cy="3546730"/>
          </a:xfrm>
          <a:prstGeom prst="rect">
            <a:avLst/>
          </a:prstGeom>
        </p:spPr>
      </p:pic>
      <p:sp>
        <p:nvSpPr>
          <p:cNvPr id="45" name="文本框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FCF7446-1200-4750-ADE4-EC6F94DDA4C7}"/>
              </a:ext>
            </a:extLst>
          </p:cNvPr>
          <p:cNvSpPr txBox="1"/>
          <p:nvPr/>
        </p:nvSpPr>
        <p:spPr>
          <a:xfrm rot="151519">
            <a:off x="420664" y="5630704"/>
            <a:ext cx="1818126" cy="923330"/>
          </a:xfrm>
          <a:prstGeom prst="rect">
            <a:avLst/>
          </a:prstGeom>
          <a:noFill/>
        </p:spPr>
        <p:txBody>
          <a:bodyPr wrap="none" rtlCol="0">
            <a:spAutoFit/>
          </a:bodyPr>
          <a:lstStyle/>
          <a:p>
            <a:r>
              <a:rPr lang="en-US" altLang="zh-CN" sz="5400" b="1">
                <a:solidFill>
                  <a:srgbClr val="08688C"/>
                </a:solidFill>
                <a:latin typeface="Times New Roman" panose="02020603050405020304" pitchFamily="18" charset="0"/>
                <a:ea typeface="汉仪跳跳体简" panose="00020600040101010101" pitchFamily="18" charset="-122"/>
                <a:cs typeface="Times New Roman" panose="02020603050405020304" pitchFamily="18" charset="0"/>
              </a:rPr>
              <a:t>Gợi ý</a:t>
            </a:r>
            <a:endParaRPr lang="zh-CN" altLang="en-US" sz="5400" b="1" dirty="0">
              <a:solidFill>
                <a:srgbClr val="08688C"/>
              </a:solidFill>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82" name="Rounded Rectangle 81"/>
          <p:cNvSpPr/>
          <p:nvPr/>
        </p:nvSpPr>
        <p:spPr>
          <a:xfrm>
            <a:off x="4760992" y="5333273"/>
            <a:ext cx="7149868" cy="1328023"/>
          </a:xfrm>
          <a:prstGeom prst="roundRect">
            <a:avLst/>
          </a:prstGeom>
          <a:solidFill>
            <a:srgbClr val="002060"/>
          </a:solidFill>
          <a:ln>
            <a:noFill/>
          </a:ln>
        </p:spPr>
        <p:txBody>
          <a:bodyPr wrap="square">
            <a:spAutoFit/>
          </a:bodyPr>
          <a:lstStyle/>
          <a:p>
            <a:pPr algn="ctr"/>
            <a:r>
              <a:rPr lang="vi-VN" sz="3600" b="1" dirty="0">
                <a:solidFill>
                  <a:schemeClr val="bg1"/>
                </a:solidFill>
                <a:latin typeface="+mj-lt"/>
              </a:rPr>
              <a:t>Khôn</a:t>
            </a:r>
            <a:r>
              <a:rPr lang="en-US" sz="3600" b="1" dirty="0">
                <a:solidFill>
                  <a:schemeClr val="bg1"/>
                </a:solidFill>
                <a:latin typeface="Times New Roman" panose="02020603050405020304" pitchFamily="18" charset="0"/>
                <a:cs typeface="Times New Roman" panose="02020603050405020304" pitchFamily="18" charset="0"/>
              </a:rPr>
              <a:t>g </a:t>
            </a:r>
            <a:r>
              <a:rPr lang="en-US" sz="3600" b="1" dirty="0" err="1">
                <a:solidFill>
                  <a:schemeClr val="bg1"/>
                </a:solidFill>
                <a:latin typeface="Times New Roman" panose="02020603050405020304" pitchFamily="18" charset="0"/>
                <a:cs typeface="Times New Roman" panose="02020603050405020304" pitchFamily="18" charset="0"/>
              </a:rPr>
              <a:t>vì</a:t>
            </a:r>
            <a:r>
              <a:rPr lang="en-US" sz="3600" b="1" dirty="0">
                <a:solidFill>
                  <a:schemeClr val="bg1"/>
                </a:solidFill>
                <a:latin typeface="Times New Roman" panose="02020603050405020304" pitchFamily="18" charset="0"/>
                <a:cs typeface="Times New Roman" panose="02020603050405020304" pitchFamily="18" charset="0"/>
              </a:rPr>
              <a:t> </a:t>
            </a:r>
            <a:r>
              <a:rPr lang="vi-VN" sz="3600" b="1">
                <a:solidFill>
                  <a:schemeClr val="bg1"/>
                </a:solidFill>
                <a:latin typeface="+mj-lt"/>
              </a:rPr>
              <a:t>những khiếm khuyết của cơ thể mà lười biếng</a:t>
            </a:r>
            <a:endParaRPr lang="en-US" sz="3600" b="1" dirty="0">
              <a:solidFill>
                <a:schemeClr val="bg1"/>
              </a:solidFill>
              <a:latin typeface="+mj-lt"/>
            </a:endParaRPr>
          </a:p>
        </p:txBody>
      </p:sp>
      <p:sp>
        <p:nvSpPr>
          <p:cNvPr id="83" name="Rectangle 82"/>
          <p:cNvSpPr/>
          <p:nvPr/>
        </p:nvSpPr>
        <p:spPr>
          <a:xfrm>
            <a:off x="7970166" y="2690026"/>
            <a:ext cx="3557031" cy="646331"/>
          </a:xfrm>
          <a:prstGeom prst="rect">
            <a:avLst/>
          </a:prstGeom>
          <a:solidFill>
            <a:srgbClr val="086789"/>
          </a:solidFill>
          <a:ln>
            <a:solidFill>
              <a:srgbClr val="CEDADA"/>
            </a:solidFill>
          </a:ln>
        </p:spPr>
        <p:txBody>
          <a:bodyPr wrap="square">
            <a:spAutoFit/>
          </a:bodyPr>
          <a:lstStyle/>
          <a:p>
            <a:pPr algn="ctr"/>
            <a:r>
              <a:rPr lang="vi-VN" sz="3600" b="1" dirty="0">
                <a:solidFill>
                  <a:schemeClr val="bg1"/>
                </a:solidFill>
                <a:latin typeface="Times New Roman" panose="02020603050405020304" pitchFamily="18" charset="0"/>
                <a:cs typeface="Times New Roman" panose="02020603050405020304" pitchFamily="18" charset="0"/>
              </a:rPr>
              <a:t>Nguyễn Ngọc Ký</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7EEFB7E0-5307-4FCA-8166-E0C1E7E7176F}"/>
              </a:ext>
            </a:extLst>
          </p:cNvPr>
          <p:cNvSpPr txBox="1"/>
          <p:nvPr/>
        </p:nvSpPr>
        <p:spPr>
          <a:xfrm>
            <a:off x="11162674" y="-66871"/>
            <a:ext cx="486791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b="1" dirty="0" err="1">
                <a:solidFill>
                  <a:schemeClr val="accent6">
                    <a:lumMod val="40000"/>
                    <a:lumOff val="60000"/>
                  </a:schemeClr>
                </a:solidFill>
                <a:effectLst>
                  <a:outerShdw blurRad="38100" dist="38100" dir="2700000" algn="tl">
                    <a:srgbClr val="000000">
                      <a:alpha val="43137"/>
                    </a:srgbClr>
                  </a:outerShdw>
                </a:effectLst>
                <a:latin typeface="#9Slide03 AmpleSoft Bold" panose="02000000000000000000" pitchFamily="2" charset="0"/>
                <a:ea typeface="小考拉体" panose="02000503000000000000" pitchFamily="2" charset="-122"/>
              </a:rPr>
              <a:t>MăngNon</a:t>
            </a:r>
            <a:endParaRPr kumimoji="0" lang="zh-CN" altLang="en-US" sz="1500" b="1"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9Slide03 AmpleSoft Bold" panose="02000000000000000000" pitchFamily="2" charset="0"/>
              <a:ea typeface="小考拉体" panose="02000503000000000000" pitchFamily="2" charset="-122"/>
            </a:endParaRPr>
          </a:p>
        </p:txBody>
      </p:sp>
    </p:spTree>
    <p:extLst>
      <p:ext uri="{BB962C8B-B14F-4D97-AF65-F5344CB8AC3E}">
        <p14:creationId xmlns:p14="http://schemas.microsoft.com/office/powerpoint/2010/main" val="1801399048"/>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750" fill="hold"/>
                                        <p:tgtEl>
                                          <p:spTgt spid="7"/>
                                        </p:tgtEl>
                                        <p:attrNameLst>
                                          <p:attrName>ppt_w</p:attrName>
                                        </p:attrNameLst>
                                      </p:cBhvr>
                                      <p:tavLst>
                                        <p:tav tm="0">
                                          <p:val>
                                            <p:fltVal val="0"/>
                                          </p:val>
                                        </p:tav>
                                        <p:tav tm="100000">
                                          <p:val>
                                            <p:strVal val="#ppt_w"/>
                                          </p:val>
                                        </p:tav>
                                      </p:tavLst>
                                    </p:anim>
                                    <p:anim calcmode="lin" valueType="num">
                                      <p:cBhvr>
                                        <p:cTn id="13" dur="750" fill="hold"/>
                                        <p:tgtEl>
                                          <p:spTgt spid="7"/>
                                        </p:tgtEl>
                                        <p:attrNameLst>
                                          <p:attrName>ppt_h</p:attrName>
                                        </p:attrNameLst>
                                      </p:cBhvr>
                                      <p:tavLst>
                                        <p:tav tm="0">
                                          <p:val>
                                            <p:fltVal val="0"/>
                                          </p:val>
                                        </p:tav>
                                        <p:tav tm="100000">
                                          <p:val>
                                            <p:strVal val="#ppt_h"/>
                                          </p:val>
                                        </p:tav>
                                      </p:tavLst>
                                    </p:anim>
                                    <p:animEffect transition="in" filter="fade">
                                      <p:cBhvr>
                                        <p:cTn id="14" dur="750"/>
                                        <p:tgtEl>
                                          <p:spTgt spid="7"/>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1000"/>
                                        <p:tgtEl>
                                          <p:spTgt spid="1026"/>
                                        </p:tgtEl>
                                      </p:cBhvr>
                                    </p:animEffect>
                                    <p:anim calcmode="lin" valueType="num">
                                      <p:cBhvr>
                                        <p:cTn id="26" dur="1000" fill="hold"/>
                                        <p:tgtEl>
                                          <p:spTgt spid="1026"/>
                                        </p:tgtEl>
                                        <p:attrNameLst>
                                          <p:attrName>ppt_x</p:attrName>
                                        </p:attrNameLst>
                                      </p:cBhvr>
                                      <p:tavLst>
                                        <p:tav tm="0">
                                          <p:val>
                                            <p:strVal val="#ppt_x"/>
                                          </p:val>
                                        </p:tav>
                                        <p:tav tm="100000">
                                          <p:val>
                                            <p:strVal val="#ppt_x"/>
                                          </p:val>
                                        </p:tav>
                                      </p:tavLst>
                                    </p:anim>
                                    <p:anim calcmode="lin" valueType="num">
                                      <p:cBhvr>
                                        <p:cTn id="27" dur="1000" fill="hold"/>
                                        <p:tgtEl>
                                          <p:spTgt spid="102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4" fill="hold" nodeType="afterEffect">
                                  <p:stCondLst>
                                    <p:cond delay="0"/>
                                  </p:stCondLst>
                                  <p:iterate type="wd">
                                    <p:tmPct val="10000"/>
                                  </p:iterate>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childTnLst>
                          </p:cTn>
                        </p:par>
                        <p:par>
                          <p:cTn id="32" fill="hold">
                            <p:stCondLst>
                              <p:cond delay="1500"/>
                            </p:stCondLst>
                            <p:childTnLst>
                              <p:par>
                                <p:cTn id="33" presetID="53" presetClass="entr" presetSubtype="16" fill="hold" grpId="0" nodeType="afterEffect">
                                  <p:stCondLst>
                                    <p:cond delay="0"/>
                                  </p:stCondLst>
                                  <p:iterate type="wd">
                                    <p:tmPct val="10000"/>
                                  </p:iterate>
                                  <p:childTnLst>
                                    <p:set>
                                      <p:cBhvr>
                                        <p:cTn id="34" dur="1" fill="hold">
                                          <p:stCondLst>
                                            <p:cond delay="0"/>
                                          </p:stCondLst>
                                        </p:cTn>
                                        <p:tgtEl>
                                          <p:spTgt spid="45"/>
                                        </p:tgtEl>
                                        <p:attrNameLst>
                                          <p:attrName>style.visibility</p:attrName>
                                        </p:attrNameLst>
                                      </p:cBhvr>
                                      <p:to>
                                        <p:strVal val="visible"/>
                                      </p:to>
                                    </p:set>
                                    <p:anim calcmode="lin" valueType="num">
                                      <p:cBhvr>
                                        <p:cTn id="35" dur="500" fill="hold"/>
                                        <p:tgtEl>
                                          <p:spTgt spid="45"/>
                                        </p:tgtEl>
                                        <p:attrNameLst>
                                          <p:attrName>ppt_w</p:attrName>
                                        </p:attrNameLst>
                                      </p:cBhvr>
                                      <p:tavLst>
                                        <p:tav tm="0">
                                          <p:val>
                                            <p:fltVal val="0"/>
                                          </p:val>
                                        </p:tav>
                                        <p:tav tm="100000">
                                          <p:val>
                                            <p:strVal val="#ppt_w"/>
                                          </p:val>
                                        </p:tav>
                                      </p:tavLst>
                                    </p:anim>
                                    <p:anim calcmode="lin" valueType="num">
                                      <p:cBhvr>
                                        <p:cTn id="36" dur="500" fill="hold"/>
                                        <p:tgtEl>
                                          <p:spTgt spid="45"/>
                                        </p:tgtEl>
                                        <p:attrNameLst>
                                          <p:attrName>ppt_h</p:attrName>
                                        </p:attrNameLst>
                                      </p:cBhvr>
                                      <p:tavLst>
                                        <p:tav tm="0">
                                          <p:val>
                                            <p:fltVal val="0"/>
                                          </p:val>
                                        </p:tav>
                                        <p:tav tm="100000">
                                          <p:val>
                                            <p:strVal val="#ppt_h"/>
                                          </p:val>
                                        </p:tav>
                                      </p:tavLst>
                                    </p:anim>
                                    <p:animEffect transition="in" filter="fade">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iterate type="wd">
                                    <p:tmPct val="10000"/>
                                  </p:iterate>
                                  <p:childTnLst>
                                    <p:set>
                                      <p:cBhvr>
                                        <p:cTn id="41" dur="1" fill="hold">
                                          <p:stCondLst>
                                            <p:cond delay="0"/>
                                          </p:stCondLst>
                                        </p:cTn>
                                        <p:tgtEl>
                                          <p:spTgt spid="82"/>
                                        </p:tgtEl>
                                        <p:attrNameLst>
                                          <p:attrName>style.visibility</p:attrName>
                                        </p:attrNameLst>
                                      </p:cBhvr>
                                      <p:to>
                                        <p:strVal val="visible"/>
                                      </p:to>
                                    </p:set>
                                    <p:animEffect transition="in" filter="fade">
                                      <p:cBhvr>
                                        <p:cTn id="42" dur="500"/>
                                        <p:tgtEl>
                                          <p:spTgt spid="82"/>
                                        </p:tgtEl>
                                      </p:cBhvr>
                                    </p:animEffect>
                                    <p:anim calcmode="lin" valueType="num">
                                      <p:cBhvr>
                                        <p:cTn id="43" dur="500" fill="hold"/>
                                        <p:tgtEl>
                                          <p:spTgt spid="82"/>
                                        </p:tgtEl>
                                        <p:attrNameLst>
                                          <p:attrName>ppt_x</p:attrName>
                                        </p:attrNameLst>
                                      </p:cBhvr>
                                      <p:tavLst>
                                        <p:tav tm="0">
                                          <p:val>
                                            <p:strVal val="#ppt_x"/>
                                          </p:val>
                                        </p:tav>
                                        <p:tav tm="100000">
                                          <p:val>
                                            <p:strVal val="#ppt_x"/>
                                          </p:val>
                                        </p:tav>
                                      </p:tavLst>
                                    </p:anim>
                                    <p:anim calcmode="lin" valueType="num">
                                      <p:cBhvr>
                                        <p:cTn id="44" dur="500" fill="hold"/>
                                        <p:tgtEl>
                                          <p:spTgt spid="82"/>
                                        </p:tgtEl>
                                        <p:attrNameLst>
                                          <p:attrName>ppt_y</p:attrName>
                                        </p:attrNameLst>
                                      </p:cBhvr>
                                      <p:tavLst>
                                        <p:tav tm="0">
                                          <p:val>
                                            <p:strVal val="#ppt_y-.1"/>
                                          </p:val>
                                        </p:tav>
                                        <p:tav tm="100000">
                                          <p:val>
                                            <p:strVal val="#ppt_y"/>
                                          </p:val>
                                        </p:tav>
                                      </p:tavLst>
                                    </p:anim>
                                  </p:childTnLst>
                                </p:cTn>
                              </p:par>
                            </p:childTnLst>
                          </p:cTn>
                        </p:par>
                        <p:par>
                          <p:cTn id="45" fill="hold">
                            <p:stCondLst>
                              <p:cond delay="1050"/>
                            </p:stCondLst>
                            <p:childTnLst>
                              <p:par>
                                <p:cTn id="46" presetID="16" presetClass="entr" presetSubtype="21" fill="hold" grpId="0" nodeType="afterEffect">
                                  <p:stCondLst>
                                    <p:cond delay="0"/>
                                  </p:stCondLst>
                                  <p:iterate type="wd">
                                    <p:tmPct val="10000"/>
                                  </p:iterate>
                                  <p:childTnLst>
                                    <p:set>
                                      <p:cBhvr>
                                        <p:cTn id="47" dur="1" fill="hold">
                                          <p:stCondLst>
                                            <p:cond delay="0"/>
                                          </p:stCondLst>
                                        </p:cTn>
                                        <p:tgtEl>
                                          <p:spTgt spid="83"/>
                                        </p:tgtEl>
                                        <p:attrNameLst>
                                          <p:attrName>style.visibility</p:attrName>
                                        </p:attrNameLst>
                                      </p:cBhvr>
                                      <p:to>
                                        <p:strVal val="visible"/>
                                      </p:to>
                                    </p:set>
                                    <p:animEffect transition="in" filter="barn(inVertical)">
                                      <p:cBhvr>
                                        <p:cTn id="48"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p:bldP spid="82" grpId="0" animBg="1"/>
      <p:bldP spid="8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自闭症"/>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TotalTime>
  <Words>666</Words>
  <Application>Microsoft Office PowerPoint</Application>
  <PresentationFormat>Widescreen</PresentationFormat>
  <Paragraphs>112</Paragraphs>
  <Slides>20</Slides>
  <Notes>20</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20</vt:i4>
      </vt:variant>
    </vt:vector>
  </HeadingPairs>
  <TitlesOfParts>
    <vt:vector size="39" baseType="lpstr">
      <vt:lpstr>等线</vt:lpstr>
      <vt:lpstr>#9Slide05 Claudia</vt:lpstr>
      <vt:lpstr>#9Slide03 Arima Madurai Black</vt:lpstr>
      <vt:lpstr>UTM Azuki</vt:lpstr>
      <vt:lpstr>#9Slide03 AmpleSoft</vt:lpstr>
      <vt:lpstr>Arial</vt:lpstr>
      <vt:lpstr>Snap ITC</vt:lpstr>
      <vt:lpstr>字魂59号-创粗黑</vt:lpstr>
      <vt:lpstr>#9Slide03 Arima Madurai Bold</vt:lpstr>
      <vt:lpstr>Calibri</vt:lpstr>
      <vt:lpstr>Times New Roman</vt:lpstr>
      <vt:lpstr>等线 Light</vt:lpstr>
      <vt:lpstr>小考拉体</vt:lpstr>
      <vt:lpstr>#9Slide05 DreamScriptPro</vt:lpstr>
      <vt:lpstr>UVN Dinh Hon</vt:lpstr>
      <vt:lpstr>#9Slide03 Bebas Neue Bold</vt:lpstr>
      <vt:lpstr>#9Slide03 AmpleSoft Bold</vt:lpstr>
      <vt:lpstr>Wingdings</vt:lpstr>
      <vt:lpstr>Office 主题​​</vt:lpstr>
      <vt:lpstr>PowerPoint Presentation</vt:lpstr>
      <vt:lpstr>PowerPoint Presentation</vt:lpstr>
      <vt:lpstr>PowerPoint Presentation</vt:lpstr>
      <vt:lpstr>KHỞI ĐỘNG </vt:lpstr>
      <vt:lpstr>PowerPoint Presentation</vt:lpstr>
      <vt:lpstr>PowerPoint Presentation</vt:lpstr>
      <vt:lpstr>KHÁM PHÁ </vt:lpstr>
      <vt:lpstr>PowerPoint Presentation</vt:lpstr>
      <vt:lpstr>PowerPoint Presentation</vt:lpstr>
      <vt:lpstr>PowerPoint Presentation</vt:lpstr>
      <vt:lpstr>PowerPoint Presentation</vt:lpstr>
      <vt:lpstr>PowerPoint Presentation</vt:lpstr>
      <vt:lpstr>DÀN BÀI   KỂ CHUYỆN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 chuyen t12</dc:title>
  <dc:creator>MNteam</dc:creator>
  <cp:lastModifiedBy>Lan Anh Dương</cp:lastModifiedBy>
  <cp:revision>63</cp:revision>
  <dcterms:created xsi:type="dcterms:W3CDTF">2019-03-27T03:17:15Z</dcterms:created>
  <dcterms:modified xsi:type="dcterms:W3CDTF">2023-07-21T07:28:45Z</dcterms:modified>
</cp:coreProperties>
</file>