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4.xml" ContentType="application/vnd.openxmlformats-officedocument.presentationml.notesSlide+xml"/>
  <Override PartName="/ppt/tags/tag16.xml" ContentType="application/vnd.openxmlformats-officedocument.presentationml.tags+xml"/>
  <Override PartName="/ppt/notesSlides/notesSlide5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6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7.xml" ContentType="application/vnd.openxmlformats-officedocument.presentationml.notesSlide+xml"/>
  <Override PartName="/ppt/tags/tag21.xml" ContentType="application/vnd.openxmlformats-officedocument.presentationml.tags+xml"/>
  <Override PartName="/ppt/notesSlides/notesSlide8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9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0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11.xml" ContentType="application/vnd.openxmlformats-officedocument.presentationml.notesSlide+xml"/>
  <Override PartName="/ppt/tags/tag29.xml" ContentType="application/vnd.openxmlformats-officedocument.presentationml.tags+xml"/>
  <Override PartName="/ppt/notesSlides/notesSlide12.xml" ContentType="application/vnd.openxmlformats-officedocument.presentationml.notesSlide+xml"/>
  <Override PartName="/ppt/tags/tag30.xml" ContentType="application/vnd.openxmlformats-officedocument.presentationml.tags+xml"/>
  <Override PartName="/ppt/notesSlides/notesSlide13.xml" ContentType="application/vnd.openxmlformats-officedocument.presentationml.notesSlide+xml"/>
  <Override PartName="/ppt/tags/tag31.xml" ContentType="application/vnd.openxmlformats-officedocument.presentationml.tags+xml"/>
  <Override PartName="/ppt/notesSlides/notesSlide14.xml" ContentType="application/vnd.openxmlformats-officedocument.presentationml.notesSlide+xml"/>
  <Override PartName="/ppt/tags/tag32.xml" ContentType="application/vnd.openxmlformats-officedocument.presentationml.tags+xml"/>
  <Override PartName="/ppt/notesSlides/notesSlide15.xml" ContentType="application/vnd.openxmlformats-officedocument.presentationml.notesSlide+xml"/>
  <Override PartName="/ppt/tags/tag33.xml" ContentType="application/vnd.openxmlformats-officedocument.presentationml.tags+xml"/>
  <Override PartName="/ppt/notesSlides/notesSlide16.xml" ContentType="application/vnd.openxmlformats-officedocument.presentationml.notesSlide+xml"/>
  <Override PartName="/ppt/tags/tag34.xml" ContentType="application/vnd.openxmlformats-officedocument.presentationml.tags+xml"/>
  <Override PartName="/ppt/notesSlides/notesSlide17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18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19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20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notesSlides/notesSlide21.xml" ContentType="application/vnd.openxmlformats-officedocument.presentationml.notesSlid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22.xml" ContentType="application/vnd.openxmlformats-officedocument.presentationml.notesSlide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23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24.xml" ContentType="application/vnd.openxmlformats-officedocument.presentationml.notesSlid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9" r:id="rId4"/>
    <p:sldId id="270" r:id="rId5"/>
    <p:sldId id="295" r:id="rId6"/>
    <p:sldId id="277" r:id="rId7"/>
    <p:sldId id="288" r:id="rId8"/>
    <p:sldId id="284" r:id="rId9"/>
    <p:sldId id="285" r:id="rId10"/>
    <p:sldId id="286" r:id="rId11"/>
    <p:sldId id="265" r:id="rId12"/>
    <p:sldId id="264" r:id="rId13"/>
    <p:sldId id="289" r:id="rId14"/>
    <p:sldId id="290" r:id="rId15"/>
    <p:sldId id="291" r:id="rId16"/>
    <p:sldId id="292" r:id="rId17"/>
    <p:sldId id="293" r:id="rId18"/>
    <p:sldId id="294" r:id="rId19"/>
    <p:sldId id="261" r:id="rId20"/>
    <p:sldId id="263" r:id="rId21"/>
    <p:sldId id="266" r:id="rId22"/>
    <p:sldId id="260" r:id="rId23"/>
    <p:sldId id="282" r:id="rId24"/>
    <p:sldId id="283" r:id="rId25"/>
    <p:sldId id="274" r:id="rId26"/>
    <p:sldId id="268" r:id="rId27"/>
    <p:sldId id="281" r:id="rId28"/>
  </p:sldIdLst>
  <p:sldSz cx="12192000" cy="6858000"/>
  <p:notesSz cx="6858000" cy="9144000"/>
  <p:embeddedFontLst>
    <p:embeddedFont>
      <p:font typeface="#9Slide03 AmpleSoft" panose="02000000000000000000" pitchFamily="2" charset="0"/>
      <p:regular r:id="rId30"/>
    </p:embeddedFont>
    <p:embeddedFont>
      <p:font typeface="UTM Azuki" panose="02040603050506020204" pitchFamily="18" charset="0"/>
      <p:regular r:id="rId31"/>
    </p:embeddedFont>
    <p:embeddedFont>
      <p:font typeface="Microsoft YaHei" panose="020B0503020204020204" pitchFamily="34" charset="-122"/>
      <p:regular r:id="rId32"/>
      <p:bold r:id="rId33"/>
    </p:embeddedFont>
    <p:embeddedFont>
      <p:font typeface="UTM Androgyne" panose="02040603050506020204" pitchFamily="18" charset="0"/>
      <p:regular r:id="rId34"/>
    </p:embeddedFont>
    <p:embeddedFont>
      <p:font typeface="等线" panose="020B0604020202020204" charset="-122"/>
      <p:regular r:id="rId35"/>
      <p:bold r:id="rId36"/>
    </p:embeddedFont>
    <p:embeddedFont>
      <p:font typeface="#9Slide03 Arima Madurai Black" panose="00000A00000000000000" pitchFamily="2" charset="0"/>
      <p:bold r:id="rId37"/>
    </p:embeddedFont>
    <p:embeddedFont>
      <p:font typeface="UVN Mang Cau Nang" panose="03060902050402020B05" pitchFamily="66" charset="0"/>
      <p:regular r:id="rId38"/>
      <p:italic r:id="rId39"/>
    </p:embeddedFont>
    <p:embeddedFont>
      <p:font typeface="UVN Bo Quen" panose="04040804060802020203" pitchFamily="82" charset="0"/>
      <p:regular r:id="rId40"/>
    </p:embeddedFont>
    <p:embeddedFont>
      <p:font typeface="UTM Alpine KT" panose="02040603050506020204" pitchFamily="18" charset="0"/>
      <p:regular r:id="rId41"/>
    </p:embeddedFont>
    <p:embeddedFont>
      <p:font typeface="UTM Cookies" panose="02040603050506020204" pitchFamily="18" charset="0"/>
      <p:regular r:id="rId42"/>
    </p:embeddedFont>
    <p:embeddedFont>
      <p:font typeface="#9Slide03 Maven Pro" panose="00000500000000000000" pitchFamily="2" charset="0"/>
      <p:regular r:id="rId43"/>
    </p:embeddedFont>
    <p:embeddedFont>
      <p:font typeface="#9Slide03 AmpleSoft Bold" panose="02000000000000000000" pitchFamily="2" charset="0"/>
      <p:regular r:id="rId44"/>
    </p:embeddedFont>
  </p:embeddedFontLst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3292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57FD2-ACE3-4E12-B094-BA8CF2879D93}" type="datetimeFigureOut">
              <a:rPr lang="zh-CN" altLang="en-US" smtClean="0"/>
              <a:t>2021/12/5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17019-9FE0-48DA-B0D8-117C5813B5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900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52791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91472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0443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52609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7339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33859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65531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10994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53811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37757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824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81808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24807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14414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10668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7404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67401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03331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4377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2135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2179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17019-9FE0-48DA-B0D8-117C5813B5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0885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362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60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26248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17019-9FE0-48DA-B0D8-117C5813B5F0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4977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6C7EF1-2138-41C6-8730-10D6E11882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FC09F9C-4D2D-4822-AA68-23E2F09723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7B02E1-6600-4516-8212-8E38AFE89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2021/12/5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F0340C5-7E3A-4D5C-B2CA-166D21090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0C5C68-E650-4A3A-BC49-A01CB023D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 descr="图片包含 事情&#10;&#10;已生成极高可信度的说明">
            <a:extLst>
              <a:ext uri="{FF2B5EF4-FFF2-40B4-BE49-F238E27FC236}">
                <a16:creationId xmlns:a16="http://schemas.microsoft.com/office/drawing/2014/main" id="{0FB86466-89CD-4F69-84E4-5313C587DB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0" r="1640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15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B18831-B750-4360-8DD2-D2C4F0FDE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A87CC73-9300-42A2-B611-9A0DEE8ED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4BC5E6-9192-456B-BB7A-D6FCDC667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2021/12/5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B14153-CF16-46D5-8523-7C66A7E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3756B3A-E31B-44BC-A357-73F5EDCEF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2472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2899807-5192-4098-BAED-6D1B73B393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3B7437E-317E-4E72-BD0F-96424D7DEE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6BD8EA-D110-4D30-A546-FFE20E67E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2021/12/5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A127AD-6044-4EBB-A42A-1074843A5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489A9E2-4B2F-4974-B7DA-3836DA791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840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AAE625-CCE1-44F6-895D-5AF7016B3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FA83C3F-BA58-4315-BFDF-E60BCC01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0B4E28-BD5D-4F3F-B69C-DBAEC1F2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2021/12/5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C625689-122D-4A42-93C0-0286D12F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4B6780-D01C-4C9C-B42E-7A4F26B8D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958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C29D3C-433F-4A63-8FF5-36EE97F0E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8A0D82-1BDE-4956-BBE7-876EF4C9C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3A7D608-4FD4-4089-A182-A5B58F749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2021/12/5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02FDCD-14CB-478B-AB8C-D7E3D4A39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7912418-15EB-4B02-B1ED-DF9966177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7218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903029-121E-4745-8C82-783089C8C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BF77133-A399-4B32-9027-6824172CEB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5C523C-3916-46C6-ABCB-8B86E01D65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42F8245-7E0D-4F5C-BBD9-5BB4B79A7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2021/12/5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405755D-B8AB-449D-BBC4-48ACBBB51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CEEE41F-5F54-4C73-80D9-78344F9BA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8455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9F8BAA-8A45-4805-B80A-07C8740E2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67A0A44-AB43-4C74-A603-D8119FB27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C131986-E042-4909-B443-8AD60B39F2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A9DF9E6-93A8-41DA-9AFE-F1AD163BAE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A105C94-063B-410A-9E78-B933C70542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32ED612-40B6-40D5-9AB6-A5756E735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2021/12/5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F0CBC1E-B6EE-4097-952D-830B41F13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58DC997-89AA-47B6-AC9E-9DABE64D8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4414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1FA586-1609-48FE-8744-41F3E0012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E871FBC-BFBC-4554-93E0-667EBD3B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2021/12/5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E473339-3CF2-40AF-A7A8-247F02DFD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B04E57B-F9FF-4C6E-BAB0-34397F82D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9234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12E0898-CC0E-4ABE-B003-4FEE96EA1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2021/12/5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871EC42-DDD9-4E80-962A-12A36157D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D90195A-C088-4DD2-8AB6-D519D23F9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4035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16A4D5-F43F-400E-A3BA-C86437290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3176F08-C64D-4AE4-A92E-DCDB93255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E6893A0-6D7A-455F-A082-735E6D3BFA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EA7E056-9362-4F22-8D6D-10BDC1AF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2021/12/5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66B34AC-86F1-4527-BC19-2D1D6946B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087EF4C-F50A-47A3-99CE-F21E902F3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5405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BC4ECF-4A3A-401C-B45E-6E90080F4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808DBD3-CE25-46F2-9048-9D52CF27A3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8123A1B-70F0-41D6-AD47-2C30B02C8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F92FBC-7EA5-4037-AA89-0B55AEB59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2021/12/5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7014370-AECC-4117-9CA7-767F6D74C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AC8CD34-3386-4ABE-83B9-CA0B7FA26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0653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3B18FF4-15B0-4A0F-A408-29575D30A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AFFAF94-3EC8-417C-A78B-9C2E4C069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BF2CF7-FD2F-42F4-95D0-B1D7BD179D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5BF49-3D7A-4F43-BA91-D003E0AEA55D}" type="datetimeFigureOut">
              <a:rPr lang="zh-CN" altLang="en-US" smtClean="0"/>
              <a:t>2021/12/5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0F1565-20E8-4745-8FF2-10D53A944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D337385-E146-4D8D-9D11-BCA989E8FA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925" y="-662051"/>
            <a:ext cx="1035369" cy="17606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7550" y="4001294"/>
            <a:ext cx="1035369" cy="1760664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1444" y="-4207"/>
            <a:ext cx="217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>
                <a:solidFill>
                  <a:schemeClr val="bg1">
                    <a:lumMod val="65000"/>
                  </a:schemeClr>
                </a:solidFill>
                <a:latin typeface="#9Slide03 AmpleSoft" panose="02000000000000000000" pitchFamily="2" charset="0"/>
              </a:rPr>
              <a:t>Măng</a:t>
            </a:r>
            <a:r>
              <a:rPr lang="vi-VN" baseline="0" dirty="0">
                <a:solidFill>
                  <a:schemeClr val="bg1">
                    <a:lumMod val="65000"/>
                  </a:schemeClr>
                </a:solidFill>
                <a:latin typeface="#9Slide03 AmpleSoft" panose="02000000000000000000" pitchFamily="2" charset="0"/>
              </a:rPr>
              <a:t> non teams</a:t>
            </a:r>
            <a:endParaRPr lang="en-US" dirty="0">
              <a:solidFill>
                <a:schemeClr val="bg1">
                  <a:lumMod val="65000"/>
                </a:schemeClr>
              </a:solidFill>
              <a:latin typeface="#9Slide03 AmpleSof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74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2.xml"/><Relationship Id="rId7" Type="http://schemas.microsoft.com/office/2007/relationships/hdphoto" Target="../media/hdphoto4.wdp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31.png"/><Relationship Id="rId5" Type="http://schemas.openxmlformats.org/officeDocument/2006/relationships/image" Target="../media/image18.emf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tags" Target="../tags/tag28.xml"/><Relationship Id="rId7" Type="http://schemas.openxmlformats.org/officeDocument/2006/relationships/image" Target="../media/image33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2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microsoft.com/office/2007/relationships/hdphoto" Target="../media/hdphoto5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microsoft.com/office/2007/relationships/hdphoto" Target="../media/hdphoto6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microsoft.com/office/2007/relationships/hdphoto" Target="../media/hdphoto7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6" Type="http://schemas.openxmlformats.org/officeDocument/2006/relationships/image" Target="../media/image39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microsoft.com/office/2007/relationships/hdphoto" Target="../media/hdphoto8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6" Type="http://schemas.openxmlformats.org/officeDocument/2006/relationships/image" Target="../media/image40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microsoft.com/office/2007/relationships/hdphoto" Target="../media/hdphoto9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Relationship Id="rId6" Type="http://schemas.openxmlformats.org/officeDocument/2006/relationships/image" Target="../media/image41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microsoft.com/office/2007/relationships/hdphoto" Target="../media/hdphoto10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6" Type="http://schemas.openxmlformats.org/officeDocument/2006/relationships/image" Target="../media/image42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5.png"/><Relationship Id="rId12" Type="http://schemas.microsoft.com/office/2007/relationships/hdphoto" Target="../media/hdphoto8.wdp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40.png"/><Relationship Id="rId5" Type="http://schemas.openxmlformats.org/officeDocument/2006/relationships/image" Target="../media/image44.png"/><Relationship Id="rId10" Type="http://schemas.microsoft.com/office/2007/relationships/hdphoto" Target="../media/hdphoto9.wdp"/><Relationship Id="rId4" Type="http://schemas.microsoft.com/office/2007/relationships/hdphoto" Target="../media/hdphoto5.wdp"/><Relationship Id="rId9" Type="http://schemas.openxmlformats.org/officeDocument/2006/relationships/image" Target="../media/image46.png"/><Relationship Id="rId14" Type="http://schemas.microsoft.com/office/2007/relationships/hdphoto" Target="../media/hdphoto10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37.xml"/><Relationship Id="rId7" Type="http://schemas.openxmlformats.org/officeDocument/2006/relationships/image" Target="../media/image16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8.xml"/><Relationship Id="rId9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4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.xml"/><Relationship Id="rId10" Type="http://schemas.openxmlformats.org/officeDocument/2006/relationships/image" Target="../media/image10.png"/><Relationship Id="rId4" Type="http://schemas.openxmlformats.org/officeDocument/2006/relationships/tags" Target="../tags/tag5.xml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tags" Target="../tags/tag41.xml"/><Relationship Id="rId7" Type="http://schemas.openxmlformats.org/officeDocument/2006/relationships/notesSlide" Target="../notesSlides/notesSlide19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3.xml"/><Relationship Id="rId10" Type="http://schemas.openxmlformats.org/officeDocument/2006/relationships/image" Target="../media/image50.png"/><Relationship Id="rId4" Type="http://schemas.openxmlformats.org/officeDocument/2006/relationships/tags" Target="../tags/tag42.xml"/><Relationship Id="rId9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tags" Target="../tags/tag46.xml"/><Relationship Id="rId7" Type="http://schemas.openxmlformats.org/officeDocument/2006/relationships/image" Target="../media/image51.pn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6.png"/><Relationship Id="rId4" Type="http://schemas.openxmlformats.org/officeDocument/2006/relationships/tags" Target="../tags/tag47.xml"/><Relationship Id="rId9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tags" Target="../tags/tag50.xml"/><Relationship Id="rId7" Type="http://schemas.openxmlformats.org/officeDocument/2006/relationships/image" Target="../media/image54.png"/><Relationship Id="rId12" Type="http://schemas.openxmlformats.org/officeDocument/2006/relationships/image" Target="../media/image58.pn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notesSlide" Target="../notesSlides/notesSlide21.xml"/><Relationship Id="rId11" Type="http://schemas.microsoft.com/office/2007/relationships/hdphoto" Target="../media/hdphoto11.wdp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7.png"/><Relationship Id="rId4" Type="http://schemas.openxmlformats.org/officeDocument/2006/relationships/tags" Target="../tags/tag51.xml"/><Relationship Id="rId9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tags" Target="../tags/tag54.xml"/><Relationship Id="rId7" Type="http://schemas.openxmlformats.org/officeDocument/2006/relationships/image" Target="../media/image54.png"/><Relationship Id="rId12" Type="http://schemas.openxmlformats.org/officeDocument/2006/relationships/image" Target="../media/image60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notesSlide" Target="../notesSlides/notesSlide22.xml"/><Relationship Id="rId11" Type="http://schemas.microsoft.com/office/2007/relationships/hdphoto" Target="../media/hdphoto11.wdp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9.png"/><Relationship Id="rId4" Type="http://schemas.openxmlformats.org/officeDocument/2006/relationships/tags" Target="../tags/tag55.xml"/><Relationship Id="rId9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tags" Target="../tags/tag58.xml"/><Relationship Id="rId7" Type="http://schemas.openxmlformats.org/officeDocument/2006/relationships/image" Target="../media/image54.png"/><Relationship Id="rId12" Type="http://schemas.openxmlformats.org/officeDocument/2006/relationships/image" Target="../media/image62.pn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notesSlide" Target="../notesSlides/notesSlide23.xml"/><Relationship Id="rId11" Type="http://schemas.microsoft.com/office/2007/relationships/hdphoto" Target="../media/hdphoto11.wdp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61.png"/><Relationship Id="rId4" Type="http://schemas.openxmlformats.org/officeDocument/2006/relationships/tags" Target="../tags/tag59.xml"/><Relationship Id="rId9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tags" Target="../tags/tag62.xml"/><Relationship Id="rId7" Type="http://schemas.openxmlformats.org/officeDocument/2006/relationships/notesSlide" Target="../notesSlides/notesSlide24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65.png"/><Relationship Id="rId5" Type="http://schemas.openxmlformats.org/officeDocument/2006/relationships/tags" Target="../tags/tag64.xml"/><Relationship Id="rId10" Type="http://schemas.openxmlformats.org/officeDocument/2006/relationships/image" Target="../media/image64.png"/><Relationship Id="rId4" Type="http://schemas.openxmlformats.org/officeDocument/2006/relationships/tags" Target="../tags/tag63.xml"/><Relationship Id="rId9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7" Type="http://schemas.openxmlformats.org/officeDocument/2006/relationships/image" Target="../media/image67.pn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66.png"/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openxmlformats.org/officeDocument/2006/relationships/tags" Target="../tags/tag9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4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image" Target="../media/image13.png"/><Relationship Id="rId5" Type="http://schemas.openxmlformats.org/officeDocument/2006/relationships/tags" Target="../tags/tag11.xml"/><Relationship Id="rId10" Type="http://schemas.openxmlformats.org/officeDocument/2006/relationships/image" Target="../media/image12.png"/><Relationship Id="rId4" Type="http://schemas.openxmlformats.org/officeDocument/2006/relationships/tags" Target="../tags/tag10.xml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15.xml"/><Relationship Id="rId7" Type="http://schemas.openxmlformats.org/officeDocument/2006/relationships/image" Target="../media/image16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15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7" Type="http://schemas.openxmlformats.org/officeDocument/2006/relationships/image" Target="../media/image19.png"/><Relationship Id="rId2" Type="http://schemas.microsoft.com/office/2007/relationships/media" Target="../media/media2.mp4"/><Relationship Id="rId1" Type="http://schemas.openxmlformats.org/officeDocument/2006/relationships/tags" Target="../tags/tag16.xml"/><Relationship Id="rId6" Type="http://schemas.openxmlformats.org/officeDocument/2006/relationships/image" Target="../media/image18.emf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20.png"/><Relationship Id="rId5" Type="http://schemas.openxmlformats.org/officeDocument/2006/relationships/image" Target="../media/image18.emf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23.png"/><Relationship Id="rId5" Type="http://schemas.openxmlformats.org/officeDocument/2006/relationships/image" Target="../media/image18.emf"/><Relationship Id="rId10" Type="http://schemas.openxmlformats.org/officeDocument/2006/relationships/image" Target="../media/image22.png"/><Relationship Id="rId4" Type="http://schemas.openxmlformats.org/officeDocument/2006/relationships/notesSlide" Target="../notesSlides/notesSlide7.xml"/><Relationship Id="rId9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microsoft.com/office/2007/relationships/hdphoto" Target="../media/hdphoto3.wdp"/><Relationship Id="rId5" Type="http://schemas.openxmlformats.org/officeDocument/2006/relationships/image" Target="../media/image26.png"/><Relationship Id="rId10" Type="http://schemas.openxmlformats.org/officeDocument/2006/relationships/slide" Target="slide10.xml"/><Relationship Id="rId4" Type="http://schemas.openxmlformats.org/officeDocument/2006/relationships/image" Target="../media/image22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2.xml"/><Relationship Id="rId7" Type="http://schemas.microsoft.com/office/2007/relationships/hdphoto" Target="../media/hdphoto4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30.png"/><Relationship Id="rId5" Type="http://schemas.openxmlformats.org/officeDocument/2006/relationships/image" Target="../media/image18.emf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  <p:pic>
        <p:nvPicPr>
          <p:cNvPr id="5" name="图片 4" descr="图片包含 事情&#10;&#10;已生成极高可信度的说明">
            <a:extLst>
              <a:ext uri="{FF2B5EF4-FFF2-40B4-BE49-F238E27FC236}">
                <a16:creationId xmlns:a16="http://schemas.microsoft.com/office/drawing/2014/main" id="{76C0CC71-BCF3-48A7-B777-6893981FAD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0" r="1640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C028EC0-7487-4BD9-80C9-DB1C5DC0A4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428" y="4940624"/>
            <a:ext cx="1170434" cy="117043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49F2B36-D97A-41DE-8724-0B49C92817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115" y="-451092"/>
            <a:ext cx="4081272" cy="408127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8F3CAB5-241C-4434-966E-B147D8FC3A8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68" y="969264"/>
            <a:ext cx="10876547" cy="6041148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B2F0782-BD5A-409A-9457-614CBBFB63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468" y="3179063"/>
            <a:ext cx="1170434" cy="117043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62CDE9D-0747-45D8-A7CA-344F7DA37F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408" y="544071"/>
            <a:ext cx="1170434" cy="1170434"/>
          </a:xfrm>
          <a:prstGeom prst="rect">
            <a:avLst/>
          </a:prstGeom>
        </p:spPr>
      </p:pic>
      <p:pic>
        <p:nvPicPr>
          <p:cNvPr id="19" name="Cleopatra Stratan-Zunea-Zunea">
            <a:hlinkClick r:id="" action="ppaction://media"/>
            <a:extLst>
              <a:ext uri="{FF2B5EF4-FFF2-40B4-BE49-F238E27FC236}">
                <a16:creationId xmlns:a16="http://schemas.microsoft.com/office/drawing/2014/main" id="{985E7366-F098-4ABA-9D25-97BA14BE8B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135315" y="-1094227"/>
            <a:ext cx="609600" cy="6096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 rot="20929791">
            <a:off x="526487" y="809730"/>
            <a:ext cx="3387144" cy="698063"/>
          </a:xfrm>
          <a:prstGeom prst="roundRect">
            <a:avLst/>
          </a:prstGeom>
          <a:solidFill>
            <a:schemeClr val="bg1">
              <a:alpha val="58000"/>
            </a:schemeClr>
          </a:solidFill>
          <a:ln w="3810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500" dirty="0" err="1">
                <a:solidFill>
                  <a:srgbClr val="FF0000"/>
                </a:solidFill>
                <a:latin typeface="UTM Azuki" panose="02040603050506020204" pitchFamily="18" charset="0"/>
              </a:rPr>
              <a:t>Kể</a:t>
            </a:r>
            <a:r>
              <a:rPr lang="en-US" altLang="zh-CN" sz="3500" dirty="0">
                <a:solidFill>
                  <a:srgbClr val="FF0000"/>
                </a:solidFill>
                <a:latin typeface="UTM Azuki" panose="02040603050506020204" pitchFamily="18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UTM Azuki" panose="02040603050506020204" pitchFamily="18" charset="0"/>
              </a:rPr>
              <a:t>chuyện</a:t>
            </a:r>
            <a:r>
              <a:rPr lang="en-US" altLang="zh-CN" sz="3500" dirty="0">
                <a:solidFill>
                  <a:srgbClr val="FF0000"/>
                </a:solidFill>
                <a:latin typeface="UTM Azuki" panose="02040603050506020204" pitchFamily="18" charset="0"/>
              </a:rPr>
              <a:t> </a:t>
            </a:r>
            <a:r>
              <a:rPr lang="en-US" altLang="zh-CN" sz="3500" dirty="0" err="1">
                <a:solidFill>
                  <a:srgbClr val="FF0000"/>
                </a:solidFill>
                <a:latin typeface="UTM Azuki" panose="02040603050506020204" pitchFamily="18" charset="0"/>
              </a:rPr>
              <a:t>lớp</a:t>
            </a:r>
            <a:r>
              <a:rPr lang="en-US" altLang="zh-CN" sz="3500" dirty="0">
                <a:solidFill>
                  <a:srgbClr val="FF0000"/>
                </a:solidFill>
                <a:latin typeface="UTM Azuki" panose="02040603050506020204" pitchFamily="18" charset="0"/>
              </a:rPr>
              <a:t> 4</a:t>
            </a:r>
            <a:endParaRPr lang="zh-CN" altLang="en-US" sz="3500" dirty="0">
              <a:solidFill>
                <a:srgbClr val="FF0000"/>
              </a:solidFill>
              <a:latin typeface="UTM Azuki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11793" y="3787974"/>
            <a:ext cx="8780207" cy="1449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7000" b="1" dirty="0">
                <a:ln>
                  <a:solidFill>
                    <a:schemeClr val="accent1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BÚP BÊ CỦA AI?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001EB7-824F-42F0-9BC8-2BDF5F0115C1}"/>
              </a:ext>
            </a:extLst>
          </p:cNvPr>
          <p:cNvSpPr txBox="1"/>
          <p:nvPr/>
        </p:nvSpPr>
        <p:spPr>
          <a:xfrm>
            <a:off x="3412021" y="3668859"/>
            <a:ext cx="8318197" cy="1449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7000" b="1" dirty="0">
                <a:ln>
                  <a:solidFill>
                    <a:schemeClr val="accent1"/>
                  </a:solidFill>
                </a:ln>
                <a:solidFill>
                  <a:srgbClr val="002060"/>
                </a:solidFill>
                <a:latin typeface="UTM Cookies" panose="02040603050506020204" pitchFamily="18" charset="0"/>
              </a:rPr>
              <a:t>BÚP BÊ CỦA AI?</a:t>
            </a:r>
          </a:p>
        </p:txBody>
      </p:sp>
    </p:spTree>
    <p:extLst>
      <p:ext uri="{BB962C8B-B14F-4D97-AF65-F5344CB8AC3E}">
        <p14:creationId xmlns:p14="http://schemas.microsoft.com/office/powerpoint/2010/main" val="2766167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03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2" grpId="0" animBg="1"/>
      <p:bldP spid="15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_图片 3">
            <a:extLst>
              <a:ext uri="{FF2B5EF4-FFF2-40B4-BE49-F238E27FC236}">
                <a16:creationId xmlns:a16="http://schemas.microsoft.com/office/drawing/2014/main" id="{7517A938-F323-49E9-A14B-938518F727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09359" y="-91590"/>
            <a:ext cx="11025152" cy="6636628"/>
          </a:xfrm>
          <a:prstGeom prst="rect">
            <a:avLst/>
          </a:prstGeom>
        </p:spPr>
      </p:pic>
      <p:pic>
        <p:nvPicPr>
          <p:cNvPr id="9" name="Picture 4" descr="Kể chuyện: Búp bê của ai trang 138 SGK Tiếng Việt 4 tập 1 - Môn Tiế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997" t="50066"/>
          <a:stretch/>
        </p:blipFill>
        <p:spPr bwMode="auto">
          <a:xfrm>
            <a:off x="1667089" y="2306741"/>
            <a:ext cx="7385661" cy="3597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A_图片 6" descr="图片包含 运输, 气球, 航空器&#10;&#10;已生成极高可信度的说明">
            <a:extLst>
              <a:ext uri="{FF2B5EF4-FFF2-40B4-BE49-F238E27FC236}">
                <a16:creationId xmlns:a16="http://schemas.microsoft.com/office/drawing/2014/main" id="{65B10939-80C9-4752-A2F6-96A949F7069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206" y="3752481"/>
            <a:ext cx="3565400" cy="3105519"/>
          </a:xfrm>
          <a:prstGeom prst="rect">
            <a:avLst/>
          </a:prstGeom>
        </p:spPr>
      </p:pic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7256046" y="299538"/>
            <a:ext cx="4325567" cy="1616075"/>
            <a:chOff x="3984" y="864"/>
            <a:chExt cx="1820" cy="672"/>
          </a:xfrm>
        </p:grpSpPr>
        <p:sp>
          <p:nvSpPr>
            <p:cNvPr id="6" name="AutoShape 6"/>
            <p:cNvSpPr>
              <a:spLocks noChangeArrowheads="1"/>
            </p:cNvSpPr>
            <p:nvPr/>
          </p:nvSpPr>
          <p:spPr bwMode="auto">
            <a:xfrm>
              <a:off x="3984" y="864"/>
              <a:ext cx="1680" cy="672"/>
            </a:xfrm>
            <a:prstGeom prst="cloudCallout">
              <a:avLst>
                <a:gd name="adj1" fmla="val -49938"/>
                <a:gd name="adj2" fmla="val 220862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vi-VN" altLang="en-US"/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4008" y="986"/>
              <a:ext cx="1796" cy="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3200" b="1" dirty="0" err="1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Chị</a:t>
              </a:r>
              <a:r>
                <a:rPr lang="en-US" altLang="en-US" sz="3200" b="1" dirty="0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ơi</a:t>
              </a:r>
              <a:r>
                <a:rPr lang="en-US" altLang="en-US" sz="3200" b="1" dirty="0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em</a:t>
              </a:r>
              <a:r>
                <a:rPr lang="en-US" altLang="en-US" sz="3200" b="1" dirty="0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muốn</a:t>
              </a:r>
              <a:endParaRPr lang="en-US" altLang="en-US" sz="3200" b="1" dirty="0">
                <a:solidFill>
                  <a:srgbClr val="002060"/>
                </a:solidFill>
                <a:latin typeface="UVN Mang Cau Nang" panose="03060902050402020B05" pitchFamily="66" charset="0"/>
                <a:cs typeface="Times New Roman" panose="02020603050405020304" pitchFamily="18" charset="0"/>
              </a:endParaRPr>
            </a:p>
            <a:p>
              <a:pPr algn="ctr" eaLnBrk="1" hangingPunct="1"/>
              <a:r>
                <a:rPr lang="en-US" altLang="en-US" sz="3200" b="1" dirty="0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    ở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với</a:t>
              </a:r>
              <a:r>
                <a:rPr lang="en-US" altLang="en-US" sz="3200" b="1" dirty="0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chị</a:t>
              </a:r>
              <a:r>
                <a:rPr lang="en-US" altLang="en-US" sz="3200" b="1" dirty="0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 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1705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650"/>
                            </p:stCondLst>
                            <p:childTnLst>
                              <p:par>
                                <p:cTn id="16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A_图片 6">
            <a:extLst>
              <a:ext uri="{FF2B5EF4-FFF2-40B4-BE49-F238E27FC236}">
                <a16:creationId xmlns:a16="http://schemas.microsoft.com/office/drawing/2014/main" id="{438DC0D5-BF0E-444C-9C18-BE52B7EBCAC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99" y="-760396"/>
            <a:ext cx="8633059" cy="7618396"/>
          </a:xfrm>
          <a:prstGeom prst="rect">
            <a:avLst/>
          </a:prstGeom>
        </p:spPr>
      </p:pic>
      <p:sp>
        <p:nvSpPr>
          <p:cNvPr id="13" name="PA_文本框 7">
            <a:extLst>
              <a:ext uri="{FF2B5EF4-FFF2-40B4-BE49-F238E27FC236}">
                <a16:creationId xmlns:a16="http://schemas.microsoft.com/office/drawing/2014/main" id="{4E55DA3C-0726-45DB-8B2E-D75DCD7A80E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865071" y="2055526"/>
            <a:ext cx="55195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000" dirty="0"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+mn-lt"/>
              </a:rPr>
              <a:t>Dựa theo lời kể của cô giáo, hãy tìm lời thuyết minh cho các tranh dưới đây: </a:t>
            </a:r>
            <a:endParaRPr lang="zh-CN" altLang="en-US" sz="4000" dirty="0">
              <a:solidFill>
                <a:srgbClr val="FF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  <a:sym typeface="+mn-lt"/>
            </a:endParaRPr>
          </a:p>
        </p:txBody>
      </p:sp>
      <p:pic>
        <p:nvPicPr>
          <p:cNvPr id="15" name="图片 14" descr="图片包含 文字&#10;&#10;已生成高可信度的说明">
            <a:extLst>
              <a:ext uri="{FF2B5EF4-FFF2-40B4-BE49-F238E27FC236}">
                <a16:creationId xmlns:a16="http://schemas.microsoft.com/office/drawing/2014/main" id="{4461CEF8-CBA9-4CB1-9718-679C8B4660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9689" y="1660997"/>
            <a:ext cx="3990715" cy="4655533"/>
          </a:xfrm>
          <a:prstGeom prst="rect">
            <a:avLst/>
          </a:prstGeom>
        </p:spPr>
      </p:pic>
      <p:pic>
        <p:nvPicPr>
          <p:cNvPr id="16" name="PA_图片 14" descr="图片包含 风筝, 雨伞, 配件, 放飞&#10;&#10;已生成极高可信度的说明">
            <a:extLst>
              <a:ext uri="{FF2B5EF4-FFF2-40B4-BE49-F238E27FC236}">
                <a16:creationId xmlns:a16="http://schemas.microsoft.com/office/drawing/2014/main" id="{A068BBFF-795B-45AB-A9B7-CC069AA2F8D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5464"/>
            <a:ext cx="3865071" cy="386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576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11 -0.50648 L 0.21927 -0.09051 C 0.26224 0.00324 0.32709 0.05394 0.39506 0.05394 C 0.4724 0.05394 0.53438 0.00324 0.57735 -0.09051 L 0.78477 -0.50648 " pathEditMode="relative" rAng="0" ptsTypes="AAAAA">
                                      <p:cBhvr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33" y="28009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52A12925-2C2E-41E0-BCD7-147217C81A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777" y="-407890"/>
            <a:ext cx="3257237" cy="3257237"/>
          </a:xfrm>
          <a:prstGeom prst="rect">
            <a:avLst/>
          </a:prstGeom>
        </p:spPr>
      </p:pic>
      <p:pic>
        <p:nvPicPr>
          <p:cNvPr id="10" name="PA_图片 6">
            <a:extLst>
              <a:ext uri="{FF2B5EF4-FFF2-40B4-BE49-F238E27FC236}">
                <a16:creationId xmlns:a16="http://schemas.microsoft.com/office/drawing/2014/main" id="{6F81C8F6-CFA1-4562-85E0-63759927E6C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862" y="2849347"/>
            <a:ext cx="4800600" cy="3190875"/>
          </a:xfrm>
          <a:prstGeom prst="rect">
            <a:avLst/>
          </a:prstGeom>
        </p:spPr>
      </p:pic>
      <p:pic>
        <p:nvPicPr>
          <p:cNvPr id="8" name="Picture 2" descr="1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06" y="645693"/>
            <a:ext cx="7264091" cy="556661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7960623" y="2186106"/>
            <a:ext cx="3833583" cy="2485787"/>
          </a:xfrm>
          <a:prstGeom prst="roundRect">
            <a:avLst/>
          </a:prstGeom>
          <a:solidFill>
            <a:schemeClr val="bg1">
              <a:alpha val="62000"/>
            </a:schemeClr>
          </a:solidFill>
          <a:ln w="38100">
            <a:solidFill>
              <a:schemeClr val="tx1"/>
            </a:solidFill>
            <a:prstDash val="dashDot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Búp</a:t>
            </a:r>
            <a:r>
              <a:rPr lang="en-US" alt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bê</a:t>
            </a:r>
            <a:r>
              <a:rPr lang="en-US" alt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bị</a:t>
            </a:r>
            <a:r>
              <a:rPr lang="en-US" alt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bỏ</a:t>
            </a:r>
            <a:r>
              <a:rPr lang="en-US" alt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quên</a:t>
            </a:r>
            <a:r>
              <a:rPr lang="en-US" alt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trên</a:t>
            </a:r>
            <a:r>
              <a:rPr lang="en-US" alt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nóc</a:t>
            </a:r>
            <a:r>
              <a:rPr lang="en-US" alt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tủ</a:t>
            </a:r>
            <a:r>
              <a:rPr lang="en-US" alt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cùng</a:t>
            </a:r>
            <a:r>
              <a:rPr lang="en-US" alt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với</a:t>
            </a:r>
            <a:r>
              <a:rPr lang="en-US" alt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những</a:t>
            </a:r>
            <a:r>
              <a:rPr lang="en-US" alt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đồ</a:t>
            </a:r>
            <a:r>
              <a:rPr lang="en-US" alt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chơi</a:t>
            </a:r>
            <a:r>
              <a:rPr lang="en-US" alt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khác</a:t>
            </a:r>
            <a:r>
              <a:rPr lang="en-US" alt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6000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612 0.0243 L -0.7612 0.02454 C -0.75794 0.03194 -0.75403 0.03889 -0.75156 0.04745 C -0.74961 0.05463 -0.74817 0.06227 -0.7457 0.06875 C -0.74258 0.07639 -0.73828 0.08241 -0.73489 0.08981 C -0.73229 0.09583 -0.73034 0.10278 -0.72786 0.10879 C -0.72539 0.11458 -0.72291 0.12014 -0.7207 0.12592 C -0.71901 0.13009 -0.71797 0.13495 -0.71588 0.13866 C -0.71432 0.14143 -0.7125 0.14375 -0.7112 0.14699 C -0.70846 0.1537 -0.70403 0.16829 -0.70403 0.16852 C -0.70325 0.17315 -0.70286 0.17847 -0.70156 0.1831 C -0.69935 0.19074 -0.69622 0.19375 -0.69323 0.2 C -0.69192 0.20254 -0.69114 0.20602 -0.68984 0.20833 C -0.6888 0.21018 -0.68737 0.21111 -0.68633 0.21273 C -0.66002 0.24653 -0.6901 0.20995 -0.66966 0.23171 C -0.66054 0.24143 -0.66875 0.23565 -0.66133 0.24028 C -0.66002 0.24166 -0.65898 0.24329 -0.65768 0.24444 C -0.65547 0.24629 -0.65299 0.24722 -0.65052 0.24861 C -0.64245 0.25347 -0.64817 0.25069 -0.63268 0.25301 C -0.62591 0.25208 -0.61914 0.25231 -0.6125 0.25069 C -0.61002 0.25023 -0.60286 0.24676 -0.59935 0.24444 C -0.59739 0.24305 -0.59531 0.24213 -0.59336 0.24028 C -0.59166 0.23842 -0.59036 0.23565 -0.58867 0.23379 C -0.58554 0.23055 -0.58203 0.22916 -0.57916 0.22546 C -0.57005 0.21319 -0.57877 0.22407 -0.56966 0.21481 C -0.56836 0.21342 -0.56732 0.21157 -0.56601 0.21065 C -0.5638 0.20856 -0.56002 0.20764 -0.55768 0.20625 C -0.55573 0.20509 -0.55364 0.20393 -0.55169 0.20208 C -0.55 0.20046 -0.5487 0.19745 -0.547 0.1956 C -0.54518 0.19398 -0.5431 0.19329 -0.54101 0.19143 C -0.53893 0.18958 -0.53724 0.18704 -0.53502 0.18518 C -0.5332 0.18333 -0.53112 0.18241 -0.52916 0.18079 C -0.52747 0.17963 -0.52591 0.17824 -0.52435 0.17662 C -0.52317 0.17546 -0.52213 0.17338 -0.52083 0.17245 C -0.51849 0.1706 -0.51601 0.16967 -0.51367 0.16829 L -0.50651 0.16389 C -0.50312 0.16204 -0.50195 0.16111 -0.49817 0.15972 C -0.48359 0.15463 -0.49739 0.16041 -0.48633 0.15555 C -0.47122 0.15625 -0.45234 0.15625 -0.43633 0.15972 C -0.43437 0.16018 -0.42773 0.16273 -0.42552 0.16389 C -0.42317 0.16528 -0.42083 0.16666 -0.41849 0.16829 L -0.41484 0.17037 C -0.41367 0.17176 -0.41263 0.17361 -0.41133 0.17454 C -0.40976 0.17569 -0.40807 0.17592 -0.40651 0.17662 C -0.40416 0.17801 -0.40182 0.1794 -0.39935 0.18079 C -0.39817 0.18171 -0.39687 0.18171 -0.39583 0.1831 C -0.39258 0.1868 -0.39232 0.18796 -0.38867 0.18935 C -0.38203 0.1919 -0.37513 0.19259 -0.36849 0.19352 C -0.3625 0.19282 -0.35651 0.19259 -0.35052 0.19143 C -0.34896 0.1912 -0.34739 0.19028 -0.34583 0.18935 C -0.34336 0.18819 -0.33867 0.18518 -0.33867 0.18541 C -0.3375 0.1831 -0.33646 0.18055 -0.33515 0.1787 C -0.32487 0.16574 -0.33607 0.18912 -0.32083 0.1618 C -0.31875 0.15764 -0.31666 0.15254 -0.31367 0.14907 C -0.3125 0.14768 -0.3112 0.14653 -0.31015 0.14491 C -0.30885 0.14305 -0.30781 0.14097 -0.30651 0.13866 C -0.30508 0.13449 -0.30429 0.1287 -0.30182 0.12592 L -0.29479 0.11736 C -0.29349 0.11597 -0.29245 0.11389 -0.29101 0.11319 L -0.28385 0.10879 L -0.28047 0.10671 C -0.27565 0.10764 -0.25573 0.11018 -0.24817 0.11528 C -0.24023 0.1206 -0.23294 0.13449 -0.22682 0.14282 C -0.22513 0.14491 -0.22343 0.14653 -0.222 0.14907 C -0.21979 0.15301 -0.21836 0.1581 -0.21601 0.1618 C -0.21432 0.16458 -0.21211 0.16597 -0.21015 0.16829 C -0.20534 0.17361 -0.20091 0.18055 -0.19583 0.18518 C -0.19427 0.18657 -0.19258 0.18773 -0.19101 0.18935 C -0.18932 0.1912 -0.18802 0.19375 -0.18633 0.1956 C -0.18476 0.19745 -0.18307 0.19838 -0.18151 0.2 C -0.17903 0.20254 -0.17695 0.20625 -0.17435 0.20833 C -0.16979 0.21204 -0.16458 0.21296 -0.16015 0.2169 C -0.1539 0.22245 -0.15703 0.22037 -0.15065 0.22315 C -0.14284 0.22245 -0.12578 0.22199 -0.11601 0.21898 C -0.1125 0.21805 -0.10885 0.21643 -0.10534 0.21481 C -0.09713 0.21065 -0.09297 0.20694 -0.08515 0.20208 C -0.08034 0.19907 -0.07565 0.19653 -0.07083 0.19352 C -0.05859 0.18634 -0.06849 0.19329 -0.05768 0.1831 C -0.05377 0.1794 -0.04896 0.17801 -0.04583 0.17245 C -0.04271 0.16666 -0.03984 0.16041 -0.03633 0.15555 C -0.03047 0.14699 -0.02591 0.1412 -0.02083 0.13009 C -0.01927 0.12662 -0.01745 0.12315 -0.01601 0.11944 C -0.00976 0.10278 -0.01797 0.11852 -0.01015 0.10463 C -0.00833 0.09166 -0.01002 0.09977 -0.00534 0.08773 C -0.00377 0.08356 -0.00299 0.07778 -0.00065 0.075 C 0.00808 0.06458 -0.00286 0.07731 0.00768 0.06643 C 0.00899 0.06528 0.01003 0.06342 0.01133 0.06227 C 0.01354 0.06041 0.01849 0.0581 0.01849 0.05833 C 0.02474 0.05879 0.03112 0.05903 0.0375 0.06018 C 0.04323 0.06111 0.04271 0.06389 0.04818 0.06875 C 0.04935 0.06967 0.05065 0.06991 0.05183 0.07083 C 0.05339 0.07199 0.05495 0.07361 0.05651 0.075 C 0.05899 0.07916 0.06055 0.08588 0.06367 0.08773 C 0.06888 0.09074 0.06615 0.08889 0.07201 0.09398 C 0.07461 0.10092 0.07292 0.10046 0.07565 0.10046 L 0.07565 0.10069 " pathEditMode="relative" rAng="0" ptsTypes="AAAAAAAAAAAAAAAAAAAAAAAAAAAAAAAAAAAAAAAAAAAAAAAAAAAAAAAAAAAAAAAAAAAAAAAAAAAAAAAAAAAAAAAAAAAAAAAA">
                                      <p:cBhvr>
                                        <p:cTn id="9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36" y="1143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52A12925-2C2E-41E0-BCD7-147217C81A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104" y="-714460"/>
            <a:ext cx="3257237" cy="3257237"/>
          </a:xfrm>
          <a:prstGeom prst="rect">
            <a:avLst/>
          </a:prstGeom>
        </p:spPr>
      </p:pic>
      <p:pic>
        <p:nvPicPr>
          <p:cNvPr id="10" name="PA_图片 6">
            <a:extLst>
              <a:ext uri="{FF2B5EF4-FFF2-40B4-BE49-F238E27FC236}">
                <a16:creationId xmlns:a16="http://schemas.microsoft.com/office/drawing/2014/main" id="{6F81C8F6-CFA1-4562-85E0-63759927E6C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862" y="2849347"/>
            <a:ext cx="4800600" cy="3190875"/>
          </a:xfrm>
          <a:prstGeom prst="rect">
            <a:avLst/>
          </a:prstGeom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7893579" y="1888152"/>
            <a:ext cx="3257238" cy="3081695"/>
          </a:xfrm>
          <a:prstGeom prst="roundRect">
            <a:avLst/>
          </a:prstGeom>
          <a:solidFill>
            <a:schemeClr val="bg1">
              <a:alpha val="65000"/>
            </a:schemeClr>
          </a:solidFill>
          <a:ln w="28575">
            <a:solidFill>
              <a:schemeClr val="tx1"/>
            </a:solidFill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Mùa</a:t>
            </a:r>
            <a:r>
              <a:rPr 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đông</a:t>
            </a:r>
            <a:r>
              <a:rPr 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không</a:t>
            </a:r>
            <a:r>
              <a:rPr 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có</a:t>
            </a:r>
            <a:r>
              <a:rPr 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váy</a:t>
            </a:r>
            <a:r>
              <a:rPr 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áo</a:t>
            </a:r>
            <a:r>
              <a:rPr 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búp</a:t>
            </a:r>
            <a:r>
              <a:rPr 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bê</a:t>
            </a:r>
            <a:r>
              <a:rPr 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bị</a:t>
            </a:r>
            <a:r>
              <a:rPr 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lạnh</a:t>
            </a:r>
            <a:r>
              <a:rPr 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, </a:t>
            </a:r>
            <a:r>
              <a:rPr 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tủi</a:t>
            </a:r>
            <a:r>
              <a:rPr 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thân</a:t>
            </a:r>
            <a:r>
              <a:rPr lang="en-US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khóc</a:t>
            </a:r>
            <a:r>
              <a:rPr lang="vi-VN" sz="3500" b="1" dirty="0">
                <a:solidFill>
                  <a:srgbClr val="002060"/>
                </a:solidFill>
                <a:latin typeface="UTM Androgyne" panose="02040603050506020204" pitchFamily="18" charset="0"/>
              </a:rPr>
              <a:t>.</a:t>
            </a:r>
            <a:endParaRPr lang="en-US" sz="3500" b="1" dirty="0">
              <a:solidFill>
                <a:srgbClr val="002060"/>
              </a:solidFill>
              <a:latin typeface="UTM Androgyne" panose="02040603050506020204" pitchFamily="18" charset="0"/>
            </a:endParaRPr>
          </a:p>
        </p:txBody>
      </p:sp>
      <p:pic>
        <p:nvPicPr>
          <p:cNvPr id="7" name="Picture 3" descr="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71" y="591090"/>
            <a:ext cx="6965353" cy="507421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479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612 0.0243 L -0.7612 0.02454 C -0.75794 0.03194 -0.75403 0.03889 -0.75156 0.04745 C -0.74961 0.05463 -0.74817 0.06227 -0.7457 0.06875 C -0.74258 0.07639 -0.73828 0.08241 -0.73489 0.08981 C -0.73229 0.09583 -0.73034 0.10278 -0.72786 0.10879 C -0.72539 0.11458 -0.72291 0.12014 -0.7207 0.12592 C -0.71901 0.13009 -0.71797 0.13495 -0.71588 0.13866 C -0.71432 0.14143 -0.7125 0.14375 -0.7112 0.14699 C -0.70846 0.1537 -0.70403 0.16829 -0.70403 0.16852 C -0.70325 0.17315 -0.70286 0.17847 -0.70156 0.1831 C -0.69935 0.19074 -0.69622 0.19375 -0.69323 0.2 C -0.69192 0.20254 -0.69114 0.20602 -0.68984 0.20833 C -0.6888 0.21018 -0.68737 0.21111 -0.68633 0.21273 C -0.66002 0.24653 -0.6901 0.20995 -0.66966 0.23171 C -0.66054 0.24143 -0.66875 0.23565 -0.66133 0.24028 C -0.66002 0.24166 -0.65898 0.24329 -0.65768 0.24444 C -0.65547 0.24629 -0.65299 0.24722 -0.65052 0.24861 C -0.64245 0.25347 -0.64817 0.25069 -0.63268 0.25301 C -0.62591 0.25208 -0.61914 0.25231 -0.6125 0.25069 C -0.61002 0.25023 -0.60286 0.24676 -0.59935 0.24444 C -0.59739 0.24305 -0.59531 0.24213 -0.59336 0.24028 C -0.59166 0.23842 -0.59036 0.23565 -0.58867 0.23379 C -0.58554 0.23055 -0.58203 0.22916 -0.57916 0.22546 C -0.57005 0.21319 -0.57877 0.22407 -0.56966 0.21481 C -0.56836 0.21342 -0.56732 0.21157 -0.56601 0.21065 C -0.5638 0.20856 -0.56002 0.20764 -0.55768 0.20625 C -0.55573 0.20509 -0.55364 0.20393 -0.55169 0.20208 C -0.55 0.20046 -0.5487 0.19745 -0.547 0.1956 C -0.54518 0.19398 -0.5431 0.19329 -0.54101 0.19143 C -0.53893 0.18958 -0.53724 0.18704 -0.53502 0.18518 C -0.5332 0.18333 -0.53112 0.18241 -0.52916 0.18079 C -0.52747 0.17963 -0.52591 0.17824 -0.52435 0.17662 C -0.52317 0.17546 -0.52213 0.17338 -0.52083 0.17245 C -0.51849 0.1706 -0.51601 0.16967 -0.51367 0.16829 L -0.50651 0.16389 C -0.50312 0.16204 -0.50195 0.16111 -0.49817 0.15972 C -0.48359 0.15463 -0.49739 0.16041 -0.48633 0.15555 C -0.47122 0.15625 -0.45234 0.15625 -0.43633 0.15972 C -0.43437 0.16018 -0.42773 0.16273 -0.42552 0.16389 C -0.42317 0.16528 -0.42083 0.16666 -0.41849 0.16829 L -0.41484 0.17037 C -0.41367 0.17176 -0.41263 0.17361 -0.41133 0.17454 C -0.40976 0.17569 -0.40807 0.17592 -0.40651 0.17662 C -0.40416 0.17801 -0.40182 0.1794 -0.39935 0.18079 C -0.39817 0.18171 -0.39687 0.18171 -0.39583 0.1831 C -0.39258 0.1868 -0.39232 0.18796 -0.38867 0.18935 C -0.38203 0.1919 -0.37513 0.19259 -0.36849 0.19352 C -0.3625 0.19282 -0.35651 0.19259 -0.35052 0.19143 C -0.34896 0.1912 -0.34739 0.19028 -0.34583 0.18935 C -0.34336 0.18819 -0.33867 0.18518 -0.33867 0.18541 C -0.3375 0.1831 -0.33646 0.18055 -0.33515 0.1787 C -0.32487 0.16574 -0.33607 0.18912 -0.32083 0.1618 C -0.31875 0.15764 -0.31666 0.15254 -0.31367 0.14907 C -0.3125 0.14768 -0.3112 0.14653 -0.31015 0.14491 C -0.30885 0.14305 -0.30781 0.14097 -0.30651 0.13866 C -0.30508 0.13449 -0.30429 0.1287 -0.30182 0.12592 L -0.29479 0.11736 C -0.29349 0.11597 -0.29245 0.11389 -0.29101 0.11319 L -0.28385 0.10879 L -0.28047 0.10671 C -0.27565 0.10764 -0.25573 0.11018 -0.24817 0.11528 C -0.24023 0.1206 -0.23294 0.13449 -0.22682 0.14282 C -0.22513 0.14491 -0.22343 0.14653 -0.222 0.14907 C -0.21979 0.15301 -0.21836 0.1581 -0.21601 0.1618 C -0.21432 0.16458 -0.21211 0.16597 -0.21015 0.16829 C -0.20534 0.17361 -0.20091 0.18055 -0.19583 0.18518 C -0.19427 0.18657 -0.19258 0.18773 -0.19101 0.18935 C -0.18932 0.1912 -0.18802 0.19375 -0.18633 0.1956 C -0.18476 0.19745 -0.18307 0.19838 -0.18151 0.2 C -0.17903 0.20254 -0.17695 0.20625 -0.17435 0.20833 C -0.16979 0.21204 -0.16458 0.21296 -0.16015 0.2169 C -0.1539 0.22245 -0.15703 0.22037 -0.15065 0.22315 C -0.14284 0.22245 -0.12578 0.22199 -0.11601 0.21898 C -0.1125 0.21805 -0.10885 0.21643 -0.10534 0.21481 C -0.09713 0.21065 -0.09297 0.20694 -0.08515 0.20208 C -0.08034 0.19907 -0.07565 0.19653 -0.07083 0.19352 C -0.05859 0.18634 -0.06849 0.19329 -0.05768 0.1831 C -0.05377 0.1794 -0.04896 0.17801 -0.04583 0.17245 C -0.04271 0.16666 -0.03984 0.16041 -0.03633 0.15555 C -0.03047 0.14699 -0.02591 0.1412 -0.02083 0.13009 C -0.01927 0.12662 -0.01745 0.12315 -0.01601 0.11944 C -0.00976 0.10278 -0.01797 0.11852 -0.01015 0.10463 C -0.00833 0.09166 -0.01002 0.09977 -0.00534 0.08773 C -0.00377 0.08356 -0.00299 0.07778 -0.00065 0.075 C 0.00808 0.06458 -0.00286 0.07731 0.00768 0.06643 C 0.00899 0.06528 0.01003 0.06342 0.01133 0.06227 C 0.01354 0.06041 0.01849 0.0581 0.01849 0.05833 C 0.02474 0.05879 0.03112 0.05903 0.0375 0.06018 C 0.04323 0.06111 0.04271 0.06389 0.04818 0.06875 C 0.04935 0.06967 0.05065 0.06991 0.05183 0.07083 C 0.05339 0.07199 0.05495 0.07361 0.05651 0.075 C 0.05899 0.07916 0.06055 0.08588 0.06367 0.08773 C 0.06888 0.09074 0.06615 0.08889 0.07201 0.09398 C 0.07461 0.10092 0.07292 0.10046 0.07565 0.10046 L 0.07565 0.10069 " pathEditMode="relative" rAng="0" ptsTypes="AAAAAAAAAAAAAAAAAAAAAAAAAAAAAAAAAAAAAAAAAAAAAAAAAAAAAAAAAAAAAAAAAAAAAAAAAAAAAAAAAAAAAAAAAAAAAAAA">
                                      <p:cBhvr>
                                        <p:cTn id="9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36" y="1143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52A12925-2C2E-41E0-BCD7-147217C81A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777" y="-407890"/>
            <a:ext cx="3257237" cy="3257237"/>
          </a:xfrm>
          <a:prstGeom prst="rect">
            <a:avLst/>
          </a:prstGeom>
        </p:spPr>
      </p:pic>
      <p:pic>
        <p:nvPicPr>
          <p:cNvPr id="10" name="PA_图片 6">
            <a:extLst>
              <a:ext uri="{FF2B5EF4-FFF2-40B4-BE49-F238E27FC236}">
                <a16:creationId xmlns:a16="http://schemas.microsoft.com/office/drawing/2014/main" id="{6F81C8F6-CFA1-4562-85E0-63759927E6C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862" y="2849347"/>
            <a:ext cx="4800600" cy="3190875"/>
          </a:xfrm>
          <a:prstGeom prst="rect">
            <a:avLst/>
          </a:prstGeom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7661603" y="2146576"/>
            <a:ext cx="3833583" cy="2145268"/>
          </a:xfrm>
          <a:prstGeom prst="roundRect">
            <a:avLst/>
          </a:prstGeom>
          <a:solidFill>
            <a:schemeClr val="bg1">
              <a:alpha val="59000"/>
            </a:schemeClr>
          </a:solidFill>
          <a:ln w="19050">
            <a:solidFill>
              <a:schemeClr val="tx1"/>
            </a:solidFill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Đêm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tối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,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búp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bê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bỏ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cô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chủ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đi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ra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phố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.</a:t>
            </a:r>
          </a:p>
        </p:txBody>
      </p:sp>
      <p:pic>
        <p:nvPicPr>
          <p:cNvPr id="12" name="Picture 3" descr="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78" y="455979"/>
            <a:ext cx="6671712" cy="4786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735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612 0.0243 L -0.7612 0.02454 C -0.75794 0.03194 -0.75403 0.03889 -0.75156 0.04745 C -0.74961 0.05463 -0.74817 0.06227 -0.7457 0.06875 C -0.74258 0.07639 -0.73828 0.08241 -0.73489 0.08981 C -0.73229 0.09583 -0.73034 0.10278 -0.72786 0.10879 C -0.72539 0.11458 -0.72291 0.12014 -0.7207 0.12592 C -0.71901 0.13009 -0.71797 0.13495 -0.71588 0.13866 C -0.71432 0.14143 -0.7125 0.14375 -0.7112 0.14699 C -0.70846 0.1537 -0.70403 0.16829 -0.70403 0.16852 C -0.70325 0.17315 -0.70286 0.17847 -0.70156 0.1831 C -0.69935 0.19074 -0.69622 0.19375 -0.69323 0.2 C -0.69192 0.20254 -0.69114 0.20602 -0.68984 0.20833 C -0.6888 0.21018 -0.68737 0.21111 -0.68633 0.21273 C -0.66002 0.24653 -0.6901 0.20995 -0.66966 0.23171 C -0.66054 0.24143 -0.66875 0.23565 -0.66133 0.24028 C -0.66002 0.24166 -0.65898 0.24329 -0.65768 0.24444 C -0.65547 0.24629 -0.65299 0.24722 -0.65052 0.24861 C -0.64245 0.25347 -0.64817 0.25069 -0.63268 0.25301 C -0.62591 0.25208 -0.61914 0.25231 -0.6125 0.25069 C -0.61002 0.25023 -0.60286 0.24676 -0.59935 0.24444 C -0.59739 0.24305 -0.59531 0.24213 -0.59336 0.24028 C -0.59166 0.23842 -0.59036 0.23565 -0.58867 0.23379 C -0.58554 0.23055 -0.58203 0.22916 -0.57916 0.22546 C -0.57005 0.21319 -0.57877 0.22407 -0.56966 0.21481 C -0.56836 0.21342 -0.56732 0.21157 -0.56601 0.21065 C -0.5638 0.20856 -0.56002 0.20764 -0.55768 0.20625 C -0.55573 0.20509 -0.55364 0.20393 -0.55169 0.20208 C -0.55 0.20046 -0.5487 0.19745 -0.547 0.1956 C -0.54518 0.19398 -0.5431 0.19329 -0.54101 0.19143 C -0.53893 0.18958 -0.53724 0.18704 -0.53502 0.18518 C -0.5332 0.18333 -0.53112 0.18241 -0.52916 0.18079 C -0.52747 0.17963 -0.52591 0.17824 -0.52435 0.17662 C -0.52317 0.17546 -0.52213 0.17338 -0.52083 0.17245 C -0.51849 0.1706 -0.51601 0.16967 -0.51367 0.16829 L -0.50651 0.16389 C -0.50312 0.16204 -0.50195 0.16111 -0.49817 0.15972 C -0.48359 0.15463 -0.49739 0.16041 -0.48633 0.15555 C -0.47122 0.15625 -0.45234 0.15625 -0.43633 0.15972 C -0.43437 0.16018 -0.42773 0.16273 -0.42552 0.16389 C -0.42317 0.16528 -0.42083 0.16666 -0.41849 0.16829 L -0.41484 0.17037 C -0.41367 0.17176 -0.41263 0.17361 -0.41133 0.17454 C -0.40976 0.17569 -0.40807 0.17592 -0.40651 0.17662 C -0.40416 0.17801 -0.40182 0.1794 -0.39935 0.18079 C -0.39817 0.18171 -0.39687 0.18171 -0.39583 0.1831 C -0.39258 0.1868 -0.39232 0.18796 -0.38867 0.18935 C -0.38203 0.1919 -0.37513 0.19259 -0.36849 0.19352 C -0.3625 0.19282 -0.35651 0.19259 -0.35052 0.19143 C -0.34896 0.1912 -0.34739 0.19028 -0.34583 0.18935 C -0.34336 0.18819 -0.33867 0.18518 -0.33867 0.18541 C -0.3375 0.1831 -0.33646 0.18055 -0.33515 0.1787 C -0.32487 0.16574 -0.33607 0.18912 -0.32083 0.1618 C -0.31875 0.15764 -0.31666 0.15254 -0.31367 0.14907 C -0.3125 0.14768 -0.3112 0.14653 -0.31015 0.14491 C -0.30885 0.14305 -0.30781 0.14097 -0.30651 0.13866 C -0.30508 0.13449 -0.30429 0.1287 -0.30182 0.12592 L -0.29479 0.11736 C -0.29349 0.11597 -0.29245 0.11389 -0.29101 0.11319 L -0.28385 0.10879 L -0.28047 0.10671 C -0.27565 0.10764 -0.25573 0.11018 -0.24817 0.11528 C -0.24023 0.1206 -0.23294 0.13449 -0.22682 0.14282 C -0.22513 0.14491 -0.22343 0.14653 -0.222 0.14907 C -0.21979 0.15301 -0.21836 0.1581 -0.21601 0.1618 C -0.21432 0.16458 -0.21211 0.16597 -0.21015 0.16829 C -0.20534 0.17361 -0.20091 0.18055 -0.19583 0.18518 C -0.19427 0.18657 -0.19258 0.18773 -0.19101 0.18935 C -0.18932 0.1912 -0.18802 0.19375 -0.18633 0.1956 C -0.18476 0.19745 -0.18307 0.19838 -0.18151 0.2 C -0.17903 0.20254 -0.17695 0.20625 -0.17435 0.20833 C -0.16979 0.21204 -0.16458 0.21296 -0.16015 0.2169 C -0.1539 0.22245 -0.15703 0.22037 -0.15065 0.22315 C -0.14284 0.22245 -0.12578 0.22199 -0.11601 0.21898 C -0.1125 0.21805 -0.10885 0.21643 -0.10534 0.21481 C -0.09713 0.21065 -0.09297 0.20694 -0.08515 0.20208 C -0.08034 0.19907 -0.07565 0.19653 -0.07083 0.19352 C -0.05859 0.18634 -0.06849 0.19329 -0.05768 0.1831 C -0.05377 0.1794 -0.04896 0.17801 -0.04583 0.17245 C -0.04271 0.16666 -0.03984 0.16041 -0.03633 0.15555 C -0.03047 0.14699 -0.02591 0.1412 -0.02083 0.13009 C -0.01927 0.12662 -0.01745 0.12315 -0.01601 0.11944 C -0.00976 0.10278 -0.01797 0.11852 -0.01015 0.10463 C -0.00833 0.09166 -0.01002 0.09977 -0.00534 0.08773 C -0.00377 0.08356 -0.00299 0.07778 -0.00065 0.075 C 0.00808 0.06458 -0.00286 0.07731 0.00768 0.06643 C 0.00899 0.06528 0.01003 0.06342 0.01133 0.06227 C 0.01354 0.06041 0.01849 0.0581 0.01849 0.05833 C 0.02474 0.05879 0.03112 0.05903 0.0375 0.06018 C 0.04323 0.06111 0.04271 0.06389 0.04818 0.06875 C 0.04935 0.06967 0.05065 0.06991 0.05183 0.07083 C 0.05339 0.07199 0.05495 0.07361 0.05651 0.075 C 0.05899 0.07916 0.06055 0.08588 0.06367 0.08773 C 0.06888 0.09074 0.06615 0.08889 0.07201 0.09398 C 0.07461 0.10092 0.07292 0.10046 0.07565 0.10046 L 0.07565 0.10069 " pathEditMode="relative" rAng="0" ptsTypes="AAAAAAAAAAAAAAAAAAAAAAAAAAAAAAAAAAAAAAAAAAAAAAAAAAAAAAAAAAAAAAAAAAAAAAAAAAAAAAAAAAAAAAAAAAAAAAAA">
                                      <p:cBhvr>
                                        <p:cTn id="9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36" y="1143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52A12925-2C2E-41E0-BCD7-147217C81A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777" y="-407890"/>
            <a:ext cx="3257237" cy="3257237"/>
          </a:xfrm>
          <a:prstGeom prst="rect">
            <a:avLst/>
          </a:prstGeom>
        </p:spPr>
      </p:pic>
      <p:pic>
        <p:nvPicPr>
          <p:cNvPr id="10" name="PA_图片 6">
            <a:extLst>
              <a:ext uri="{FF2B5EF4-FFF2-40B4-BE49-F238E27FC236}">
                <a16:creationId xmlns:a16="http://schemas.microsoft.com/office/drawing/2014/main" id="{6F81C8F6-CFA1-4562-85E0-63759927E6C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862" y="2849347"/>
            <a:ext cx="4800600" cy="3190875"/>
          </a:xfrm>
          <a:prstGeom prst="rect">
            <a:avLst/>
          </a:prstGeom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7249028" y="1939696"/>
            <a:ext cx="4658734" cy="2826306"/>
          </a:xfrm>
          <a:prstGeom prst="roundRect">
            <a:avLst/>
          </a:prstGeom>
          <a:solidFill>
            <a:schemeClr val="accent6">
              <a:lumMod val="20000"/>
              <a:lumOff val="80000"/>
              <a:alpha val="61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Một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cô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bé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tốt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bụng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nhìn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thấy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búp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bê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nằm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trong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đống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lá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khô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.</a:t>
            </a:r>
          </a:p>
        </p:txBody>
      </p:sp>
      <p:pic>
        <p:nvPicPr>
          <p:cNvPr id="8" name="Picture 4" descr="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86" y="932692"/>
            <a:ext cx="6586583" cy="495664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231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612 0.0243 L -0.7612 0.02454 C -0.75794 0.03194 -0.75403 0.03889 -0.75156 0.04745 C -0.74961 0.05463 -0.74817 0.06227 -0.7457 0.06875 C -0.74258 0.07639 -0.73828 0.08241 -0.73489 0.08981 C -0.73229 0.09583 -0.73034 0.10278 -0.72786 0.10879 C -0.72539 0.11458 -0.72291 0.12014 -0.7207 0.12592 C -0.71901 0.13009 -0.71797 0.13495 -0.71588 0.13866 C -0.71432 0.14143 -0.7125 0.14375 -0.7112 0.14699 C -0.70846 0.1537 -0.70403 0.16829 -0.70403 0.16852 C -0.70325 0.17315 -0.70286 0.17847 -0.70156 0.1831 C -0.69935 0.19074 -0.69622 0.19375 -0.69323 0.2 C -0.69192 0.20254 -0.69114 0.20602 -0.68984 0.20833 C -0.6888 0.21018 -0.68737 0.21111 -0.68633 0.21273 C -0.66002 0.24653 -0.6901 0.20995 -0.66966 0.23171 C -0.66054 0.24143 -0.66875 0.23565 -0.66133 0.24028 C -0.66002 0.24166 -0.65898 0.24329 -0.65768 0.24444 C -0.65547 0.24629 -0.65299 0.24722 -0.65052 0.24861 C -0.64245 0.25347 -0.64817 0.25069 -0.63268 0.25301 C -0.62591 0.25208 -0.61914 0.25231 -0.6125 0.25069 C -0.61002 0.25023 -0.60286 0.24676 -0.59935 0.24444 C -0.59739 0.24305 -0.59531 0.24213 -0.59336 0.24028 C -0.59166 0.23842 -0.59036 0.23565 -0.58867 0.23379 C -0.58554 0.23055 -0.58203 0.22916 -0.57916 0.22546 C -0.57005 0.21319 -0.57877 0.22407 -0.56966 0.21481 C -0.56836 0.21342 -0.56732 0.21157 -0.56601 0.21065 C -0.5638 0.20856 -0.56002 0.20764 -0.55768 0.20625 C -0.55573 0.20509 -0.55364 0.20393 -0.55169 0.20208 C -0.55 0.20046 -0.5487 0.19745 -0.547 0.1956 C -0.54518 0.19398 -0.5431 0.19329 -0.54101 0.19143 C -0.53893 0.18958 -0.53724 0.18704 -0.53502 0.18518 C -0.5332 0.18333 -0.53112 0.18241 -0.52916 0.18079 C -0.52747 0.17963 -0.52591 0.17824 -0.52435 0.17662 C -0.52317 0.17546 -0.52213 0.17338 -0.52083 0.17245 C -0.51849 0.1706 -0.51601 0.16967 -0.51367 0.16829 L -0.50651 0.16389 C -0.50312 0.16204 -0.50195 0.16111 -0.49817 0.15972 C -0.48359 0.15463 -0.49739 0.16041 -0.48633 0.15555 C -0.47122 0.15625 -0.45234 0.15625 -0.43633 0.15972 C -0.43437 0.16018 -0.42773 0.16273 -0.42552 0.16389 C -0.42317 0.16528 -0.42083 0.16666 -0.41849 0.16829 L -0.41484 0.17037 C -0.41367 0.17176 -0.41263 0.17361 -0.41133 0.17454 C -0.40976 0.17569 -0.40807 0.17592 -0.40651 0.17662 C -0.40416 0.17801 -0.40182 0.1794 -0.39935 0.18079 C -0.39817 0.18171 -0.39687 0.18171 -0.39583 0.1831 C -0.39258 0.1868 -0.39232 0.18796 -0.38867 0.18935 C -0.38203 0.1919 -0.37513 0.19259 -0.36849 0.19352 C -0.3625 0.19282 -0.35651 0.19259 -0.35052 0.19143 C -0.34896 0.1912 -0.34739 0.19028 -0.34583 0.18935 C -0.34336 0.18819 -0.33867 0.18518 -0.33867 0.18541 C -0.3375 0.1831 -0.33646 0.18055 -0.33515 0.1787 C -0.32487 0.16574 -0.33607 0.18912 -0.32083 0.1618 C -0.31875 0.15764 -0.31666 0.15254 -0.31367 0.14907 C -0.3125 0.14768 -0.3112 0.14653 -0.31015 0.14491 C -0.30885 0.14305 -0.30781 0.14097 -0.30651 0.13866 C -0.30508 0.13449 -0.30429 0.1287 -0.30182 0.12592 L -0.29479 0.11736 C -0.29349 0.11597 -0.29245 0.11389 -0.29101 0.11319 L -0.28385 0.10879 L -0.28047 0.10671 C -0.27565 0.10764 -0.25573 0.11018 -0.24817 0.11528 C -0.24023 0.1206 -0.23294 0.13449 -0.22682 0.14282 C -0.22513 0.14491 -0.22343 0.14653 -0.222 0.14907 C -0.21979 0.15301 -0.21836 0.1581 -0.21601 0.1618 C -0.21432 0.16458 -0.21211 0.16597 -0.21015 0.16829 C -0.20534 0.17361 -0.20091 0.18055 -0.19583 0.18518 C -0.19427 0.18657 -0.19258 0.18773 -0.19101 0.18935 C -0.18932 0.1912 -0.18802 0.19375 -0.18633 0.1956 C -0.18476 0.19745 -0.18307 0.19838 -0.18151 0.2 C -0.17903 0.20254 -0.17695 0.20625 -0.17435 0.20833 C -0.16979 0.21204 -0.16458 0.21296 -0.16015 0.2169 C -0.1539 0.22245 -0.15703 0.22037 -0.15065 0.22315 C -0.14284 0.22245 -0.12578 0.22199 -0.11601 0.21898 C -0.1125 0.21805 -0.10885 0.21643 -0.10534 0.21481 C -0.09713 0.21065 -0.09297 0.20694 -0.08515 0.20208 C -0.08034 0.19907 -0.07565 0.19653 -0.07083 0.19352 C -0.05859 0.18634 -0.06849 0.19329 -0.05768 0.1831 C -0.05377 0.1794 -0.04896 0.17801 -0.04583 0.17245 C -0.04271 0.16666 -0.03984 0.16041 -0.03633 0.15555 C -0.03047 0.14699 -0.02591 0.1412 -0.02083 0.13009 C -0.01927 0.12662 -0.01745 0.12315 -0.01601 0.11944 C -0.00976 0.10278 -0.01797 0.11852 -0.01015 0.10463 C -0.00833 0.09166 -0.01002 0.09977 -0.00534 0.08773 C -0.00377 0.08356 -0.00299 0.07778 -0.00065 0.075 C 0.00808 0.06458 -0.00286 0.07731 0.00768 0.06643 C 0.00899 0.06528 0.01003 0.06342 0.01133 0.06227 C 0.01354 0.06041 0.01849 0.0581 0.01849 0.05833 C 0.02474 0.05879 0.03112 0.05903 0.0375 0.06018 C 0.04323 0.06111 0.04271 0.06389 0.04818 0.06875 C 0.04935 0.06967 0.05065 0.06991 0.05183 0.07083 C 0.05339 0.07199 0.05495 0.07361 0.05651 0.075 C 0.05899 0.07916 0.06055 0.08588 0.06367 0.08773 C 0.06888 0.09074 0.06615 0.08889 0.07201 0.09398 C 0.07461 0.10092 0.07292 0.10046 0.07565 0.10046 L 0.07565 0.10069 " pathEditMode="relative" rAng="0" ptsTypes="AAAAAAAAAAAAAAAAAAAAAAAAAAAAAAAAAAAAAAAAAAAAAAAAAAAAAAAAAAAAAAAAAAAAAAAAAAAAAAAAAAAAAAAAAAAAAAAA">
                                      <p:cBhvr>
                                        <p:cTn id="9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36" y="1143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52A12925-2C2E-41E0-BCD7-147217C81A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201" y="-103199"/>
            <a:ext cx="3257237" cy="3257237"/>
          </a:xfrm>
          <a:prstGeom prst="rect">
            <a:avLst/>
          </a:prstGeom>
        </p:spPr>
      </p:pic>
      <p:pic>
        <p:nvPicPr>
          <p:cNvPr id="10" name="PA_图片 6">
            <a:extLst>
              <a:ext uri="{FF2B5EF4-FFF2-40B4-BE49-F238E27FC236}">
                <a16:creationId xmlns:a16="http://schemas.microsoft.com/office/drawing/2014/main" id="{6F81C8F6-CFA1-4562-85E0-63759927E6C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862" y="2849347"/>
            <a:ext cx="4800600" cy="3190875"/>
          </a:xfrm>
          <a:prstGeom prst="rect">
            <a:avLst/>
          </a:prstGeom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7533266" y="2371867"/>
            <a:ext cx="3691109" cy="2145268"/>
          </a:xfrm>
          <a:prstGeom prst="roundRect">
            <a:avLst/>
          </a:prstGeom>
          <a:solidFill>
            <a:schemeClr val="accent4">
              <a:lumMod val="20000"/>
              <a:lumOff val="80000"/>
              <a:alpha val="52000"/>
            </a:schemeClr>
          </a:solidFill>
          <a:ln w="19050">
            <a:solidFill>
              <a:schemeClr val="tx1"/>
            </a:solidFill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Cô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bé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may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váy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áo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mới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cho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búp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bê</a:t>
            </a:r>
            <a:r>
              <a:rPr lang="en-US" alt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.</a:t>
            </a:r>
          </a:p>
        </p:txBody>
      </p:sp>
      <p:pic>
        <p:nvPicPr>
          <p:cNvPr id="12" name="Picture 3" descr="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625" y="817778"/>
            <a:ext cx="7173742" cy="50469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2096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612 0.0243 L -0.7612 0.02454 C -0.75794 0.03194 -0.75403 0.03889 -0.75156 0.04745 C -0.74961 0.05463 -0.74817 0.06227 -0.7457 0.06875 C -0.74258 0.07639 -0.73828 0.08241 -0.73489 0.08981 C -0.73229 0.09583 -0.73034 0.10278 -0.72786 0.10879 C -0.72539 0.11458 -0.72291 0.12014 -0.7207 0.12592 C -0.71901 0.13009 -0.71797 0.13495 -0.71588 0.13866 C -0.71432 0.14143 -0.7125 0.14375 -0.7112 0.14699 C -0.70846 0.1537 -0.70403 0.16829 -0.70403 0.16852 C -0.70325 0.17315 -0.70286 0.17847 -0.70156 0.1831 C -0.69935 0.19074 -0.69622 0.19375 -0.69323 0.2 C -0.69192 0.20254 -0.69114 0.20602 -0.68984 0.20833 C -0.6888 0.21018 -0.68737 0.21111 -0.68633 0.21273 C -0.66002 0.24653 -0.6901 0.20995 -0.66966 0.23171 C -0.66054 0.24143 -0.66875 0.23565 -0.66133 0.24028 C -0.66002 0.24166 -0.65898 0.24329 -0.65768 0.24444 C -0.65547 0.24629 -0.65299 0.24722 -0.65052 0.24861 C -0.64245 0.25347 -0.64817 0.25069 -0.63268 0.25301 C -0.62591 0.25208 -0.61914 0.25231 -0.6125 0.25069 C -0.61002 0.25023 -0.60286 0.24676 -0.59935 0.24444 C -0.59739 0.24305 -0.59531 0.24213 -0.59336 0.24028 C -0.59166 0.23842 -0.59036 0.23565 -0.58867 0.23379 C -0.58554 0.23055 -0.58203 0.22916 -0.57916 0.22546 C -0.57005 0.21319 -0.57877 0.22407 -0.56966 0.21481 C -0.56836 0.21342 -0.56732 0.21157 -0.56601 0.21065 C -0.5638 0.20856 -0.56002 0.20764 -0.55768 0.20625 C -0.55573 0.20509 -0.55364 0.20393 -0.55169 0.20208 C -0.55 0.20046 -0.5487 0.19745 -0.547 0.1956 C -0.54518 0.19398 -0.5431 0.19329 -0.54101 0.19143 C -0.53893 0.18958 -0.53724 0.18704 -0.53502 0.18518 C -0.5332 0.18333 -0.53112 0.18241 -0.52916 0.18079 C -0.52747 0.17963 -0.52591 0.17824 -0.52435 0.17662 C -0.52317 0.17546 -0.52213 0.17338 -0.52083 0.17245 C -0.51849 0.1706 -0.51601 0.16967 -0.51367 0.16829 L -0.50651 0.16389 C -0.50312 0.16204 -0.50195 0.16111 -0.49817 0.15972 C -0.48359 0.15463 -0.49739 0.16041 -0.48633 0.15555 C -0.47122 0.15625 -0.45234 0.15625 -0.43633 0.15972 C -0.43437 0.16018 -0.42773 0.16273 -0.42552 0.16389 C -0.42317 0.16528 -0.42083 0.16666 -0.41849 0.16829 L -0.41484 0.17037 C -0.41367 0.17176 -0.41263 0.17361 -0.41133 0.17454 C -0.40976 0.17569 -0.40807 0.17592 -0.40651 0.17662 C -0.40416 0.17801 -0.40182 0.1794 -0.39935 0.18079 C -0.39817 0.18171 -0.39687 0.18171 -0.39583 0.1831 C -0.39258 0.1868 -0.39232 0.18796 -0.38867 0.18935 C -0.38203 0.1919 -0.37513 0.19259 -0.36849 0.19352 C -0.3625 0.19282 -0.35651 0.19259 -0.35052 0.19143 C -0.34896 0.1912 -0.34739 0.19028 -0.34583 0.18935 C -0.34336 0.18819 -0.33867 0.18518 -0.33867 0.18541 C -0.3375 0.1831 -0.33646 0.18055 -0.33515 0.1787 C -0.32487 0.16574 -0.33607 0.18912 -0.32083 0.1618 C -0.31875 0.15764 -0.31666 0.15254 -0.31367 0.14907 C -0.3125 0.14768 -0.3112 0.14653 -0.31015 0.14491 C -0.30885 0.14305 -0.30781 0.14097 -0.30651 0.13866 C -0.30508 0.13449 -0.30429 0.1287 -0.30182 0.12592 L -0.29479 0.11736 C -0.29349 0.11597 -0.29245 0.11389 -0.29101 0.11319 L -0.28385 0.10879 L -0.28047 0.10671 C -0.27565 0.10764 -0.25573 0.11018 -0.24817 0.11528 C -0.24023 0.1206 -0.23294 0.13449 -0.22682 0.14282 C -0.22513 0.14491 -0.22343 0.14653 -0.222 0.14907 C -0.21979 0.15301 -0.21836 0.1581 -0.21601 0.1618 C -0.21432 0.16458 -0.21211 0.16597 -0.21015 0.16829 C -0.20534 0.17361 -0.20091 0.18055 -0.19583 0.18518 C -0.19427 0.18657 -0.19258 0.18773 -0.19101 0.18935 C -0.18932 0.1912 -0.18802 0.19375 -0.18633 0.1956 C -0.18476 0.19745 -0.18307 0.19838 -0.18151 0.2 C -0.17903 0.20254 -0.17695 0.20625 -0.17435 0.20833 C -0.16979 0.21204 -0.16458 0.21296 -0.16015 0.2169 C -0.1539 0.22245 -0.15703 0.22037 -0.15065 0.22315 C -0.14284 0.22245 -0.12578 0.22199 -0.11601 0.21898 C -0.1125 0.21805 -0.10885 0.21643 -0.10534 0.21481 C -0.09713 0.21065 -0.09297 0.20694 -0.08515 0.20208 C -0.08034 0.19907 -0.07565 0.19653 -0.07083 0.19352 C -0.05859 0.18634 -0.06849 0.19329 -0.05768 0.1831 C -0.05377 0.1794 -0.04896 0.17801 -0.04583 0.17245 C -0.04271 0.16666 -0.03984 0.16041 -0.03633 0.15555 C -0.03047 0.14699 -0.02591 0.1412 -0.02083 0.13009 C -0.01927 0.12662 -0.01745 0.12315 -0.01601 0.11944 C -0.00976 0.10278 -0.01797 0.11852 -0.01015 0.10463 C -0.00833 0.09166 -0.01002 0.09977 -0.00534 0.08773 C -0.00377 0.08356 -0.00299 0.07778 -0.00065 0.075 C 0.00808 0.06458 -0.00286 0.07731 0.00768 0.06643 C 0.00899 0.06528 0.01003 0.06342 0.01133 0.06227 C 0.01354 0.06041 0.01849 0.0581 0.01849 0.05833 C 0.02474 0.05879 0.03112 0.05903 0.0375 0.06018 C 0.04323 0.06111 0.04271 0.06389 0.04818 0.06875 C 0.04935 0.06967 0.05065 0.06991 0.05183 0.07083 C 0.05339 0.07199 0.05495 0.07361 0.05651 0.075 C 0.05899 0.07916 0.06055 0.08588 0.06367 0.08773 C 0.06888 0.09074 0.06615 0.08889 0.07201 0.09398 C 0.07461 0.10092 0.07292 0.10046 0.07565 0.10046 L 0.07565 0.10069 " pathEditMode="relative" rAng="0" ptsTypes="AAAAAAAAAAAAAAAAAAAAAAAAAAAAAAAAAAAAAAAAAAAAAAAAAAAAAAAAAAAAAAAAAAAAAAAAAAAAAAAAAAAAAAAAAAAAAAAA">
                                      <p:cBhvr>
                                        <p:cTn id="9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36" y="1143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52A12925-2C2E-41E0-BCD7-147217C81A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777" y="-407890"/>
            <a:ext cx="3257237" cy="3257237"/>
          </a:xfrm>
          <a:prstGeom prst="rect">
            <a:avLst/>
          </a:prstGeom>
        </p:spPr>
      </p:pic>
      <p:pic>
        <p:nvPicPr>
          <p:cNvPr id="10" name="PA_图片 6">
            <a:extLst>
              <a:ext uri="{FF2B5EF4-FFF2-40B4-BE49-F238E27FC236}">
                <a16:creationId xmlns:a16="http://schemas.microsoft.com/office/drawing/2014/main" id="{6F81C8F6-CFA1-4562-85E0-63759927E6C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862" y="2849347"/>
            <a:ext cx="4800600" cy="3190875"/>
          </a:xfrm>
          <a:prstGeom prst="rect">
            <a:avLst/>
          </a:prstGeom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7448862" y="2050323"/>
            <a:ext cx="4142869" cy="3170099"/>
          </a:xfrm>
          <a:prstGeom prst="round1Rect">
            <a:avLst/>
          </a:prstGeom>
          <a:solidFill>
            <a:schemeClr val="accent6">
              <a:lumMod val="20000"/>
              <a:lumOff val="80000"/>
              <a:alpha val="73000"/>
            </a:schemeClr>
          </a:solidFill>
          <a:ln w="28575">
            <a:solidFill>
              <a:schemeClr val="tx1"/>
            </a:solidFill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Búp</a:t>
            </a:r>
            <a:r>
              <a:rPr 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bê</a:t>
            </a:r>
            <a:r>
              <a:rPr 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sống</a:t>
            </a:r>
            <a:r>
              <a:rPr 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hạnh</a:t>
            </a:r>
            <a:r>
              <a:rPr 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phúc</a:t>
            </a:r>
            <a:r>
              <a:rPr 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trong</a:t>
            </a:r>
            <a:r>
              <a:rPr 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tình</a:t>
            </a:r>
            <a:r>
              <a:rPr 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yêu</a:t>
            </a:r>
            <a:r>
              <a:rPr 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thương</a:t>
            </a:r>
            <a:r>
              <a:rPr 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của</a:t>
            </a:r>
            <a:r>
              <a:rPr 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cô</a:t>
            </a:r>
            <a:r>
              <a:rPr 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chủ</a:t>
            </a:r>
            <a:r>
              <a:rPr 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mới</a:t>
            </a:r>
            <a:r>
              <a:rPr 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.</a:t>
            </a:r>
          </a:p>
        </p:txBody>
      </p:sp>
      <p:pic>
        <p:nvPicPr>
          <p:cNvPr id="7" name="Picture 2" descr="6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03" y="498832"/>
            <a:ext cx="6696376" cy="541305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60786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612 0.0243 L -0.7612 0.02454 C -0.75794 0.03194 -0.75403 0.03889 -0.75156 0.04745 C -0.74961 0.05463 -0.74817 0.06227 -0.7457 0.06875 C -0.74258 0.07639 -0.73828 0.08241 -0.73489 0.08981 C -0.73229 0.09583 -0.73034 0.10278 -0.72786 0.10879 C -0.72539 0.11458 -0.72291 0.12014 -0.7207 0.12592 C -0.71901 0.13009 -0.71797 0.13495 -0.71588 0.13866 C -0.71432 0.14143 -0.7125 0.14375 -0.7112 0.14699 C -0.70846 0.1537 -0.70403 0.16829 -0.70403 0.16852 C -0.70325 0.17315 -0.70286 0.17847 -0.70156 0.1831 C -0.69935 0.19074 -0.69622 0.19375 -0.69323 0.2 C -0.69192 0.20254 -0.69114 0.20602 -0.68984 0.20833 C -0.6888 0.21018 -0.68737 0.21111 -0.68633 0.21273 C -0.66002 0.24653 -0.6901 0.20995 -0.66966 0.23171 C -0.66054 0.24143 -0.66875 0.23565 -0.66133 0.24028 C -0.66002 0.24166 -0.65898 0.24329 -0.65768 0.24444 C -0.65547 0.24629 -0.65299 0.24722 -0.65052 0.24861 C -0.64245 0.25347 -0.64817 0.25069 -0.63268 0.25301 C -0.62591 0.25208 -0.61914 0.25231 -0.6125 0.25069 C -0.61002 0.25023 -0.60286 0.24676 -0.59935 0.24444 C -0.59739 0.24305 -0.59531 0.24213 -0.59336 0.24028 C -0.59166 0.23842 -0.59036 0.23565 -0.58867 0.23379 C -0.58554 0.23055 -0.58203 0.22916 -0.57916 0.22546 C -0.57005 0.21319 -0.57877 0.22407 -0.56966 0.21481 C -0.56836 0.21342 -0.56732 0.21157 -0.56601 0.21065 C -0.5638 0.20856 -0.56002 0.20764 -0.55768 0.20625 C -0.55573 0.20509 -0.55364 0.20393 -0.55169 0.20208 C -0.55 0.20046 -0.5487 0.19745 -0.547 0.1956 C -0.54518 0.19398 -0.5431 0.19329 -0.54101 0.19143 C -0.53893 0.18958 -0.53724 0.18704 -0.53502 0.18518 C -0.5332 0.18333 -0.53112 0.18241 -0.52916 0.18079 C -0.52747 0.17963 -0.52591 0.17824 -0.52435 0.17662 C -0.52317 0.17546 -0.52213 0.17338 -0.52083 0.17245 C -0.51849 0.1706 -0.51601 0.16967 -0.51367 0.16829 L -0.50651 0.16389 C -0.50312 0.16204 -0.50195 0.16111 -0.49817 0.15972 C -0.48359 0.15463 -0.49739 0.16041 -0.48633 0.15555 C -0.47122 0.15625 -0.45234 0.15625 -0.43633 0.15972 C -0.43437 0.16018 -0.42773 0.16273 -0.42552 0.16389 C -0.42317 0.16528 -0.42083 0.16666 -0.41849 0.16829 L -0.41484 0.17037 C -0.41367 0.17176 -0.41263 0.17361 -0.41133 0.17454 C -0.40976 0.17569 -0.40807 0.17592 -0.40651 0.17662 C -0.40416 0.17801 -0.40182 0.1794 -0.39935 0.18079 C -0.39817 0.18171 -0.39687 0.18171 -0.39583 0.1831 C -0.39258 0.1868 -0.39232 0.18796 -0.38867 0.18935 C -0.38203 0.1919 -0.37513 0.19259 -0.36849 0.19352 C -0.3625 0.19282 -0.35651 0.19259 -0.35052 0.19143 C -0.34896 0.1912 -0.34739 0.19028 -0.34583 0.18935 C -0.34336 0.18819 -0.33867 0.18518 -0.33867 0.18541 C -0.3375 0.1831 -0.33646 0.18055 -0.33515 0.1787 C -0.32487 0.16574 -0.33607 0.18912 -0.32083 0.1618 C -0.31875 0.15764 -0.31666 0.15254 -0.31367 0.14907 C -0.3125 0.14768 -0.3112 0.14653 -0.31015 0.14491 C -0.30885 0.14305 -0.30781 0.14097 -0.30651 0.13866 C -0.30508 0.13449 -0.30429 0.1287 -0.30182 0.12592 L -0.29479 0.11736 C -0.29349 0.11597 -0.29245 0.11389 -0.29101 0.11319 L -0.28385 0.10879 L -0.28047 0.10671 C -0.27565 0.10764 -0.25573 0.11018 -0.24817 0.11528 C -0.24023 0.1206 -0.23294 0.13449 -0.22682 0.14282 C -0.22513 0.14491 -0.22343 0.14653 -0.222 0.14907 C -0.21979 0.15301 -0.21836 0.1581 -0.21601 0.1618 C -0.21432 0.16458 -0.21211 0.16597 -0.21015 0.16829 C -0.20534 0.17361 -0.20091 0.18055 -0.19583 0.18518 C -0.19427 0.18657 -0.19258 0.18773 -0.19101 0.18935 C -0.18932 0.1912 -0.18802 0.19375 -0.18633 0.1956 C -0.18476 0.19745 -0.18307 0.19838 -0.18151 0.2 C -0.17903 0.20254 -0.17695 0.20625 -0.17435 0.20833 C -0.16979 0.21204 -0.16458 0.21296 -0.16015 0.2169 C -0.1539 0.22245 -0.15703 0.22037 -0.15065 0.22315 C -0.14284 0.22245 -0.12578 0.22199 -0.11601 0.21898 C -0.1125 0.21805 -0.10885 0.21643 -0.10534 0.21481 C -0.09713 0.21065 -0.09297 0.20694 -0.08515 0.20208 C -0.08034 0.19907 -0.07565 0.19653 -0.07083 0.19352 C -0.05859 0.18634 -0.06849 0.19329 -0.05768 0.1831 C -0.05377 0.1794 -0.04896 0.17801 -0.04583 0.17245 C -0.04271 0.16666 -0.03984 0.16041 -0.03633 0.15555 C -0.03047 0.14699 -0.02591 0.1412 -0.02083 0.13009 C -0.01927 0.12662 -0.01745 0.12315 -0.01601 0.11944 C -0.00976 0.10278 -0.01797 0.11852 -0.01015 0.10463 C -0.00833 0.09166 -0.01002 0.09977 -0.00534 0.08773 C -0.00377 0.08356 -0.00299 0.07778 -0.00065 0.075 C 0.00808 0.06458 -0.00286 0.07731 0.00768 0.06643 C 0.00899 0.06528 0.01003 0.06342 0.01133 0.06227 C 0.01354 0.06041 0.01849 0.0581 0.01849 0.05833 C 0.02474 0.05879 0.03112 0.05903 0.0375 0.06018 C 0.04323 0.06111 0.04271 0.06389 0.04818 0.06875 C 0.04935 0.06967 0.05065 0.06991 0.05183 0.07083 C 0.05339 0.07199 0.05495 0.07361 0.05651 0.075 C 0.05899 0.07916 0.06055 0.08588 0.06367 0.08773 C 0.06888 0.09074 0.06615 0.08889 0.07201 0.09398 C 0.07461 0.10092 0.07292 0.10046 0.07565 0.10046 L 0.07565 0.10069 " pathEditMode="relative" rAng="0" ptsTypes="AAAAAAAAAAAAAAAAAAAAAAAAAAAAAAAAAAAAAAAAAAAAAAAAAAAAAAAAAAAAAAAAAAAAAAAAAAAAAAAAAAAAAAAAAAAAAAAA">
                                      <p:cBhvr>
                                        <p:cTn id="9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36" y="1143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08" y="231365"/>
            <a:ext cx="3285110" cy="22021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984" y="129503"/>
            <a:ext cx="3599997" cy="22021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7690" y="117930"/>
            <a:ext cx="3185552" cy="22522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5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780" y="3583316"/>
            <a:ext cx="3467900" cy="21461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4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19" y="3643375"/>
            <a:ext cx="3326489" cy="2158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6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0540" y="3499176"/>
            <a:ext cx="3242701" cy="21461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8546062" y="2447512"/>
            <a:ext cx="3519979" cy="81724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  <a:prstDash val="dashDot"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Đêm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tối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,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búp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bê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bỏ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cô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chủ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đi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ra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phố</a:t>
            </a:r>
            <a:r>
              <a:rPr lang="vi-VN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.</a:t>
            </a:r>
            <a:endParaRPr lang="en-US" sz="2100" b="1" dirty="0">
              <a:solidFill>
                <a:srgbClr val="002060"/>
              </a:solidFill>
              <a:latin typeface="#9Slide03 Maven Pro" panose="00000500000000000000" pitchFamily="2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8394042" y="5683210"/>
            <a:ext cx="3775695" cy="11747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Búp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bê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sống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hạnh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phúc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trong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tình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yêu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thương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của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cô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chủ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mới</a:t>
            </a:r>
            <a:r>
              <a:rPr lang="vi-VN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.</a:t>
            </a:r>
            <a:endParaRPr lang="en-US" sz="2100" b="1" dirty="0">
              <a:solidFill>
                <a:srgbClr val="002060"/>
              </a:solidFill>
              <a:latin typeface="#9Slide03 Maven Pro" panose="00000500000000000000" pitchFamily="2" charset="0"/>
            </a:endParaRP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4859342" y="5940676"/>
            <a:ext cx="2906776" cy="81724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  <a:prstDash val="dashDot"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Cô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bé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may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váy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áo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mới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cho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búp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bê</a:t>
            </a:r>
            <a:r>
              <a:rPr lang="vi-VN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.</a:t>
            </a:r>
            <a:endParaRPr lang="en-US" sz="2100" b="1" dirty="0">
              <a:solidFill>
                <a:srgbClr val="002060"/>
              </a:solidFill>
              <a:latin typeface="#9Slide03 Maven Pro" panose="00000500000000000000" pitchFamily="2" charset="0"/>
            </a:endParaRP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405036" y="5989153"/>
            <a:ext cx="4083948" cy="81724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Một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cô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bé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tốt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bụng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nhìn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thấy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búp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bê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nằm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trong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đống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lá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khô</a:t>
            </a:r>
            <a:r>
              <a:rPr lang="vi-VN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.</a:t>
            </a:r>
            <a:endParaRPr lang="en-US" sz="2100" b="1" dirty="0">
              <a:solidFill>
                <a:srgbClr val="002060"/>
              </a:solidFill>
              <a:latin typeface="#9Slide03 Maven Pro" panose="00000500000000000000" pitchFamily="2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25959" y="2527224"/>
            <a:ext cx="4083948" cy="81724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Búp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bê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bị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bỏ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quên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trên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nóc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tủ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cùng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với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những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đồ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chơi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khác</a:t>
            </a:r>
            <a:r>
              <a:rPr lang="vi-VN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.</a:t>
            </a:r>
            <a:endParaRPr lang="en-US" sz="2100" b="1" dirty="0">
              <a:solidFill>
                <a:srgbClr val="002060"/>
              </a:solidFill>
              <a:latin typeface="#9Slide03 Maven Pro" panose="00000500000000000000" pitchFamily="2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4335115" y="2506424"/>
            <a:ext cx="3955231" cy="81724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Mùa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đông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,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không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có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váy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áo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,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búp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bê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bị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lạnh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,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tủi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thân</a:t>
            </a:r>
            <a:r>
              <a:rPr lang="en-US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#9Slide03 Maven Pro" panose="00000500000000000000" pitchFamily="2" charset="0"/>
              </a:rPr>
              <a:t>khóc</a:t>
            </a:r>
            <a:r>
              <a:rPr lang="vi-VN" sz="2100" b="1" dirty="0">
                <a:solidFill>
                  <a:srgbClr val="002060"/>
                </a:solidFill>
                <a:latin typeface="#9Slide03 Maven Pro" panose="00000500000000000000" pitchFamily="2" charset="0"/>
              </a:rPr>
              <a:t>.</a:t>
            </a:r>
            <a:endParaRPr lang="en-US" sz="2100" b="1" dirty="0">
              <a:solidFill>
                <a:srgbClr val="002060"/>
              </a:solidFill>
              <a:latin typeface="#9Slide03 Maven Pro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990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_图片 13" descr="图片包含 轮子&#10;&#10;已生成高可信度的说明">
            <a:extLst>
              <a:ext uri="{FF2B5EF4-FFF2-40B4-BE49-F238E27FC236}">
                <a16:creationId xmlns:a16="http://schemas.microsoft.com/office/drawing/2014/main" id="{D503F71A-BC92-416A-840E-AB61F69DA1E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79" y="465193"/>
            <a:ext cx="7204193" cy="1757120"/>
          </a:xfrm>
          <a:prstGeom prst="rect">
            <a:avLst/>
          </a:prstGeom>
        </p:spPr>
      </p:pic>
      <p:pic>
        <p:nvPicPr>
          <p:cNvPr id="7" name="PA_图片 6">
            <a:extLst>
              <a:ext uri="{FF2B5EF4-FFF2-40B4-BE49-F238E27FC236}">
                <a16:creationId xmlns:a16="http://schemas.microsoft.com/office/drawing/2014/main" id="{444D52FE-8165-4300-A967-CA134A5378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50" y="718024"/>
            <a:ext cx="8410575" cy="6165253"/>
          </a:xfrm>
          <a:prstGeom prst="rect">
            <a:avLst/>
          </a:prstGeom>
        </p:spPr>
      </p:pic>
      <p:sp>
        <p:nvSpPr>
          <p:cNvPr id="9" name="PA_矩形 10">
            <a:extLst>
              <a:ext uri="{FF2B5EF4-FFF2-40B4-BE49-F238E27FC236}">
                <a16:creationId xmlns:a16="http://schemas.microsoft.com/office/drawing/2014/main" id="{772FD0B4-8ABB-44C7-A64E-0C4DA9BAA3B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919227" y="2923487"/>
            <a:ext cx="50646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altLang="zh-CN" sz="3600" dirty="0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Arima Madurai Black" panose="00000A00000000000000" pitchFamily="2" charset="0"/>
                <a:ea typeface="迷你简少儿" panose="03000509000000000000" pitchFamily="65" charset="-122"/>
                <a:cs typeface="#9Slide03 Arima Madurai Black" panose="00000A00000000000000" pitchFamily="2" charset="0"/>
              </a:rPr>
              <a:t>Em hãy hóa thân thành nhân vật Búp bê để kể lại câu chuyện này nhé</a:t>
            </a:r>
            <a:r>
              <a:rPr lang="vi-VN" altLang="zh-CN" sz="3600" dirty="0">
                <a:solidFill>
                  <a:srgbClr val="002060"/>
                </a:solidFill>
                <a:latin typeface="#9Slide03 Arima Madurai Black" panose="00000A00000000000000" pitchFamily="2" charset="0"/>
                <a:ea typeface="迷你简少儿" panose="03000509000000000000" pitchFamily="65" charset="-122"/>
                <a:cs typeface="#9Slide03 Arima Madurai Black" panose="00000A00000000000000" pitchFamily="2" charset="0"/>
              </a:rPr>
              <a:t>!</a:t>
            </a:r>
            <a:endParaRPr lang="zh-CN" altLang="en-US" sz="3600" dirty="0">
              <a:solidFill>
                <a:srgbClr val="002060"/>
              </a:solidFill>
              <a:latin typeface="#9Slide03 Arima Madurai Black" panose="00000A00000000000000" pitchFamily="2" charset="0"/>
              <a:ea typeface="迷你简少儿" panose="03000509000000000000" pitchFamily="65" charset="-122"/>
              <a:cs typeface="#9Slide03 Arima Madurai Black" panose="00000A00000000000000" pitchFamily="2" charset="0"/>
            </a:endParaRPr>
          </a:p>
        </p:txBody>
      </p:sp>
      <p:pic>
        <p:nvPicPr>
          <p:cNvPr id="11" name="PA_图片 7">
            <a:extLst>
              <a:ext uri="{FF2B5EF4-FFF2-40B4-BE49-F238E27FC236}">
                <a16:creationId xmlns:a16="http://schemas.microsoft.com/office/drawing/2014/main" id="{EAC6A015-BDF6-4D4D-A23E-6E68F30F2A3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615" y="1041356"/>
            <a:ext cx="5818605" cy="551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826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蛋糕, 室内, 绿色&#10;&#10;已生成高可信度的说明">
            <a:extLst>
              <a:ext uri="{FF2B5EF4-FFF2-40B4-BE49-F238E27FC236}">
                <a16:creationId xmlns:a16="http://schemas.microsoft.com/office/drawing/2014/main" id="{CFD9A3D4-965C-4AA0-A594-6A835CC258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4564" y="338987"/>
            <a:ext cx="4623431" cy="6858000"/>
          </a:xfrm>
          <a:prstGeom prst="rect">
            <a:avLst/>
          </a:prstGeom>
        </p:spPr>
      </p:pic>
      <p:grpSp>
        <p:nvGrpSpPr>
          <p:cNvPr id="12" name="PA_组合 3">
            <a:extLst>
              <a:ext uri="{FF2B5EF4-FFF2-40B4-BE49-F238E27FC236}">
                <a16:creationId xmlns:a16="http://schemas.microsoft.com/office/drawing/2014/main" id="{66B719AC-E52B-4C0D-B697-4744D0EE6F6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40173" y="-325563"/>
            <a:ext cx="8966556" cy="2071525"/>
            <a:chOff x="5408505" y="-250666"/>
            <a:chExt cx="3214687" cy="2071525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CDF9613D-7751-454F-A5F1-E010F8A0BFE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8505" y="-250666"/>
              <a:ext cx="3214687" cy="2071525"/>
            </a:xfrm>
            <a:prstGeom prst="rect">
              <a:avLst/>
            </a:prstGeom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78EAE7CD-EFB8-4C4A-AE99-BAB9D1FBE008}"/>
                </a:ext>
              </a:extLst>
            </p:cNvPr>
            <p:cNvSpPr txBox="1"/>
            <p:nvPr/>
          </p:nvSpPr>
          <p:spPr>
            <a:xfrm>
              <a:off x="6065866" y="433487"/>
              <a:ext cx="19177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zh-CN" sz="5400" dirty="0">
                  <a:solidFill>
                    <a:srgbClr val="0070C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+mn-lt"/>
                </a:rPr>
                <a:t>Yêu cầu cần đạt</a:t>
              </a:r>
              <a:endParaRPr lang="zh-CN" altLang="en-US" sz="5400" dirty="0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+mn-lt"/>
              </a:endParaRPr>
            </a:p>
          </p:txBody>
        </p:sp>
      </p:grpSp>
      <p:grpSp>
        <p:nvGrpSpPr>
          <p:cNvPr id="15" name="PA_组合 12">
            <a:extLst>
              <a:ext uri="{FF2B5EF4-FFF2-40B4-BE49-F238E27FC236}">
                <a16:creationId xmlns:a16="http://schemas.microsoft.com/office/drawing/2014/main" id="{BC14AFBC-DF81-4B50-A276-60E6515C245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201313" y="3147660"/>
            <a:ext cx="4325611" cy="1587197"/>
            <a:chOff x="2028354" y="3164719"/>
            <a:chExt cx="4325611" cy="1587197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C8FB0A9-1DCD-4F68-9B69-C04B7815D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6" t="4355" r="3042" b="50581"/>
            <a:stretch/>
          </p:blipFill>
          <p:spPr>
            <a:xfrm>
              <a:off x="2028354" y="3164719"/>
              <a:ext cx="1299496" cy="1266804"/>
            </a:xfrm>
            <a:prstGeom prst="rect">
              <a:avLst/>
            </a:prstGeom>
          </p:spPr>
        </p:pic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58F12183-F1EF-4575-9AE5-BF357F314F86}"/>
                </a:ext>
              </a:extLst>
            </p:cNvPr>
            <p:cNvSpPr txBox="1"/>
            <p:nvPr/>
          </p:nvSpPr>
          <p:spPr>
            <a:xfrm>
              <a:off x="3327850" y="3696308"/>
              <a:ext cx="3026115" cy="1055608"/>
            </a:xfrm>
            <a:prstGeom prst="wedgeRoundRectCallout">
              <a:avLst>
                <a:gd name="adj1" fmla="val -64833"/>
                <a:gd name="adj2" fmla="val 35145"/>
                <a:gd name="adj3" fmla="val 16667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vi-VN" altLang="zh-CN" sz="2800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+mn-lt"/>
                </a:rPr>
                <a:t>HS nhìn tranh kể lại câu chuyện</a:t>
              </a:r>
              <a:endParaRPr lang="zh-CN" altLang="en-US" sz="28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+mn-lt"/>
              </a:endParaRPr>
            </a:p>
          </p:txBody>
        </p:sp>
      </p:grpSp>
      <p:grpSp>
        <p:nvGrpSpPr>
          <p:cNvPr id="18" name="PA_组合 16">
            <a:extLst>
              <a:ext uri="{FF2B5EF4-FFF2-40B4-BE49-F238E27FC236}">
                <a16:creationId xmlns:a16="http://schemas.microsoft.com/office/drawing/2014/main" id="{27CD9A52-3B70-4DCA-B8C3-881DBDF6117A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7322654" y="3679249"/>
            <a:ext cx="4784161" cy="3245941"/>
            <a:chOff x="5967738" y="3859666"/>
            <a:chExt cx="4784161" cy="3245941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AA4037AB-B3DC-4C39-AD7C-04B328E6D0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31" t="3192" r="34347" b="51744"/>
            <a:stretch/>
          </p:blipFill>
          <p:spPr>
            <a:xfrm>
              <a:off x="5967738" y="4936334"/>
              <a:ext cx="1333501" cy="1299953"/>
            </a:xfrm>
            <a:prstGeom prst="rect">
              <a:avLst/>
            </a:prstGeom>
          </p:spPr>
        </p:pic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B8A1AB5C-4309-4DC4-B781-F15B59D3C7F8}"/>
                </a:ext>
              </a:extLst>
            </p:cNvPr>
            <p:cNvSpPr txBox="1"/>
            <p:nvPr/>
          </p:nvSpPr>
          <p:spPr>
            <a:xfrm>
              <a:off x="7725879" y="3859666"/>
              <a:ext cx="3026020" cy="3245941"/>
            </a:xfrm>
            <a:prstGeom prst="wedgeEllipseCallout">
              <a:avLst>
                <a:gd name="adj1" fmla="val -71196"/>
                <a:gd name="adj2" fmla="val 9171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+mn-lt"/>
                </a:rPr>
                <a:t>Biết</a:t>
              </a:r>
              <a:r>
                <a:rPr lang="en-US" altLang="zh-CN" sz="2400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+mn-lt"/>
                </a:rPr>
                <a:t> </a:t>
              </a:r>
              <a:r>
                <a:rPr lang="en-US" altLang="zh-CN" sz="2400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+mn-lt"/>
                </a:rPr>
                <a:t>kể</a:t>
              </a:r>
              <a:r>
                <a:rPr lang="en-US" altLang="zh-CN" sz="2400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+mn-lt"/>
                </a:rPr>
                <a:t> </a:t>
              </a:r>
              <a:r>
                <a:rPr lang="en-US" altLang="zh-CN" sz="2400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+mn-lt"/>
                </a:rPr>
                <a:t>lại</a:t>
              </a:r>
              <a:r>
                <a:rPr lang="vi-VN" altLang="zh-CN" sz="2400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+mn-lt"/>
                </a:rPr>
                <a:t>câu chuyện và dùng lời nói của mình thể hiện cho nhân vật</a:t>
              </a:r>
              <a:endParaRPr lang="zh-CN" altLang="en-US" sz="24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+mn-lt"/>
              </a:endParaRPr>
            </a:p>
          </p:txBody>
        </p:sp>
      </p:grpSp>
      <p:grpSp>
        <p:nvGrpSpPr>
          <p:cNvPr id="21" name="PA_组合 11">
            <a:extLst>
              <a:ext uri="{FF2B5EF4-FFF2-40B4-BE49-F238E27FC236}">
                <a16:creationId xmlns:a16="http://schemas.microsoft.com/office/drawing/2014/main" id="{88D97A16-38CE-43CA-B0E1-D9418B3B90EC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7951469" y="156989"/>
            <a:ext cx="4141600" cy="4476367"/>
            <a:chOff x="6563457" y="2749429"/>
            <a:chExt cx="4141600" cy="4476367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B3920E32-4EED-4E13-92DE-AE6B44D7DD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81" t="50582" r="62197" b="4354"/>
            <a:stretch/>
          </p:blipFill>
          <p:spPr>
            <a:xfrm flipH="1">
              <a:off x="6563457" y="5839179"/>
              <a:ext cx="1333501" cy="1386617"/>
            </a:xfrm>
            <a:prstGeom prst="rect">
              <a:avLst/>
            </a:prstGeom>
          </p:spPr>
        </p:pic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B4428053-F86F-4CDD-8D33-5A6B1DE73E1B}"/>
                </a:ext>
              </a:extLst>
            </p:cNvPr>
            <p:cNvSpPr txBox="1"/>
            <p:nvPr/>
          </p:nvSpPr>
          <p:spPr>
            <a:xfrm>
              <a:off x="6857792" y="2749429"/>
              <a:ext cx="3847265" cy="3245941"/>
            </a:xfrm>
            <a:prstGeom prst="wedgeEllipseCallou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altLang="zh-CN" sz="2400" dirty="0">
                  <a:solidFill>
                    <a:srgbClr val="FF000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+mn-lt"/>
                </a:rPr>
                <a:t>Biết quan tâm đến những đồ vật của mình và có ý thức chăm sóc, bảo quản môi trường xung quanh.</a:t>
              </a:r>
              <a:endParaRPr lang="zh-CN" altLang="en-US" sz="24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+mn-lt"/>
              </a:endParaRPr>
            </a:p>
          </p:txBody>
        </p:sp>
      </p:grpSp>
      <p:grpSp>
        <p:nvGrpSpPr>
          <p:cNvPr id="24" name="PA_组合 10">
            <a:extLst>
              <a:ext uri="{FF2B5EF4-FFF2-40B4-BE49-F238E27FC236}">
                <a16:creationId xmlns:a16="http://schemas.microsoft.com/office/drawing/2014/main" id="{6E36C929-E3DF-434E-9EF6-4D0E63E884FD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3284759" y="1595413"/>
            <a:ext cx="4623431" cy="1498600"/>
            <a:chOff x="1902668" y="1246761"/>
            <a:chExt cx="4623431" cy="1498600"/>
          </a:xfrm>
        </p:grpSpPr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6C007B28-2524-4926-956E-E73B3DA1E6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98" t="5227" r="66872" b="47674"/>
            <a:stretch/>
          </p:blipFill>
          <p:spPr>
            <a:xfrm>
              <a:off x="1902668" y="1246761"/>
              <a:ext cx="1211832" cy="1498600"/>
            </a:xfrm>
            <a:prstGeom prst="rect">
              <a:avLst/>
            </a:prstGeom>
          </p:spPr>
        </p:pic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59AE4758-EE57-4EE1-A9B7-9BC342BC5295}"/>
                </a:ext>
              </a:extLst>
            </p:cNvPr>
            <p:cNvSpPr txBox="1"/>
            <p:nvPr/>
          </p:nvSpPr>
          <p:spPr>
            <a:xfrm>
              <a:off x="3198396" y="1350886"/>
              <a:ext cx="3327703" cy="1055608"/>
            </a:xfrm>
            <a:prstGeom prst="wedgeRoundRectCallout">
              <a:avLst>
                <a:gd name="adj1" fmla="val -63738"/>
                <a:gd name="adj2" fmla="val 51862"/>
                <a:gd name="adj3" fmla="val 16667"/>
              </a:avLst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vi-VN" altLang="zh-CN" sz="2800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  <a:sym typeface="+mn-lt"/>
                </a:rPr>
                <a:t>HS hiểu được nội dung câu chuyện</a:t>
              </a:r>
              <a:endParaRPr lang="zh-CN" altLang="en-US" sz="28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9818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5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_图片 4" descr="图片包含 事情&#10;&#10;已生成高可信度的说明">
            <a:extLst>
              <a:ext uri="{FF2B5EF4-FFF2-40B4-BE49-F238E27FC236}">
                <a16:creationId xmlns:a16="http://schemas.microsoft.com/office/drawing/2014/main" id="{9C253A7F-6D57-40D6-A7E6-CC504582956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94" y="0"/>
            <a:ext cx="11014067" cy="6858000"/>
          </a:xfrm>
          <a:prstGeom prst="rect">
            <a:avLst/>
          </a:prstGeom>
        </p:spPr>
      </p:pic>
      <p:sp>
        <p:nvSpPr>
          <p:cNvPr id="5" name="PA_文本框 5">
            <a:extLst>
              <a:ext uri="{FF2B5EF4-FFF2-40B4-BE49-F238E27FC236}">
                <a16:creationId xmlns:a16="http://schemas.microsoft.com/office/drawing/2014/main" id="{A08B908F-9323-460C-BAA6-7A671EB1A0C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 rot="437913">
            <a:off x="4548711" y="1827465"/>
            <a:ext cx="3971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3600" dirty="0">
                <a:solidFill>
                  <a:schemeClr val="tx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+mn-lt"/>
              </a:rPr>
              <a:t>Kể bằng lời búp bê là kể thế nào?</a:t>
            </a:r>
            <a:endParaRPr lang="zh-CN" altLang="en-US" sz="3600" dirty="0">
              <a:solidFill>
                <a:schemeClr val="tx2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  <a:sym typeface="+mn-lt"/>
            </a:endParaRPr>
          </a:p>
        </p:txBody>
      </p:sp>
      <p:sp>
        <p:nvSpPr>
          <p:cNvPr id="6" name="PA_矩形 6">
            <a:extLst>
              <a:ext uri="{FF2B5EF4-FFF2-40B4-BE49-F238E27FC236}">
                <a16:creationId xmlns:a16="http://schemas.microsoft.com/office/drawing/2014/main" id="{4EF663E7-621E-44AB-9857-85869251360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390474">
            <a:off x="3545585" y="3186586"/>
            <a:ext cx="51008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altLang="zh-CN" sz="4000" i="1" dirty="0">
                <a:solidFill>
                  <a:srgbClr val="00206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3 Arima Madurai Black" panose="00000A00000000000000" pitchFamily="2" charset="0"/>
                <a:ea typeface="迷你简少儿" panose="03000509000000000000" pitchFamily="65" charset="-122"/>
                <a:cs typeface="#9Slide03 Arima Madurai Black" panose="00000A00000000000000" pitchFamily="2" charset="0"/>
              </a:rPr>
              <a:t>Kể chuyện bằng lời búp bê là mình đóng vai búp bê để kể.</a:t>
            </a:r>
            <a:endParaRPr lang="zh-CN" altLang="en-US" sz="4000" b="0" i="1" dirty="0">
              <a:solidFill>
                <a:srgbClr val="00206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#9Slide03 Arima Madurai Black" panose="00000A00000000000000" pitchFamily="2" charset="0"/>
              <a:ea typeface="Microsoft YaHei" panose="020B0503020204020204" pitchFamily="34" charset="-122"/>
              <a:cs typeface="#9Slide03 Arima Madurai Black" panose="00000A00000000000000" pitchFamily="2" charset="0"/>
            </a:endParaRPr>
          </a:p>
        </p:txBody>
      </p:sp>
      <p:pic>
        <p:nvPicPr>
          <p:cNvPr id="7" name="PA_图片 4">
            <a:extLst>
              <a:ext uri="{FF2B5EF4-FFF2-40B4-BE49-F238E27FC236}">
                <a16:creationId xmlns:a16="http://schemas.microsoft.com/office/drawing/2014/main" id="{C222FBF7-B403-415C-A64B-E98F05EB324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46583"/>
            <a:ext cx="4719700" cy="3211417"/>
          </a:xfrm>
          <a:prstGeom prst="rect">
            <a:avLst/>
          </a:prstGeom>
        </p:spPr>
      </p:pic>
      <p:pic>
        <p:nvPicPr>
          <p:cNvPr id="8" name="PA_图片 5">
            <a:extLst>
              <a:ext uri="{FF2B5EF4-FFF2-40B4-BE49-F238E27FC236}">
                <a16:creationId xmlns:a16="http://schemas.microsoft.com/office/drawing/2014/main" id="{0BDE6185-9F52-4850-8D85-FC9CE1A4260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746" y="828398"/>
            <a:ext cx="2938021" cy="321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053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96667 0.94815 L -0.96667 0.94838 C -0.94987 0.94653 -0.93334 0.94699 -0.91667 0.94375 C -0.91094 0.94259 -0.90001 0.93542 -0.90001 0.93565 C -0.89844 0.93333 -0.89701 0.93079 -0.89532 0.92894 C -0.89428 0.92778 -0.89284 0.92801 -0.89167 0.92685 C -0.87722 0.91042 -0.88764 0.91783 -0.87383 0.90579 C -0.87201 0.90394 -0.8698 0.90324 -0.86797 0.90139 C -0.86407 0.89792 -0.85834 0.89051 -0.85482 0.88658 C -0.84857 0.87963 -0.84857 0.88102 -0.84258 0.87176 C -0.83373 0.85695 -0.83425 0.85625 -0.82631 0.83796 C -0.82474 0.83449 -0.82292 0.83125 -0.82149 0.82732 C -0.81993 0.82315 -0.81849 0.81875 -0.81667 0.81482 C -0.81667 0.81458 -0.80482 0.7882 -0.80248 0.78287 C -0.80079 0.7794 -0.79896 0.77616 -0.79766 0.77245 C -0.79649 0.76875 -0.79506 0.76551 -0.79415 0.76181 C -0.78633 0.73125 -0.79727 0.76574 -0.78816 0.73843 C -0.7862 0.72477 -0.78803 0.73449 -0.78334 0.71945 C -0.78256 0.71667 -0.78165 0.71389 -0.78099 0.71111 C -0.78047 0.70903 -0.78047 0.70648 -0.77982 0.70463 C -0.77878 0.70162 -0.77735 0.69908 -0.77631 0.6963 C -0.77461 0.6919 -0.77149 0.68357 -0.77149 0.6838 C -0.7711 0.68056 -0.77097 0.67755 -0.77032 0.675 C -0.76941 0.67176 -0.76784 0.66945 -0.76667 0.66667 C -0.76485 0.66204 -0.76211 0.65417 -0.76081 0.64954 C -0.7599 0.64676 -0.75912 0.64398 -0.75834 0.6412 C -0.75756 0.63773 -0.75704 0.6338 -0.75599 0.63056 C -0.75508 0.62755 -0.75365 0.625 -0.75248 0.62222 C -0.75209 0.61991 -0.7517 0.61783 -0.75131 0.61574 C -0.75014 0.61088 -0.74857 0.60602 -0.74766 0.60093 C -0.74701 0.59676 -0.74701 0.59236 -0.74649 0.5882 C -0.74441 0.57338 -0.74402 0.57708 -0.7405 0.56296 C -0.73881 0.55579 -0.73829 0.54769 -0.73581 0.54167 C -0.73464 0.53889 -0.73334 0.53611 -0.73217 0.53333 C -0.7306 0.52894 -0.72982 0.52338 -0.72748 0.5206 L -0.72032 0.51204 C -0.70678 0.51273 -0.69323 0.5125 -0.67982 0.51412 C -0.67657 0.51458 -0.67357 0.51759 -0.67032 0.51852 C -0.66394 0.51991 -0.65756 0.51991 -0.65118 0.5206 L -0.64415 0.52269 C -0.64128 0.52338 -0.63855 0.52384 -0.63581 0.52477 C -0.61537 0.53195 -0.6375 0.52685 -0.6155 0.53102 C -0.60821 0.53542 -0.60027 0.54028 -0.59284 0.54375 C -0.58933 0.54537 -0.58568 0.54583 -0.58217 0.54815 C -0.57644 0.55162 -0.57123 0.55741 -0.5655 0.56065 C -0.55834 0.56505 -0.5573 0.56528 -0.55 0.5713 C -0.54519 0.57546 -0.54076 0.58079 -0.53581 0.58403 C -0.53256 0.58611 -0.5293 0.58796 -0.52618 0.59028 C -0.52383 0.59213 -0.52149 0.59491 -0.51915 0.59676 C -0.51277 0.60139 -0.50665 0.60648 -0.5 0.60949 C -0.49688 0.61088 -0.49362 0.61204 -0.4905 0.61366 C -0.46185 0.62755 -0.48243 0.61829 -0.46967 0.62431 C -0.45599 0.62292 -0.44349 0.62245 -0.42982 0.61991 C -0.428 0.61968 -0.4267 0.61713 -0.425 0.61574 C -0.41472 0.60764 -0.42318 0.61644 -0.41198 0.60301 L -0.41198 0.60324 C -0.41029 0.60162 -0.4086 0.60046 -0.40717 0.59884 C -0.40391 0.59491 -0.40105 0.58982 -0.39766 0.58611 C -0.39362 0.58171 -0.38451 0.57269 -0.38217 0.56713 C -0.3754 0.55116 -0.38217 0.56551 -0.37383 0.55232 C -0.36511 0.53843 -0.37058 0.5456 -0.36316 0.53102 C -0.35795 0.52083 -0.35599 0.52014 -0.35235 0.50995 C -0.35144 0.50718 -0.35105 0.50394 -0.35 0.50139 C -0.34909 0.49908 -0.3474 0.49745 -0.34649 0.49514 C -0.34545 0.49259 -0.34506 0.48935 -0.34402 0.48658 C -0.34297 0.48357 -0.34167 0.48102 -0.3405 0.47824 C -0.33711 0.46991 -0.33542 0.46296 -0.33099 0.45486 C -0.32826 0.45 -0.32566 0.44445 -0.32266 0.44005 C -0.31823 0.4338 -0.31303 0.42894 -0.30951 0.42107 C -0.30795 0.41759 -0.30665 0.41343 -0.30482 0.41042 C -0.30261 0.40718 -0.30014 0.40463 -0.29766 0.40208 C -0.29089 0.39468 -0.28477 0.38519 -0.27735 0.38079 C -0.27618 0.38009 -0.275 0.37963 -0.27383 0.3787 C -0.27253 0.37755 -0.27162 0.37546 -0.27032 0.37454 C -0.26836 0.37315 -0.26628 0.37315 -0.26433 0.37245 C -0.26303 0.37176 -0.26198 0.37083 -0.26068 0.37037 C -0.25873 0.36945 -0.25678 0.36898 -0.25482 0.36806 C -0.25313 0.36759 -0.25157 0.36667 -0.25 0.36597 C -0.24441 0.36412 -0.23777 0.36273 -0.23217 0.36181 C -0.22162 0.36019 -0.20534 0.35857 -0.19519 0.35764 C -0.18165 0.35162 -0.20248 0.36042 -0.17149 0.35116 L -0.16433 0.34908 C -0.16237 0.34769 -0.16029 0.34607 -0.15834 0.34491 C -0.15482 0.34259 -0.14766 0.33843 -0.14766 0.33866 C -0.14649 0.33704 -0.14532 0.33542 -0.14402 0.33426 C -0.14115 0.33171 -0.13764 0.32986 -0.13451 0.32801 C -0.13191 0.32315 -0.13073 0.32037 -0.12735 0.31736 C -0.12631 0.31644 -0.125 0.31597 -0.12383 0.31528 C -0.12266 0.31389 -0.12136 0.3125 -0.12019 0.31111 C -0.11667 0.30625 -0.11329 0.3007 -0.10951 0.2963 C -0.10586 0.2919 -0.10482 0.29074 -0.10118 0.28565 C -0.09882 0.28218 -0.09661 0.27824 -0.09401 0.275 C -0.0914 0.27176 -0.08828 0.26991 -0.08567 0.26667 C -0.08385 0.26412 -0.08268 0.26042 -0.08098 0.2581 C -0.06692 0.23935 -0.08606 0.27014 -0.07148 0.24745 C -0.06471 0.23704 -0.06848 0.24259 -0.06432 0.23264 C -0.06119 0.22546 -0.05833 0.21783 -0.05481 0.21158 C -0.05312 0.2088 -0.05143 0.20602 -0.04999 0.20301 C -0.04374 0.19051 -0.04934 0.19815 -0.04283 0.19028 C -0.03958 0.16713 -0.04531 0.20347 -0.0345 0.16505 C -0.03333 0.16065 -0.0323 0.15625 -0.03098 0.15232 C -0.02995 0.14931 -0.02852 0.14676 -0.02734 0.14375 C -0.02656 0.14167 -0.02578 0.13958 -0.025 0.1375 C -0.0246 0.13472 -0.02434 0.13171 -0.02383 0.12894 C -0.02252 0.12292 -0.02097 0.11945 -0.01902 0.11412 C -0.01861 0.11204 -0.01835 0.10995 -0.01783 0.10787 C -0.01549 0.09792 -0.01445 0.09861 -0.01315 0.08658 C -0.0129 0.08472 -0.01132 0.07014 -0.01067 0.06759 C -0.01015 0.06528 -0.00898 0.06343 -0.00833 0.06134 C -0.00611 0.05347 -0.00429 0.0419 -0.00351 0.0338 C -0.00325 0.03079 -0.00182 0.01042 5E-6 0.00833 L 0.00365 0.00417 L 5E-6 -1.11111E-6 " pathEditMode="relative" rAng="0" ptsTypes="AAAAAAAAAAAAAAAAAAAAAAAAAAAAAAAAAAAAAAAAAAAAAAAAAAAAAAAAAAAAAAAAAAAAAAAAAAAAAAAAAAAAAAAAAAAAAAAAAAAAAAAAAAAAAAAAA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16" y="-4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5F6D3DE-405C-4B08-9CD3-75672218D22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38"/>
          <a:stretch/>
        </p:blipFill>
        <p:spPr>
          <a:xfrm>
            <a:off x="9339488" y="2667864"/>
            <a:ext cx="2239102" cy="3048000"/>
          </a:xfrm>
          <a:prstGeom prst="rect">
            <a:avLst/>
          </a:prstGeom>
        </p:spPr>
      </p:pic>
      <p:pic>
        <p:nvPicPr>
          <p:cNvPr id="5" name="PA_图片 8" descr="图片包含 矢量图形, 事情&#10;&#10;已生成高可信度的说明">
            <a:extLst>
              <a:ext uri="{FF2B5EF4-FFF2-40B4-BE49-F238E27FC236}">
                <a16:creationId xmlns:a16="http://schemas.microsoft.com/office/drawing/2014/main" id="{BC18687A-0DDD-4585-8A15-6ECA6E64C68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070" y="2629091"/>
            <a:ext cx="4560828" cy="4904115"/>
          </a:xfrm>
          <a:prstGeom prst="rect">
            <a:avLst/>
          </a:prstGeom>
        </p:spPr>
      </p:pic>
      <p:pic>
        <p:nvPicPr>
          <p:cNvPr id="6" name="PA_图片 10">
            <a:extLst>
              <a:ext uri="{FF2B5EF4-FFF2-40B4-BE49-F238E27FC236}">
                <a16:creationId xmlns:a16="http://schemas.microsoft.com/office/drawing/2014/main" id="{FF65E65F-31EB-4D24-98AC-69DC68A0C96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897" y="1854522"/>
            <a:ext cx="2337342" cy="233734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FA97CED-98B0-4355-AEA4-3396701F283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636" y="83145"/>
            <a:ext cx="6845822" cy="6041148"/>
          </a:xfrm>
          <a:prstGeom prst="rect">
            <a:avLst/>
          </a:prstGeom>
        </p:spPr>
      </p:pic>
      <p:sp>
        <p:nvSpPr>
          <p:cNvPr id="8" name="PA_文本框 9">
            <a:extLst>
              <a:ext uri="{FF2B5EF4-FFF2-40B4-BE49-F238E27FC236}">
                <a16:creationId xmlns:a16="http://schemas.microsoft.com/office/drawing/2014/main" id="{35579A51-0A2C-4482-A39C-675ECA46F60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852275" y="3334250"/>
            <a:ext cx="38748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3500" dirty="0">
                <a:solidFill>
                  <a:srgbClr val="00206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+mn-lt"/>
              </a:rPr>
              <a:t>Khi kể phải xưng hô thế nào?</a:t>
            </a:r>
            <a:endParaRPr lang="zh-CN" altLang="en-US" sz="3500" dirty="0">
              <a:solidFill>
                <a:srgbClr val="00206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  <a:sym typeface="+mn-lt"/>
            </a:endParaRPr>
          </a:p>
        </p:txBody>
      </p:sp>
      <p:sp>
        <p:nvSpPr>
          <p:cNvPr id="10" name="PA_矩形 11">
            <a:extLst>
              <a:ext uri="{FF2B5EF4-FFF2-40B4-BE49-F238E27FC236}">
                <a16:creationId xmlns:a16="http://schemas.microsoft.com/office/drawing/2014/main" id="{68AE576B-7DF8-45A2-88AB-3D08F3071B1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441808" y="3023193"/>
            <a:ext cx="46958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altLang="zh-CN" sz="4000" dirty="0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Arima Madurai Black" panose="00000A00000000000000" pitchFamily="2" charset="0"/>
                <a:ea typeface="迷你简少儿" panose="03000509000000000000" pitchFamily="65" charset="-122"/>
                <a:cs typeface="#9Slide03 Arima Madurai Black" panose="00000A00000000000000" pitchFamily="2" charset="0"/>
              </a:rPr>
              <a:t>Khi kể phải xưng “tôi”, “tớ”, “mình” hoặc “em”</a:t>
            </a:r>
            <a:endParaRPr lang="zh-CN" altLang="en-US" sz="4000" dirty="0">
              <a:solidFill>
                <a:srgbClr val="00206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#9Slide03 Arima Madurai Black" panose="00000A00000000000000" pitchFamily="2" charset="0"/>
              <a:ea typeface="迷你简少儿" panose="03000509000000000000" pitchFamily="65" charset="-122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214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7.40741E-7 L -0.00325 0.85232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4261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A_图片 5">
            <a:extLst>
              <a:ext uri="{FF2B5EF4-FFF2-40B4-BE49-F238E27FC236}">
                <a16:creationId xmlns:a16="http://schemas.microsoft.com/office/drawing/2014/main" id="{D72433B6-D651-43DF-A9C8-17466AD9AFC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544" y="2339248"/>
            <a:ext cx="6858000" cy="6858000"/>
          </a:xfrm>
          <a:prstGeom prst="rect">
            <a:avLst/>
          </a:prstGeom>
        </p:spPr>
      </p:pic>
      <p:pic>
        <p:nvPicPr>
          <p:cNvPr id="23" name="PA_图片 10">
            <a:extLst>
              <a:ext uri="{FF2B5EF4-FFF2-40B4-BE49-F238E27FC236}">
                <a16:creationId xmlns:a16="http://schemas.microsoft.com/office/drawing/2014/main" id="{907766DA-4799-460D-A039-25FCC18BA3B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3126" y="-1743769"/>
            <a:ext cx="5041402" cy="5041402"/>
          </a:xfrm>
          <a:prstGeom prst="rect">
            <a:avLst/>
          </a:prstGeom>
        </p:spPr>
      </p:pic>
      <p:pic>
        <p:nvPicPr>
          <p:cNvPr id="13" name="PA_图片 4">
            <a:extLst>
              <a:ext uri="{FF2B5EF4-FFF2-40B4-BE49-F238E27FC236}">
                <a16:creationId xmlns:a16="http://schemas.microsoft.com/office/drawing/2014/main" id="{4B2DC1D2-E523-4C97-9334-A9421557490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474" y="-50891"/>
            <a:ext cx="5759294" cy="4564242"/>
          </a:xfrm>
          <a:prstGeom prst="rect">
            <a:avLst/>
          </a:prstGeom>
        </p:spPr>
      </p:pic>
      <p:pic>
        <p:nvPicPr>
          <p:cNvPr id="19" name="PA_图片 4">
            <a:extLst>
              <a:ext uri="{FF2B5EF4-FFF2-40B4-BE49-F238E27FC236}">
                <a16:creationId xmlns:a16="http://schemas.microsoft.com/office/drawing/2014/main" id="{779FECAC-BC6E-4061-8183-C4468F8E8B3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77" y="1813842"/>
            <a:ext cx="5708969" cy="4524360"/>
          </a:xfrm>
          <a:prstGeom prst="rect">
            <a:avLst/>
          </a:prstGeom>
        </p:spPr>
      </p:pic>
      <p:pic>
        <p:nvPicPr>
          <p:cNvPr id="1026" name="Picture 2" descr="Kể chuyện: Búp bê của ai trang 138 SGK Tiếng Việt 4 tập 1 - Môn Tiế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037" b="49159"/>
          <a:stretch/>
        </p:blipFill>
        <p:spPr bwMode="auto">
          <a:xfrm>
            <a:off x="851081" y="2651614"/>
            <a:ext cx="4884360" cy="3116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ể chuyện: Búp bê của ai trang 138 SGK Tiếng Việt 4 tập 1 - Môn Tiến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500" r="32987" b="49401"/>
          <a:stretch/>
        </p:blipFill>
        <p:spPr bwMode="auto">
          <a:xfrm>
            <a:off x="6685789" y="797025"/>
            <a:ext cx="4859030" cy="3084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033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4778 0.87593 L 0.84778 0.87593 L 0.7263 0.87361 C 0.725 0.87361 0.72395 0.87222 0.72278 0.87153 C 0.71757 0.86921 0.71237 0.86736 0.70729 0.86528 C 0.70104 0.85787 0.70455 0.86134 0.69414 0.85463 C 0.69296 0.85393 0.69166 0.85347 0.69062 0.85255 C 0.68645 0.84861 0.68268 0.84398 0.67864 0.83981 C 0.67474 0.8294 0.67552 0.82986 0.66679 0.82083 C 0.66536 0.81921 0.66367 0.81944 0.66197 0.81875 C 0.64843 0.79444 0.65494 0.80833 0.64296 0.77639 L 0.6358 0.75718 C 0.63541 0.7544 0.63515 0.75162 0.63463 0.74884 C 0.63242 0.7375 0.62942 0.72639 0.62747 0.71505 C 0.62356 0.69143 0.62617 0.7 0.62148 0.6875 C 0.62031 0.68032 0.6194 0.67315 0.61796 0.6662 C 0.61653 0.65903 0.61458 0.65231 0.61315 0.64514 C 0.61054 0.63102 0.60885 0.61667 0.60612 0.60278 L 0.59778 0.56042 C 0.59739 0.55278 0.59713 0.54491 0.59648 0.53704 C 0.59635 0.53495 0.59557 0.5331 0.59531 0.53079 C 0.59479 0.52523 0.59453 0.51944 0.59414 0.51389 C 0.59453 0.48495 0.5944 0.45602 0.59531 0.42708 C 0.59557 0.41852 0.59713 0.41018 0.59778 0.40162 C 0.5983 0.39398 0.59843 0.38611 0.59895 0.37847 C 0.5996 0.36574 0.60026 0.35301 0.6013 0.34028 C 0.6039 0.30856 0.60195 0.32014 0.60481 0.3044 C 0.60533 0.29583 0.60546 0.28727 0.60612 0.27893 C 0.60794 0.25208 0.61575 0.28843 0.60612 0.22176 C 0.60533 0.2169 0.60169 0.21435 0.59895 0.21319 C 0.597 0.2125 0.59492 0.21227 0.59296 0.21111 C 0.57851 0.20393 0.58567 0.20532 0.57031 0.19838 C 0.56445 0.19583 0.56432 0.19583 0.55729 0.19213 C 0.55612 0.19143 0.55494 0.19051 0.55364 0.19005 C 0.55091 0.18912 0.54817 0.18866 0.54531 0.18796 L 0.5263 0.18356 C 0.50013 0.17847 0.53281 0.18472 0.50247 0.1794 C 0.48997 0.17708 0.49153 0.17685 0.47747 0.17523 C 0.46953 0.17431 0.46158 0.17384 0.45364 0.17315 C 0.44218 0.17384 0.43072 0.17407 0.41914 0.17523 C 0.41718 0.17546 0.41523 0.17662 0.41328 0.17731 C 0.41158 0.17801 0.41002 0.17847 0.40846 0.1794 C 0.40442 0.18194 0.40065 0.18611 0.39661 0.18796 L 0.39179 0.19005 C 0.38099 0.2044 0.3944 0.18727 0.37747 0.20486 L 0.36328 0.21968 C 0.35729 0.22593 0.35599 0.22824 0.34895 0.23241 C 0.347 0.23356 0.34492 0.23333 0.34296 0.23449 C 0.33971 0.23634 0.33671 0.23912 0.33346 0.24074 C 0.32981 0.24282 0.31263 0.24884 0.30963 0.24931 C 0.3026 0.25069 0.29544 0.25069 0.28828 0.25139 C 0.2871 0.25139 0.24492 0.24977 0.23463 0.24722 C 0.2302 0.24606 0.22356 0.24074 0.21914 0.23866 C 0.21562 0.23704 0.21197 0.23634 0.20846 0.23449 C 0.20156 0.23056 0.19934 0.22662 0.19296 0.22176 C 0.18697 0.21713 0.18099 0.21458 0.17513 0.20903 C 0.17109 0.20532 0.16744 0.19954 0.16328 0.1963 C 0.14947 0.18588 0.16002 0.19491 0.14778 0.18148 C 0.14505 0.17847 0.14205 0.17639 0.13945 0.17315 C 0.13398 0.16597 0.12395 0.14977 0.12395 0.14977 C 0.12356 0.1463 0.12317 0.14282 0.12278 0.13912 C 0.12239 0.13634 0.12174 0.13356 0.12161 0.13079 C 0.12148 0.12847 0.12057 0.09977 0.11914 0.09259 C 0.11835 0.08819 0.11692 0.08403 0.11562 0.07986 C 0.10937 0.05949 0.1121 0.06921 0.10377 0.04815 C 0.10208 0.04398 0.10078 0.03935 0.09895 0.03542 C 0.097 0.03148 0.08906 0.01643 0.08463 0.01227 C 0.08281 0.01042 0.08072 0.00949 0.07877 0.0081 C 0.07513 0.00949 0.07161 0.01088 0.06796 0.01227 C 0.06562 0.01296 0.06328 0.01343 0.0608 0.01435 C 0.05494 0.01667 0.05911 0.01643 0.05612 0.01643 L 0.03593 0.0419 " pathEditMode="relative" ptsTypes="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path" presetSubtype="0" repeatCount="2000" accel="50000" decel="50000" autoRev="1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1.04167E-6 -3.7037E-6 L -0.0694 -0.00532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7" y="-278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A_图片 5">
            <a:extLst>
              <a:ext uri="{FF2B5EF4-FFF2-40B4-BE49-F238E27FC236}">
                <a16:creationId xmlns:a16="http://schemas.microsoft.com/office/drawing/2014/main" id="{D72433B6-D651-43DF-A9C8-17466AD9AFC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544" y="2339248"/>
            <a:ext cx="6858000" cy="6858000"/>
          </a:xfrm>
          <a:prstGeom prst="rect">
            <a:avLst/>
          </a:prstGeom>
        </p:spPr>
      </p:pic>
      <p:pic>
        <p:nvPicPr>
          <p:cNvPr id="23" name="PA_图片 10">
            <a:extLst>
              <a:ext uri="{FF2B5EF4-FFF2-40B4-BE49-F238E27FC236}">
                <a16:creationId xmlns:a16="http://schemas.microsoft.com/office/drawing/2014/main" id="{907766DA-4799-460D-A039-25FCC18BA3B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3126" y="-1743769"/>
            <a:ext cx="5041402" cy="5041402"/>
          </a:xfrm>
          <a:prstGeom prst="rect">
            <a:avLst/>
          </a:prstGeom>
        </p:spPr>
      </p:pic>
      <p:pic>
        <p:nvPicPr>
          <p:cNvPr id="13" name="PA_图片 4">
            <a:extLst>
              <a:ext uri="{FF2B5EF4-FFF2-40B4-BE49-F238E27FC236}">
                <a16:creationId xmlns:a16="http://schemas.microsoft.com/office/drawing/2014/main" id="{4B2DC1D2-E523-4C97-9334-A9421557490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799" y="-50892"/>
            <a:ext cx="5759294" cy="5041401"/>
          </a:xfrm>
          <a:prstGeom prst="rect">
            <a:avLst/>
          </a:prstGeom>
        </p:spPr>
      </p:pic>
      <p:pic>
        <p:nvPicPr>
          <p:cNvPr id="19" name="PA_图片 4">
            <a:extLst>
              <a:ext uri="{FF2B5EF4-FFF2-40B4-BE49-F238E27FC236}">
                <a16:creationId xmlns:a16="http://schemas.microsoft.com/office/drawing/2014/main" id="{779FECAC-BC6E-4061-8183-C4468F8E8B3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39" y="1135996"/>
            <a:ext cx="5708969" cy="5305899"/>
          </a:xfrm>
          <a:prstGeom prst="rect">
            <a:avLst/>
          </a:prstGeom>
        </p:spPr>
      </p:pic>
      <p:pic>
        <p:nvPicPr>
          <p:cNvPr id="3074" name="Picture 2" descr="Kể chuyện: Búp bê của ai trang 138 SGK Tiếng Việt 4 tập 1 - Môn Tiế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25" b="50016"/>
          <a:stretch/>
        </p:blipFill>
        <p:spPr bwMode="auto">
          <a:xfrm>
            <a:off x="789072" y="2149036"/>
            <a:ext cx="4934232" cy="3809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ể chuyện: Búp bê của ai trang 138 SGK Tiếng Việt 4 tập 1 - Môn Tiến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452" r="66859"/>
          <a:stretch/>
        </p:blipFill>
        <p:spPr bwMode="auto">
          <a:xfrm>
            <a:off x="6811729" y="991678"/>
            <a:ext cx="4935433" cy="3611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587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4778 0.87593 L 0.84778 0.87593 L 0.7263 0.87361 C 0.725 0.87361 0.72395 0.87222 0.72278 0.87153 C 0.71757 0.86921 0.71237 0.86736 0.70729 0.86528 C 0.70104 0.85787 0.70455 0.86134 0.69414 0.85463 C 0.69296 0.85393 0.69166 0.85347 0.69062 0.85255 C 0.68645 0.84861 0.68268 0.84398 0.67864 0.83981 C 0.67474 0.8294 0.67552 0.82986 0.66679 0.82083 C 0.66536 0.81921 0.66367 0.81944 0.66197 0.81875 C 0.64843 0.79444 0.65494 0.80833 0.64296 0.77639 L 0.6358 0.75718 C 0.63541 0.7544 0.63515 0.75162 0.63463 0.74884 C 0.63242 0.7375 0.62942 0.72639 0.62747 0.71505 C 0.62356 0.69143 0.62617 0.7 0.62148 0.6875 C 0.62031 0.68032 0.6194 0.67315 0.61796 0.6662 C 0.61653 0.65903 0.61458 0.65231 0.61315 0.64514 C 0.61054 0.63102 0.60885 0.61667 0.60612 0.60278 L 0.59778 0.56042 C 0.59739 0.55278 0.59713 0.54491 0.59648 0.53704 C 0.59635 0.53495 0.59557 0.5331 0.59531 0.53079 C 0.59479 0.52523 0.59453 0.51944 0.59414 0.51389 C 0.59453 0.48495 0.5944 0.45602 0.59531 0.42708 C 0.59557 0.41852 0.59713 0.41018 0.59778 0.40162 C 0.5983 0.39398 0.59843 0.38611 0.59895 0.37847 C 0.5996 0.36574 0.60026 0.35301 0.6013 0.34028 C 0.6039 0.30856 0.60195 0.32014 0.60481 0.3044 C 0.60533 0.29583 0.60546 0.28727 0.60612 0.27893 C 0.60794 0.25208 0.61575 0.28843 0.60612 0.22176 C 0.60533 0.2169 0.60169 0.21435 0.59895 0.21319 C 0.597 0.2125 0.59492 0.21227 0.59296 0.21111 C 0.57851 0.20393 0.58567 0.20532 0.57031 0.19838 C 0.56445 0.19583 0.56432 0.19583 0.55729 0.19213 C 0.55612 0.19143 0.55494 0.19051 0.55364 0.19005 C 0.55091 0.18912 0.54817 0.18866 0.54531 0.18796 L 0.5263 0.18356 C 0.50013 0.17847 0.53281 0.18472 0.50247 0.1794 C 0.48997 0.17708 0.49153 0.17685 0.47747 0.17523 C 0.46953 0.17431 0.46158 0.17384 0.45364 0.17315 C 0.44218 0.17384 0.43072 0.17407 0.41914 0.17523 C 0.41718 0.17546 0.41523 0.17662 0.41328 0.17731 C 0.41158 0.17801 0.41002 0.17847 0.40846 0.1794 C 0.40442 0.18194 0.40065 0.18611 0.39661 0.18796 L 0.39179 0.19005 C 0.38099 0.2044 0.3944 0.18727 0.37747 0.20486 L 0.36328 0.21968 C 0.35729 0.22593 0.35599 0.22824 0.34895 0.23241 C 0.347 0.23356 0.34492 0.23333 0.34296 0.23449 C 0.33971 0.23634 0.33671 0.23912 0.33346 0.24074 C 0.32981 0.24282 0.31263 0.24884 0.30963 0.24931 C 0.3026 0.25069 0.29544 0.25069 0.28828 0.25139 C 0.2871 0.25139 0.24492 0.24977 0.23463 0.24722 C 0.2302 0.24606 0.22356 0.24074 0.21914 0.23866 C 0.21562 0.23704 0.21197 0.23634 0.20846 0.23449 C 0.20156 0.23056 0.19934 0.22662 0.19296 0.22176 C 0.18697 0.21713 0.18099 0.21458 0.17513 0.20903 C 0.17109 0.20532 0.16744 0.19954 0.16328 0.1963 C 0.14947 0.18588 0.16002 0.19491 0.14778 0.18148 C 0.14505 0.17847 0.14205 0.17639 0.13945 0.17315 C 0.13398 0.16597 0.12395 0.14977 0.12395 0.14977 C 0.12356 0.1463 0.12317 0.14282 0.12278 0.13912 C 0.12239 0.13634 0.12174 0.13356 0.12161 0.13079 C 0.12148 0.12847 0.12057 0.09977 0.11914 0.09259 C 0.11835 0.08819 0.11692 0.08403 0.11562 0.07986 C 0.10937 0.05949 0.1121 0.06921 0.10377 0.04815 C 0.10208 0.04398 0.10078 0.03935 0.09895 0.03542 C 0.097 0.03148 0.08906 0.01643 0.08463 0.01227 C 0.08281 0.01042 0.08072 0.00949 0.07877 0.0081 C 0.07513 0.00949 0.07161 0.01088 0.06796 0.01227 C 0.06562 0.01296 0.06328 0.01343 0.0608 0.01435 C 0.05494 0.01667 0.05911 0.01643 0.05612 0.01643 L 0.03593 0.0419 " pathEditMode="relative" ptsTypes="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path" presetSubtype="0" repeatCount="2000" accel="50000" decel="50000" autoRev="1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1.04167E-6 -3.7037E-6 L -0.0694 -0.00532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7" y="-278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A_图片 5">
            <a:extLst>
              <a:ext uri="{FF2B5EF4-FFF2-40B4-BE49-F238E27FC236}">
                <a16:creationId xmlns:a16="http://schemas.microsoft.com/office/drawing/2014/main" id="{D72433B6-D651-43DF-A9C8-17466AD9AFC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544" y="2339248"/>
            <a:ext cx="6858000" cy="6858000"/>
          </a:xfrm>
          <a:prstGeom prst="rect">
            <a:avLst/>
          </a:prstGeom>
        </p:spPr>
      </p:pic>
      <p:pic>
        <p:nvPicPr>
          <p:cNvPr id="23" name="PA_图片 10">
            <a:extLst>
              <a:ext uri="{FF2B5EF4-FFF2-40B4-BE49-F238E27FC236}">
                <a16:creationId xmlns:a16="http://schemas.microsoft.com/office/drawing/2014/main" id="{907766DA-4799-460D-A039-25FCC18BA3B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3126" y="-1743769"/>
            <a:ext cx="5041402" cy="5041402"/>
          </a:xfrm>
          <a:prstGeom prst="rect">
            <a:avLst/>
          </a:prstGeom>
        </p:spPr>
      </p:pic>
      <p:pic>
        <p:nvPicPr>
          <p:cNvPr id="13" name="PA_图片 4">
            <a:extLst>
              <a:ext uri="{FF2B5EF4-FFF2-40B4-BE49-F238E27FC236}">
                <a16:creationId xmlns:a16="http://schemas.microsoft.com/office/drawing/2014/main" id="{4B2DC1D2-E523-4C97-9334-A9421557490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474" y="-50891"/>
            <a:ext cx="5759294" cy="4564242"/>
          </a:xfrm>
          <a:prstGeom prst="rect">
            <a:avLst/>
          </a:prstGeom>
        </p:spPr>
      </p:pic>
      <p:pic>
        <p:nvPicPr>
          <p:cNvPr id="19" name="PA_图片 4">
            <a:extLst>
              <a:ext uri="{FF2B5EF4-FFF2-40B4-BE49-F238E27FC236}">
                <a16:creationId xmlns:a16="http://schemas.microsoft.com/office/drawing/2014/main" id="{779FECAC-BC6E-4061-8183-C4468F8E8B3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68" y="1741928"/>
            <a:ext cx="5708969" cy="4524360"/>
          </a:xfrm>
          <a:prstGeom prst="rect">
            <a:avLst/>
          </a:prstGeom>
        </p:spPr>
      </p:pic>
      <p:pic>
        <p:nvPicPr>
          <p:cNvPr id="2050" name="Picture 2" descr="Kể chuyện: Búp bê của ai trang 138 SGK Tiếng Việt 4 tập 1 - Môn Tiế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50218" r="32659"/>
          <a:stretch/>
        </p:blipFill>
        <p:spPr bwMode="auto">
          <a:xfrm>
            <a:off x="858892" y="2745302"/>
            <a:ext cx="5069919" cy="3162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ể chuyện: Búp bê của ai trang 138 SGK Tiếng Việt 4 tập 1 - Môn Tiến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997" t="50066"/>
          <a:stretch/>
        </p:blipFill>
        <p:spPr bwMode="auto">
          <a:xfrm>
            <a:off x="6787539" y="962957"/>
            <a:ext cx="4782027" cy="3041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885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4778 0.87593 L 0.84778 0.87593 L 0.7263 0.87361 C 0.725 0.87361 0.72395 0.87222 0.72278 0.87153 C 0.71757 0.86921 0.71237 0.86736 0.70729 0.86528 C 0.70104 0.85787 0.70455 0.86134 0.69414 0.85463 C 0.69296 0.85393 0.69166 0.85347 0.69062 0.85255 C 0.68645 0.84861 0.68268 0.84398 0.67864 0.83981 C 0.67474 0.8294 0.67552 0.82986 0.66679 0.82083 C 0.66536 0.81921 0.66367 0.81944 0.66197 0.81875 C 0.64843 0.79444 0.65494 0.80833 0.64296 0.77639 L 0.6358 0.75718 C 0.63541 0.7544 0.63515 0.75162 0.63463 0.74884 C 0.63242 0.7375 0.62942 0.72639 0.62747 0.71505 C 0.62356 0.69143 0.62617 0.7 0.62148 0.6875 C 0.62031 0.68032 0.6194 0.67315 0.61796 0.6662 C 0.61653 0.65903 0.61458 0.65231 0.61315 0.64514 C 0.61054 0.63102 0.60885 0.61667 0.60612 0.60278 L 0.59778 0.56042 C 0.59739 0.55278 0.59713 0.54491 0.59648 0.53704 C 0.59635 0.53495 0.59557 0.5331 0.59531 0.53079 C 0.59479 0.52523 0.59453 0.51944 0.59414 0.51389 C 0.59453 0.48495 0.5944 0.45602 0.59531 0.42708 C 0.59557 0.41852 0.59713 0.41018 0.59778 0.40162 C 0.5983 0.39398 0.59843 0.38611 0.59895 0.37847 C 0.5996 0.36574 0.60026 0.35301 0.6013 0.34028 C 0.6039 0.30856 0.60195 0.32014 0.60481 0.3044 C 0.60533 0.29583 0.60546 0.28727 0.60612 0.27893 C 0.60794 0.25208 0.61575 0.28843 0.60612 0.22176 C 0.60533 0.2169 0.60169 0.21435 0.59895 0.21319 C 0.597 0.2125 0.59492 0.21227 0.59296 0.21111 C 0.57851 0.20393 0.58567 0.20532 0.57031 0.19838 C 0.56445 0.19583 0.56432 0.19583 0.55729 0.19213 C 0.55612 0.19143 0.55494 0.19051 0.55364 0.19005 C 0.55091 0.18912 0.54817 0.18866 0.54531 0.18796 L 0.5263 0.18356 C 0.50013 0.17847 0.53281 0.18472 0.50247 0.1794 C 0.48997 0.17708 0.49153 0.17685 0.47747 0.17523 C 0.46953 0.17431 0.46158 0.17384 0.45364 0.17315 C 0.44218 0.17384 0.43072 0.17407 0.41914 0.17523 C 0.41718 0.17546 0.41523 0.17662 0.41328 0.17731 C 0.41158 0.17801 0.41002 0.17847 0.40846 0.1794 C 0.40442 0.18194 0.40065 0.18611 0.39661 0.18796 L 0.39179 0.19005 C 0.38099 0.2044 0.3944 0.18727 0.37747 0.20486 L 0.36328 0.21968 C 0.35729 0.22593 0.35599 0.22824 0.34895 0.23241 C 0.347 0.23356 0.34492 0.23333 0.34296 0.23449 C 0.33971 0.23634 0.33671 0.23912 0.33346 0.24074 C 0.32981 0.24282 0.31263 0.24884 0.30963 0.24931 C 0.3026 0.25069 0.29544 0.25069 0.28828 0.25139 C 0.2871 0.25139 0.24492 0.24977 0.23463 0.24722 C 0.2302 0.24606 0.22356 0.24074 0.21914 0.23866 C 0.21562 0.23704 0.21197 0.23634 0.20846 0.23449 C 0.20156 0.23056 0.19934 0.22662 0.19296 0.22176 C 0.18697 0.21713 0.18099 0.21458 0.17513 0.20903 C 0.17109 0.20532 0.16744 0.19954 0.16328 0.1963 C 0.14947 0.18588 0.16002 0.19491 0.14778 0.18148 C 0.14505 0.17847 0.14205 0.17639 0.13945 0.17315 C 0.13398 0.16597 0.12395 0.14977 0.12395 0.14977 C 0.12356 0.1463 0.12317 0.14282 0.12278 0.13912 C 0.12239 0.13634 0.12174 0.13356 0.12161 0.13079 C 0.12148 0.12847 0.12057 0.09977 0.11914 0.09259 C 0.11835 0.08819 0.11692 0.08403 0.11562 0.07986 C 0.10937 0.05949 0.1121 0.06921 0.10377 0.04815 C 0.10208 0.04398 0.10078 0.03935 0.09895 0.03542 C 0.097 0.03148 0.08906 0.01643 0.08463 0.01227 C 0.08281 0.01042 0.08072 0.00949 0.07877 0.0081 C 0.07513 0.00949 0.07161 0.01088 0.06796 0.01227 C 0.06562 0.01296 0.06328 0.01343 0.0608 0.01435 C 0.05494 0.01667 0.05911 0.01643 0.05612 0.01643 L 0.03593 0.0419 " pathEditMode="relative" ptsTypes="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path" presetSubtype="0" repeatCount="2000" accel="50000" decel="50000" autoRev="1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1.04167E-6 -3.7037E-6 L -0.0694 -0.00532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7" y="-278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PA_组合 11">
            <a:extLst>
              <a:ext uri="{FF2B5EF4-FFF2-40B4-BE49-F238E27FC236}">
                <a16:creationId xmlns:a16="http://schemas.microsoft.com/office/drawing/2014/main" id="{73B4ECC0-8EB8-45C0-8B1B-C263C1885133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364554" y="813736"/>
            <a:ext cx="2735943" cy="4797540"/>
            <a:chOff x="364554" y="813736"/>
            <a:chExt cx="2735943" cy="4797540"/>
          </a:xfrm>
        </p:grpSpPr>
        <p:pic>
          <p:nvPicPr>
            <p:cNvPr id="12" name="图片 11" descr="图片包含 餐桌, 室内, 事情&#10;&#10;已生成高可信度的说明">
              <a:extLst>
                <a:ext uri="{FF2B5EF4-FFF2-40B4-BE49-F238E27FC236}">
                  <a16:creationId xmlns:a16="http://schemas.microsoft.com/office/drawing/2014/main" id="{0A47C803-3739-4FB5-A97A-92BA70556D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999"/>
            <a:stretch/>
          </p:blipFill>
          <p:spPr>
            <a:xfrm>
              <a:off x="414355" y="2824919"/>
              <a:ext cx="2613371" cy="2786357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5AA03E08-73C6-4722-8B30-AC363135B52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554" y="813736"/>
              <a:ext cx="2735943" cy="2735943"/>
            </a:xfrm>
            <a:prstGeom prst="rect">
              <a:avLst/>
            </a:prstGeom>
          </p:spPr>
        </p:pic>
      </p:grpSp>
      <p:grpSp>
        <p:nvGrpSpPr>
          <p:cNvPr id="14" name="PA_组合 12">
            <a:extLst>
              <a:ext uri="{FF2B5EF4-FFF2-40B4-BE49-F238E27FC236}">
                <a16:creationId xmlns:a16="http://schemas.microsoft.com/office/drawing/2014/main" id="{34CB9329-B17F-44DF-8CF4-7A158510665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9622484" y="813736"/>
            <a:ext cx="2901812" cy="4865967"/>
            <a:chOff x="9622484" y="813736"/>
            <a:chExt cx="2901812" cy="4865967"/>
          </a:xfrm>
        </p:grpSpPr>
        <p:pic>
          <p:nvPicPr>
            <p:cNvPr id="15" name="图片 14" descr="图片包含 餐桌, 室内, 事情&#10;&#10;已生成高可信度的说明">
              <a:extLst>
                <a:ext uri="{FF2B5EF4-FFF2-40B4-BE49-F238E27FC236}">
                  <a16:creationId xmlns:a16="http://schemas.microsoft.com/office/drawing/2014/main" id="{7F2EEA75-1FFE-4919-8D89-B9E3EBC5FF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337" t="-4606" r="-3338" b="-306"/>
            <a:stretch/>
          </p:blipFill>
          <p:spPr>
            <a:xfrm>
              <a:off x="9622484" y="2756490"/>
              <a:ext cx="2613371" cy="2923213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F3E306AF-B1E3-4F4C-8DDE-5AD36E61601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8353" y="813736"/>
              <a:ext cx="2735943" cy="2735943"/>
            </a:xfrm>
            <a:prstGeom prst="rect">
              <a:avLst/>
            </a:prstGeom>
          </p:spPr>
        </p:pic>
      </p:grpSp>
      <p:pic>
        <p:nvPicPr>
          <p:cNvPr id="17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D20C5FBF-F11C-4CB3-BA28-D43A5374895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744" y="-412903"/>
            <a:ext cx="7611756" cy="6608220"/>
          </a:xfrm>
          <a:prstGeom prst="rect">
            <a:avLst/>
          </a:prstGeom>
        </p:spPr>
      </p:pic>
      <p:sp>
        <p:nvSpPr>
          <p:cNvPr id="19" name="PA_矩形 4">
            <a:extLst>
              <a:ext uri="{FF2B5EF4-FFF2-40B4-BE49-F238E27FC236}">
                <a16:creationId xmlns:a16="http://schemas.microsoft.com/office/drawing/2014/main" id="{87DAC66D-DD22-4A9C-BC8E-BB2852541C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311806" y="3398466"/>
            <a:ext cx="6099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altLang="zh-CN" sz="4000" dirty="0"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3 Arima Madurai Black" panose="00000A00000000000000" pitchFamily="2" charset="0"/>
                <a:ea typeface="迷你简少儿" panose="03000509000000000000" pitchFamily="65" charset="-122"/>
                <a:cs typeface="#9Slide03 Arima Madurai Black" panose="00000A00000000000000" pitchFamily="2" charset="0"/>
              </a:rPr>
              <a:t>Câu chuyện này muốn nói với em điều gì?</a:t>
            </a:r>
            <a:endParaRPr lang="zh-CN" altLang="en-US" sz="4000" dirty="0">
              <a:solidFill>
                <a:srgbClr val="002060"/>
              </a:solidFill>
              <a:effectLst>
                <a:reflection blurRad="6350" stA="60000" endA="900" endPos="58000" dir="5400000" sy="-100000" algn="bl" rotWithShape="0"/>
              </a:effectLst>
              <a:latin typeface="#9Slide03 Arima Madurai Black" panose="00000A00000000000000" pitchFamily="2" charset="0"/>
              <a:ea typeface="迷你简少儿" panose="03000509000000000000" pitchFamily="65" charset="-122"/>
              <a:cs typeface="#9Slide03 Arima Madurai Black" panose="00000A00000000000000" pitchFamily="2" charset="0"/>
            </a:endParaRPr>
          </a:p>
        </p:txBody>
      </p:sp>
      <p:sp>
        <p:nvSpPr>
          <p:cNvPr id="20" name="PA_矩形 5">
            <a:extLst>
              <a:ext uri="{FF2B5EF4-FFF2-40B4-BE49-F238E27FC236}">
                <a16:creationId xmlns:a16="http://schemas.microsoft.com/office/drawing/2014/main" id="{276BF4FB-BC42-4F73-93F7-5AFBBD3F9EE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384577" y="2906023"/>
            <a:ext cx="5680580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vi-VN" altLang="zh-CN" sz="3600" dirty="0">
                <a:solidFill>
                  <a:srgbClr val="DA3292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Arima Madurai Black" panose="00000A00000000000000" pitchFamily="2" charset="0"/>
                <a:ea typeface="迷你简少儿" panose="03000509000000000000" pitchFamily="65" charset="-122"/>
                <a:cs typeface="#9Slide03 Arima Madurai Black" panose="00000A00000000000000" pitchFamily="2" charset="0"/>
              </a:rPr>
              <a:t>Đồ chơi cũng có tình cảm với chủ. Vì vậy, chúng ta nên yêu quý, giữ gìn chúng thật cẩn thận</a:t>
            </a:r>
            <a:r>
              <a:rPr lang="en-US" altLang="zh-CN" sz="3600" dirty="0">
                <a:solidFill>
                  <a:srgbClr val="DA3292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3 Arima Madurai Black" panose="00000A00000000000000" pitchFamily="2" charset="0"/>
                <a:ea typeface="迷你简少儿" panose="03000509000000000000" pitchFamily="65" charset="-122"/>
                <a:cs typeface="#9Slide03 Arima Madurai Black" panose="00000A00000000000000" pitchFamily="2" charset="0"/>
              </a:rPr>
              <a:t>.</a:t>
            </a:r>
            <a:endParaRPr lang="zh-CN" altLang="en-US" sz="3600" dirty="0">
              <a:solidFill>
                <a:srgbClr val="DA3292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#9Slide03 Arima Madurai Black" panose="00000A00000000000000" pitchFamily="2" charset="0"/>
              <a:ea typeface="迷你简少儿" panose="03000509000000000000" pitchFamily="65" charset="-122"/>
              <a:cs typeface="#9Slide03 Arima Madurai Black" panose="00000A00000000000000" pitchFamily="2" charset="0"/>
            </a:endParaRPr>
          </a:p>
        </p:txBody>
      </p:sp>
      <p:pic>
        <p:nvPicPr>
          <p:cNvPr id="23" name="图片 10">
            <a:extLst>
              <a:ext uri="{FF2B5EF4-FFF2-40B4-BE49-F238E27FC236}">
                <a16:creationId xmlns:a16="http://schemas.microsoft.com/office/drawing/2014/main" id="{5F687797-2A6A-4CE1-83CB-018E04D27BE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612" y="-199061"/>
            <a:ext cx="5352893" cy="350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263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D0B78B2-6A28-4FCD-8059-AEE8C0C185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413" y="817080"/>
            <a:ext cx="7479173" cy="5223840"/>
          </a:xfrm>
          <a:prstGeom prst="rect">
            <a:avLst/>
          </a:prstGeom>
        </p:spPr>
      </p:pic>
      <p:sp>
        <p:nvSpPr>
          <p:cNvPr id="6" name="PA_文本框 4">
            <a:extLst>
              <a:ext uri="{FF2B5EF4-FFF2-40B4-BE49-F238E27FC236}">
                <a16:creationId xmlns:a16="http://schemas.microsoft.com/office/drawing/2014/main" id="{B81CBC16-6B82-4A0D-9443-A5FBBF26EDB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234018" y="3296128"/>
            <a:ext cx="4738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3600" dirty="0">
                <a:solidFill>
                  <a:schemeClr val="tx2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+mn-lt"/>
              </a:rPr>
              <a:t>DẶN DÒ</a:t>
            </a:r>
            <a:endParaRPr lang="zh-CN" altLang="en-US" sz="3600" dirty="0">
              <a:solidFill>
                <a:schemeClr val="tx2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  <a:sym typeface="+mn-lt"/>
            </a:endParaRPr>
          </a:p>
        </p:txBody>
      </p:sp>
      <p:sp>
        <p:nvSpPr>
          <p:cNvPr id="7" name="PA_矩形 5">
            <a:extLst>
              <a:ext uri="{FF2B5EF4-FFF2-40B4-BE49-F238E27FC236}">
                <a16:creationId xmlns:a16="http://schemas.microsoft.com/office/drawing/2014/main" id="{C4F577F0-EA2A-4331-8E2E-82F75C0DA7B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390472" y="3796379"/>
            <a:ext cx="607202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vi-VN" altLang="zh-CN" sz="3200" dirty="0">
                <a:solidFill>
                  <a:srgbClr val="DA3292"/>
                </a:solidFill>
                <a:latin typeface="#9Slide03 Arima Madurai Black" panose="00000A00000000000000" pitchFamily="2" charset="0"/>
                <a:ea typeface="迷你简少儿" panose="03000509000000000000" pitchFamily="65" charset="-122"/>
                <a:cs typeface="#9Slide03 Arima Madurai Black" panose="00000A00000000000000" pitchFamily="2" charset="0"/>
              </a:rPr>
              <a:t>Xem và kể lại nội dung câu chuyện.</a:t>
            </a:r>
          </a:p>
          <a:p>
            <a:pPr marL="285750" indent="-285750" algn="just">
              <a:buFontTx/>
              <a:buChar char="-"/>
            </a:pPr>
            <a:r>
              <a:rPr lang="vi-VN" altLang="zh-CN" sz="3200" dirty="0">
                <a:solidFill>
                  <a:srgbClr val="DA3292"/>
                </a:solidFill>
                <a:latin typeface="#9Slide03 Arima Madurai Black" panose="00000A00000000000000" pitchFamily="2" charset="0"/>
                <a:ea typeface="迷你简少儿" panose="03000509000000000000" pitchFamily="65" charset="-122"/>
                <a:cs typeface="#9Slide03 Arima Madurai Black" panose="00000A00000000000000" pitchFamily="2" charset="0"/>
              </a:rPr>
              <a:t>Chuẩn bị sau bài: “Bác đánh cá và gã hung thần”.</a:t>
            </a:r>
            <a:endParaRPr lang="zh-CN" altLang="en-US" sz="3200" dirty="0">
              <a:solidFill>
                <a:srgbClr val="DA3292"/>
              </a:solidFill>
              <a:latin typeface="#9Slide03 Arima Madurai Black" panose="00000A00000000000000" pitchFamily="2" charset="0"/>
              <a:ea typeface="迷你简少儿" panose="03000509000000000000" pitchFamily="65" charset="-122"/>
              <a:cs typeface="#9Slide03 Arima Madurai Black" panose="00000A00000000000000" pitchFamily="2" charset="0"/>
            </a:endParaRPr>
          </a:p>
        </p:txBody>
      </p:sp>
      <p:pic>
        <p:nvPicPr>
          <p:cNvPr id="8" name="PA_图片 11"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737" y="-1422109"/>
            <a:ext cx="5041402" cy="504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827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  <p:pic>
        <p:nvPicPr>
          <p:cNvPr id="5" name="图片 4" descr="图片包含 事情&#10;&#10;已生成极高可信度的说明">
            <a:extLst>
              <a:ext uri="{FF2B5EF4-FFF2-40B4-BE49-F238E27FC236}">
                <a16:creationId xmlns:a16="http://schemas.microsoft.com/office/drawing/2014/main" id="{76C0CC71-BCF3-48A7-B777-6893981FAD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0" r="1640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C028EC0-7487-4BD9-80C9-DB1C5DC0A4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428" y="4940624"/>
            <a:ext cx="1170434" cy="117043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49F2B36-D97A-41DE-8724-0B49C92817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115" y="-451092"/>
            <a:ext cx="4081272" cy="408127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8F3CAB5-241C-4434-966E-B147D8FC3A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040" y="969264"/>
            <a:ext cx="6845822" cy="604114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6A913DDC-DB95-48F5-95E3-922B290A1989}"/>
              </a:ext>
            </a:extLst>
          </p:cNvPr>
          <p:cNvSpPr txBox="1"/>
          <p:nvPr/>
        </p:nvSpPr>
        <p:spPr>
          <a:xfrm rot="21332577">
            <a:off x="2524292" y="3754148"/>
            <a:ext cx="69088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+mn-lt"/>
              </a:rPr>
              <a:t>TẠM BIỆT </a:t>
            </a:r>
          </a:p>
          <a:p>
            <a:pPr algn="ctr"/>
            <a:r>
              <a:rPr lang="en-US" altLang="zh-CN" sz="6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+mn-lt"/>
              </a:rPr>
              <a:t>CÁC EM</a:t>
            </a:r>
            <a:endParaRPr lang="zh-CN" altLang="en-US" sz="6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0"/>
              <a:cs typeface="#9Slide03 Arima Madurai Black" panose="00000A00000000000000" pitchFamily="2" charset="0"/>
              <a:sym typeface="+mn-lt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AB2F0782-BD5A-409A-9457-614CBBFB6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468" y="3179063"/>
            <a:ext cx="1170434" cy="117043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62CDE9D-0747-45D8-A7CA-344F7DA37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408" y="544071"/>
            <a:ext cx="1170434" cy="117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124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56CF721-6994-4ABB-AFE0-1251486744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556" y="-1359507"/>
            <a:ext cx="7397651" cy="5774343"/>
          </a:xfrm>
          <a:prstGeom prst="rect">
            <a:avLst/>
          </a:prstGeom>
        </p:spPr>
      </p:pic>
      <p:pic>
        <p:nvPicPr>
          <p:cNvPr id="8" name="PA_图片 4" descr="图片包含 事情, 镜子&#10;&#10;已生成高可信度的说明">
            <a:extLst>
              <a:ext uri="{FF2B5EF4-FFF2-40B4-BE49-F238E27FC236}">
                <a16:creationId xmlns:a16="http://schemas.microsoft.com/office/drawing/2014/main" id="{252B56A6-F8A5-41AB-882B-0D76DBF04F5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9" name="PA_文本框 2">
            <a:extLst>
              <a:ext uri="{FF2B5EF4-FFF2-40B4-BE49-F238E27FC236}">
                <a16:creationId xmlns:a16="http://schemas.microsoft.com/office/drawing/2014/main" id="{980C8E29-DE72-4AF9-873D-36031672FBB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01305" y="1059334"/>
            <a:ext cx="302611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500" dirty="0" err="1">
                <a:solidFill>
                  <a:schemeClr val="tx2"/>
                </a:solidFill>
                <a:latin typeface="UVN Bo Quen" panose="04040804060802020203" pitchFamily="82" charset="0"/>
                <a:cs typeface="+mn-ea"/>
                <a:sym typeface="+mn-lt"/>
              </a:rPr>
              <a:t>Kể</a:t>
            </a:r>
            <a:r>
              <a:rPr lang="en-US" altLang="zh-CN" sz="4500" dirty="0">
                <a:solidFill>
                  <a:schemeClr val="tx2"/>
                </a:solidFill>
                <a:latin typeface="UVN Bo Quen" panose="04040804060802020203" pitchFamily="82" charset="0"/>
                <a:cs typeface="+mn-ea"/>
                <a:sym typeface="+mn-lt"/>
              </a:rPr>
              <a:t> </a:t>
            </a:r>
            <a:r>
              <a:rPr lang="en-US" altLang="zh-CN" sz="4500" dirty="0" err="1">
                <a:solidFill>
                  <a:schemeClr val="tx2"/>
                </a:solidFill>
                <a:latin typeface="UVN Bo Quen" panose="04040804060802020203" pitchFamily="82" charset="0"/>
                <a:cs typeface="+mn-ea"/>
                <a:sym typeface="+mn-lt"/>
              </a:rPr>
              <a:t>chuyện</a:t>
            </a:r>
            <a:endParaRPr lang="zh-CN" altLang="en-US" sz="4500" dirty="0">
              <a:solidFill>
                <a:schemeClr val="tx2"/>
              </a:solidFill>
              <a:latin typeface="UVN Bo Quen" panose="04040804060802020203" pitchFamily="82" charset="0"/>
              <a:cs typeface="+mn-ea"/>
              <a:sym typeface="+mn-lt"/>
            </a:endParaRPr>
          </a:p>
        </p:txBody>
      </p:sp>
      <p:sp>
        <p:nvSpPr>
          <p:cNvPr id="10" name="PA_矩形 3">
            <a:extLst>
              <a:ext uri="{FF2B5EF4-FFF2-40B4-BE49-F238E27FC236}">
                <a16:creationId xmlns:a16="http://schemas.microsoft.com/office/drawing/2014/main" id="{8E7C5A32-C613-41B4-A165-96E27177F64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846767" y="3515505"/>
            <a:ext cx="51106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altLang="zh-CN" sz="7200" dirty="0">
                <a:solidFill>
                  <a:srgbClr val="222222"/>
                </a:solidFill>
                <a:latin typeface="#9Slide03 AmpleSoft Bold" panose="02000000000000000000" pitchFamily="2" charset="0"/>
                <a:cs typeface="+mn-ea"/>
                <a:sym typeface="+mn-lt"/>
              </a:rPr>
              <a:t>KHÁM PHÁ</a:t>
            </a:r>
            <a:endParaRPr lang="zh-CN" altLang="en-US" sz="7200" b="0" i="0" dirty="0">
              <a:solidFill>
                <a:srgbClr val="222222"/>
              </a:solidFill>
              <a:effectLst/>
              <a:latin typeface="#9Slide03 AmpleSoft Bold" panose="02000000000000000000" pitchFamily="2" charset="0"/>
              <a:cs typeface="+mn-ea"/>
              <a:sym typeface="+mn-lt"/>
            </a:endParaRPr>
          </a:p>
        </p:txBody>
      </p:sp>
      <p:pic>
        <p:nvPicPr>
          <p:cNvPr id="11" name="PA_图片 4">
            <a:extLst>
              <a:ext uri="{FF2B5EF4-FFF2-40B4-BE49-F238E27FC236}">
                <a16:creationId xmlns:a16="http://schemas.microsoft.com/office/drawing/2014/main" id="{872DE459-3495-4717-8599-C145CA82401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785" y="3229630"/>
            <a:ext cx="3999197" cy="3999197"/>
          </a:xfrm>
          <a:prstGeom prst="rect">
            <a:avLst/>
          </a:prstGeom>
        </p:spPr>
      </p:pic>
      <p:pic>
        <p:nvPicPr>
          <p:cNvPr id="13" name="PA_图片 3">
            <a:extLst>
              <a:ext uri="{FF2B5EF4-FFF2-40B4-BE49-F238E27FC236}">
                <a16:creationId xmlns:a16="http://schemas.microsoft.com/office/drawing/2014/main" id="{220AA74B-5896-4B57-B375-EAC72AD5335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65" y="2668086"/>
            <a:ext cx="3026531" cy="2754143"/>
          </a:xfrm>
          <a:prstGeom prst="rect">
            <a:avLst/>
          </a:prstGeom>
        </p:spPr>
      </p:pic>
      <p:sp>
        <p:nvSpPr>
          <p:cNvPr id="12" name="PA_矩形 3">
            <a:extLst>
              <a:ext uri="{FF2B5EF4-FFF2-40B4-BE49-F238E27FC236}">
                <a16:creationId xmlns:a16="http://schemas.microsoft.com/office/drawing/2014/main" id="{8E7C5A32-C613-41B4-A165-96E27177F64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846767" y="3444992"/>
            <a:ext cx="51106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altLang="zh-CN" sz="7200" dirty="0">
                <a:solidFill>
                  <a:schemeClr val="accent1"/>
                </a:solidFill>
                <a:latin typeface="#9Slide03 AmpleSoft Bold" panose="02000000000000000000" pitchFamily="2" charset="0"/>
                <a:cs typeface="+mn-ea"/>
                <a:sym typeface="+mn-lt"/>
              </a:rPr>
              <a:t>KHÁM PHÁ</a:t>
            </a:r>
            <a:endParaRPr lang="zh-CN" altLang="en-US" sz="7200" b="0" i="0" dirty="0">
              <a:solidFill>
                <a:schemeClr val="accent1"/>
              </a:solidFill>
              <a:effectLst/>
              <a:latin typeface="#9Slide03 AmpleSoft Bold" panose="02000000000000000000" pitchFamily="2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81552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-0.05195 0.0011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4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事情&#10;&#10;已生成高可信度的说明">
            <a:extLst>
              <a:ext uri="{FF2B5EF4-FFF2-40B4-BE49-F238E27FC236}">
                <a16:creationId xmlns:a16="http://schemas.microsoft.com/office/drawing/2014/main" id="{E41489E5-FA39-4022-A1B3-434830023E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" y="1771650"/>
            <a:ext cx="5086350" cy="5086350"/>
          </a:xfrm>
          <a:prstGeom prst="rect">
            <a:avLst/>
          </a:prstGeom>
        </p:spPr>
      </p:pic>
      <p:pic>
        <p:nvPicPr>
          <p:cNvPr id="6" name="PA_图片 6" descr="图片包含 轮子&#10;&#10;已生成高可信度的说明">
            <a:extLst>
              <a:ext uri="{FF2B5EF4-FFF2-40B4-BE49-F238E27FC236}">
                <a16:creationId xmlns:a16="http://schemas.microsoft.com/office/drawing/2014/main" id="{51B728DF-29A0-4D9B-8903-010FDDDCC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144" y="408024"/>
            <a:ext cx="7204193" cy="1757120"/>
          </a:xfrm>
          <a:prstGeom prst="rect">
            <a:avLst/>
          </a:prstGeom>
        </p:spPr>
      </p:pic>
      <p:pic>
        <p:nvPicPr>
          <p:cNvPr id="7" name="PA_图片 2">
            <a:extLst>
              <a:ext uri="{FF2B5EF4-FFF2-40B4-BE49-F238E27FC236}">
                <a16:creationId xmlns:a16="http://schemas.microsoft.com/office/drawing/2014/main" id="{DDA782EE-7A1A-466D-9422-E87F64F4CA7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955" y="1286584"/>
            <a:ext cx="7145338" cy="5748810"/>
          </a:xfrm>
          <a:prstGeom prst="rect">
            <a:avLst/>
          </a:prstGeom>
        </p:spPr>
      </p:pic>
      <p:sp>
        <p:nvSpPr>
          <p:cNvPr id="9" name="PA_矩形 5">
            <a:extLst>
              <a:ext uri="{FF2B5EF4-FFF2-40B4-BE49-F238E27FC236}">
                <a16:creationId xmlns:a16="http://schemas.microsoft.com/office/drawing/2014/main" id="{D6CE750B-661F-4905-AAF1-837CF4367E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204460" y="3043704"/>
            <a:ext cx="527386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6000" dirty="0" err="1">
                <a:solidFill>
                  <a:srgbClr val="222222"/>
                </a:solidFill>
                <a:latin typeface="UTM Azuki" panose="02040603050506020204" pitchFamily="18" charset="0"/>
                <a:ea typeface="迷你简少儿" panose="03000509000000000000" pitchFamily="65" charset="-122"/>
              </a:rPr>
              <a:t>Cùng</a:t>
            </a:r>
            <a:r>
              <a:rPr lang="en-US" altLang="zh-CN" sz="6000" dirty="0">
                <a:solidFill>
                  <a:srgbClr val="222222"/>
                </a:solidFill>
                <a:latin typeface="UTM Azuki" panose="02040603050506020204" pitchFamily="18" charset="0"/>
                <a:ea typeface="迷你简少儿" panose="03000509000000000000" pitchFamily="65" charset="-122"/>
              </a:rPr>
              <a:t> </a:t>
            </a:r>
            <a:r>
              <a:rPr lang="en-US" altLang="zh-CN" sz="6000" dirty="0" err="1">
                <a:solidFill>
                  <a:srgbClr val="222222"/>
                </a:solidFill>
                <a:latin typeface="UTM Azuki" panose="02040603050506020204" pitchFamily="18" charset="0"/>
                <a:ea typeface="迷你简少儿" panose="03000509000000000000" pitchFamily="65" charset="-122"/>
              </a:rPr>
              <a:t>nghe</a:t>
            </a:r>
            <a:r>
              <a:rPr lang="en-US" altLang="zh-CN" sz="6000" dirty="0">
                <a:solidFill>
                  <a:srgbClr val="222222"/>
                </a:solidFill>
                <a:latin typeface="UTM Azuki" panose="02040603050506020204" pitchFamily="18" charset="0"/>
                <a:ea typeface="迷你简少儿" panose="03000509000000000000" pitchFamily="65" charset="-122"/>
              </a:rPr>
              <a:t> </a:t>
            </a:r>
            <a:r>
              <a:rPr lang="en-US" altLang="zh-CN" sz="6000" dirty="0" err="1">
                <a:solidFill>
                  <a:srgbClr val="222222"/>
                </a:solidFill>
                <a:latin typeface="UTM Azuki" panose="02040603050506020204" pitchFamily="18" charset="0"/>
                <a:ea typeface="迷你简少儿" panose="03000509000000000000" pitchFamily="65" charset="-122"/>
              </a:rPr>
              <a:t>câu</a:t>
            </a:r>
            <a:r>
              <a:rPr lang="en-US" altLang="zh-CN" sz="6000" dirty="0">
                <a:solidFill>
                  <a:srgbClr val="222222"/>
                </a:solidFill>
                <a:latin typeface="UTM Azuki" panose="02040603050506020204" pitchFamily="18" charset="0"/>
                <a:ea typeface="迷你简少儿" panose="03000509000000000000" pitchFamily="65" charset="-122"/>
              </a:rPr>
              <a:t> </a:t>
            </a:r>
            <a:r>
              <a:rPr lang="en-US" altLang="zh-CN" sz="6000" dirty="0" err="1">
                <a:solidFill>
                  <a:srgbClr val="222222"/>
                </a:solidFill>
                <a:latin typeface="UTM Azuki" panose="02040603050506020204" pitchFamily="18" charset="0"/>
                <a:ea typeface="迷你简少儿" panose="03000509000000000000" pitchFamily="65" charset="-122"/>
              </a:rPr>
              <a:t>chuyện</a:t>
            </a:r>
            <a:r>
              <a:rPr lang="en-US" altLang="zh-CN" sz="6000" dirty="0">
                <a:solidFill>
                  <a:srgbClr val="222222"/>
                </a:solidFill>
                <a:latin typeface="UTM Azuki" panose="02040603050506020204" pitchFamily="18" charset="0"/>
                <a:ea typeface="迷你简少儿" panose="03000509000000000000" pitchFamily="65" charset="-122"/>
              </a:rPr>
              <a:t> </a:t>
            </a:r>
            <a:r>
              <a:rPr lang="en-US" altLang="zh-CN" sz="6000" dirty="0" err="1">
                <a:solidFill>
                  <a:srgbClr val="222222"/>
                </a:solidFill>
                <a:latin typeface="UTM Azuki" panose="02040603050506020204" pitchFamily="18" charset="0"/>
                <a:ea typeface="迷你简少儿" panose="03000509000000000000" pitchFamily="65" charset="-122"/>
              </a:rPr>
              <a:t>nào</a:t>
            </a:r>
            <a:r>
              <a:rPr lang="en-US" altLang="zh-CN" sz="6000" dirty="0">
                <a:solidFill>
                  <a:srgbClr val="222222"/>
                </a:solidFill>
                <a:latin typeface="UTM Azuki" panose="02040603050506020204" pitchFamily="18" charset="0"/>
                <a:ea typeface="迷你简少儿" panose="03000509000000000000" pitchFamily="65" charset="-122"/>
              </a:rPr>
              <a:t>!</a:t>
            </a:r>
            <a:endParaRPr lang="zh-CN" altLang="en-US" sz="6000" b="0" i="0" dirty="0">
              <a:solidFill>
                <a:srgbClr val="222222"/>
              </a:solidFill>
              <a:effectLst/>
              <a:latin typeface="UTM Azuki" panose="02040603050506020204" pitchFamily="18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44207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_图片 3">
            <a:extLst>
              <a:ext uri="{FF2B5EF4-FFF2-40B4-BE49-F238E27FC236}">
                <a16:creationId xmlns:a16="http://schemas.microsoft.com/office/drawing/2014/main" id="{7517A938-F323-49E9-A14B-938518F727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09359" y="-1047964"/>
            <a:ext cx="11025152" cy="7684592"/>
          </a:xfrm>
          <a:prstGeom prst="rect">
            <a:avLst/>
          </a:prstGeom>
        </p:spPr>
      </p:pic>
      <p:pic>
        <p:nvPicPr>
          <p:cNvPr id="2" name="KỂ CHUYỆN_ BÚP BÊ CỦA AI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35255" y="1440952"/>
            <a:ext cx="9173360" cy="4572000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79935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90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_图片 3">
            <a:extLst>
              <a:ext uri="{FF2B5EF4-FFF2-40B4-BE49-F238E27FC236}">
                <a16:creationId xmlns:a16="http://schemas.microsoft.com/office/drawing/2014/main" id="{7517A938-F323-49E9-A14B-938518F727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12292" y="-102742"/>
            <a:ext cx="11025152" cy="6513876"/>
          </a:xfrm>
          <a:prstGeom prst="rect">
            <a:avLst/>
          </a:prstGeom>
        </p:spPr>
      </p:pic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1742387" y="2106202"/>
            <a:ext cx="8964962" cy="3711766"/>
            <a:chOff x="144" y="672"/>
            <a:chExt cx="2400" cy="2640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2057"/>
            <a:stretch/>
          </p:blipFill>
          <p:spPr bwMode="auto">
            <a:xfrm>
              <a:off x="162" y="690"/>
              <a:ext cx="2382" cy="25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4"/>
            <p:cNvSpPr>
              <a:spLocks noChangeArrowheads="1"/>
            </p:cNvSpPr>
            <p:nvPr/>
          </p:nvSpPr>
          <p:spPr bwMode="auto">
            <a:xfrm>
              <a:off x="144" y="672"/>
              <a:ext cx="2400" cy="264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4746" y="805187"/>
            <a:ext cx="3429000" cy="192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A_图片 6" descr="图片包含 运输, 气球, 航空器&#10;&#10;已生成极高可信度的说明">
            <a:extLst>
              <a:ext uri="{FF2B5EF4-FFF2-40B4-BE49-F238E27FC236}">
                <a16:creationId xmlns:a16="http://schemas.microsoft.com/office/drawing/2014/main" id="{65B10939-80C9-4752-A2F6-96A949F7069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1912" y="4130351"/>
            <a:ext cx="2777620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985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650"/>
                            </p:stCondLst>
                            <p:childTnLst>
                              <p:par>
                                <p:cTn id="16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521 0.21574 C 0.28646 0.24074 0.31797 0.26551 0.24492 0.2368 C 0.17187 0.20787 -0.07162 -0.01922 -0.18308 0.04236 C -0.29466 0.10393 -0.37526 0.51713 -0.42526 0.60671 C -0.47513 0.69653 -0.47005 0.58773 -0.48073 0.57963 " pathEditMode="relative" rAng="0" ptsTypes="AAAAA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91" y="1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_图片 3">
            <a:extLst>
              <a:ext uri="{FF2B5EF4-FFF2-40B4-BE49-F238E27FC236}">
                <a16:creationId xmlns:a16="http://schemas.microsoft.com/office/drawing/2014/main" id="{7517A938-F323-49E9-A14B-938518F727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09359" y="-808522"/>
            <a:ext cx="11025152" cy="7353560"/>
          </a:xfrm>
          <a:prstGeom prst="rect">
            <a:avLst/>
          </a:prstGeom>
        </p:spPr>
      </p:pic>
      <p:sp>
        <p:nvSpPr>
          <p:cNvPr id="12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090619" y="1107576"/>
            <a:ext cx="6945312" cy="44958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2924430" y="1655374"/>
            <a:ext cx="5756124" cy="4009804"/>
            <a:chOff x="68" y="912"/>
            <a:chExt cx="2668" cy="2928"/>
          </a:xfrm>
        </p:grpSpPr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" y="912"/>
              <a:ext cx="2668" cy="292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415" y="1793376"/>
            <a:ext cx="1352550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417019" y="1123034"/>
            <a:ext cx="2667000" cy="685800"/>
            <a:chOff x="1238" y="321"/>
            <a:chExt cx="1680" cy="432"/>
          </a:xfrm>
        </p:grpSpPr>
        <p:sp>
          <p:nvSpPr>
            <p:cNvPr id="13" name="AutoShape 11"/>
            <p:cNvSpPr>
              <a:spLocks noChangeArrowheads="1"/>
            </p:cNvSpPr>
            <p:nvPr/>
          </p:nvSpPr>
          <p:spPr bwMode="auto">
            <a:xfrm>
              <a:off x="1238" y="321"/>
              <a:ext cx="1680" cy="432"/>
            </a:xfrm>
            <a:prstGeom prst="cloudCallout">
              <a:avLst>
                <a:gd name="adj1" fmla="val 50014"/>
                <a:gd name="adj2" fmla="val 128899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vi-V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auto">
            <a:xfrm>
              <a:off x="1476" y="433"/>
              <a:ext cx="1157" cy="2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Sao </a:t>
              </a:r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em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khóc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?</a:t>
              </a:r>
            </a:p>
          </p:txBody>
        </p:sp>
      </p:grpSp>
      <p:grpSp>
        <p:nvGrpSpPr>
          <p:cNvPr id="15" name="Group 13"/>
          <p:cNvGrpSpPr>
            <a:grpSpLocks/>
          </p:cNvGrpSpPr>
          <p:nvPr/>
        </p:nvGrpSpPr>
        <p:grpSpPr bwMode="auto">
          <a:xfrm>
            <a:off x="6025415" y="269376"/>
            <a:ext cx="2667000" cy="1143000"/>
            <a:chOff x="2880" y="374"/>
            <a:chExt cx="1680" cy="720"/>
          </a:xfrm>
        </p:grpSpPr>
        <p:sp>
          <p:nvSpPr>
            <p:cNvPr id="16" name="AutoShape 14"/>
            <p:cNvSpPr>
              <a:spLocks noChangeArrowheads="1"/>
            </p:cNvSpPr>
            <p:nvPr/>
          </p:nvSpPr>
          <p:spPr bwMode="auto">
            <a:xfrm>
              <a:off x="2880" y="374"/>
              <a:ext cx="1680" cy="720"/>
            </a:xfrm>
            <a:prstGeom prst="cloudCallout">
              <a:avLst>
                <a:gd name="adj1" fmla="val -35236"/>
                <a:gd name="adj2" fmla="val 76250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vi-V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auto">
            <a:xfrm>
              <a:off x="3252" y="549"/>
              <a:ext cx="1123" cy="44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Em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không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có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</a:p>
            <a:p>
              <a:pPr algn="ctr"/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quần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áo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…</a:t>
              </a:r>
            </a:p>
          </p:txBody>
        </p:sp>
      </p:grpSp>
      <p:grpSp>
        <p:nvGrpSpPr>
          <p:cNvPr id="18" name="Group 16"/>
          <p:cNvGrpSpPr>
            <a:grpSpLocks/>
          </p:cNvGrpSpPr>
          <p:nvPr/>
        </p:nvGrpSpPr>
        <p:grpSpPr bwMode="auto">
          <a:xfrm>
            <a:off x="2544179" y="336051"/>
            <a:ext cx="2667000" cy="914400"/>
            <a:chOff x="288" y="1008"/>
            <a:chExt cx="1680" cy="576"/>
          </a:xfrm>
        </p:grpSpPr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288" y="1008"/>
              <a:ext cx="1680" cy="576"/>
            </a:xfrm>
            <a:prstGeom prst="cloudCallout">
              <a:avLst>
                <a:gd name="adj1" fmla="val 32808"/>
                <a:gd name="adj2" fmla="val 11825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vi-VN" altLang="en-US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20" name="Text Box 18"/>
            <p:cNvSpPr txBox="1">
              <a:spLocks noChangeArrowheads="1"/>
            </p:cNvSpPr>
            <p:nvPr/>
          </p:nvSpPr>
          <p:spPr bwMode="auto">
            <a:xfrm>
              <a:off x="570" y="1180"/>
              <a:ext cx="1130" cy="2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Cô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ấy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tệ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thật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…</a:t>
              </a:r>
            </a:p>
          </p:txBody>
        </p:sp>
      </p:grpSp>
      <p:grpSp>
        <p:nvGrpSpPr>
          <p:cNvPr id="21" name="Group 19"/>
          <p:cNvGrpSpPr>
            <a:grpSpLocks/>
          </p:cNvGrpSpPr>
          <p:nvPr/>
        </p:nvGrpSpPr>
        <p:grpSpPr bwMode="auto">
          <a:xfrm>
            <a:off x="5802492" y="2158799"/>
            <a:ext cx="3124200" cy="1066800"/>
            <a:chOff x="1344" y="2016"/>
            <a:chExt cx="1968" cy="672"/>
          </a:xfrm>
        </p:grpSpPr>
        <p:sp>
          <p:nvSpPr>
            <p:cNvPr id="22" name="AutoShape 20"/>
            <p:cNvSpPr>
              <a:spLocks noChangeArrowheads="1"/>
            </p:cNvSpPr>
            <p:nvPr/>
          </p:nvSpPr>
          <p:spPr bwMode="auto">
            <a:xfrm>
              <a:off x="1344" y="2016"/>
              <a:ext cx="1968" cy="672"/>
            </a:xfrm>
            <a:prstGeom prst="cloudCallout">
              <a:avLst>
                <a:gd name="adj1" fmla="val -25204"/>
                <a:gd name="adj2" fmla="val 70088"/>
              </a:avLst>
            </a:prstGeom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vi-VN" altLang="en-US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23" name="Text Box 21"/>
            <p:cNvSpPr txBox="1">
              <a:spLocks noChangeArrowheads="1"/>
            </p:cNvSpPr>
            <p:nvPr/>
          </p:nvSpPr>
          <p:spPr bwMode="auto">
            <a:xfrm>
              <a:off x="1739" y="2117"/>
              <a:ext cx="1323" cy="44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Em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không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muốn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</a:p>
            <a:p>
              <a:pPr eaLnBrk="1" hangingPunct="1"/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sống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với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chị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ấy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…</a:t>
              </a:r>
            </a:p>
          </p:txBody>
        </p:sp>
      </p:grpSp>
      <p:grpSp>
        <p:nvGrpSpPr>
          <p:cNvPr id="25" name="Group 23"/>
          <p:cNvGrpSpPr>
            <a:grpSpLocks/>
          </p:cNvGrpSpPr>
          <p:nvPr/>
        </p:nvGrpSpPr>
        <p:grpSpPr bwMode="auto">
          <a:xfrm>
            <a:off x="2254843" y="1562735"/>
            <a:ext cx="8071703" cy="4071542"/>
            <a:chOff x="2976" y="912"/>
            <a:chExt cx="2605" cy="2928"/>
          </a:xfrm>
        </p:grpSpPr>
        <p:pic>
          <p:nvPicPr>
            <p:cNvPr id="27" name="Picture 2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6" y="912"/>
              <a:ext cx="2605" cy="2928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 28"/>
          <p:cNvGrpSpPr>
            <a:grpSpLocks/>
          </p:cNvGrpSpPr>
          <p:nvPr/>
        </p:nvGrpSpPr>
        <p:grpSpPr bwMode="auto">
          <a:xfrm>
            <a:off x="8463815" y="2128609"/>
            <a:ext cx="2743200" cy="1243580"/>
            <a:chOff x="3696" y="1632"/>
            <a:chExt cx="1728" cy="576"/>
          </a:xfrm>
        </p:grpSpPr>
        <p:sp>
          <p:nvSpPr>
            <p:cNvPr id="29" name="AutoShape 29"/>
            <p:cNvSpPr>
              <a:spLocks noChangeArrowheads="1"/>
            </p:cNvSpPr>
            <p:nvPr/>
          </p:nvSpPr>
          <p:spPr bwMode="auto">
            <a:xfrm>
              <a:off x="3696" y="1632"/>
              <a:ext cx="1728" cy="576"/>
            </a:xfrm>
            <a:prstGeom prst="cloudCallout">
              <a:avLst>
                <a:gd name="adj1" fmla="val -45340"/>
                <a:gd name="adj2" fmla="val 152061"/>
              </a:avLst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vi-VN" altLang="en-US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30" name="Text Box 30"/>
            <p:cNvSpPr txBox="1">
              <a:spLocks noChangeArrowheads="1"/>
            </p:cNvSpPr>
            <p:nvPr/>
          </p:nvSpPr>
          <p:spPr bwMode="auto">
            <a:xfrm>
              <a:off x="3914" y="1756"/>
              <a:ext cx="1407" cy="3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Ai </a:t>
              </a:r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lấy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mất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búp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bê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</a:p>
            <a:p>
              <a:pPr algn="ctr"/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của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con </a:t>
              </a:r>
              <a:r>
                <a:rPr lang="en-US" altLang="en-US" sz="2000" b="1" dirty="0" err="1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rồi</a:t>
              </a:r>
              <a:r>
                <a:rPr lang="en-US" altLang="en-US" sz="2000" b="1" dirty="0">
                  <a:solidFill>
                    <a:srgbClr val="00206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? …</a:t>
              </a:r>
            </a:p>
          </p:txBody>
        </p:sp>
      </p:grpSp>
      <p:pic>
        <p:nvPicPr>
          <p:cNvPr id="7" name="PA_图片 6" descr="图片包含 运输, 气球, 航空器&#10;&#10;已生成极高可信度的说明">
            <a:extLst>
              <a:ext uri="{FF2B5EF4-FFF2-40B4-BE49-F238E27FC236}">
                <a16:creationId xmlns:a16="http://schemas.microsoft.com/office/drawing/2014/main" id="{65B10939-80C9-4752-A2F6-96A949F7069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231" y="3763215"/>
            <a:ext cx="3565400" cy="310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184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650"/>
                            </p:stCondLst>
                            <p:childTnLst>
                              <p:par>
                                <p:cTn id="16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0.07361 L 0.25325 0.69584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31" y="3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A_图片 6" descr="图片包含 运输, 气球, 航空器&#10;&#10;已生成极高可信度的说明">
            <a:extLst>
              <a:ext uri="{FF2B5EF4-FFF2-40B4-BE49-F238E27FC236}">
                <a16:creationId xmlns:a16="http://schemas.microsoft.com/office/drawing/2014/main" id="{65B10939-80C9-4752-A2F6-96A949F7069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206" y="3752481"/>
            <a:ext cx="3565400" cy="3105519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1" t="1878" r="2122" b="1899"/>
          <a:stretch/>
        </p:blipFill>
        <p:spPr bwMode="auto">
          <a:xfrm>
            <a:off x="561057" y="460408"/>
            <a:ext cx="8591392" cy="51783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grpSp>
        <p:nvGrpSpPr>
          <p:cNvPr id="15" name="Group 4"/>
          <p:cNvGrpSpPr>
            <a:grpSpLocks/>
          </p:cNvGrpSpPr>
          <p:nvPr/>
        </p:nvGrpSpPr>
        <p:grpSpPr bwMode="auto">
          <a:xfrm>
            <a:off x="3202004" y="1828800"/>
            <a:ext cx="1962150" cy="3886200"/>
            <a:chOff x="336" y="1008"/>
            <a:chExt cx="1236" cy="2448"/>
          </a:xfrm>
        </p:grpSpPr>
        <p:pic>
          <p:nvPicPr>
            <p:cNvPr id="16" name="Picture 5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1008"/>
              <a:ext cx="1109" cy="2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2659905">
              <a:off x="336" y="1680"/>
              <a:ext cx="1236" cy="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" y="1776"/>
              <a:ext cx="66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AutoShape 8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297004" y="2438400"/>
            <a:ext cx="3886200" cy="2590800"/>
          </a:xfrm>
          <a:prstGeom prst="actionButtonBackPrevious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  <p:pic>
        <p:nvPicPr>
          <p:cNvPr id="20" name="Picture 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04" t="1724" r="1044" b="859"/>
          <a:stretch/>
        </p:blipFill>
        <p:spPr bwMode="auto">
          <a:xfrm>
            <a:off x="611973" y="646339"/>
            <a:ext cx="8502316" cy="48992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1" name="Picture 10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11199">
            <a:off x="4287854" y="4191000"/>
            <a:ext cx="19621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698">
            <a:off x="4668854" y="4648200"/>
            <a:ext cx="19621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Group 12"/>
          <p:cNvGrpSpPr>
            <a:grpSpLocks/>
          </p:cNvGrpSpPr>
          <p:nvPr/>
        </p:nvGrpSpPr>
        <p:grpSpPr bwMode="auto">
          <a:xfrm>
            <a:off x="3583004" y="3657600"/>
            <a:ext cx="1085850" cy="1962150"/>
            <a:chOff x="1248" y="2592"/>
            <a:chExt cx="684" cy="1236"/>
          </a:xfrm>
        </p:grpSpPr>
        <p:pic>
          <p:nvPicPr>
            <p:cNvPr id="24" name="Picture 13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4671204">
              <a:off x="972" y="2868"/>
              <a:ext cx="1236" cy="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Oval 14"/>
            <p:cNvSpPr>
              <a:spLocks noChangeArrowheads="1"/>
            </p:cNvSpPr>
            <p:nvPr/>
          </p:nvSpPr>
          <p:spPr bwMode="auto">
            <a:xfrm>
              <a:off x="1680" y="2880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26" name="Oval 15"/>
            <p:cNvSpPr>
              <a:spLocks noChangeArrowheads="1"/>
            </p:cNvSpPr>
            <p:nvPr/>
          </p:nvSpPr>
          <p:spPr bwMode="auto">
            <a:xfrm>
              <a:off x="1554" y="2949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pic>
        <p:nvPicPr>
          <p:cNvPr id="27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0996" y="1752600"/>
            <a:ext cx="1760537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17"/>
          <p:cNvGrpSpPr>
            <a:grpSpLocks/>
          </p:cNvGrpSpPr>
          <p:nvPr/>
        </p:nvGrpSpPr>
        <p:grpSpPr bwMode="auto">
          <a:xfrm>
            <a:off x="-1691113" y="-289785"/>
            <a:ext cx="6554244" cy="1743286"/>
            <a:chOff x="1494" y="129"/>
            <a:chExt cx="3312" cy="568"/>
          </a:xfrm>
        </p:grpSpPr>
        <p:sp>
          <p:nvSpPr>
            <p:cNvPr id="29" name="AutoShape 18"/>
            <p:cNvSpPr>
              <a:spLocks noChangeArrowheads="1"/>
            </p:cNvSpPr>
            <p:nvPr/>
          </p:nvSpPr>
          <p:spPr bwMode="auto">
            <a:xfrm>
              <a:off x="2257" y="240"/>
              <a:ext cx="1680" cy="457"/>
            </a:xfrm>
            <a:prstGeom prst="cloudCallout">
              <a:avLst>
                <a:gd name="adj1" fmla="val 31370"/>
                <a:gd name="adj2" fmla="val 95389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vi-VN" altLang="en-US"/>
            </a:p>
          </p:txBody>
        </p:sp>
        <p:sp>
          <p:nvSpPr>
            <p:cNvPr id="30" name="Text Box 19"/>
            <p:cNvSpPr txBox="1">
              <a:spLocks noChangeArrowheads="1"/>
            </p:cNvSpPr>
            <p:nvPr/>
          </p:nvSpPr>
          <p:spPr bwMode="auto">
            <a:xfrm>
              <a:off x="1494" y="129"/>
              <a:ext cx="3312" cy="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3200" b="1" dirty="0">
                <a:solidFill>
                  <a:srgbClr val="002060"/>
                </a:solidFill>
                <a:latin typeface="UTM Alpine KT" panose="02040603050506020204" pitchFamily="18" charset="0"/>
                <a:cs typeface="Times New Roman" panose="02020603050405020304" pitchFamily="18" charset="0"/>
              </a:endParaRPr>
            </a:p>
            <a:p>
              <a:pPr algn="ctr" eaLnBrk="1" hangingPunct="1"/>
              <a:r>
                <a:rPr lang="en-US" altLang="en-US" sz="3200" b="1" dirty="0" err="1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Ôi</a:t>
              </a:r>
              <a:r>
                <a:rPr lang="en-US" altLang="en-US" sz="3200" b="1" dirty="0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, con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búp</a:t>
              </a:r>
              <a:r>
                <a:rPr lang="en-US" altLang="en-US" sz="3200" b="1" dirty="0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bê</a:t>
              </a:r>
              <a:r>
                <a:rPr lang="en-US" altLang="en-US" sz="3200" b="1" dirty="0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 </a:t>
              </a:r>
            </a:p>
            <a:p>
              <a:pPr algn="ctr" eaLnBrk="1" hangingPunct="1"/>
              <a:r>
                <a:rPr lang="en-US" altLang="en-US" sz="3200" b="1" dirty="0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 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xinh</a:t>
              </a:r>
              <a:r>
                <a:rPr lang="en-US" altLang="en-US" sz="3200" b="1" dirty="0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quá</a:t>
              </a:r>
              <a:r>
                <a:rPr lang="en-US" altLang="en-US" sz="3200" b="1" dirty="0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 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3193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0.36329 0.00787 " pathEditMode="relative" rAng="0" ptsTypes="AA">
                                      <p:cBhvr>
                                        <p:cTn id="27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76" y="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17 -0.00324 L 0.73372 -0.01389 " pathEditMode="relative" rAng="0" ptsTypes="AA">
                                      <p:cBhvr>
                                        <p:cTn id="62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45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_图片 3">
            <a:extLst>
              <a:ext uri="{FF2B5EF4-FFF2-40B4-BE49-F238E27FC236}">
                <a16:creationId xmlns:a16="http://schemas.microsoft.com/office/drawing/2014/main" id="{7517A938-F323-49E9-A14B-938518F727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83424" y="-212795"/>
            <a:ext cx="11025152" cy="6636628"/>
          </a:xfrm>
          <a:prstGeom prst="rect">
            <a:avLst/>
          </a:prstGeom>
        </p:spPr>
      </p:pic>
      <p:pic>
        <p:nvPicPr>
          <p:cNvPr id="5" name="Picture 2" descr="Kể chuyện: Búp bê của ai trang 138 SGK Tiếng Việt 4 tập 1 - Môn Tiế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13" t="50218" r="32659"/>
          <a:stretch/>
        </p:blipFill>
        <p:spPr bwMode="auto">
          <a:xfrm>
            <a:off x="1652990" y="1940596"/>
            <a:ext cx="8501916" cy="3720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A_图片 6" descr="图片包含 运输, 气球, 航空器&#10;&#10;已生成极高可信度的说明">
            <a:extLst>
              <a:ext uri="{FF2B5EF4-FFF2-40B4-BE49-F238E27FC236}">
                <a16:creationId xmlns:a16="http://schemas.microsoft.com/office/drawing/2014/main" id="{65B10939-80C9-4752-A2F6-96A949F7069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206" y="3752481"/>
            <a:ext cx="3565400" cy="3105519"/>
          </a:xfrm>
          <a:prstGeom prst="rect">
            <a:avLst/>
          </a:prstGeom>
        </p:spPr>
      </p:pic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6193677" y="434167"/>
            <a:ext cx="5307711" cy="1933239"/>
            <a:chOff x="4058" y="320"/>
            <a:chExt cx="2276" cy="720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>
              <a:off x="4265" y="320"/>
              <a:ext cx="1798" cy="720"/>
            </a:xfrm>
            <a:prstGeom prst="cloudCallout">
              <a:avLst>
                <a:gd name="adj1" fmla="val -22412"/>
                <a:gd name="adj2" fmla="val 68403"/>
              </a:avLst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vi-VN" altLang="en-US"/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4058" y="485"/>
              <a:ext cx="2276" cy="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3200" b="1" dirty="0" err="1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Búp</a:t>
              </a:r>
              <a:r>
                <a:rPr lang="en-US" altLang="en-US" sz="3200" b="1" dirty="0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bê</a:t>
              </a:r>
              <a:r>
                <a:rPr lang="en-US" altLang="en-US" sz="3200" b="1" dirty="0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sao</a:t>
              </a:r>
              <a:r>
                <a:rPr lang="en-US" altLang="en-US" sz="3200" b="1" dirty="0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không</a:t>
              </a:r>
              <a:r>
                <a:rPr lang="en-US" altLang="en-US" sz="3200" b="1" dirty="0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 </a:t>
              </a:r>
            </a:p>
            <a:p>
              <a:pPr algn="ctr" eaLnBrk="1" hangingPunct="1"/>
              <a:r>
                <a:rPr lang="en-US" altLang="en-US" sz="3200" b="1" dirty="0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 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có</a:t>
              </a:r>
              <a:r>
                <a:rPr lang="en-US" altLang="en-US" sz="3200" b="1" dirty="0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áo</a:t>
              </a:r>
              <a:r>
                <a:rPr lang="en-US" altLang="en-US" sz="3200" b="1" dirty="0">
                  <a:solidFill>
                    <a:srgbClr val="002060"/>
                  </a:solidFill>
                  <a:latin typeface="UVN Mang Cau Nang" panose="03060902050402020B05" pitchFamily="66" charset="0"/>
                  <a:cs typeface="Times New Roman" panose="02020603050405020304" pitchFamily="18" charset="0"/>
                </a:rPr>
                <a:t> 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8382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650"/>
                            </p:stCondLst>
                            <p:childTnLst>
                              <p:par>
                                <p:cTn id="16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儿童早教招新PPT模板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Arial" panose="020F0302020204030204"/>
        <a:ea typeface=".黑体-韩语"/>
        <a:cs typeface=""/>
      </a:majorFont>
      <a:minorFont>
        <a:latin typeface="Arial" panose="020F0502020204030204"/>
        <a:ea typeface=".黑体-韩语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485</Words>
  <Application>Microsoft Office PowerPoint</Application>
  <PresentationFormat>Widescreen</PresentationFormat>
  <Paragraphs>78</Paragraphs>
  <Slides>27</Slides>
  <Notes>26</Notes>
  <HiddenSlides>0</HiddenSlides>
  <MMClips>2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4" baseType="lpstr">
      <vt:lpstr>#9Slide03 AmpleSoft</vt:lpstr>
      <vt:lpstr>Times New Roman</vt:lpstr>
      <vt:lpstr>UTM Azuki</vt:lpstr>
      <vt:lpstr>Microsoft YaHei</vt:lpstr>
      <vt:lpstr>UTM Androgyne</vt:lpstr>
      <vt:lpstr>.黑体-韩语</vt:lpstr>
      <vt:lpstr>等线</vt:lpstr>
      <vt:lpstr>Arial</vt:lpstr>
      <vt:lpstr>#9Slide03 Arima Madurai Black</vt:lpstr>
      <vt:lpstr>UVN Mang Cau Nang</vt:lpstr>
      <vt:lpstr>UVN Bo Quen</vt:lpstr>
      <vt:lpstr>UTM Alpine KT</vt:lpstr>
      <vt:lpstr>UTM Cookies</vt:lpstr>
      <vt:lpstr>#9Slide03 Maven Pro</vt:lpstr>
      <vt:lpstr>#9Slide03 AmpleSoft Bold</vt:lpstr>
      <vt:lpstr>迷你简少儿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mang non teams</dc:title>
  <dc:creator>Thuy Quynh</dc:creator>
  <cp:keywords>Măng non teams</cp:keywords>
  <cp:lastModifiedBy>Windows User</cp:lastModifiedBy>
  <cp:revision>104</cp:revision>
  <dcterms:created xsi:type="dcterms:W3CDTF">2017-05-08T08:38:07Z</dcterms:created>
  <dcterms:modified xsi:type="dcterms:W3CDTF">2021-12-04T17:13:16Z</dcterms:modified>
</cp:coreProperties>
</file>