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4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6" r:id="rId2"/>
    <p:sldMasterId id="2147483671" r:id="rId3"/>
    <p:sldMasterId id="2147483689" r:id="rId4"/>
  </p:sldMasterIdLst>
  <p:notesMasterIdLst>
    <p:notesMasterId r:id="rId31"/>
  </p:notesMasterIdLst>
  <p:sldIdLst>
    <p:sldId id="410" r:id="rId5"/>
    <p:sldId id="259" r:id="rId6"/>
    <p:sldId id="258" r:id="rId7"/>
    <p:sldId id="260" r:id="rId8"/>
    <p:sldId id="390" r:id="rId9"/>
    <p:sldId id="392" r:id="rId10"/>
    <p:sldId id="391" r:id="rId11"/>
    <p:sldId id="388" r:id="rId12"/>
    <p:sldId id="393" r:id="rId13"/>
    <p:sldId id="411" r:id="rId14"/>
    <p:sldId id="396" r:id="rId15"/>
    <p:sldId id="266" r:id="rId16"/>
    <p:sldId id="397" r:id="rId17"/>
    <p:sldId id="398" r:id="rId18"/>
    <p:sldId id="298" r:id="rId19"/>
    <p:sldId id="399" r:id="rId20"/>
    <p:sldId id="400" r:id="rId21"/>
    <p:sldId id="401" r:id="rId22"/>
    <p:sldId id="402" r:id="rId23"/>
    <p:sldId id="403" r:id="rId24"/>
    <p:sldId id="404" r:id="rId25"/>
    <p:sldId id="405" r:id="rId26"/>
    <p:sldId id="407" r:id="rId27"/>
    <p:sldId id="409" r:id="rId28"/>
    <p:sldId id="408" r:id="rId29"/>
    <p:sldId id="285" r:id="rId30"/>
  </p:sldIdLst>
  <p:sldSz cx="12192000" cy="6858000"/>
  <p:notesSz cx="6858000" cy="9144000"/>
  <p:embeddedFontLst>
    <p:embeddedFont>
      <p:font typeface="等线" panose="02010600030101010101" pitchFamily="2" charset="-122"/>
      <p:regular r:id="rId32"/>
    </p:embeddedFont>
    <p:embeddedFont>
      <p:font typeface="#9Slide03 AmpleSoft Bold" panose="020B0604020202020204" charset="0"/>
      <p:regular r:id="rId33"/>
    </p:embeddedFont>
    <p:embeddedFont>
      <p:font typeface="Bodoni MT" panose="02070603080606020203" pitchFamily="18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Impact" panose="020B0806030902050204" pitchFamily="34" charset="0"/>
      <p:regular r:id="rId42"/>
    </p:embeddedFont>
    <p:embeddedFont>
      <p:font typeface="SVN-Newton" panose="02040603050506020204" pitchFamily="18" charset="0"/>
      <p:regular r:id="rId43"/>
    </p:embeddedFont>
    <p:embeddedFont>
      <p:font typeface="UTM Androgyne" panose="02040603050506020204" pitchFamily="18" charset="0"/>
      <p:regular r:id="rId44"/>
    </p:embeddedFont>
    <p:embeddedFont>
      <p:font typeface="UTM Azuki" panose="02040603050506020204" pitchFamily="18" charset="0"/>
      <p:regular r:id="rId45"/>
    </p:embeddedFont>
    <p:embeddedFont>
      <p:font typeface="UTM Bell" panose="02040603050506020204" pitchFamily="18" charset="0"/>
      <p:regular r:id="rId46"/>
    </p:embeddedFont>
    <p:embeddedFont>
      <p:font typeface="UTM Cooper Black" panose="02040603050506020204" pitchFamily="18" charset="0"/>
      <p:regular r:id="rId47"/>
      <p:italic r:id="rId48"/>
    </p:embeddedFont>
    <p:embeddedFont>
      <p:font typeface="UTM Showcard" panose="02040603050506020204" pitchFamily="18" charset="0"/>
      <p:regular r:id="rId49"/>
    </p:embeddedFont>
  </p:embeddedFontLst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C1"/>
    <a:srgbClr val="FF0066"/>
    <a:srgbClr val="00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7" autoAdjust="0"/>
    <p:restoredTop sz="94678" autoAdjust="0"/>
  </p:normalViewPr>
  <p:slideViewPr>
    <p:cSldViewPr snapToGrid="0">
      <p:cViewPr varScale="1">
        <p:scale>
          <a:sx n="65" d="100"/>
          <a:sy n="65" d="100"/>
        </p:scale>
        <p:origin x="76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ags" Target="tags/tag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90C05-6217-47FA-A6E4-CF7A26720404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81D93-A355-4DAC-A5A6-C62626542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281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052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81D93-A355-4DAC-A5A6-C62626542EC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087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581D93-A355-4DAC-A5A6-C62626542E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438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581D93-A355-4DAC-A5A6-C62626542E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0265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581D93-A355-4DAC-A5A6-C62626542E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21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581D93-A355-4DAC-A5A6-C62626542E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53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900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5721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670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514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221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483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776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581D93-A355-4DAC-A5A6-C62626542E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790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581D93-A355-4DAC-A5A6-C62626542E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902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 hidden="1"/>
          <p:cNvGrpSpPr>
            <a:grpSpLocks noChangeAspect="1"/>
          </p:cNvGrpSpPr>
          <p:nvPr userDrawn="1"/>
        </p:nvGrpSpPr>
        <p:grpSpPr>
          <a:xfrm>
            <a:off x="1090268" y="365400"/>
            <a:ext cx="708133" cy="720000"/>
            <a:chOff x="988669" y="328389"/>
            <a:chExt cx="796511" cy="809858"/>
          </a:xfrm>
        </p:grpSpPr>
        <p:pic>
          <p:nvPicPr>
            <p:cNvPr id="83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669" y="328389"/>
              <a:ext cx="796511" cy="68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" name="椭圆 715"/>
            <p:cNvSpPr>
              <a:spLocks noChangeAspect="1"/>
            </p:cNvSpPr>
            <p:nvPr userDrawn="1"/>
          </p:nvSpPr>
          <p:spPr>
            <a:xfrm>
              <a:off x="1164042" y="958247"/>
              <a:ext cx="445765" cy="180000"/>
            </a:xfrm>
            <a:prstGeom prst="ellipse">
              <a:avLst/>
            </a:prstGeom>
            <a:gradFill flip="none" rotWithShape="1">
              <a:gsLst>
                <a:gs pos="23000">
                  <a:schemeClr val="bg1">
                    <a:lumMod val="65000"/>
                    <a:alpha val="43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28" name="文本框 27" hidden="1"/>
          <p:cNvSpPr txBox="1"/>
          <p:nvPr/>
        </p:nvSpPr>
        <p:spPr>
          <a:xfrm>
            <a:off x="7847436" y="6465810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zh-CN" dirty="0">
                <a:solidFill>
                  <a:schemeClr val="accent4"/>
                </a:solidFill>
                <a:latin typeface="Bodoni MT" panose="02070803080606020203" pitchFamily="18" charset="0"/>
                <a:ea typeface="方正正中黑简体" panose="02000000000000000000" pitchFamily="2" charset="-122"/>
              </a:rPr>
              <a:t>@</a:t>
            </a:r>
            <a:r>
              <a:rPr lang="zh-CN" altLang="en-US" dirty="0">
                <a:solidFill>
                  <a:schemeClr val="accent4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雪原</a:t>
            </a:r>
            <a:r>
              <a:rPr lang="en-US" altLang="zh-CN" dirty="0">
                <a:solidFill>
                  <a:schemeClr val="accent4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PPT</a:t>
            </a:r>
            <a:endParaRPr lang="zh-CN" altLang="en-US" dirty="0">
              <a:solidFill>
                <a:schemeClr val="accent4"/>
              </a:solidFill>
              <a:latin typeface="方正行楷简体" panose="03000509000000000000" pitchFamily="65" charset="-122"/>
              <a:ea typeface="方正行楷简体" panose="03000509000000000000" pitchFamily="65" charset="-122"/>
            </a:endParaRPr>
          </a:p>
        </p:txBody>
      </p:sp>
      <p:sp>
        <p:nvSpPr>
          <p:cNvPr id="31" name="文本框 30" hidden="1"/>
          <p:cNvSpPr txBox="1"/>
          <p:nvPr/>
        </p:nvSpPr>
        <p:spPr>
          <a:xfrm>
            <a:off x="10147959" y="6465810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zh-CN" sz="1800" kern="1200" dirty="0">
                <a:solidFill>
                  <a:schemeClr val="accent4"/>
                </a:solidFill>
                <a:latin typeface="Bodoni MT" panose="02070803080606020203" pitchFamily="18" charset="0"/>
                <a:ea typeface="方正正中黑简体" panose="02000000000000000000" pitchFamily="2" charset="-122"/>
                <a:cs typeface="+mn-cs"/>
              </a:rPr>
              <a:t>xyppt.yanj.cn</a:t>
            </a:r>
            <a:endParaRPr lang="zh-CN" altLang="en-US" sz="1800" kern="1200" dirty="0">
              <a:solidFill>
                <a:schemeClr val="accent4"/>
              </a:solidFill>
              <a:latin typeface="Bodoni MT" panose="02070803080606020203" pitchFamily="18" charset="0"/>
              <a:ea typeface="方正正中黑简体" panose="02000000000000000000" pitchFamily="2" charset="-122"/>
              <a:cs typeface="+mn-cs"/>
            </a:endParaRPr>
          </a:p>
        </p:txBody>
      </p:sp>
      <p:grpSp>
        <p:nvGrpSpPr>
          <p:cNvPr id="32" name="组合 31" hidden="1"/>
          <p:cNvGrpSpPr>
            <a:grpSpLocks noChangeAspect="1"/>
          </p:cNvGrpSpPr>
          <p:nvPr/>
        </p:nvGrpSpPr>
        <p:grpSpPr>
          <a:xfrm>
            <a:off x="9591189" y="6578476"/>
            <a:ext cx="461015" cy="144000"/>
            <a:chOff x="9167649" y="4366337"/>
            <a:chExt cx="654429" cy="216000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9681342" y="4366337"/>
              <a:ext cx="68103" cy="19729"/>
            </a:xfrm>
            <a:custGeom>
              <a:avLst/>
              <a:gdLst>
                <a:gd name="T0" fmla="*/ 88 w 197"/>
                <a:gd name="T1" fmla="*/ 0 h 57"/>
                <a:gd name="T2" fmla="*/ 122 w 197"/>
                <a:gd name="T3" fmla="*/ 0 h 57"/>
                <a:gd name="T4" fmla="*/ 121 w 197"/>
                <a:gd name="T5" fmla="*/ 10 h 57"/>
                <a:gd name="T6" fmla="*/ 197 w 197"/>
                <a:gd name="T7" fmla="*/ 10 h 57"/>
                <a:gd name="T8" fmla="*/ 191 w 197"/>
                <a:gd name="T9" fmla="*/ 57 h 57"/>
                <a:gd name="T10" fmla="*/ 167 w 197"/>
                <a:gd name="T11" fmla="*/ 57 h 57"/>
                <a:gd name="T12" fmla="*/ 171 w 197"/>
                <a:gd name="T13" fmla="*/ 30 h 57"/>
                <a:gd name="T14" fmla="*/ 27 w 197"/>
                <a:gd name="T15" fmla="*/ 30 h 57"/>
                <a:gd name="T16" fmla="*/ 23 w 197"/>
                <a:gd name="T17" fmla="*/ 57 h 57"/>
                <a:gd name="T18" fmla="*/ 0 w 197"/>
                <a:gd name="T19" fmla="*/ 57 h 57"/>
                <a:gd name="T20" fmla="*/ 6 w 197"/>
                <a:gd name="T21" fmla="*/ 10 h 57"/>
                <a:gd name="T22" fmla="*/ 86 w 197"/>
                <a:gd name="T23" fmla="*/ 10 h 57"/>
                <a:gd name="T24" fmla="*/ 88 w 197"/>
                <a:gd name="T2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57">
                  <a:moveTo>
                    <a:pt x="88" y="0"/>
                  </a:moveTo>
                  <a:cubicBezTo>
                    <a:pt x="101" y="0"/>
                    <a:pt x="122" y="0"/>
                    <a:pt x="122" y="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97" y="10"/>
                    <a:pt x="197" y="10"/>
                    <a:pt x="197" y="10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71" y="30"/>
                    <a:pt x="171" y="30"/>
                    <a:pt x="171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6" y="10"/>
                    <a:pt x="86" y="10"/>
                    <a:pt x="86" y="1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9679588" y="4383290"/>
              <a:ext cx="62695" cy="48958"/>
            </a:xfrm>
            <a:custGeom>
              <a:avLst/>
              <a:gdLst>
                <a:gd name="T0" fmla="*/ 393 w 429"/>
                <a:gd name="T1" fmla="*/ 335 h 335"/>
                <a:gd name="T2" fmla="*/ 429 w 429"/>
                <a:gd name="T3" fmla="*/ 90 h 335"/>
                <a:gd name="T4" fmla="*/ 261 w 429"/>
                <a:gd name="T5" fmla="*/ 90 h 335"/>
                <a:gd name="T6" fmla="*/ 265 w 429"/>
                <a:gd name="T7" fmla="*/ 45 h 335"/>
                <a:gd name="T8" fmla="*/ 372 w 429"/>
                <a:gd name="T9" fmla="*/ 45 h 335"/>
                <a:gd name="T10" fmla="*/ 377 w 429"/>
                <a:gd name="T11" fmla="*/ 0 h 335"/>
                <a:gd name="T12" fmla="*/ 109 w 429"/>
                <a:gd name="T13" fmla="*/ 0 h 335"/>
                <a:gd name="T14" fmla="*/ 102 w 429"/>
                <a:gd name="T15" fmla="*/ 45 h 335"/>
                <a:gd name="T16" fmla="*/ 211 w 429"/>
                <a:gd name="T17" fmla="*/ 45 h 335"/>
                <a:gd name="T18" fmla="*/ 206 w 429"/>
                <a:gd name="T19" fmla="*/ 90 h 335"/>
                <a:gd name="T20" fmla="*/ 36 w 429"/>
                <a:gd name="T21" fmla="*/ 90 h 335"/>
                <a:gd name="T22" fmla="*/ 0 w 429"/>
                <a:gd name="T23" fmla="*/ 335 h 335"/>
                <a:gd name="T24" fmla="*/ 393 w 429"/>
                <a:gd name="T25" fmla="*/ 335 h 335"/>
                <a:gd name="T26" fmla="*/ 178 w 429"/>
                <a:gd name="T27" fmla="*/ 287 h 335"/>
                <a:gd name="T28" fmla="*/ 62 w 429"/>
                <a:gd name="T29" fmla="*/ 287 h 335"/>
                <a:gd name="T30" fmla="*/ 71 w 429"/>
                <a:gd name="T31" fmla="*/ 235 h 335"/>
                <a:gd name="T32" fmla="*/ 185 w 429"/>
                <a:gd name="T33" fmla="*/ 235 h 335"/>
                <a:gd name="T34" fmla="*/ 178 w 429"/>
                <a:gd name="T35" fmla="*/ 287 h 335"/>
                <a:gd name="T36" fmla="*/ 190 w 429"/>
                <a:gd name="T37" fmla="*/ 190 h 335"/>
                <a:gd name="T38" fmla="*/ 76 w 429"/>
                <a:gd name="T39" fmla="*/ 190 h 335"/>
                <a:gd name="T40" fmla="*/ 83 w 429"/>
                <a:gd name="T41" fmla="*/ 135 h 335"/>
                <a:gd name="T42" fmla="*/ 199 w 429"/>
                <a:gd name="T43" fmla="*/ 135 h 335"/>
                <a:gd name="T44" fmla="*/ 190 w 429"/>
                <a:gd name="T45" fmla="*/ 190 h 335"/>
                <a:gd name="T46" fmla="*/ 254 w 429"/>
                <a:gd name="T47" fmla="*/ 135 h 335"/>
                <a:gd name="T48" fmla="*/ 365 w 429"/>
                <a:gd name="T49" fmla="*/ 135 h 335"/>
                <a:gd name="T50" fmla="*/ 358 w 429"/>
                <a:gd name="T51" fmla="*/ 190 h 335"/>
                <a:gd name="T52" fmla="*/ 246 w 429"/>
                <a:gd name="T53" fmla="*/ 190 h 335"/>
                <a:gd name="T54" fmla="*/ 254 w 429"/>
                <a:gd name="T55" fmla="*/ 135 h 335"/>
                <a:gd name="T56" fmla="*/ 232 w 429"/>
                <a:gd name="T57" fmla="*/ 287 h 335"/>
                <a:gd name="T58" fmla="*/ 239 w 429"/>
                <a:gd name="T59" fmla="*/ 235 h 335"/>
                <a:gd name="T60" fmla="*/ 351 w 429"/>
                <a:gd name="T61" fmla="*/ 235 h 335"/>
                <a:gd name="T62" fmla="*/ 343 w 429"/>
                <a:gd name="T63" fmla="*/ 287 h 335"/>
                <a:gd name="T64" fmla="*/ 232 w 429"/>
                <a:gd name="T65" fmla="*/ 28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9" h="335">
                  <a:moveTo>
                    <a:pt x="393" y="335"/>
                  </a:moveTo>
                  <a:lnTo>
                    <a:pt x="429" y="90"/>
                  </a:lnTo>
                  <a:lnTo>
                    <a:pt x="261" y="90"/>
                  </a:lnTo>
                  <a:lnTo>
                    <a:pt x="265" y="45"/>
                  </a:lnTo>
                  <a:lnTo>
                    <a:pt x="372" y="45"/>
                  </a:lnTo>
                  <a:lnTo>
                    <a:pt x="377" y="0"/>
                  </a:lnTo>
                  <a:lnTo>
                    <a:pt x="109" y="0"/>
                  </a:lnTo>
                  <a:lnTo>
                    <a:pt x="102" y="45"/>
                  </a:lnTo>
                  <a:lnTo>
                    <a:pt x="211" y="45"/>
                  </a:lnTo>
                  <a:lnTo>
                    <a:pt x="206" y="90"/>
                  </a:lnTo>
                  <a:lnTo>
                    <a:pt x="36" y="90"/>
                  </a:lnTo>
                  <a:lnTo>
                    <a:pt x="0" y="335"/>
                  </a:lnTo>
                  <a:lnTo>
                    <a:pt x="393" y="335"/>
                  </a:lnTo>
                  <a:close/>
                  <a:moveTo>
                    <a:pt x="178" y="287"/>
                  </a:moveTo>
                  <a:lnTo>
                    <a:pt x="62" y="287"/>
                  </a:lnTo>
                  <a:lnTo>
                    <a:pt x="71" y="235"/>
                  </a:lnTo>
                  <a:lnTo>
                    <a:pt x="185" y="235"/>
                  </a:lnTo>
                  <a:lnTo>
                    <a:pt x="178" y="287"/>
                  </a:lnTo>
                  <a:close/>
                  <a:moveTo>
                    <a:pt x="190" y="190"/>
                  </a:moveTo>
                  <a:lnTo>
                    <a:pt x="76" y="190"/>
                  </a:lnTo>
                  <a:lnTo>
                    <a:pt x="83" y="135"/>
                  </a:lnTo>
                  <a:lnTo>
                    <a:pt x="199" y="135"/>
                  </a:lnTo>
                  <a:lnTo>
                    <a:pt x="190" y="190"/>
                  </a:lnTo>
                  <a:close/>
                  <a:moveTo>
                    <a:pt x="254" y="135"/>
                  </a:moveTo>
                  <a:lnTo>
                    <a:pt x="365" y="135"/>
                  </a:lnTo>
                  <a:lnTo>
                    <a:pt x="358" y="190"/>
                  </a:lnTo>
                  <a:lnTo>
                    <a:pt x="246" y="190"/>
                  </a:lnTo>
                  <a:lnTo>
                    <a:pt x="254" y="135"/>
                  </a:lnTo>
                  <a:close/>
                  <a:moveTo>
                    <a:pt x="232" y="287"/>
                  </a:moveTo>
                  <a:lnTo>
                    <a:pt x="239" y="235"/>
                  </a:lnTo>
                  <a:lnTo>
                    <a:pt x="351" y="235"/>
                  </a:lnTo>
                  <a:lnTo>
                    <a:pt x="343" y="287"/>
                  </a:lnTo>
                  <a:lnTo>
                    <a:pt x="232" y="2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9677542" y="4435024"/>
              <a:ext cx="20022" cy="12130"/>
            </a:xfrm>
            <a:custGeom>
              <a:avLst/>
              <a:gdLst>
                <a:gd name="T0" fmla="*/ 81 w 137"/>
                <a:gd name="T1" fmla="*/ 0 h 83"/>
                <a:gd name="T2" fmla="*/ 52 w 137"/>
                <a:gd name="T3" fmla="*/ 35 h 83"/>
                <a:gd name="T4" fmla="*/ 7 w 137"/>
                <a:gd name="T5" fmla="*/ 35 h 83"/>
                <a:gd name="T6" fmla="*/ 0 w 137"/>
                <a:gd name="T7" fmla="*/ 83 h 83"/>
                <a:gd name="T8" fmla="*/ 71 w 137"/>
                <a:gd name="T9" fmla="*/ 83 h 83"/>
                <a:gd name="T10" fmla="*/ 137 w 137"/>
                <a:gd name="T11" fmla="*/ 0 h 83"/>
                <a:gd name="T12" fmla="*/ 81 w 137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83">
                  <a:moveTo>
                    <a:pt x="81" y="0"/>
                  </a:moveTo>
                  <a:lnTo>
                    <a:pt x="52" y="35"/>
                  </a:lnTo>
                  <a:lnTo>
                    <a:pt x="7" y="35"/>
                  </a:lnTo>
                  <a:lnTo>
                    <a:pt x="0" y="83"/>
                  </a:lnTo>
                  <a:lnTo>
                    <a:pt x="71" y="83"/>
                  </a:lnTo>
                  <a:lnTo>
                    <a:pt x="137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9718316" y="4435024"/>
              <a:ext cx="17683" cy="12130"/>
            </a:xfrm>
            <a:custGeom>
              <a:avLst/>
              <a:gdLst>
                <a:gd name="T0" fmla="*/ 52 w 121"/>
                <a:gd name="T1" fmla="*/ 0 h 83"/>
                <a:gd name="T2" fmla="*/ 74 w 121"/>
                <a:gd name="T3" fmla="*/ 35 h 83"/>
                <a:gd name="T4" fmla="*/ 121 w 121"/>
                <a:gd name="T5" fmla="*/ 35 h 83"/>
                <a:gd name="T6" fmla="*/ 114 w 121"/>
                <a:gd name="T7" fmla="*/ 83 h 83"/>
                <a:gd name="T8" fmla="*/ 41 w 121"/>
                <a:gd name="T9" fmla="*/ 83 h 83"/>
                <a:gd name="T10" fmla="*/ 0 w 121"/>
                <a:gd name="T11" fmla="*/ 0 h 83"/>
                <a:gd name="T12" fmla="*/ 52 w 12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83">
                  <a:moveTo>
                    <a:pt x="52" y="0"/>
                  </a:moveTo>
                  <a:lnTo>
                    <a:pt x="74" y="35"/>
                  </a:lnTo>
                  <a:lnTo>
                    <a:pt x="121" y="35"/>
                  </a:lnTo>
                  <a:lnTo>
                    <a:pt x="114" y="83"/>
                  </a:lnTo>
                  <a:lnTo>
                    <a:pt x="41" y="83"/>
                  </a:lnTo>
                  <a:lnTo>
                    <a:pt x="0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9666874" y="4370137"/>
              <a:ext cx="14907" cy="8623"/>
            </a:xfrm>
            <a:custGeom>
              <a:avLst/>
              <a:gdLst>
                <a:gd name="T0" fmla="*/ 92 w 102"/>
                <a:gd name="T1" fmla="*/ 59 h 59"/>
                <a:gd name="T2" fmla="*/ 0 w 102"/>
                <a:gd name="T3" fmla="*/ 59 h 59"/>
                <a:gd name="T4" fmla="*/ 7 w 102"/>
                <a:gd name="T5" fmla="*/ 0 h 59"/>
                <a:gd name="T6" fmla="*/ 102 w 102"/>
                <a:gd name="T7" fmla="*/ 0 h 59"/>
                <a:gd name="T8" fmla="*/ 92 w 10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9">
                  <a:moveTo>
                    <a:pt x="92" y="59"/>
                  </a:moveTo>
                  <a:lnTo>
                    <a:pt x="0" y="59"/>
                  </a:lnTo>
                  <a:lnTo>
                    <a:pt x="7" y="0"/>
                  </a:lnTo>
                  <a:lnTo>
                    <a:pt x="102" y="0"/>
                  </a:lnTo>
                  <a:lnTo>
                    <a:pt x="92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9662051" y="4403750"/>
              <a:ext cx="14907" cy="9061"/>
            </a:xfrm>
            <a:custGeom>
              <a:avLst/>
              <a:gdLst>
                <a:gd name="T0" fmla="*/ 92 w 102"/>
                <a:gd name="T1" fmla="*/ 62 h 62"/>
                <a:gd name="T2" fmla="*/ 0 w 102"/>
                <a:gd name="T3" fmla="*/ 62 h 62"/>
                <a:gd name="T4" fmla="*/ 9 w 102"/>
                <a:gd name="T5" fmla="*/ 0 h 62"/>
                <a:gd name="T6" fmla="*/ 102 w 102"/>
                <a:gd name="T7" fmla="*/ 0 h 62"/>
                <a:gd name="T8" fmla="*/ 92 w 102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62">
                  <a:moveTo>
                    <a:pt x="92" y="62"/>
                  </a:moveTo>
                  <a:lnTo>
                    <a:pt x="0" y="62"/>
                  </a:lnTo>
                  <a:lnTo>
                    <a:pt x="9" y="0"/>
                  </a:lnTo>
                  <a:lnTo>
                    <a:pt x="102" y="0"/>
                  </a:lnTo>
                  <a:lnTo>
                    <a:pt x="92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9657229" y="4437801"/>
              <a:ext cx="14761" cy="8623"/>
            </a:xfrm>
            <a:custGeom>
              <a:avLst/>
              <a:gdLst>
                <a:gd name="T0" fmla="*/ 94 w 101"/>
                <a:gd name="T1" fmla="*/ 59 h 59"/>
                <a:gd name="T2" fmla="*/ 0 w 101"/>
                <a:gd name="T3" fmla="*/ 59 h 59"/>
                <a:gd name="T4" fmla="*/ 9 w 101"/>
                <a:gd name="T5" fmla="*/ 0 h 59"/>
                <a:gd name="T6" fmla="*/ 101 w 101"/>
                <a:gd name="T7" fmla="*/ 0 h 59"/>
                <a:gd name="T8" fmla="*/ 94 w 101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59">
                  <a:moveTo>
                    <a:pt x="94" y="59"/>
                  </a:moveTo>
                  <a:lnTo>
                    <a:pt x="0" y="59"/>
                  </a:lnTo>
                  <a:lnTo>
                    <a:pt x="9" y="0"/>
                  </a:lnTo>
                  <a:lnTo>
                    <a:pt x="101" y="0"/>
                  </a:lnTo>
                  <a:lnTo>
                    <a:pt x="94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12"/>
            <p:cNvSpPr>
              <a:spLocks noEditPoints="1"/>
            </p:cNvSpPr>
            <p:nvPr/>
          </p:nvSpPr>
          <p:spPr bwMode="auto">
            <a:xfrm>
              <a:off x="9748422" y="4366337"/>
              <a:ext cx="73656" cy="36682"/>
            </a:xfrm>
            <a:custGeom>
              <a:avLst/>
              <a:gdLst>
                <a:gd name="T0" fmla="*/ 469 w 504"/>
                <a:gd name="T1" fmla="*/ 251 h 251"/>
                <a:gd name="T2" fmla="*/ 504 w 504"/>
                <a:gd name="T3" fmla="*/ 0 h 251"/>
                <a:gd name="T4" fmla="*/ 36 w 504"/>
                <a:gd name="T5" fmla="*/ 0 h 251"/>
                <a:gd name="T6" fmla="*/ 0 w 504"/>
                <a:gd name="T7" fmla="*/ 251 h 251"/>
                <a:gd name="T8" fmla="*/ 469 w 504"/>
                <a:gd name="T9" fmla="*/ 251 h 251"/>
                <a:gd name="T10" fmla="*/ 215 w 504"/>
                <a:gd name="T11" fmla="*/ 206 h 251"/>
                <a:gd name="T12" fmla="*/ 62 w 504"/>
                <a:gd name="T13" fmla="*/ 206 h 251"/>
                <a:gd name="T14" fmla="*/ 71 w 504"/>
                <a:gd name="T15" fmla="*/ 145 h 251"/>
                <a:gd name="T16" fmla="*/ 225 w 504"/>
                <a:gd name="T17" fmla="*/ 145 h 251"/>
                <a:gd name="T18" fmla="*/ 215 w 504"/>
                <a:gd name="T19" fmla="*/ 206 h 251"/>
                <a:gd name="T20" fmla="*/ 230 w 504"/>
                <a:gd name="T21" fmla="*/ 107 h 251"/>
                <a:gd name="T22" fmla="*/ 76 w 504"/>
                <a:gd name="T23" fmla="*/ 107 h 251"/>
                <a:gd name="T24" fmla="*/ 85 w 504"/>
                <a:gd name="T25" fmla="*/ 42 h 251"/>
                <a:gd name="T26" fmla="*/ 239 w 504"/>
                <a:gd name="T27" fmla="*/ 42 h 251"/>
                <a:gd name="T28" fmla="*/ 230 w 504"/>
                <a:gd name="T29" fmla="*/ 107 h 251"/>
                <a:gd name="T30" fmla="*/ 291 w 504"/>
                <a:gd name="T31" fmla="*/ 42 h 251"/>
                <a:gd name="T32" fmla="*/ 445 w 504"/>
                <a:gd name="T33" fmla="*/ 42 h 251"/>
                <a:gd name="T34" fmla="*/ 435 w 504"/>
                <a:gd name="T35" fmla="*/ 107 h 251"/>
                <a:gd name="T36" fmla="*/ 282 w 504"/>
                <a:gd name="T37" fmla="*/ 107 h 251"/>
                <a:gd name="T38" fmla="*/ 291 w 504"/>
                <a:gd name="T39" fmla="*/ 42 h 251"/>
                <a:gd name="T40" fmla="*/ 267 w 504"/>
                <a:gd name="T41" fmla="*/ 206 h 251"/>
                <a:gd name="T42" fmla="*/ 277 w 504"/>
                <a:gd name="T43" fmla="*/ 145 h 251"/>
                <a:gd name="T44" fmla="*/ 431 w 504"/>
                <a:gd name="T45" fmla="*/ 145 h 251"/>
                <a:gd name="T46" fmla="*/ 421 w 504"/>
                <a:gd name="T47" fmla="*/ 206 h 251"/>
                <a:gd name="T48" fmla="*/ 267 w 504"/>
                <a:gd name="T49" fmla="*/ 20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4" h="251">
                  <a:moveTo>
                    <a:pt x="469" y="251"/>
                  </a:moveTo>
                  <a:lnTo>
                    <a:pt x="504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469" y="251"/>
                  </a:lnTo>
                  <a:close/>
                  <a:moveTo>
                    <a:pt x="215" y="206"/>
                  </a:moveTo>
                  <a:lnTo>
                    <a:pt x="62" y="206"/>
                  </a:lnTo>
                  <a:lnTo>
                    <a:pt x="71" y="145"/>
                  </a:lnTo>
                  <a:lnTo>
                    <a:pt x="225" y="145"/>
                  </a:lnTo>
                  <a:lnTo>
                    <a:pt x="215" y="206"/>
                  </a:lnTo>
                  <a:close/>
                  <a:moveTo>
                    <a:pt x="230" y="107"/>
                  </a:moveTo>
                  <a:lnTo>
                    <a:pt x="76" y="107"/>
                  </a:lnTo>
                  <a:lnTo>
                    <a:pt x="85" y="42"/>
                  </a:lnTo>
                  <a:lnTo>
                    <a:pt x="239" y="42"/>
                  </a:lnTo>
                  <a:lnTo>
                    <a:pt x="230" y="107"/>
                  </a:lnTo>
                  <a:close/>
                  <a:moveTo>
                    <a:pt x="291" y="42"/>
                  </a:moveTo>
                  <a:lnTo>
                    <a:pt x="445" y="42"/>
                  </a:lnTo>
                  <a:lnTo>
                    <a:pt x="435" y="107"/>
                  </a:lnTo>
                  <a:lnTo>
                    <a:pt x="282" y="107"/>
                  </a:lnTo>
                  <a:lnTo>
                    <a:pt x="291" y="42"/>
                  </a:lnTo>
                  <a:close/>
                  <a:moveTo>
                    <a:pt x="267" y="206"/>
                  </a:moveTo>
                  <a:lnTo>
                    <a:pt x="277" y="145"/>
                  </a:lnTo>
                  <a:lnTo>
                    <a:pt x="431" y="145"/>
                  </a:lnTo>
                  <a:lnTo>
                    <a:pt x="421" y="206"/>
                  </a:lnTo>
                  <a:lnTo>
                    <a:pt x="267" y="2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9746376" y="4405211"/>
              <a:ext cx="24552" cy="12130"/>
            </a:xfrm>
            <a:custGeom>
              <a:avLst/>
              <a:gdLst>
                <a:gd name="T0" fmla="*/ 114 w 168"/>
                <a:gd name="T1" fmla="*/ 0 h 83"/>
                <a:gd name="T2" fmla="*/ 85 w 168"/>
                <a:gd name="T3" fmla="*/ 38 h 83"/>
                <a:gd name="T4" fmla="*/ 7 w 168"/>
                <a:gd name="T5" fmla="*/ 38 h 83"/>
                <a:gd name="T6" fmla="*/ 0 w 168"/>
                <a:gd name="T7" fmla="*/ 83 h 83"/>
                <a:gd name="T8" fmla="*/ 114 w 168"/>
                <a:gd name="T9" fmla="*/ 83 h 83"/>
                <a:gd name="T10" fmla="*/ 168 w 168"/>
                <a:gd name="T11" fmla="*/ 0 h 83"/>
                <a:gd name="T12" fmla="*/ 114 w 16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3">
                  <a:moveTo>
                    <a:pt x="114" y="0"/>
                  </a:moveTo>
                  <a:lnTo>
                    <a:pt x="85" y="38"/>
                  </a:lnTo>
                  <a:lnTo>
                    <a:pt x="7" y="38"/>
                  </a:lnTo>
                  <a:lnTo>
                    <a:pt x="0" y="83"/>
                  </a:lnTo>
                  <a:lnTo>
                    <a:pt x="114" y="83"/>
                  </a:lnTo>
                  <a:lnTo>
                    <a:pt x="168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9793726" y="4405211"/>
              <a:ext cx="22068" cy="12130"/>
            </a:xfrm>
            <a:custGeom>
              <a:avLst/>
              <a:gdLst>
                <a:gd name="T0" fmla="*/ 54 w 151"/>
                <a:gd name="T1" fmla="*/ 0 h 83"/>
                <a:gd name="T2" fmla="*/ 73 w 151"/>
                <a:gd name="T3" fmla="*/ 38 h 83"/>
                <a:gd name="T4" fmla="*/ 151 w 151"/>
                <a:gd name="T5" fmla="*/ 38 h 83"/>
                <a:gd name="T6" fmla="*/ 147 w 151"/>
                <a:gd name="T7" fmla="*/ 83 h 83"/>
                <a:gd name="T8" fmla="*/ 36 w 151"/>
                <a:gd name="T9" fmla="*/ 83 h 83"/>
                <a:gd name="T10" fmla="*/ 0 w 151"/>
                <a:gd name="T11" fmla="*/ 0 h 83"/>
                <a:gd name="T12" fmla="*/ 54 w 15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83">
                  <a:moveTo>
                    <a:pt x="54" y="0"/>
                  </a:moveTo>
                  <a:lnTo>
                    <a:pt x="73" y="38"/>
                  </a:lnTo>
                  <a:lnTo>
                    <a:pt x="151" y="38"/>
                  </a:lnTo>
                  <a:lnTo>
                    <a:pt x="147" y="83"/>
                  </a:lnTo>
                  <a:lnTo>
                    <a:pt x="36" y="83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9742284" y="4420118"/>
              <a:ext cx="20314" cy="27037"/>
            </a:xfrm>
            <a:custGeom>
              <a:avLst/>
              <a:gdLst>
                <a:gd name="T0" fmla="*/ 59 w 139"/>
                <a:gd name="T1" fmla="*/ 185 h 185"/>
                <a:gd name="T2" fmla="*/ 0 w 139"/>
                <a:gd name="T3" fmla="*/ 185 h 185"/>
                <a:gd name="T4" fmla="*/ 68 w 139"/>
                <a:gd name="T5" fmla="*/ 106 h 185"/>
                <a:gd name="T6" fmla="*/ 85 w 139"/>
                <a:gd name="T7" fmla="*/ 0 h 185"/>
                <a:gd name="T8" fmla="*/ 139 w 139"/>
                <a:gd name="T9" fmla="*/ 0 h 185"/>
                <a:gd name="T10" fmla="*/ 125 w 139"/>
                <a:gd name="T11" fmla="*/ 106 h 185"/>
                <a:gd name="T12" fmla="*/ 59 w 139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85">
                  <a:moveTo>
                    <a:pt x="59" y="185"/>
                  </a:moveTo>
                  <a:lnTo>
                    <a:pt x="0" y="185"/>
                  </a:lnTo>
                  <a:lnTo>
                    <a:pt x="68" y="106"/>
                  </a:lnTo>
                  <a:lnTo>
                    <a:pt x="85" y="0"/>
                  </a:lnTo>
                  <a:lnTo>
                    <a:pt x="139" y="0"/>
                  </a:lnTo>
                  <a:lnTo>
                    <a:pt x="125" y="106"/>
                  </a:lnTo>
                  <a:lnTo>
                    <a:pt x="59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16"/>
            <p:cNvSpPr>
              <a:spLocks/>
            </p:cNvSpPr>
            <p:nvPr/>
          </p:nvSpPr>
          <p:spPr bwMode="auto">
            <a:xfrm>
              <a:off x="9794749" y="4420118"/>
              <a:ext cx="11838" cy="27037"/>
            </a:xfrm>
            <a:custGeom>
              <a:avLst/>
              <a:gdLst>
                <a:gd name="T0" fmla="*/ 55 w 81"/>
                <a:gd name="T1" fmla="*/ 185 h 185"/>
                <a:gd name="T2" fmla="*/ 0 w 81"/>
                <a:gd name="T3" fmla="*/ 185 h 185"/>
                <a:gd name="T4" fmla="*/ 26 w 81"/>
                <a:gd name="T5" fmla="*/ 0 h 185"/>
                <a:gd name="T6" fmla="*/ 81 w 81"/>
                <a:gd name="T7" fmla="*/ 0 h 185"/>
                <a:gd name="T8" fmla="*/ 55 w 81"/>
                <a:gd name="T9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85">
                  <a:moveTo>
                    <a:pt x="55" y="185"/>
                  </a:moveTo>
                  <a:lnTo>
                    <a:pt x="0" y="185"/>
                  </a:lnTo>
                  <a:lnTo>
                    <a:pt x="26" y="0"/>
                  </a:lnTo>
                  <a:lnTo>
                    <a:pt x="81" y="0"/>
                  </a:lnTo>
                  <a:lnTo>
                    <a:pt x="55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17"/>
            <p:cNvSpPr>
              <a:spLocks/>
            </p:cNvSpPr>
            <p:nvPr/>
          </p:nvSpPr>
          <p:spPr bwMode="auto">
            <a:xfrm>
              <a:off x="9723139" y="4460015"/>
              <a:ext cx="85494" cy="79356"/>
            </a:xfrm>
            <a:custGeom>
              <a:avLst/>
              <a:gdLst>
                <a:gd name="T0" fmla="*/ 497 w 585"/>
                <a:gd name="T1" fmla="*/ 0 h 543"/>
                <a:gd name="T2" fmla="*/ 431 w 585"/>
                <a:gd name="T3" fmla="*/ 427 h 543"/>
                <a:gd name="T4" fmla="*/ 192 w 585"/>
                <a:gd name="T5" fmla="*/ 0 h 543"/>
                <a:gd name="T6" fmla="*/ 81 w 585"/>
                <a:gd name="T7" fmla="*/ 0 h 543"/>
                <a:gd name="T8" fmla="*/ 0 w 585"/>
                <a:gd name="T9" fmla="*/ 543 h 543"/>
                <a:gd name="T10" fmla="*/ 88 w 585"/>
                <a:gd name="T11" fmla="*/ 543 h 543"/>
                <a:gd name="T12" fmla="*/ 152 w 585"/>
                <a:gd name="T13" fmla="*/ 113 h 543"/>
                <a:gd name="T14" fmla="*/ 391 w 585"/>
                <a:gd name="T15" fmla="*/ 543 h 543"/>
                <a:gd name="T16" fmla="*/ 502 w 585"/>
                <a:gd name="T17" fmla="*/ 543 h 543"/>
                <a:gd name="T18" fmla="*/ 585 w 585"/>
                <a:gd name="T19" fmla="*/ 0 h 543"/>
                <a:gd name="T20" fmla="*/ 497 w 585"/>
                <a:gd name="T21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5" h="543">
                  <a:moveTo>
                    <a:pt x="497" y="0"/>
                  </a:moveTo>
                  <a:lnTo>
                    <a:pt x="431" y="427"/>
                  </a:lnTo>
                  <a:lnTo>
                    <a:pt x="192" y="0"/>
                  </a:lnTo>
                  <a:lnTo>
                    <a:pt x="81" y="0"/>
                  </a:lnTo>
                  <a:lnTo>
                    <a:pt x="0" y="543"/>
                  </a:lnTo>
                  <a:lnTo>
                    <a:pt x="88" y="543"/>
                  </a:lnTo>
                  <a:lnTo>
                    <a:pt x="152" y="113"/>
                  </a:lnTo>
                  <a:lnTo>
                    <a:pt x="391" y="543"/>
                  </a:lnTo>
                  <a:lnTo>
                    <a:pt x="502" y="543"/>
                  </a:lnTo>
                  <a:lnTo>
                    <a:pt x="585" y="0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9656790" y="4460015"/>
              <a:ext cx="68833" cy="79356"/>
            </a:xfrm>
            <a:custGeom>
              <a:avLst/>
              <a:gdLst>
                <a:gd name="T0" fmla="*/ 95 w 199"/>
                <a:gd name="T1" fmla="*/ 36 h 229"/>
                <a:gd name="T2" fmla="*/ 194 w 199"/>
                <a:gd name="T3" fmla="*/ 36 h 229"/>
                <a:gd name="T4" fmla="*/ 199 w 199"/>
                <a:gd name="T5" fmla="*/ 0 h 229"/>
                <a:gd name="T6" fmla="*/ 77 w 199"/>
                <a:gd name="T7" fmla="*/ 0 h 229"/>
                <a:gd name="T8" fmla="*/ 16 w 199"/>
                <a:gd name="T9" fmla="*/ 53 h 229"/>
                <a:gd name="T10" fmla="*/ 0 w 199"/>
                <a:gd name="T11" fmla="*/ 167 h 229"/>
                <a:gd name="T12" fmla="*/ 23 w 199"/>
                <a:gd name="T13" fmla="*/ 200 h 229"/>
                <a:gd name="T14" fmla="*/ 15 w 199"/>
                <a:gd name="T15" fmla="*/ 219 h 229"/>
                <a:gd name="T16" fmla="*/ 45 w 199"/>
                <a:gd name="T17" fmla="*/ 229 h 229"/>
                <a:gd name="T18" fmla="*/ 165 w 199"/>
                <a:gd name="T19" fmla="*/ 229 h 229"/>
                <a:gd name="T20" fmla="*/ 170 w 199"/>
                <a:gd name="T21" fmla="*/ 192 h 229"/>
                <a:gd name="T22" fmla="*/ 73 w 199"/>
                <a:gd name="T23" fmla="*/ 192 h 229"/>
                <a:gd name="T24" fmla="*/ 38 w 199"/>
                <a:gd name="T25" fmla="*/ 159 h 229"/>
                <a:gd name="T26" fmla="*/ 50 w 199"/>
                <a:gd name="T27" fmla="*/ 70 h 229"/>
                <a:gd name="T28" fmla="*/ 95 w 199"/>
                <a:gd name="T29" fmla="*/ 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229">
                  <a:moveTo>
                    <a:pt x="95" y="36"/>
                  </a:moveTo>
                  <a:cubicBezTo>
                    <a:pt x="194" y="36"/>
                    <a:pt x="194" y="36"/>
                    <a:pt x="194" y="36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47" y="0"/>
                    <a:pt x="20" y="24"/>
                    <a:pt x="16" y="53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" y="170"/>
                    <a:pt x="26" y="186"/>
                    <a:pt x="23" y="200"/>
                  </a:cubicBezTo>
                  <a:cubicBezTo>
                    <a:pt x="22" y="207"/>
                    <a:pt x="20" y="214"/>
                    <a:pt x="15" y="219"/>
                  </a:cubicBezTo>
                  <a:cubicBezTo>
                    <a:pt x="24" y="225"/>
                    <a:pt x="32" y="229"/>
                    <a:pt x="45" y="229"/>
                  </a:cubicBezTo>
                  <a:cubicBezTo>
                    <a:pt x="165" y="229"/>
                    <a:pt x="165" y="229"/>
                    <a:pt x="165" y="229"/>
                  </a:cubicBezTo>
                  <a:cubicBezTo>
                    <a:pt x="170" y="192"/>
                    <a:pt x="170" y="192"/>
                    <a:pt x="170" y="192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54" y="192"/>
                    <a:pt x="35" y="181"/>
                    <a:pt x="38" y="159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4" y="45"/>
                    <a:pt x="71" y="36"/>
                    <a:pt x="95" y="36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Oval 19"/>
            <p:cNvSpPr>
              <a:spLocks noChangeArrowheads="1"/>
            </p:cNvSpPr>
            <p:nvPr/>
          </p:nvSpPr>
          <p:spPr bwMode="auto">
            <a:xfrm>
              <a:off x="9643637" y="4518618"/>
              <a:ext cx="19729" cy="197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9173933" y="4477991"/>
              <a:ext cx="461082" cy="63426"/>
            </a:xfrm>
            <a:custGeom>
              <a:avLst/>
              <a:gdLst>
                <a:gd name="T0" fmla="*/ 1295 w 1334"/>
                <a:gd name="T1" fmla="*/ 170 h 183"/>
                <a:gd name="T2" fmla="*/ 730 w 1334"/>
                <a:gd name="T3" fmla="*/ 64 h 183"/>
                <a:gd name="T4" fmla="*/ 118 w 1334"/>
                <a:gd name="T5" fmla="*/ 132 h 183"/>
                <a:gd name="T6" fmla="*/ 0 w 1334"/>
                <a:gd name="T7" fmla="*/ 177 h 183"/>
                <a:gd name="T8" fmla="*/ 72 w 1334"/>
                <a:gd name="T9" fmla="*/ 140 h 183"/>
                <a:gd name="T10" fmla="*/ 723 w 1334"/>
                <a:gd name="T11" fmla="*/ 24 h 183"/>
                <a:gd name="T12" fmla="*/ 1334 w 1334"/>
                <a:gd name="T13" fmla="*/ 183 h 183"/>
                <a:gd name="T14" fmla="*/ 1295 w 1334"/>
                <a:gd name="T15" fmla="*/ 17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4" h="183">
                  <a:moveTo>
                    <a:pt x="1295" y="170"/>
                  </a:moveTo>
                  <a:cubicBezTo>
                    <a:pt x="1224" y="146"/>
                    <a:pt x="1037" y="81"/>
                    <a:pt x="730" y="64"/>
                  </a:cubicBezTo>
                  <a:cubicBezTo>
                    <a:pt x="436" y="47"/>
                    <a:pt x="227" y="99"/>
                    <a:pt x="118" y="132"/>
                  </a:cubicBezTo>
                  <a:cubicBezTo>
                    <a:pt x="100" y="139"/>
                    <a:pt x="0" y="177"/>
                    <a:pt x="0" y="177"/>
                  </a:cubicBezTo>
                  <a:cubicBezTo>
                    <a:pt x="0" y="177"/>
                    <a:pt x="60" y="146"/>
                    <a:pt x="72" y="140"/>
                  </a:cubicBezTo>
                  <a:cubicBezTo>
                    <a:pt x="85" y="132"/>
                    <a:pt x="336" y="0"/>
                    <a:pt x="723" y="24"/>
                  </a:cubicBezTo>
                  <a:cubicBezTo>
                    <a:pt x="1085" y="47"/>
                    <a:pt x="1303" y="163"/>
                    <a:pt x="1334" y="183"/>
                  </a:cubicBezTo>
                  <a:cubicBezTo>
                    <a:pt x="1334" y="183"/>
                    <a:pt x="1310" y="175"/>
                    <a:pt x="1295" y="170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9167649" y="4366337"/>
              <a:ext cx="138251" cy="153304"/>
            </a:xfrm>
            <a:custGeom>
              <a:avLst/>
              <a:gdLst>
                <a:gd name="T0" fmla="*/ 212 w 400"/>
                <a:gd name="T1" fmla="*/ 405 h 442"/>
                <a:gd name="T2" fmla="*/ 231 w 400"/>
                <a:gd name="T3" fmla="*/ 271 h 442"/>
                <a:gd name="T4" fmla="*/ 400 w 400"/>
                <a:gd name="T5" fmla="*/ 0 h 442"/>
                <a:gd name="T6" fmla="*/ 311 w 400"/>
                <a:gd name="T7" fmla="*/ 0 h 442"/>
                <a:gd name="T8" fmla="*/ 195 w 400"/>
                <a:gd name="T9" fmla="*/ 192 h 442"/>
                <a:gd name="T10" fmla="*/ 87 w 400"/>
                <a:gd name="T11" fmla="*/ 0 h 442"/>
                <a:gd name="T12" fmla="*/ 0 w 400"/>
                <a:gd name="T13" fmla="*/ 0 h 442"/>
                <a:gd name="T14" fmla="*/ 148 w 400"/>
                <a:gd name="T15" fmla="*/ 263 h 442"/>
                <a:gd name="T16" fmla="*/ 121 w 400"/>
                <a:gd name="T17" fmla="*/ 442 h 442"/>
                <a:gd name="T18" fmla="*/ 212 w 400"/>
                <a:gd name="T19" fmla="*/ 40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442">
                  <a:moveTo>
                    <a:pt x="212" y="405"/>
                  </a:moveTo>
                  <a:cubicBezTo>
                    <a:pt x="231" y="271"/>
                    <a:pt x="231" y="271"/>
                    <a:pt x="231" y="271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195" y="192"/>
                    <a:pt x="195" y="192"/>
                    <a:pt x="195" y="192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8" y="263"/>
                    <a:pt x="148" y="263"/>
                    <a:pt x="148" y="263"/>
                  </a:cubicBezTo>
                  <a:cubicBezTo>
                    <a:pt x="145" y="288"/>
                    <a:pt x="121" y="442"/>
                    <a:pt x="121" y="442"/>
                  </a:cubicBezTo>
                  <a:cubicBezTo>
                    <a:pt x="121" y="442"/>
                    <a:pt x="148" y="429"/>
                    <a:pt x="212" y="405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9550690" y="4366629"/>
              <a:ext cx="105515" cy="158858"/>
            </a:xfrm>
            <a:custGeom>
              <a:avLst/>
              <a:gdLst>
                <a:gd name="T0" fmla="*/ 183 w 305"/>
                <a:gd name="T1" fmla="*/ 448 h 458"/>
                <a:gd name="T2" fmla="*/ 213 w 305"/>
                <a:gd name="T3" fmla="*/ 428 h 458"/>
                <a:gd name="T4" fmla="*/ 232 w 305"/>
                <a:gd name="T5" fmla="*/ 405 h 458"/>
                <a:gd name="T6" fmla="*/ 246 w 305"/>
                <a:gd name="T7" fmla="*/ 373 h 458"/>
                <a:gd name="T8" fmla="*/ 305 w 305"/>
                <a:gd name="T9" fmla="*/ 0 h 458"/>
                <a:gd name="T10" fmla="*/ 228 w 305"/>
                <a:gd name="T11" fmla="*/ 0 h 458"/>
                <a:gd name="T12" fmla="*/ 181 w 305"/>
                <a:gd name="T13" fmla="*/ 312 h 458"/>
                <a:gd name="T14" fmla="*/ 112 w 305"/>
                <a:gd name="T15" fmla="*/ 397 h 458"/>
                <a:gd name="T16" fmla="*/ 0 w 305"/>
                <a:gd name="T17" fmla="*/ 398 h 458"/>
                <a:gd name="T18" fmla="*/ 160 w 305"/>
                <a:gd name="T19" fmla="*/ 458 h 458"/>
                <a:gd name="T20" fmla="*/ 183 w 305"/>
                <a:gd name="T21" fmla="*/ 44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5" h="458">
                  <a:moveTo>
                    <a:pt x="183" y="448"/>
                  </a:moveTo>
                  <a:cubicBezTo>
                    <a:pt x="194" y="442"/>
                    <a:pt x="204" y="435"/>
                    <a:pt x="213" y="428"/>
                  </a:cubicBezTo>
                  <a:cubicBezTo>
                    <a:pt x="220" y="421"/>
                    <a:pt x="227" y="413"/>
                    <a:pt x="232" y="405"/>
                  </a:cubicBezTo>
                  <a:cubicBezTo>
                    <a:pt x="238" y="396"/>
                    <a:pt x="244" y="386"/>
                    <a:pt x="246" y="373"/>
                  </a:cubicBezTo>
                  <a:cubicBezTo>
                    <a:pt x="250" y="351"/>
                    <a:pt x="305" y="0"/>
                    <a:pt x="305" y="0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28" y="0"/>
                    <a:pt x="185" y="293"/>
                    <a:pt x="181" y="312"/>
                  </a:cubicBezTo>
                  <a:cubicBezTo>
                    <a:pt x="177" y="327"/>
                    <a:pt x="163" y="389"/>
                    <a:pt x="112" y="397"/>
                  </a:cubicBezTo>
                  <a:cubicBezTo>
                    <a:pt x="71" y="403"/>
                    <a:pt x="0" y="398"/>
                    <a:pt x="0" y="398"/>
                  </a:cubicBezTo>
                  <a:cubicBezTo>
                    <a:pt x="70" y="418"/>
                    <a:pt x="122" y="441"/>
                    <a:pt x="160" y="458"/>
                  </a:cubicBezTo>
                  <a:cubicBezTo>
                    <a:pt x="167" y="455"/>
                    <a:pt x="176" y="451"/>
                    <a:pt x="183" y="448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9406593" y="4366629"/>
              <a:ext cx="161781" cy="137082"/>
            </a:xfrm>
            <a:custGeom>
              <a:avLst/>
              <a:gdLst>
                <a:gd name="T0" fmla="*/ 468 w 468"/>
                <a:gd name="T1" fmla="*/ 0 h 395"/>
                <a:gd name="T2" fmla="*/ 387 w 468"/>
                <a:gd name="T3" fmla="*/ 0 h 395"/>
                <a:gd name="T4" fmla="*/ 332 w 468"/>
                <a:gd name="T5" fmla="*/ 358 h 395"/>
                <a:gd name="T6" fmla="*/ 132 w 468"/>
                <a:gd name="T7" fmla="*/ 0 h 395"/>
                <a:gd name="T8" fmla="*/ 49 w 468"/>
                <a:gd name="T9" fmla="*/ 0 h 395"/>
                <a:gd name="T10" fmla="*/ 0 w 468"/>
                <a:gd name="T11" fmla="*/ 326 h 395"/>
                <a:gd name="T12" fmla="*/ 22 w 468"/>
                <a:gd name="T13" fmla="*/ 327 h 395"/>
                <a:gd name="T14" fmla="*/ 74 w 468"/>
                <a:gd name="T15" fmla="*/ 330 h 395"/>
                <a:gd name="T16" fmla="*/ 107 w 468"/>
                <a:gd name="T17" fmla="*/ 109 h 395"/>
                <a:gd name="T18" fmla="*/ 245 w 468"/>
                <a:gd name="T19" fmla="*/ 355 h 395"/>
                <a:gd name="T20" fmla="*/ 408 w 468"/>
                <a:gd name="T21" fmla="*/ 395 h 395"/>
                <a:gd name="T22" fmla="*/ 468 w 468"/>
                <a:gd name="T23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395">
                  <a:moveTo>
                    <a:pt x="468" y="0"/>
                  </a:moveTo>
                  <a:cubicBezTo>
                    <a:pt x="387" y="0"/>
                    <a:pt x="387" y="0"/>
                    <a:pt x="387" y="0"/>
                  </a:cubicBezTo>
                  <a:cubicBezTo>
                    <a:pt x="332" y="358"/>
                    <a:pt x="332" y="358"/>
                    <a:pt x="332" y="358"/>
                  </a:cubicBezTo>
                  <a:cubicBezTo>
                    <a:pt x="301" y="297"/>
                    <a:pt x="132" y="0"/>
                    <a:pt x="132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9" y="326"/>
                    <a:pt x="12" y="326"/>
                    <a:pt x="22" y="327"/>
                  </a:cubicBezTo>
                  <a:cubicBezTo>
                    <a:pt x="39" y="328"/>
                    <a:pt x="57" y="329"/>
                    <a:pt x="74" y="33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07" y="109"/>
                    <a:pt x="191" y="257"/>
                    <a:pt x="245" y="355"/>
                  </a:cubicBezTo>
                  <a:cubicBezTo>
                    <a:pt x="318" y="367"/>
                    <a:pt x="383" y="388"/>
                    <a:pt x="408" y="395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9253435" y="4366629"/>
              <a:ext cx="146874" cy="135621"/>
            </a:xfrm>
            <a:custGeom>
              <a:avLst/>
              <a:gdLst>
                <a:gd name="T0" fmla="*/ 335 w 425"/>
                <a:gd name="T1" fmla="*/ 0 h 391"/>
                <a:gd name="T2" fmla="*/ 226 w 425"/>
                <a:gd name="T3" fmla="*/ 0 h 391"/>
                <a:gd name="T4" fmla="*/ 0 w 425"/>
                <a:gd name="T5" fmla="*/ 391 h 391"/>
                <a:gd name="T6" fmla="*/ 304 w 425"/>
                <a:gd name="T7" fmla="*/ 330 h 391"/>
                <a:gd name="T8" fmla="*/ 150 w 425"/>
                <a:gd name="T9" fmla="*/ 272 h 391"/>
                <a:gd name="T10" fmla="*/ 272 w 425"/>
                <a:gd name="T11" fmla="*/ 60 h 391"/>
                <a:gd name="T12" fmla="*/ 349 w 425"/>
                <a:gd name="T13" fmla="*/ 327 h 391"/>
                <a:gd name="T14" fmla="*/ 389 w 425"/>
                <a:gd name="T15" fmla="*/ 326 h 391"/>
                <a:gd name="T16" fmla="*/ 425 w 425"/>
                <a:gd name="T17" fmla="*/ 326 h 391"/>
                <a:gd name="T18" fmla="*/ 335 w 425"/>
                <a:gd name="T19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5" h="391">
                  <a:moveTo>
                    <a:pt x="335" y="0"/>
                  </a:moveTo>
                  <a:cubicBezTo>
                    <a:pt x="314" y="0"/>
                    <a:pt x="256" y="0"/>
                    <a:pt x="226" y="0"/>
                  </a:cubicBezTo>
                  <a:cubicBezTo>
                    <a:pt x="208" y="32"/>
                    <a:pt x="0" y="391"/>
                    <a:pt x="0" y="391"/>
                  </a:cubicBezTo>
                  <a:cubicBezTo>
                    <a:pt x="138" y="341"/>
                    <a:pt x="268" y="333"/>
                    <a:pt x="304" y="330"/>
                  </a:cubicBezTo>
                  <a:cubicBezTo>
                    <a:pt x="150" y="272"/>
                    <a:pt x="150" y="272"/>
                    <a:pt x="150" y="272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349" y="327"/>
                    <a:pt x="349" y="327"/>
                    <a:pt x="349" y="327"/>
                  </a:cubicBezTo>
                  <a:cubicBezTo>
                    <a:pt x="370" y="326"/>
                    <a:pt x="368" y="326"/>
                    <a:pt x="389" y="326"/>
                  </a:cubicBezTo>
                  <a:cubicBezTo>
                    <a:pt x="397" y="326"/>
                    <a:pt x="417" y="326"/>
                    <a:pt x="425" y="326"/>
                  </a:cubicBezTo>
                  <a:lnTo>
                    <a:pt x="335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9324314" y="4423917"/>
              <a:ext cx="29959" cy="41212"/>
            </a:xfrm>
            <a:custGeom>
              <a:avLst/>
              <a:gdLst>
                <a:gd name="T0" fmla="*/ 205 w 205"/>
                <a:gd name="T1" fmla="*/ 282 h 282"/>
                <a:gd name="T2" fmla="*/ 0 w 205"/>
                <a:gd name="T3" fmla="*/ 213 h 282"/>
                <a:gd name="T4" fmla="*/ 123 w 205"/>
                <a:gd name="T5" fmla="*/ 0 h 282"/>
                <a:gd name="T6" fmla="*/ 205 w 205"/>
                <a:gd name="T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5" h="282">
                  <a:moveTo>
                    <a:pt x="205" y="282"/>
                  </a:moveTo>
                  <a:lnTo>
                    <a:pt x="0" y="213"/>
                  </a:lnTo>
                  <a:lnTo>
                    <a:pt x="123" y="0"/>
                  </a:lnTo>
                  <a:lnTo>
                    <a:pt x="205" y="282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6"/>
            <p:cNvSpPr>
              <a:spLocks noEditPoints="1"/>
            </p:cNvSpPr>
            <p:nvPr/>
          </p:nvSpPr>
          <p:spPr bwMode="auto">
            <a:xfrm>
              <a:off x="9190155" y="4545655"/>
              <a:ext cx="39751" cy="36682"/>
            </a:xfrm>
            <a:custGeom>
              <a:avLst/>
              <a:gdLst>
                <a:gd name="T0" fmla="*/ 24 w 115"/>
                <a:gd name="T1" fmla="*/ 52 h 106"/>
                <a:gd name="T2" fmla="*/ 14 w 115"/>
                <a:gd name="T3" fmla="*/ 33 h 106"/>
                <a:gd name="T4" fmla="*/ 21 w 115"/>
                <a:gd name="T5" fmla="*/ 84 h 106"/>
                <a:gd name="T6" fmla="*/ 7 w 115"/>
                <a:gd name="T7" fmla="*/ 104 h 106"/>
                <a:gd name="T8" fmla="*/ 13 w 115"/>
                <a:gd name="T9" fmla="*/ 81 h 106"/>
                <a:gd name="T10" fmla="*/ 31 w 115"/>
                <a:gd name="T11" fmla="*/ 70 h 106"/>
                <a:gd name="T12" fmla="*/ 38 w 115"/>
                <a:gd name="T13" fmla="*/ 16 h 106"/>
                <a:gd name="T14" fmla="*/ 16 w 115"/>
                <a:gd name="T15" fmla="*/ 11 h 106"/>
                <a:gd name="T16" fmla="*/ 38 w 115"/>
                <a:gd name="T17" fmla="*/ 16 h 106"/>
                <a:gd name="T18" fmla="*/ 33 w 115"/>
                <a:gd name="T19" fmla="*/ 106 h 106"/>
                <a:gd name="T20" fmla="*/ 41 w 115"/>
                <a:gd name="T21" fmla="*/ 94 h 106"/>
                <a:gd name="T22" fmla="*/ 60 w 115"/>
                <a:gd name="T23" fmla="*/ 90 h 106"/>
                <a:gd name="T24" fmla="*/ 83 w 115"/>
                <a:gd name="T25" fmla="*/ 14 h 106"/>
                <a:gd name="T26" fmla="*/ 114 w 115"/>
                <a:gd name="T27" fmla="*/ 24 h 106"/>
                <a:gd name="T28" fmla="*/ 104 w 115"/>
                <a:gd name="T29" fmla="*/ 33 h 106"/>
                <a:gd name="T30" fmla="*/ 49 w 115"/>
                <a:gd name="T31" fmla="*/ 20 h 106"/>
                <a:gd name="T32" fmla="*/ 39 w 115"/>
                <a:gd name="T33" fmla="*/ 32 h 106"/>
                <a:gd name="T34" fmla="*/ 41 w 115"/>
                <a:gd name="T35" fmla="*/ 14 h 106"/>
                <a:gd name="T36" fmla="*/ 68 w 115"/>
                <a:gd name="T37" fmla="*/ 3 h 106"/>
                <a:gd name="T38" fmla="*/ 83 w 115"/>
                <a:gd name="T39" fmla="*/ 14 h 106"/>
                <a:gd name="T40" fmla="*/ 98 w 115"/>
                <a:gd name="T41" fmla="*/ 30 h 106"/>
                <a:gd name="T42" fmla="*/ 83 w 115"/>
                <a:gd name="T43" fmla="*/ 36 h 106"/>
                <a:gd name="T44" fmla="*/ 77 w 115"/>
                <a:gd name="T45" fmla="*/ 46 h 106"/>
                <a:gd name="T46" fmla="*/ 101 w 115"/>
                <a:gd name="T47" fmla="*/ 58 h 106"/>
                <a:gd name="T48" fmla="*/ 98 w 115"/>
                <a:gd name="T49" fmla="*/ 83 h 106"/>
                <a:gd name="T50" fmla="*/ 92 w 115"/>
                <a:gd name="T51" fmla="*/ 89 h 106"/>
                <a:gd name="T52" fmla="*/ 97 w 115"/>
                <a:gd name="T53" fmla="*/ 105 h 106"/>
                <a:gd name="T54" fmla="*/ 75 w 115"/>
                <a:gd name="T55" fmla="*/ 89 h 106"/>
                <a:gd name="T56" fmla="*/ 38 w 115"/>
                <a:gd name="T57" fmla="*/ 83 h 106"/>
                <a:gd name="T58" fmla="*/ 42 w 115"/>
                <a:gd name="T59" fmla="*/ 58 h 106"/>
                <a:gd name="T60" fmla="*/ 69 w 115"/>
                <a:gd name="T61" fmla="*/ 46 h 106"/>
                <a:gd name="T62" fmla="*/ 66 w 115"/>
                <a:gd name="T63" fmla="*/ 36 h 106"/>
                <a:gd name="T64" fmla="*/ 53 w 115"/>
                <a:gd name="T65" fmla="*/ 30 h 106"/>
                <a:gd name="T66" fmla="*/ 84 w 115"/>
                <a:gd name="T67" fmla="*/ 30 h 106"/>
                <a:gd name="T68" fmla="*/ 68 w 115"/>
                <a:gd name="T69" fmla="*/ 52 h 106"/>
                <a:gd name="T70" fmla="*/ 49 w 115"/>
                <a:gd name="T71" fmla="*/ 61 h 106"/>
                <a:gd name="T72" fmla="*/ 65 w 115"/>
                <a:gd name="T73" fmla="*/ 76 h 106"/>
                <a:gd name="T74" fmla="*/ 48 w 115"/>
                <a:gd name="T75" fmla="*/ 68 h 106"/>
                <a:gd name="T76" fmla="*/ 65 w 115"/>
                <a:gd name="T77" fmla="*/ 76 h 106"/>
                <a:gd name="T78" fmla="*/ 94 w 115"/>
                <a:gd name="T79" fmla="*/ 52 h 106"/>
                <a:gd name="T80" fmla="*/ 75 w 115"/>
                <a:gd name="T81" fmla="*/ 61 h 106"/>
                <a:gd name="T82" fmla="*/ 91 w 115"/>
                <a:gd name="T83" fmla="*/ 76 h 106"/>
                <a:gd name="T84" fmla="*/ 74 w 115"/>
                <a:gd name="T85" fmla="*/ 68 h 106"/>
                <a:gd name="T86" fmla="*/ 91 w 115"/>
                <a:gd name="T87" fmla="*/ 7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5" h="106">
                  <a:moveTo>
                    <a:pt x="30" y="45"/>
                  </a:moveTo>
                  <a:cubicBezTo>
                    <a:pt x="28" y="47"/>
                    <a:pt x="26" y="50"/>
                    <a:pt x="24" y="52"/>
                  </a:cubicBezTo>
                  <a:cubicBezTo>
                    <a:pt x="22" y="50"/>
                    <a:pt x="17" y="46"/>
                    <a:pt x="8" y="40"/>
                  </a:cubicBezTo>
                  <a:cubicBezTo>
                    <a:pt x="10" y="38"/>
                    <a:pt x="12" y="36"/>
                    <a:pt x="14" y="33"/>
                  </a:cubicBezTo>
                  <a:cubicBezTo>
                    <a:pt x="22" y="38"/>
                    <a:pt x="27" y="42"/>
                    <a:pt x="30" y="45"/>
                  </a:cubicBezTo>
                  <a:close/>
                  <a:moveTo>
                    <a:pt x="21" y="84"/>
                  </a:moveTo>
                  <a:cubicBezTo>
                    <a:pt x="18" y="87"/>
                    <a:pt x="16" y="90"/>
                    <a:pt x="14" y="93"/>
                  </a:cubicBezTo>
                  <a:cubicBezTo>
                    <a:pt x="12" y="96"/>
                    <a:pt x="9" y="100"/>
                    <a:pt x="7" y="104"/>
                  </a:cubicBezTo>
                  <a:cubicBezTo>
                    <a:pt x="5" y="101"/>
                    <a:pt x="2" y="99"/>
                    <a:pt x="0" y="97"/>
                  </a:cubicBezTo>
                  <a:cubicBezTo>
                    <a:pt x="5" y="93"/>
                    <a:pt x="9" y="87"/>
                    <a:pt x="13" y="81"/>
                  </a:cubicBezTo>
                  <a:cubicBezTo>
                    <a:pt x="18" y="74"/>
                    <a:pt x="22" y="69"/>
                    <a:pt x="25" y="64"/>
                  </a:cubicBezTo>
                  <a:cubicBezTo>
                    <a:pt x="27" y="66"/>
                    <a:pt x="28" y="68"/>
                    <a:pt x="31" y="70"/>
                  </a:cubicBezTo>
                  <a:cubicBezTo>
                    <a:pt x="26" y="76"/>
                    <a:pt x="23" y="80"/>
                    <a:pt x="21" y="84"/>
                  </a:cubicBezTo>
                  <a:close/>
                  <a:moveTo>
                    <a:pt x="38" y="16"/>
                  </a:moveTo>
                  <a:cubicBezTo>
                    <a:pt x="35" y="18"/>
                    <a:pt x="33" y="20"/>
                    <a:pt x="32" y="23"/>
                  </a:cubicBezTo>
                  <a:cubicBezTo>
                    <a:pt x="24" y="16"/>
                    <a:pt x="19" y="12"/>
                    <a:pt x="16" y="11"/>
                  </a:cubicBezTo>
                  <a:cubicBezTo>
                    <a:pt x="18" y="8"/>
                    <a:pt x="20" y="6"/>
                    <a:pt x="21" y="4"/>
                  </a:cubicBezTo>
                  <a:cubicBezTo>
                    <a:pt x="29" y="10"/>
                    <a:pt x="35" y="14"/>
                    <a:pt x="38" y="16"/>
                  </a:cubicBezTo>
                  <a:close/>
                  <a:moveTo>
                    <a:pt x="49" y="97"/>
                  </a:moveTo>
                  <a:cubicBezTo>
                    <a:pt x="43" y="100"/>
                    <a:pt x="38" y="103"/>
                    <a:pt x="33" y="106"/>
                  </a:cubicBezTo>
                  <a:cubicBezTo>
                    <a:pt x="31" y="104"/>
                    <a:pt x="30" y="102"/>
                    <a:pt x="28" y="100"/>
                  </a:cubicBezTo>
                  <a:cubicBezTo>
                    <a:pt x="32" y="98"/>
                    <a:pt x="36" y="96"/>
                    <a:pt x="41" y="94"/>
                  </a:cubicBezTo>
                  <a:cubicBezTo>
                    <a:pt x="45" y="91"/>
                    <a:pt x="50" y="88"/>
                    <a:pt x="54" y="84"/>
                  </a:cubicBezTo>
                  <a:cubicBezTo>
                    <a:pt x="56" y="86"/>
                    <a:pt x="58" y="88"/>
                    <a:pt x="60" y="90"/>
                  </a:cubicBezTo>
                  <a:cubicBezTo>
                    <a:pt x="58" y="91"/>
                    <a:pt x="54" y="93"/>
                    <a:pt x="49" y="97"/>
                  </a:cubicBezTo>
                  <a:close/>
                  <a:moveTo>
                    <a:pt x="83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5" y="18"/>
                    <a:pt x="114" y="21"/>
                    <a:pt x="114" y="24"/>
                  </a:cubicBezTo>
                  <a:cubicBezTo>
                    <a:pt x="113" y="27"/>
                    <a:pt x="113" y="30"/>
                    <a:pt x="113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29"/>
                    <a:pt x="40" y="26"/>
                    <a:pt x="40" y="23"/>
                  </a:cubicBezTo>
                  <a:cubicBezTo>
                    <a:pt x="41" y="20"/>
                    <a:pt x="41" y="17"/>
                    <a:pt x="41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2" y="11"/>
                    <a:pt x="71" y="7"/>
                    <a:pt x="68" y="3"/>
                  </a:cubicBezTo>
                  <a:cubicBezTo>
                    <a:pt x="72" y="2"/>
                    <a:pt x="75" y="1"/>
                    <a:pt x="77" y="0"/>
                  </a:cubicBezTo>
                  <a:cubicBezTo>
                    <a:pt x="80" y="5"/>
                    <a:pt x="82" y="10"/>
                    <a:pt x="83" y="14"/>
                  </a:cubicBezTo>
                  <a:close/>
                  <a:moveTo>
                    <a:pt x="84" y="30"/>
                  </a:moveTo>
                  <a:cubicBezTo>
                    <a:pt x="88" y="30"/>
                    <a:pt x="93" y="30"/>
                    <a:pt x="98" y="30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2" y="37"/>
                    <a:pt x="88" y="36"/>
                    <a:pt x="83" y="36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3" y="50"/>
                    <a:pt x="102" y="54"/>
                    <a:pt x="101" y="58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9" y="75"/>
                    <a:pt x="98" y="79"/>
                    <a:pt x="98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5" y="84"/>
                    <a:pt x="88" y="87"/>
                    <a:pt x="92" y="89"/>
                  </a:cubicBezTo>
                  <a:cubicBezTo>
                    <a:pt x="96" y="92"/>
                    <a:pt x="100" y="95"/>
                    <a:pt x="104" y="98"/>
                  </a:cubicBezTo>
                  <a:cubicBezTo>
                    <a:pt x="101" y="101"/>
                    <a:pt x="99" y="103"/>
                    <a:pt x="97" y="105"/>
                  </a:cubicBezTo>
                  <a:cubicBezTo>
                    <a:pt x="93" y="102"/>
                    <a:pt x="89" y="99"/>
                    <a:pt x="86" y="96"/>
                  </a:cubicBezTo>
                  <a:cubicBezTo>
                    <a:pt x="82" y="93"/>
                    <a:pt x="78" y="91"/>
                    <a:pt x="75" y="89"/>
                  </a:cubicBezTo>
                  <a:cubicBezTo>
                    <a:pt x="78" y="86"/>
                    <a:pt x="79" y="84"/>
                    <a:pt x="80" y="83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9" y="79"/>
                    <a:pt x="40" y="75"/>
                    <a:pt x="40" y="71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3" y="54"/>
                    <a:pt x="43" y="50"/>
                    <a:pt x="43" y="46"/>
                  </a:cubicBezTo>
                  <a:cubicBezTo>
                    <a:pt x="69" y="46"/>
                    <a:pt x="69" y="46"/>
                    <a:pt x="69" y="46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1" y="36"/>
                    <a:pt x="57" y="37"/>
                    <a:pt x="52" y="37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8" y="30"/>
                    <a:pt x="62" y="30"/>
                    <a:pt x="66" y="30"/>
                  </a:cubicBezTo>
                  <a:lnTo>
                    <a:pt x="84" y="30"/>
                  </a:lnTo>
                  <a:close/>
                  <a:moveTo>
                    <a:pt x="67" y="61"/>
                  </a:moveTo>
                  <a:cubicBezTo>
                    <a:pt x="68" y="52"/>
                    <a:pt x="68" y="52"/>
                    <a:pt x="68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49" y="61"/>
                    <a:pt x="49" y="61"/>
                    <a:pt x="49" y="61"/>
                  </a:cubicBezTo>
                  <a:lnTo>
                    <a:pt x="67" y="61"/>
                  </a:lnTo>
                  <a:close/>
                  <a:moveTo>
                    <a:pt x="65" y="76"/>
                  </a:moveTo>
                  <a:cubicBezTo>
                    <a:pt x="66" y="68"/>
                    <a:pt x="66" y="68"/>
                    <a:pt x="66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7" y="76"/>
                    <a:pt x="47" y="76"/>
                    <a:pt x="47" y="76"/>
                  </a:cubicBezTo>
                  <a:lnTo>
                    <a:pt x="65" y="76"/>
                  </a:lnTo>
                  <a:close/>
                  <a:moveTo>
                    <a:pt x="93" y="61"/>
                  </a:moveTo>
                  <a:cubicBezTo>
                    <a:pt x="94" y="52"/>
                    <a:pt x="94" y="52"/>
                    <a:pt x="94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5" y="61"/>
                    <a:pt x="75" y="61"/>
                    <a:pt x="75" y="61"/>
                  </a:cubicBezTo>
                  <a:lnTo>
                    <a:pt x="93" y="61"/>
                  </a:lnTo>
                  <a:close/>
                  <a:moveTo>
                    <a:pt x="91" y="76"/>
                  </a:moveTo>
                  <a:cubicBezTo>
                    <a:pt x="92" y="68"/>
                    <a:pt x="92" y="68"/>
                    <a:pt x="92" y="68"/>
                  </a:cubicBezTo>
                  <a:cubicBezTo>
                    <a:pt x="74" y="68"/>
                    <a:pt x="74" y="68"/>
                    <a:pt x="74" y="68"/>
                  </a:cubicBezTo>
                  <a:cubicBezTo>
                    <a:pt x="72" y="76"/>
                    <a:pt x="72" y="76"/>
                    <a:pt x="72" y="76"/>
                  </a:cubicBezTo>
                  <a:lnTo>
                    <a:pt x="91" y="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7"/>
            <p:cNvSpPr>
              <a:spLocks noEditPoints="1"/>
            </p:cNvSpPr>
            <p:nvPr/>
          </p:nvSpPr>
          <p:spPr bwMode="auto">
            <a:xfrm>
              <a:off x="9285587" y="4546970"/>
              <a:ext cx="36243" cy="34051"/>
            </a:xfrm>
            <a:custGeom>
              <a:avLst/>
              <a:gdLst>
                <a:gd name="T0" fmla="*/ 90 w 105"/>
                <a:gd name="T1" fmla="*/ 32 h 98"/>
                <a:gd name="T2" fmla="*/ 105 w 105"/>
                <a:gd name="T3" fmla="*/ 31 h 98"/>
                <a:gd name="T4" fmla="*/ 103 w 105"/>
                <a:gd name="T5" fmla="*/ 40 h 98"/>
                <a:gd name="T6" fmla="*/ 89 w 105"/>
                <a:gd name="T7" fmla="*/ 39 h 98"/>
                <a:gd name="T8" fmla="*/ 59 w 105"/>
                <a:gd name="T9" fmla="*/ 39 h 98"/>
                <a:gd name="T10" fmla="*/ 53 w 105"/>
                <a:gd name="T11" fmla="*/ 87 h 98"/>
                <a:gd name="T12" fmla="*/ 47 w 105"/>
                <a:gd name="T13" fmla="*/ 95 h 98"/>
                <a:gd name="T14" fmla="*/ 32 w 105"/>
                <a:gd name="T15" fmla="*/ 98 h 98"/>
                <a:gd name="T16" fmla="*/ 29 w 105"/>
                <a:gd name="T17" fmla="*/ 88 h 98"/>
                <a:gd name="T18" fmla="*/ 41 w 105"/>
                <a:gd name="T19" fmla="*/ 87 h 98"/>
                <a:gd name="T20" fmla="*/ 45 w 105"/>
                <a:gd name="T21" fmla="*/ 83 h 98"/>
                <a:gd name="T22" fmla="*/ 51 w 105"/>
                <a:gd name="T23" fmla="*/ 39 h 98"/>
                <a:gd name="T24" fmla="*/ 22 w 105"/>
                <a:gd name="T25" fmla="*/ 39 h 98"/>
                <a:gd name="T26" fmla="*/ 6 w 105"/>
                <a:gd name="T27" fmla="*/ 40 h 98"/>
                <a:gd name="T28" fmla="*/ 7 w 105"/>
                <a:gd name="T29" fmla="*/ 31 h 98"/>
                <a:gd name="T30" fmla="*/ 23 w 105"/>
                <a:gd name="T31" fmla="*/ 32 h 98"/>
                <a:gd name="T32" fmla="*/ 90 w 105"/>
                <a:gd name="T33" fmla="*/ 32 h 98"/>
                <a:gd name="T34" fmla="*/ 22 w 105"/>
                <a:gd name="T35" fmla="*/ 70 h 98"/>
                <a:gd name="T36" fmla="*/ 8 w 105"/>
                <a:gd name="T37" fmla="*/ 88 h 98"/>
                <a:gd name="T38" fmla="*/ 0 w 105"/>
                <a:gd name="T39" fmla="*/ 83 h 98"/>
                <a:gd name="T40" fmla="*/ 15 w 105"/>
                <a:gd name="T41" fmla="*/ 67 h 98"/>
                <a:gd name="T42" fmla="*/ 27 w 105"/>
                <a:gd name="T43" fmla="*/ 49 h 98"/>
                <a:gd name="T44" fmla="*/ 35 w 105"/>
                <a:gd name="T45" fmla="*/ 53 h 98"/>
                <a:gd name="T46" fmla="*/ 22 w 105"/>
                <a:gd name="T47" fmla="*/ 70 h 98"/>
                <a:gd name="T48" fmla="*/ 81 w 105"/>
                <a:gd name="T49" fmla="*/ 1 h 98"/>
                <a:gd name="T50" fmla="*/ 96 w 105"/>
                <a:gd name="T51" fmla="*/ 0 h 98"/>
                <a:gd name="T52" fmla="*/ 94 w 105"/>
                <a:gd name="T53" fmla="*/ 9 h 98"/>
                <a:gd name="T54" fmla="*/ 80 w 105"/>
                <a:gd name="T55" fmla="*/ 8 h 98"/>
                <a:gd name="T56" fmla="*/ 39 w 105"/>
                <a:gd name="T57" fmla="*/ 8 h 98"/>
                <a:gd name="T58" fmla="*/ 23 w 105"/>
                <a:gd name="T59" fmla="*/ 9 h 98"/>
                <a:gd name="T60" fmla="*/ 24 w 105"/>
                <a:gd name="T61" fmla="*/ 0 h 98"/>
                <a:gd name="T62" fmla="*/ 40 w 105"/>
                <a:gd name="T63" fmla="*/ 1 h 98"/>
                <a:gd name="T64" fmla="*/ 81 w 105"/>
                <a:gd name="T65" fmla="*/ 1 h 98"/>
                <a:gd name="T66" fmla="*/ 97 w 105"/>
                <a:gd name="T67" fmla="*/ 81 h 98"/>
                <a:gd name="T68" fmla="*/ 88 w 105"/>
                <a:gd name="T69" fmla="*/ 86 h 98"/>
                <a:gd name="T70" fmla="*/ 68 w 105"/>
                <a:gd name="T71" fmla="*/ 55 h 98"/>
                <a:gd name="T72" fmla="*/ 76 w 105"/>
                <a:gd name="T73" fmla="*/ 50 h 98"/>
                <a:gd name="T74" fmla="*/ 97 w 105"/>
                <a:gd name="T75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98">
                  <a:moveTo>
                    <a:pt x="90" y="32"/>
                  </a:moveTo>
                  <a:cubicBezTo>
                    <a:pt x="94" y="32"/>
                    <a:pt x="99" y="31"/>
                    <a:pt x="105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39"/>
                    <a:pt x="93" y="39"/>
                    <a:pt x="8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2" y="90"/>
                    <a:pt x="50" y="93"/>
                    <a:pt x="47" y="95"/>
                  </a:cubicBezTo>
                  <a:cubicBezTo>
                    <a:pt x="43" y="96"/>
                    <a:pt x="38" y="97"/>
                    <a:pt x="32" y="98"/>
                  </a:cubicBezTo>
                  <a:cubicBezTo>
                    <a:pt x="32" y="95"/>
                    <a:pt x="31" y="91"/>
                    <a:pt x="29" y="88"/>
                  </a:cubicBezTo>
                  <a:cubicBezTo>
                    <a:pt x="34" y="88"/>
                    <a:pt x="38" y="88"/>
                    <a:pt x="41" y="87"/>
                  </a:cubicBezTo>
                  <a:cubicBezTo>
                    <a:pt x="43" y="87"/>
                    <a:pt x="45" y="85"/>
                    <a:pt x="45" y="8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6" y="39"/>
                    <a:pt x="11" y="39"/>
                    <a:pt x="6" y="4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2" y="31"/>
                    <a:pt x="18" y="32"/>
                    <a:pt x="23" y="32"/>
                  </a:cubicBezTo>
                  <a:lnTo>
                    <a:pt x="90" y="32"/>
                  </a:lnTo>
                  <a:close/>
                  <a:moveTo>
                    <a:pt x="22" y="70"/>
                  </a:moveTo>
                  <a:cubicBezTo>
                    <a:pt x="18" y="76"/>
                    <a:pt x="13" y="82"/>
                    <a:pt x="8" y="88"/>
                  </a:cubicBezTo>
                  <a:cubicBezTo>
                    <a:pt x="6" y="86"/>
                    <a:pt x="3" y="84"/>
                    <a:pt x="0" y="83"/>
                  </a:cubicBezTo>
                  <a:cubicBezTo>
                    <a:pt x="5" y="78"/>
                    <a:pt x="10" y="72"/>
                    <a:pt x="15" y="67"/>
                  </a:cubicBezTo>
                  <a:cubicBezTo>
                    <a:pt x="19" y="61"/>
                    <a:pt x="23" y="55"/>
                    <a:pt x="27" y="49"/>
                  </a:cubicBezTo>
                  <a:cubicBezTo>
                    <a:pt x="29" y="51"/>
                    <a:pt x="32" y="52"/>
                    <a:pt x="35" y="53"/>
                  </a:cubicBezTo>
                  <a:cubicBezTo>
                    <a:pt x="31" y="58"/>
                    <a:pt x="27" y="64"/>
                    <a:pt x="22" y="70"/>
                  </a:cubicBezTo>
                  <a:close/>
                  <a:moveTo>
                    <a:pt x="81" y="1"/>
                  </a:moveTo>
                  <a:cubicBezTo>
                    <a:pt x="85" y="1"/>
                    <a:pt x="90" y="1"/>
                    <a:pt x="96" y="0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89" y="9"/>
                    <a:pt x="84" y="8"/>
                    <a:pt x="80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3" y="8"/>
                    <a:pt x="28" y="9"/>
                    <a:pt x="23" y="9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1"/>
                    <a:pt x="34" y="1"/>
                    <a:pt x="40" y="1"/>
                  </a:cubicBezTo>
                  <a:lnTo>
                    <a:pt x="81" y="1"/>
                  </a:lnTo>
                  <a:close/>
                  <a:moveTo>
                    <a:pt x="97" y="81"/>
                  </a:moveTo>
                  <a:cubicBezTo>
                    <a:pt x="93" y="83"/>
                    <a:pt x="90" y="85"/>
                    <a:pt x="88" y="86"/>
                  </a:cubicBezTo>
                  <a:cubicBezTo>
                    <a:pt x="85" y="79"/>
                    <a:pt x="78" y="69"/>
                    <a:pt x="68" y="55"/>
                  </a:cubicBezTo>
                  <a:cubicBezTo>
                    <a:pt x="71" y="54"/>
                    <a:pt x="73" y="52"/>
                    <a:pt x="76" y="50"/>
                  </a:cubicBezTo>
                  <a:cubicBezTo>
                    <a:pt x="85" y="63"/>
                    <a:pt x="92" y="73"/>
                    <a:pt x="97" y="8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8"/>
            <p:cNvSpPr>
              <a:spLocks noEditPoints="1"/>
            </p:cNvSpPr>
            <p:nvPr/>
          </p:nvSpPr>
          <p:spPr bwMode="auto">
            <a:xfrm>
              <a:off x="9380287" y="4545947"/>
              <a:ext cx="35659" cy="36097"/>
            </a:xfrm>
            <a:custGeom>
              <a:avLst/>
              <a:gdLst>
                <a:gd name="T0" fmla="*/ 26 w 103"/>
                <a:gd name="T1" fmla="*/ 35 h 104"/>
                <a:gd name="T2" fmla="*/ 23 w 103"/>
                <a:gd name="T3" fmla="*/ 53 h 104"/>
                <a:gd name="T4" fmla="*/ 19 w 103"/>
                <a:gd name="T5" fmla="*/ 80 h 104"/>
                <a:gd name="T6" fmla="*/ 30 w 103"/>
                <a:gd name="T7" fmla="*/ 69 h 104"/>
                <a:gd name="T8" fmla="*/ 33 w 103"/>
                <a:gd name="T9" fmla="*/ 78 h 104"/>
                <a:gd name="T10" fmla="*/ 21 w 103"/>
                <a:gd name="T11" fmla="*/ 89 h 104"/>
                <a:gd name="T12" fmla="*/ 11 w 103"/>
                <a:gd name="T13" fmla="*/ 99 h 104"/>
                <a:gd name="T14" fmla="*/ 5 w 103"/>
                <a:gd name="T15" fmla="*/ 92 h 104"/>
                <a:gd name="T16" fmla="*/ 10 w 103"/>
                <a:gd name="T17" fmla="*/ 81 h 104"/>
                <a:gd name="T18" fmla="*/ 16 w 103"/>
                <a:gd name="T19" fmla="*/ 42 h 104"/>
                <a:gd name="T20" fmla="*/ 0 w 103"/>
                <a:gd name="T21" fmla="*/ 43 h 104"/>
                <a:gd name="T22" fmla="*/ 1 w 103"/>
                <a:gd name="T23" fmla="*/ 34 h 104"/>
                <a:gd name="T24" fmla="*/ 13 w 103"/>
                <a:gd name="T25" fmla="*/ 35 h 104"/>
                <a:gd name="T26" fmla="*/ 26 w 103"/>
                <a:gd name="T27" fmla="*/ 35 h 104"/>
                <a:gd name="T28" fmla="*/ 34 w 103"/>
                <a:gd name="T29" fmla="*/ 18 h 104"/>
                <a:gd name="T30" fmla="*/ 26 w 103"/>
                <a:gd name="T31" fmla="*/ 24 h 104"/>
                <a:gd name="T32" fmla="*/ 13 w 103"/>
                <a:gd name="T33" fmla="*/ 6 h 104"/>
                <a:gd name="T34" fmla="*/ 20 w 103"/>
                <a:gd name="T35" fmla="*/ 0 h 104"/>
                <a:gd name="T36" fmla="*/ 34 w 103"/>
                <a:gd name="T37" fmla="*/ 18 h 104"/>
                <a:gd name="T38" fmla="*/ 35 w 103"/>
                <a:gd name="T39" fmla="*/ 47 h 104"/>
                <a:gd name="T40" fmla="*/ 51 w 103"/>
                <a:gd name="T41" fmla="*/ 48 h 104"/>
                <a:gd name="T42" fmla="*/ 91 w 103"/>
                <a:gd name="T43" fmla="*/ 48 h 104"/>
                <a:gd name="T44" fmla="*/ 81 w 103"/>
                <a:gd name="T45" fmla="*/ 65 h 104"/>
                <a:gd name="T46" fmla="*/ 66 w 103"/>
                <a:gd name="T47" fmla="*/ 84 h 104"/>
                <a:gd name="T48" fmla="*/ 98 w 103"/>
                <a:gd name="T49" fmla="*/ 94 h 104"/>
                <a:gd name="T50" fmla="*/ 91 w 103"/>
                <a:gd name="T51" fmla="*/ 103 h 104"/>
                <a:gd name="T52" fmla="*/ 59 w 103"/>
                <a:gd name="T53" fmla="*/ 89 h 104"/>
                <a:gd name="T54" fmla="*/ 44 w 103"/>
                <a:gd name="T55" fmla="*/ 97 h 104"/>
                <a:gd name="T56" fmla="*/ 25 w 103"/>
                <a:gd name="T57" fmla="*/ 104 h 104"/>
                <a:gd name="T58" fmla="*/ 20 w 103"/>
                <a:gd name="T59" fmla="*/ 98 h 104"/>
                <a:gd name="T60" fmla="*/ 39 w 103"/>
                <a:gd name="T61" fmla="*/ 92 h 104"/>
                <a:gd name="T62" fmla="*/ 53 w 103"/>
                <a:gd name="T63" fmla="*/ 84 h 104"/>
                <a:gd name="T64" fmla="*/ 41 w 103"/>
                <a:gd name="T65" fmla="*/ 55 h 104"/>
                <a:gd name="T66" fmla="*/ 34 w 103"/>
                <a:gd name="T67" fmla="*/ 55 h 104"/>
                <a:gd name="T68" fmla="*/ 35 w 103"/>
                <a:gd name="T69" fmla="*/ 47 h 104"/>
                <a:gd name="T70" fmla="*/ 81 w 103"/>
                <a:gd name="T71" fmla="*/ 43 h 104"/>
                <a:gd name="T72" fmla="*/ 74 w 103"/>
                <a:gd name="T73" fmla="*/ 37 h 104"/>
                <a:gd name="T74" fmla="*/ 78 w 103"/>
                <a:gd name="T75" fmla="*/ 12 h 104"/>
                <a:gd name="T76" fmla="*/ 58 w 103"/>
                <a:gd name="T77" fmla="*/ 12 h 104"/>
                <a:gd name="T78" fmla="*/ 52 w 103"/>
                <a:gd name="T79" fmla="*/ 31 h 104"/>
                <a:gd name="T80" fmla="*/ 38 w 103"/>
                <a:gd name="T81" fmla="*/ 46 h 104"/>
                <a:gd name="T82" fmla="*/ 32 w 103"/>
                <a:gd name="T83" fmla="*/ 41 h 104"/>
                <a:gd name="T84" fmla="*/ 47 w 103"/>
                <a:gd name="T85" fmla="*/ 23 h 104"/>
                <a:gd name="T86" fmla="*/ 51 w 103"/>
                <a:gd name="T87" fmla="*/ 5 h 104"/>
                <a:gd name="T88" fmla="*/ 88 w 103"/>
                <a:gd name="T89" fmla="*/ 5 h 104"/>
                <a:gd name="T90" fmla="*/ 86 w 103"/>
                <a:gd name="T91" fmla="*/ 18 h 104"/>
                <a:gd name="T92" fmla="*/ 84 w 103"/>
                <a:gd name="T93" fmla="*/ 30 h 104"/>
                <a:gd name="T94" fmla="*/ 86 w 103"/>
                <a:gd name="T95" fmla="*/ 34 h 104"/>
                <a:gd name="T96" fmla="*/ 93 w 103"/>
                <a:gd name="T97" fmla="*/ 35 h 104"/>
                <a:gd name="T98" fmla="*/ 103 w 103"/>
                <a:gd name="T99" fmla="*/ 34 h 104"/>
                <a:gd name="T100" fmla="*/ 102 w 103"/>
                <a:gd name="T101" fmla="*/ 43 h 104"/>
                <a:gd name="T102" fmla="*/ 81 w 103"/>
                <a:gd name="T103" fmla="*/ 43 h 104"/>
                <a:gd name="T104" fmla="*/ 78 w 103"/>
                <a:gd name="T105" fmla="*/ 55 h 104"/>
                <a:gd name="T106" fmla="*/ 50 w 103"/>
                <a:gd name="T107" fmla="*/ 55 h 104"/>
                <a:gd name="T108" fmla="*/ 61 w 103"/>
                <a:gd name="T109" fmla="*/ 78 h 104"/>
                <a:gd name="T110" fmla="*/ 78 w 103"/>
                <a:gd name="T111" fmla="*/ 5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3" h="104">
                  <a:moveTo>
                    <a:pt x="26" y="35"/>
                  </a:moveTo>
                  <a:cubicBezTo>
                    <a:pt x="25" y="40"/>
                    <a:pt x="24" y="46"/>
                    <a:pt x="23" y="53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3" y="76"/>
                    <a:pt x="27" y="73"/>
                    <a:pt x="30" y="69"/>
                  </a:cubicBezTo>
                  <a:cubicBezTo>
                    <a:pt x="31" y="72"/>
                    <a:pt x="32" y="75"/>
                    <a:pt x="33" y="78"/>
                  </a:cubicBezTo>
                  <a:cubicBezTo>
                    <a:pt x="29" y="82"/>
                    <a:pt x="25" y="85"/>
                    <a:pt x="21" y="89"/>
                  </a:cubicBezTo>
                  <a:cubicBezTo>
                    <a:pt x="18" y="92"/>
                    <a:pt x="14" y="95"/>
                    <a:pt x="11" y="99"/>
                  </a:cubicBezTo>
                  <a:cubicBezTo>
                    <a:pt x="9" y="96"/>
                    <a:pt x="8" y="94"/>
                    <a:pt x="5" y="92"/>
                  </a:cubicBezTo>
                  <a:cubicBezTo>
                    <a:pt x="8" y="89"/>
                    <a:pt x="10" y="86"/>
                    <a:pt x="10" y="81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5" y="35"/>
                    <a:pt x="9" y="35"/>
                    <a:pt x="13" y="35"/>
                  </a:cubicBezTo>
                  <a:lnTo>
                    <a:pt x="26" y="35"/>
                  </a:lnTo>
                  <a:close/>
                  <a:moveTo>
                    <a:pt x="34" y="18"/>
                  </a:moveTo>
                  <a:cubicBezTo>
                    <a:pt x="32" y="20"/>
                    <a:pt x="29" y="22"/>
                    <a:pt x="26" y="24"/>
                  </a:cubicBezTo>
                  <a:cubicBezTo>
                    <a:pt x="22" y="17"/>
                    <a:pt x="18" y="11"/>
                    <a:pt x="13" y="6"/>
                  </a:cubicBezTo>
                  <a:cubicBezTo>
                    <a:pt x="15" y="5"/>
                    <a:pt x="17" y="3"/>
                    <a:pt x="20" y="0"/>
                  </a:cubicBezTo>
                  <a:cubicBezTo>
                    <a:pt x="24" y="4"/>
                    <a:pt x="29" y="10"/>
                    <a:pt x="34" y="18"/>
                  </a:cubicBezTo>
                  <a:close/>
                  <a:moveTo>
                    <a:pt x="35" y="47"/>
                  </a:moveTo>
                  <a:cubicBezTo>
                    <a:pt x="40" y="48"/>
                    <a:pt x="45" y="48"/>
                    <a:pt x="5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89" y="53"/>
                    <a:pt x="85" y="59"/>
                    <a:pt x="81" y="65"/>
                  </a:cubicBezTo>
                  <a:cubicBezTo>
                    <a:pt x="77" y="72"/>
                    <a:pt x="72" y="78"/>
                    <a:pt x="66" y="84"/>
                  </a:cubicBezTo>
                  <a:cubicBezTo>
                    <a:pt x="75" y="90"/>
                    <a:pt x="85" y="94"/>
                    <a:pt x="98" y="94"/>
                  </a:cubicBezTo>
                  <a:cubicBezTo>
                    <a:pt x="95" y="97"/>
                    <a:pt x="93" y="100"/>
                    <a:pt x="91" y="103"/>
                  </a:cubicBezTo>
                  <a:cubicBezTo>
                    <a:pt x="79" y="101"/>
                    <a:pt x="68" y="96"/>
                    <a:pt x="59" y="89"/>
                  </a:cubicBezTo>
                  <a:cubicBezTo>
                    <a:pt x="54" y="92"/>
                    <a:pt x="49" y="94"/>
                    <a:pt x="44" y="97"/>
                  </a:cubicBezTo>
                  <a:cubicBezTo>
                    <a:pt x="38" y="100"/>
                    <a:pt x="32" y="102"/>
                    <a:pt x="25" y="104"/>
                  </a:cubicBezTo>
                  <a:cubicBezTo>
                    <a:pt x="25" y="102"/>
                    <a:pt x="23" y="100"/>
                    <a:pt x="20" y="98"/>
                  </a:cubicBezTo>
                  <a:cubicBezTo>
                    <a:pt x="26" y="96"/>
                    <a:pt x="33" y="94"/>
                    <a:pt x="39" y="92"/>
                  </a:cubicBezTo>
                  <a:cubicBezTo>
                    <a:pt x="45" y="89"/>
                    <a:pt x="50" y="86"/>
                    <a:pt x="53" y="84"/>
                  </a:cubicBezTo>
                  <a:cubicBezTo>
                    <a:pt x="48" y="77"/>
                    <a:pt x="44" y="67"/>
                    <a:pt x="41" y="55"/>
                  </a:cubicBezTo>
                  <a:cubicBezTo>
                    <a:pt x="34" y="55"/>
                    <a:pt x="34" y="55"/>
                    <a:pt x="34" y="55"/>
                  </a:cubicBezTo>
                  <a:lnTo>
                    <a:pt x="35" y="47"/>
                  </a:lnTo>
                  <a:close/>
                  <a:moveTo>
                    <a:pt x="81" y="43"/>
                  </a:moveTo>
                  <a:cubicBezTo>
                    <a:pt x="76" y="43"/>
                    <a:pt x="74" y="41"/>
                    <a:pt x="74" y="37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20"/>
                    <a:pt x="55" y="26"/>
                    <a:pt x="52" y="31"/>
                  </a:cubicBezTo>
                  <a:cubicBezTo>
                    <a:pt x="50" y="36"/>
                    <a:pt x="45" y="41"/>
                    <a:pt x="38" y="46"/>
                  </a:cubicBezTo>
                  <a:cubicBezTo>
                    <a:pt x="37" y="44"/>
                    <a:pt x="35" y="42"/>
                    <a:pt x="32" y="41"/>
                  </a:cubicBezTo>
                  <a:cubicBezTo>
                    <a:pt x="40" y="36"/>
                    <a:pt x="45" y="30"/>
                    <a:pt x="47" y="23"/>
                  </a:cubicBezTo>
                  <a:cubicBezTo>
                    <a:pt x="49" y="17"/>
                    <a:pt x="50" y="10"/>
                    <a:pt x="51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7" y="8"/>
                    <a:pt x="86" y="13"/>
                    <a:pt x="86" y="1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2"/>
                    <a:pt x="84" y="34"/>
                    <a:pt x="86" y="34"/>
                  </a:cubicBezTo>
                  <a:cubicBezTo>
                    <a:pt x="87" y="35"/>
                    <a:pt x="90" y="35"/>
                    <a:pt x="93" y="35"/>
                  </a:cubicBezTo>
                  <a:cubicBezTo>
                    <a:pt x="96" y="34"/>
                    <a:pt x="99" y="34"/>
                    <a:pt x="103" y="34"/>
                  </a:cubicBezTo>
                  <a:cubicBezTo>
                    <a:pt x="102" y="37"/>
                    <a:pt x="101" y="40"/>
                    <a:pt x="102" y="43"/>
                  </a:cubicBezTo>
                  <a:lnTo>
                    <a:pt x="81" y="43"/>
                  </a:lnTo>
                  <a:close/>
                  <a:moveTo>
                    <a:pt x="78" y="55"/>
                  </a:moveTo>
                  <a:cubicBezTo>
                    <a:pt x="50" y="55"/>
                    <a:pt x="50" y="55"/>
                    <a:pt x="50" y="55"/>
                  </a:cubicBezTo>
                  <a:cubicBezTo>
                    <a:pt x="51" y="64"/>
                    <a:pt x="54" y="72"/>
                    <a:pt x="61" y="78"/>
                  </a:cubicBezTo>
                  <a:cubicBezTo>
                    <a:pt x="67" y="72"/>
                    <a:pt x="73" y="64"/>
                    <a:pt x="78" y="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9"/>
            <p:cNvSpPr>
              <a:spLocks noEditPoints="1"/>
            </p:cNvSpPr>
            <p:nvPr/>
          </p:nvSpPr>
          <p:spPr bwMode="auto">
            <a:xfrm>
              <a:off x="9475280" y="4546678"/>
              <a:ext cx="36390" cy="35074"/>
            </a:xfrm>
            <a:custGeom>
              <a:avLst/>
              <a:gdLst>
                <a:gd name="T0" fmla="*/ 28 w 105"/>
                <a:gd name="T1" fmla="*/ 35 h 101"/>
                <a:gd name="T2" fmla="*/ 25 w 105"/>
                <a:gd name="T3" fmla="*/ 53 h 101"/>
                <a:gd name="T4" fmla="*/ 21 w 105"/>
                <a:gd name="T5" fmla="*/ 80 h 101"/>
                <a:gd name="T6" fmla="*/ 35 w 105"/>
                <a:gd name="T7" fmla="*/ 66 h 101"/>
                <a:gd name="T8" fmla="*/ 41 w 105"/>
                <a:gd name="T9" fmla="*/ 73 h 101"/>
                <a:gd name="T10" fmla="*/ 26 w 105"/>
                <a:gd name="T11" fmla="*/ 86 h 101"/>
                <a:gd name="T12" fmla="*/ 14 w 105"/>
                <a:gd name="T13" fmla="*/ 97 h 101"/>
                <a:gd name="T14" fmla="*/ 9 w 105"/>
                <a:gd name="T15" fmla="*/ 90 h 101"/>
                <a:gd name="T16" fmla="*/ 13 w 105"/>
                <a:gd name="T17" fmla="*/ 79 h 101"/>
                <a:gd name="T18" fmla="*/ 18 w 105"/>
                <a:gd name="T19" fmla="*/ 42 h 101"/>
                <a:gd name="T20" fmla="*/ 0 w 105"/>
                <a:gd name="T21" fmla="*/ 43 h 101"/>
                <a:gd name="T22" fmla="*/ 1 w 105"/>
                <a:gd name="T23" fmla="*/ 34 h 101"/>
                <a:gd name="T24" fmla="*/ 11 w 105"/>
                <a:gd name="T25" fmla="*/ 35 h 101"/>
                <a:gd name="T26" fmla="*/ 28 w 105"/>
                <a:gd name="T27" fmla="*/ 35 h 101"/>
                <a:gd name="T28" fmla="*/ 37 w 105"/>
                <a:gd name="T29" fmla="*/ 20 h 101"/>
                <a:gd name="T30" fmla="*/ 29 w 105"/>
                <a:gd name="T31" fmla="*/ 26 h 101"/>
                <a:gd name="T32" fmla="*/ 14 w 105"/>
                <a:gd name="T33" fmla="*/ 6 h 101"/>
                <a:gd name="T34" fmla="*/ 22 w 105"/>
                <a:gd name="T35" fmla="*/ 1 h 101"/>
                <a:gd name="T36" fmla="*/ 37 w 105"/>
                <a:gd name="T37" fmla="*/ 20 h 101"/>
                <a:gd name="T38" fmla="*/ 66 w 105"/>
                <a:gd name="T39" fmla="*/ 36 h 101"/>
                <a:gd name="T40" fmla="*/ 69 w 105"/>
                <a:gd name="T41" fmla="*/ 13 h 101"/>
                <a:gd name="T42" fmla="*/ 71 w 105"/>
                <a:gd name="T43" fmla="*/ 0 h 101"/>
                <a:gd name="T44" fmla="*/ 80 w 105"/>
                <a:gd name="T45" fmla="*/ 0 h 101"/>
                <a:gd name="T46" fmla="*/ 78 w 105"/>
                <a:gd name="T47" fmla="*/ 10 h 101"/>
                <a:gd name="T48" fmla="*/ 75 w 105"/>
                <a:gd name="T49" fmla="*/ 36 h 101"/>
                <a:gd name="T50" fmla="*/ 93 w 105"/>
                <a:gd name="T51" fmla="*/ 36 h 101"/>
                <a:gd name="T52" fmla="*/ 105 w 105"/>
                <a:gd name="T53" fmla="*/ 35 h 101"/>
                <a:gd name="T54" fmla="*/ 103 w 105"/>
                <a:gd name="T55" fmla="*/ 44 h 101"/>
                <a:gd name="T56" fmla="*/ 92 w 105"/>
                <a:gd name="T57" fmla="*/ 43 h 101"/>
                <a:gd name="T58" fmla="*/ 74 w 105"/>
                <a:gd name="T59" fmla="*/ 43 h 101"/>
                <a:gd name="T60" fmla="*/ 67 w 105"/>
                <a:gd name="T61" fmla="*/ 88 h 101"/>
                <a:gd name="T62" fmla="*/ 66 w 105"/>
                <a:gd name="T63" fmla="*/ 101 h 101"/>
                <a:gd name="T64" fmla="*/ 57 w 105"/>
                <a:gd name="T65" fmla="*/ 101 h 101"/>
                <a:gd name="T66" fmla="*/ 59 w 105"/>
                <a:gd name="T67" fmla="*/ 88 h 101"/>
                <a:gd name="T68" fmla="*/ 65 w 105"/>
                <a:gd name="T69" fmla="*/ 43 h 101"/>
                <a:gd name="T70" fmla="*/ 48 w 105"/>
                <a:gd name="T71" fmla="*/ 43 h 101"/>
                <a:gd name="T72" fmla="*/ 34 w 105"/>
                <a:gd name="T73" fmla="*/ 44 h 101"/>
                <a:gd name="T74" fmla="*/ 36 w 105"/>
                <a:gd name="T75" fmla="*/ 35 h 101"/>
                <a:gd name="T76" fmla="*/ 48 w 105"/>
                <a:gd name="T77" fmla="*/ 36 h 101"/>
                <a:gd name="T78" fmla="*/ 66 w 105"/>
                <a:gd name="T79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101">
                  <a:moveTo>
                    <a:pt x="28" y="35"/>
                  </a:moveTo>
                  <a:cubicBezTo>
                    <a:pt x="27" y="40"/>
                    <a:pt x="26" y="46"/>
                    <a:pt x="25" y="53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75"/>
                    <a:pt x="32" y="70"/>
                    <a:pt x="35" y="66"/>
                  </a:cubicBezTo>
                  <a:cubicBezTo>
                    <a:pt x="37" y="68"/>
                    <a:pt x="39" y="71"/>
                    <a:pt x="41" y="73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2" y="89"/>
                    <a:pt x="18" y="93"/>
                    <a:pt x="14" y="97"/>
                  </a:cubicBezTo>
                  <a:cubicBezTo>
                    <a:pt x="12" y="94"/>
                    <a:pt x="10" y="92"/>
                    <a:pt x="9" y="90"/>
                  </a:cubicBezTo>
                  <a:cubicBezTo>
                    <a:pt x="11" y="88"/>
                    <a:pt x="13" y="84"/>
                    <a:pt x="13" y="7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6" y="35"/>
                    <a:pt x="9" y="35"/>
                    <a:pt x="11" y="35"/>
                  </a:cubicBezTo>
                  <a:lnTo>
                    <a:pt x="28" y="35"/>
                  </a:lnTo>
                  <a:close/>
                  <a:moveTo>
                    <a:pt x="37" y="20"/>
                  </a:moveTo>
                  <a:cubicBezTo>
                    <a:pt x="34" y="22"/>
                    <a:pt x="32" y="24"/>
                    <a:pt x="29" y="26"/>
                  </a:cubicBezTo>
                  <a:cubicBezTo>
                    <a:pt x="26" y="21"/>
                    <a:pt x="21" y="14"/>
                    <a:pt x="14" y="6"/>
                  </a:cubicBezTo>
                  <a:cubicBezTo>
                    <a:pt x="17" y="5"/>
                    <a:pt x="19" y="3"/>
                    <a:pt x="22" y="1"/>
                  </a:cubicBezTo>
                  <a:cubicBezTo>
                    <a:pt x="25" y="5"/>
                    <a:pt x="30" y="11"/>
                    <a:pt x="37" y="20"/>
                  </a:cubicBezTo>
                  <a:close/>
                  <a:moveTo>
                    <a:pt x="66" y="36"/>
                  </a:moveTo>
                  <a:cubicBezTo>
                    <a:pt x="69" y="13"/>
                    <a:pt x="69" y="13"/>
                    <a:pt x="69" y="13"/>
                  </a:cubicBezTo>
                  <a:cubicBezTo>
                    <a:pt x="70" y="8"/>
                    <a:pt x="71" y="3"/>
                    <a:pt x="7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9" y="4"/>
                    <a:pt x="79" y="7"/>
                    <a:pt x="78" y="10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7" y="36"/>
                    <a:pt x="100" y="36"/>
                    <a:pt x="105" y="35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99" y="43"/>
                    <a:pt x="95" y="43"/>
                    <a:pt x="92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91"/>
                    <a:pt x="66" y="96"/>
                    <a:pt x="66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8" y="96"/>
                    <a:pt x="58" y="91"/>
                    <a:pt x="59" y="88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3" y="43"/>
                    <a:pt x="39" y="43"/>
                    <a:pt x="34" y="4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0" y="36"/>
                    <a:pt x="44" y="36"/>
                    <a:pt x="48" y="36"/>
                  </a:cubicBezTo>
                  <a:lnTo>
                    <a:pt x="66" y="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30"/>
            <p:cNvSpPr>
              <a:spLocks noEditPoints="1"/>
            </p:cNvSpPr>
            <p:nvPr/>
          </p:nvSpPr>
          <p:spPr bwMode="auto">
            <a:xfrm>
              <a:off x="9567935" y="4545655"/>
              <a:ext cx="40189" cy="36682"/>
            </a:xfrm>
            <a:custGeom>
              <a:avLst/>
              <a:gdLst>
                <a:gd name="T0" fmla="*/ 6 w 116"/>
                <a:gd name="T1" fmla="*/ 96 h 106"/>
                <a:gd name="T2" fmla="*/ 18 w 116"/>
                <a:gd name="T3" fmla="*/ 69 h 106"/>
                <a:gd name="T4" fmla="*/ 18 w 116"/>
                <a:gd name="T5" fmla="*/ 83 h 106"/>
                <a:gd name="T6" fmla="*/ 65 w 116"/>
                <a:gd name="T7" fmla="*/ 39 h 106"/>
                <a:gd name="T8" fmla="*/ 41 w 116"/>
                <a:gd name="T9" fmla="*/ 48 h 106"/>
                <a:gd name="T10" fmla="*/ 61 w 116"/>
                <a:gd name="T11" fmla="*/ 58 h 106"/>
                <a:gd name="T12" fmla="*/ 38 w 116"/>
                <a:gd name="T13" fmla="*/ 67 h 106"/>
                <a:gd name="T14" fmla="*/ 29 w 116"/>
                <a:gd name="T15" fmla="*/ 103 h 106"/>
                <a:gd name="T16" fmla="*/ 15 w 116"/>
                <a:gd name="T17" fmla="*/ 95 h 106"/>
                <a:gd name="T18" fmla="*/ 26 w 116"/>
                <a:gd name="T19" fmla="*/ 91 h 106"/>
                <a:gd name="T20" fmla="*/ 7 w 116"/>
                <a:gd name="T21" fmla="*/ 67 h 106"/>
                <a:gd name="T22" fmla="*/ 31 w 116"/>
                <a:gd name="T23" fmla="*/ 59 h 106"/>
                <a:gd name="T24" fmla="*/ 8 w 116"/>
                <a:gd name="T25" fmla="*/ 48 h 106"/>
                <a:gd name="T26" fmla="*/ 24 w 116"/>
                <a:gd name="T27" fmla="*/ 40 h 106"/>
                <a:gd name="T28" fmla="*/ 49 w 116"/>
                <a:gd name="T29" fmla="*/ 23 h 106"/>
                <a:gd name="T30" fmla="*/ 49 w 116"/>
                <a:gd name="T31" fmla="*/ 40 h 106"/>
                <a:gd name="T32" fmla="*/ 67 w 116"/>
                <a:gd name="T33" fmla="*/ 12 h 106"/>
                <a:gd name="T34" fmla="*/ 50 w 116"/>
                <a:gd name="T35" fmla="*/ 21 h 106"/>
                <a:gd name="T36" fmla="*/ 14 w 116"/>
                <a:gd name="T37" fmla="*/ 21 h 106"/>
                <a:gd name="T38" fmla="*/ 30 w 116"/>
                <a:gd name="T39" fmla="*/ 13 h 106"/>
                <a:gd name="T40" fmla="*/ 37 w 116"/>
                <a:gd name="T41" fmla="*/ 3 h 106"/>
                <a:gd name="T42" fmla="*/ 47 w 116"/>
                <a:gd name="T43" fmla="*/ 13 h 106"/>
                <a:gd name="T44" fmla="*/ 24 w 116"/>
                <a:gd name="T45" fmla="*/ 39 h 106"/>
                <a:gd name="T46" fmla="*/ 28 w 116"/>
                <a:gd name="T47" fmla="*/ 24 h 106"/>
                <a:gd name="T48" fmla="*/ 55 w 116"/>
                <a:gd name="T49" fmla="*/ 85 h 106"/>
                <a:gd name="T50" fmla="*/ 40 w 116"/>
                <a:gd name="T51" fmla="*/ 76 h 106"/>
                <a:gd name="T52" fmla="*/ 55 w 116"/>
                <a:gd name="T53" fmla="*/ 85 h 106"/>
                <a:gd name="T54" fmla="*/ 80 w 116"/>
                <a:gd name="T55" fmla="*/ 36 h 106"/>
                <a:gd name="T56" fmla="*/ 113 w 116"/>
                <a:gd name="T57" fmla="*/ 36 h 106"/>
                <a:gd name="T58" fmla="*/ 101 w 116"/>
                <a:gd name="T59" fmla="*/ 44 h 106"/>
                <a:gd name="T60" fmla="*/ 93 w 116"/>
                <a:gd name="T61" fmla="*/ 106 h 106"/>
                <a:gd name="T62" fmla="*/ 86 w 116"/>
                <a:gd name="T63" fmla="*/ 90 h 106"/>
                <a:gd name="T64" fmla="*/ 79 w 116"/>
                <a:gd name="T65" fmla="*/ 44 h 106"/>
                <a:gd name="T66" fmla="*/ 68 w 116"/>
                <a:gd name="T67" fmla="*/ 86 h 106"/>
                <a:gd name="T68" fmla="*/ 48 w 116"/>
                <a:gd name="T69" fmla="*/ 102 h 106"/>
                <a:gd name="T70" fmla="*/ 67 w 116"/>
                <a:gd name="T71" fmla="*/ 60 h 106"/>
                <a:gd name="T72" fmla="*/ 75 w 116"/>
                <a:gd name="T73" fmla="*/ 8 h 106"/>
                <a:gd name="T74" fmla="*/ 116 w 116"/>
                <a:gd name="T75" fmla="*/ 1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" h="106">
                  <a:moveTo>
                    <a:pt x="18" y="83"/>
                  </a:moveTo>
                  <a:cubicBezTo>
                    <a:pt x="15" y="86"/>
                    <a:pt x="11" y="90"/>
                    <a:pt x="6" y="96"/>
                  </a:cubicBezTo>
                  <a:cubicBezTo>
                    <a:pt x="4" y="94"/>
                    <a:pt x="2" y="92"/>
                    <a:pt x="0" y="91"/>
                  </a:cubicBezTo>
                  <a:cubicBezTo>
                    <a:pt x="7" y="84"/>
                    <a:pt x="13" y="77"/>
                    <a:pt x="18" y="69"/>
                  </a:cubicBezTo>
                  <a:cubicBezTo>
                    <a:pt x="20" y="72"/>
                    <a:pt x="23" y="74"/>
                    <a:pt x="25" y="75"/>
                  </a:cubicBezTo>
                  <a:cubicBezTo>
                    <a:pt x="23" y="77"/>
                    <a:pt x="21" y="80"/>
                    <a:pt x="18" y="83"/>
                  </a:cubicBezTo>
                  <a:close/>
                  <a:moveTo>
                    <a:pt x="49" y="40"/>
                  </a:moveTo>
                  <a:cubicBezTo>
                    <a:pt x="54" y="40"/>
                    <a:pt x="59" y="39"/>
                    <a:pt x="65" y="39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58" y="48"/>
                    <a:pt x="51" y="48"/>
                    <a:pt x="41" y="48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48" y="59"/>
                    <a:pt x="56" y="59"/>
                    <a:pt x="61" y="58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55" y="67"/>
                    <a:pt x="47" y="67"/>
                    <a:pt x="38" y="67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8"/>
                    <a:pt x="32" y="101"/>
                    <a:pt x="29" y="103"/>
                  </a:cubicBezTo>
                  <a:cubicBezTo>
                    <a:pt x="26" y="104"/>
                    <a:pt x="22" y="105"/>
                    <a:pt x="18" y="105"/>
                  </a:cubicBezTo>
                  <a:cubicBezTo>
                    <a:pt x="17" y="101"/>
                    <a:pt x="16" y="98"/>
                    <a:pt x="15" y="95"/>
                  </a:cubicBezTo>
                  <a:cubicBezTo>
                    <a:pt x="19" y="95"/>
                    <a:pt x="22" y="95"/>
                    <a:pt x="23" y="95"/>
                  </a:cubicBezTo>
                  <a:cubicBezTo>
                    <a:pt x="25" y="95"/>
                    <a:pt x="26" y="94"/>
                    <a:pt x="26" y="91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0" y="67"/>
                    <a:pt x="13" y="67"/>
                    <a:pt x="7" y="6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4" y="59"/>
                    <a:pt x="22" y="59"/>
                    <a:pt x="31" y="59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1" y="48"/>
                    <a:pt x="13" y="48"/>
                    <a:pt x="8" y="4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14" y="39"/>
                    <a:pt x="19" y="40"/>
                    <a:pt x="24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4" y="32"/>
                    <a:pt x="47" y="27"/>
                    <a:pt x="49" y="23"/>
                  </a:cubicBezTo>
                  <a:cubicBezTo>
                    <a:pt x="51" y="24"/>
                    <a:pt x="54" y="25"/>
                    <a:pt x="58" y="26"/>
                  </a:cubicBezTo>
                  <a:cubicBezTo>
                    <a:pt x="56" y="27"/>
                    <a:pt x="53" y="32"/>
                    <a:pt x="49" y="40"/>
                  </a:cubicBezTo>
                  <a:close/>
                  <a:moveTo>
                    <a:pt x="47" y="13"/>
                  </a:moveTo>
                  <a:cubicBezTo>
                    <a:pt x="54" y="13"/>
                    <a:pt x="61" y="13"/>
                    <a:pt x="67" y="12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59" y="21"/>
                    <a:pt x="54" y="21"/>
                    <a:pt x="5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4" y="21"/>
                    <a:pt x="19" y="21"/>
                    <a:pt x="14" y="2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13"/>
                    <a:pt x="25" y="13"/>
                    <a:pt x="30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0"/>
                    <a:pt x="38" y="6"/>
                    <a:pt x="37" y="3"/>
                  </a:cubicBezTo>
                  <a:cubicBezTo>
                    <a:pt x="40" y="2"/>
                    <a:pt x="43" y="1"/>
                    <a:pt x="47" y="0"/>
                  </a:cubicBezTo>
                  <a:cubicBezTo>
                    <a:pt x="47" y="6"/>
                    <a:pt x="47" y="11"/>
                    <a:pt x="47" y="13"/>
                  </a:cubicBezTo>
                  <a:close/>
                  <a:moveTo>
                    <a:pt x="32" y="36"/>
                  </a:moveTo>
                  <a:cubicBezTo>
                    <a:pt x="29" y="37"/>
                    <a:pt x="26" y="38"/>
                    <a:pt x="24" y="39"/>
                  </a:cubicBezTo>
                  <a:cubicBezTo>
                    <a:pt x="23" y="34"/>
                    <a:pt x="22" y="30"/>
                    <a:pt x="21" y="27"/>
                  </a:cubicBezTo>
                  <a:cubicBezTo>
                    <a:pt x="23" y="26"/>
                    <a:pt x="25" y="24"/>
                    <a:pt x="28" y="24"/>
                  </a:cubicBezTo>
                  <a:cubicBezTo>
                    <a:pt x="30" y="28"/>
                    <a:pt x="31" y="32"/>
                    <a:pt x="32" y="36"/>
                  </a:cubicBezTo>
                  <a:close/>
                  <a:moveTo>
                    <a:pt x="55" y="85"/>
                  </a:moveTo>
                  <a:cubicBezTo>
                    <a:pt x="52" y="87"/>
                    <a:pt x="49" y="89"/>
                    <a:pt x="47" y="91"/>
                  </a:cubicBezTo>
                  <a:cubicBezTo>
                    <a:pt x="45" y="86"/>
                    <a:pt x="43" y="81"/>
                    <a:pt x="40" y="76"/>
                  </a:cubicBezTo>
                  <a:cubicBezTo>
                    <a:pt x="42" y="74"/>
                    <a:pt x="45" y="72"/>
                    <a:pt x="47" y="71"/>
                  </a:cubicBezTo>
                  <a:cubicBezTo>
                    <a:pt x="50" y="75"/>
                    <a:pt x="53" y="80"/>
                    <a:pt x="55" y="85"/>
                  </a:cubicBezTo>
                  <a:close/>
                  <a:moveTo>
                    <a:pt x="83" y="14"/>
                  </a:moveTo>
                  <a:cubicBezTo>
                    <a:pt x="80" y="36"/>
                    <a:pt x="80" y="36"/>
                    <a:pt x="80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6" y="36"/>
                    <a:pt x="110" y="36"/>
                    <a:pt x="113" y="36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08" y="44"/>
                    <a:pt x="104" y="44"/>
                    <a:pt x="101" y="44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4" y="95"/>
                    <a:pt x="94" y="100"/>
                    <a:pt x="93" y="106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5" y="100"/>
                    <a:pt x="86" y="95"/>
                    <a:pt x="86" y="90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51"/>
                    <a:pt x="76" y="59"/>
                    <a:pt x="75" y="65"/>
                  </a:cubicBezTo>
                  <a:cubicBezTo>
                    <a:pt x="73" y="72"/>
                    <a:pt x="71" y="79"/>
                    <a:pt x="68" y="86"/>
                  </a:cubicBezTo>
                  <a:cubicBezTo>
                    <a:pt x="65" y="92"/>
                    <a:pt x="61" y="99"/>
                    <a:pt x="57" y="106"/>
                  </a:cubicBezTo>
                  <a:cubicBezTo>
                    <a:pt x="54" y="105"/>
                    <a:pt x="51" y="103"/>
                    <a:pt x="48" y="102"/>
                  </a:cubicBezTo>
                  <a:cubicBezTo>
                    <a:pt x="54" y="95"/>
                    <a:pt x="58" y="88"/>
                    <a:pt x="61" y="80"/>
                  </a:cubicBezTo>
                  <a:cubicBezTo>
                    <a:pt x="64" y="73"/>
                    <a:pt x="66" y="66"/>
                    <a:pt x="67" y="60"/>
                  </a:cubicBezTo>
                  <a:cubicBezTo>
                    <a:pt x="69" y="55"/>
                    <a:pt x="70" y="46"/>
                    <a:pt x="71" y="35"/>
                  </a:cubicBezTo>
                  <a:cubicBezTo>
                    <a:pt x="73" y="24"/>
                    <a:pt x="74" y="14"/>
                    <a:pt x="75" y="8"/>
                  </a:cubicBezTo>
                  <a:cubicBezTo>
                    <a:pt x="88" y="7"/>
                    <a:pt x="101" y="5"/>
                    <a:pt x="112" y="1"/>
                  </a:cubicBezTo>
                  <a:cubicBezTo>
                    <a:pt x="113" y="6"/>
                    <a:pt x="115" y="9"/>
                    <a:pt x="116" y="11"/>
                  </a:cubicBezTo>
                  <a:cubicBezTo>
                    <a:pt x="112" y="11"/>
                    <a:pt x="101" y="12"/>
                    <a:pt x="83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31"/>
            <p:cNvSpPr>
              <a:spLocks noEditPoints="1"/>
            </p:cNvSpPr>
            <p:nvPr/>
          </p:nvSpPr>
          <p:spPr bwMode="auto">
            <a:xfrm>
              <a:off x="9665851" y="4546970"/>
              <a:ext cx="35951" cy="34051"/>
            </a:xfrm>
            <a:custGeom>
              <a:avLst/>
              <a:gdLst>
                <a:gd name="T0" fmla="*/ 85 w 104"/>
                <a:gd name="T1" fmla="*/ 0 h 98"/>
                <a:gd name="T2" fmla="*/ 80 w 104"/>
                <a:gd name="T3" fmla="*/ 32 h 98"/>
                <a:gd name="T4" fmla="*/ 91 w 104"/>
                <a:gd name="T5" fmla="*/ 32 h 98"/>
                <a:gd name="T6" fmla="*/ 104 w 104"/>
                <a:gd name="T7" fmla="*/ 31 h 98"/>
                <a:gd name="T8" fmla="*/ 103 w 104"/>
                <a:gd name="T9" fmla="*/ 40 h 98"/>
                <a:gd name="T10" fmla="*/ 90 w 104"/>
                <a:gd name="T11" fmla="*/ 40 h 98"/>
                <a:gd name="T12" fmla="*/ 79 w 104"/>
                <a:gd name="T13" fmla="*/ 40 h 98"/>
                <a:gd name="T14" fmla="*/ 75 w 104"/>
                <a:gd name="T15" fmla="*/ 74 h 98"/>
                <a:gd name="T16" fmla="*/ 35 w 104"/>
                <a:gd name="T17" fmla="*/ 74 h 98"/>
                <a:gd name="T18" fmla="*/ 40 w 104"/>
                <a:gd name="T19" fmla="*/ 40 h 98"/>
                <a:gd name="T20" fmla="*/ 23 w 104"/>
                <a:gd name="T21" fmla="*/ 40 h 98"/>
                <a:gd name="T22" fmla="*/ 16 w 104"/>
                <a:gd name="T23" fmla="*/ 90 h 98"/>
                <a:gd name="T24" fmla="*/ 72 w 104"/>
                <a:gd name="T25" fmla="*/ 90 h 98"/>
                <a:gd name="T26" fmla="*/ 89 w 104"/>
                <a:gd name="T27" fmla="*/ 89 h 98"/>
                <a:gd name="T28" fmla="*/ 88 w 104"/>
                <a:gd name="T29" fmla="*/ 98 h 98"/>
                <a:gd name="T30" fmla="*/ 71 w 104"/>
                <a:gd name="T31" fmla="*/ 98 h 98"/>
                <a:gd name="T32" fmla="*/ 4 w 104"/>
                <a:gd name="T33" fmla="*/ 98 h 98"/>
                <a:gd name="T34" fmla="*/ 7 w 104"/>
                <a:gd name="T35" fmla="*/ 84 h 98"/>
                <a:gd name="T36" fmla="*/ 14 w 104"/>
                <a:gd name="T37" fmla="*/ 40 h 98"/>
                <a:gd name="T38" fmla="*/ 0 w 104"/>
                <a:gd name="T39" fmla="*/ 40 h 98"/>
                <a:gd name="T40" fmla="*/ 1 w 104"/>
                <a:gd name="T41" fmla="*/ 31 h 98"/>
                <a:gd name="T42" fmla="*/ 15 w 104"/>
                <a:gd name="T43" fmla="*/ 32 h 98"/>
                <a:gd name="T44" fmla="*/ 18 w 104"/>
                <a:gd name="T45" fmla="*/ 5 h 98"/>
                <a:gd name="T46" fmla="*/ 29 w 104"/>
                <a:gd name="T47" fmla="*/ 5 h 98"/>
                <a:gd name="T48" fmla="*/ 24 w 104"/>
                <a:gd name="T49" fmla="*/ 32 h 98"/>
                <a:gd name="T50" fmla="*/ 41 w 104"/>
                <a:gd name="T51" fmla="*/ 32 h 98"/>
                <a:gd name="T52" fmla="*/ 45 w 104"/>
                <a:gd name="T53" fmla="*/ 0 h 98"/>
                <a:gd name="T54" fmla="*/ 56 w 104"/>
                <a:gd name="T55" fmla="*/ 0 h 98"/>
                <a:gd name="T56" fmla="*/ 51 w 104"/>
                <a:gd name="T57" fmla="*/ 32 h 98"/>
                <a:gd name="T58" fmla="*/ 70 w 104"/>
                <a:gd name="T59" fmla="*/ 32 h 98"/>
                <a:gd name="T60" fmla="*/ 74 w 104"/>
                <a:gd name="T61" fmla="*/ 0 h 98"/>
                <a:gd name="T62" fmla="*/ 85 w 104"/>
                <a:gd name="T63" fmla="*/ 0 h 98"/>
                <a:gd name="T64" fmla="*/ 66 w 104"/>
                <a:gd name="T65" fmla="*/ 66 h 98"/>
                <a:gd name="T66" fmla="*/ 69 w 104"/>
                <a:gd name="T67" fmla="*/ 40 h 98"/>
                <a:gd name="T68" fmla="*/ 50 w 104"/>
                <a:gd name="T69" fmla="*/ 40 h 98"/>
                <a:gd name="T70" fmla="*/ 46 w 104"/>
                <a:gd name="T71" fmla="*/ 66 h 98"/>
                <a:gd name="T72" fmla="*/ 66 w 104"/>
                <a:gd name="T73" fmla="*/ 6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" h="98">
                  <a:moveTo>
                    <a:pt x="85" y="0"/>
                  </a:moveTo>
                  <a:cubicBezTo>
                    <a:pt x="84" y="4"/>
                    <a:pt x="82" y="15"/>
                    <a:pt x="80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4" y="32"/>
                    <a:pt x="98" y="32"/>
                    <a:pt x="104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4" y="40"/>
                    <a:pt x="9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6" y="58"/>
                    <a:pt x="75" y="69"/>
                    <a:pt x="75" y="74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6" y="70"/>
                    <a:pt x="38" y="58"/>
                    <a:pt x="40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8" y="90"/>
                    <a:pt x="84" y="89"/>
                    <a:pt x="89" y="89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2" y="98"/>
                    <a:pt x="77" y="98"/>
                    <a:pt x="71" y="98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6" y="94"/>
                    <a:pt x="7" y="89"/>
                    <a:pt x="7" y="8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0"/>
                    <a:pt x="4" y="40"/>
                    <a:pt x="0" y="40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5" y="32"/>
                    <a:pt x="10" y="32"/>
                    <a:pt x="15" y="32"/>
                  </a:cubicBezTo>
                  <a:cubicBezTo>
                    <a:pt x="17" y="18"/>
                    <a:pt x="18" y="9"/>
                    <a:pt x="18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8"/>
                    <a:pt x="26" y="17"/>
                    <a:pt x="24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4" y="15"/>
                    <a:pt x="45" y="4"/>
                    <a:pt x="45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5" y="4"/>
                    <a:pt x="53" y="14"/>
                    <a:pt x="51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3" y="15"/>
                    <a:pt x="74" y="5"/>
                    <a:pt x="74" y="0"/>
                  </a:cubicBezTo>
                  <a:lnTo>
                    <a:pt x="85" y="0"/>
                  </a:lnTo>
                  <a:close/>
                  <a:moveTo>
                    <a:pt x="66" y="66"/>
                  </a:moveTo>
                  <a:cubicBezTo>
                    <a:pt x="69" y="40"/>
                    <a:pt x="69" y="40"/>
                    <a:pt x="6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46" y="66"/>
                    <a:pt x="46" y="66"/>
                    <a:pt x="46" y="66"/>
                  </a:cubicBezTo>
                  <a:lnTo>
                    <a:pt x="66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32"/>
            <p:cNvSpPr>
              <a:spLocks noEditPoints="1"/>
            </p:cNvSpPr>
            <p:nvPr/>
          </p:nvSpPr>
          <p:spPr bwMode="auto">
            <a:xfrm>
              <a:off x="9759236" y="4546386"/>
              <a:ext cx="35951" cy="35659"/>
            </a:xfrm>
            <a:custGeom>
              <a:avLst/>
              <a:gdLst>
                <a:gd name="T0" fmla="*/ 79 w 104"/>
                <a:gd name="T1" fmla="*/ 58 h 103"/>
                <a:gd name="T2" fmla="*/ 104 w 104"/>
                <a:gd name="T3" fmla="*/ 65 h 103"/>
                <a:gd name="T4" fmla="*/ 97 w 104"/>
                <a:gd name="T5" fmla="*/ 74 h 103"/>
                <a:gd name="T6" fmla="*/ 76 w 104"/>
                <a:gd name="T7" fmla="*/ 66 h 103"/>
                <a:gd name="T8" fmla="*/ 75 w 104"/>
                <a:gd name="T9" fmla="*/ 74 h 103"/>
                <a:gd name="T10" fmla="*/ 73 w 104"/>
                <a:gd name="T11" fmla="*/ 87 h 103"/>
                <a:gd name="T12" fmla="*/ 71 w 104"/>
                <a:gd name="T13" fmla="*/ 101 h 103"/>
                <a:gd name="T14" fmla="*/ 61 w 104"/>
                <a:gd name="T15" fmla="*/ 101 h 103"/>
                <a:gd name="T16" fmla="*/ 64 w 104"/>
                <a:gd name="T17" fmla="*/ 87 h 103"/>
                <a:gd name="T18" fmla="*/ 65 w 104"/>
                <a:gd name="T19" fmla="*/ 75 h 103"/>
                <a:gd name="T20" fmla="*/ 66 w 104"/>
                <a:gd name="T21" fmla="*/ 64 h 103"/>
                <a:gd name="T22" fmla="*/ 72 w 104"/>
                <a:gd name="T23" fmla="*/ 64 h 103"/>
                <a:gd name="T24" fmla="*/ 52 w 104"/>
                <a:gd name="T25" fmla="*/ 51 h 103"/>
                <a:gd name="T26" fmla="*/ 32 w 104"/>
                <a:gd name="T27" fmla="*/ 62 h 103"/>
                <a:gd name="T28" fmla="*/ 5 w 104"/>
                <a:gd name="T29" fmla="*/ 72 h 103"/>
                <a:gd name="T30" fmla="*/ 0 w 104"/>
                <a:gd name="T31" fmla="*/ 65 h 103"/>
                <a:gd name="T32" fmla="*/ 19 w 104"/>
                <a:gd name="T33" fmla="*/ 59 h 103"/>
                <a:gd name="T34" fmla="*/ 39 w 104"/>
                <a:gd name="T35" fmla="*/ 50 h 103"/>
                <a:gd name="T36" fmla="*/ 52 w 104"/>
                <a:gd name="T37" fmla="*/ 40 h 103"/>
                <a:gd name="T38" fmla="*/ 60 w 104"/>
                <a:gd name="T39" fmla="*/ 45 h 103"/>
                <a:gd name="T40" fmla="*/ 58 w 104"/>
                <a:gd name="T41" fmla="*/ 46 h 103"/>
                <a:gd name="T42" fmla="*/ 79 w 104"/>
                <a:gd name="T43" fmla="*/ 58 h 103"/>
                <a:gd name="T44" fmla="*/ 35 w 104"/>
                <a:gd name="T45" fmla="*/ 72 h 103"/>
                <a:gd name="T46" fmla="*/ 33 w 104"/>
                <a:gd name="T47" fmla="*/ 81 h 103"/>
                <a:gd name="T48" fmla="*/ 27 w 104"/>
                <a:gd name="T49" fmla="*/ 91 h 103"/>
                <a:gd name="T50" fmla="*/ 13 w 104"/>
                <a:gd name="T51" fmla="*/ 103 h 103"/>
                <a:gd name="T52" fmla="*/ 7 w 104"/>
                <a:gd name="T53" fmla="*/ 96 h 103"/>
                <a:gd name="T54" fmla="*/ 19 w 104"/>
                <a:gd name="T55" fmla="*/ 88 h 103"/>
                <a:gd name="T56" fmla="*/ 25 w 104"/>
                <a:gd name="T57" fmla="*/ 79 h 103"/>
                <a:gd name="T58" fmla="*/ 27 w 104"/>
                <a:gd name="T59" fmla="*/ 72 h 103"/>
                <a:gd name="T60" fmla="*/ 29 w 104"/>
                <a:gd name="T61" fmla="*/ 64 h 103"/>
                <a:gd name="T62" fmla="*/ 37 w 104"/>
                <a:gd name="T63" fmla="*/ 66 h 103"/>
                <a:gd name="T64" fmla="*/ 35 w 104"/>
                <a:gd name="T65" fmla="*/ 72 h 103"/>
                <a:gd name="T66" fmla="*/ 97 w 104"/>
                <a:gd name="T67" fmla="*/ 15 h 103"/>
                <a:gd name="T68" fmla="*/ 96 w 104"/>
                <a:gd name="T69" fmla="*/ 25 h 103"/>
                <a:gd name="T70" fmla="*/ 95 w 104"/>
                <a:gd name="T71" fmla="*/ 39 h 103"/>
                <a:gd name="T72" fmla="*/ 16 w 104"/>
                <a:gd name="T73" fmla="*/ 39 h 103"/>
                <a:gd name="T74" fmla="*/ 18 w 104"/>
                <a:gd name="T75" fmla="*/ 24 h 103"/>
                <a:gd name="T76" fmla="*/ 20 w 104"/>
                <a:gd name="T77" fmla="*/ 15 h 103"/>
                <a:gd name="T78" fmla="*/ 21 w 104"/>
                <a:gd name="T79" fmla="*/ 0 h 103"/>
                <a:gd name="T80" fmla="*/ 100 w 104"/>
                <a:gd name="T81" fmla="*/ 0 h 103"/>
                <a:gd name="T82" fmla="*/ 97 w 104"/>
                <a:gd name="T83" fmla="*/ 15 h 103"/>
                <a:gd name="T84" fmla="*/ 54 w 104"/>
                <a:gd name="T85" fmla="*/ 16 h 103"/>
                <a:gd name="T86" fmla="*/ 55 w 104"/>
                <a:gd name="T87" fmla="*/ 6 h 103"/>
                <a:gd name="T88" fmla="*/ 30 w 104"/>
                <a:gd name="T89" fmla="*/ 6 h 103"/>
                <a:gd name="T90" fmla="*/ 28 w 104"/>
                <a:gd name="T91" fmla="*/ 16 h 103"/>
                <a:gd name="T92" fmla="*/ 54 w 104"/>
                <a:gd name="T93" fmla="*/ 16 h 103"/>
                <a:gd name="T94" fmla="*/ 51 w 104"/>
                <a:gd name="T95" fmla="*/ 33 h 103"/>
                <a:gd name="T96" fmla="*/ 53 w 104"/>
                <a:gd name="T97" fmla="*/ 22 h 103"/>
                <a:gd name="T98" fmla="*/ 27 w 104"/>
                <a:gd name="T99" fmla="*/ 22 h 103"/>
                <a:gd name="T100" fmla="*/ 26 w 104"/>
                <a:gd name="T101" fmla="*/ 33 h 103"/>
                <a:gd name="T102" fmla="*/ 51 w 104"/>
                <a:gd name="T103" fmla="*/ 33 h 103"/>
                <a:gd name="T104" fmla="*/ 88 w 104"/>
                <a:gd name="T105" fmla="*/ 16 h 103"/>
                <a:gd name="T106" fmla="*/ 90 w 104"/>
                <a:gd name="T107" fmla="*/ 6 h 103"/>
                <a:gd name="T108" fmla="*/ 64 w 104"/>
                <a:gd name="T109" fmla="*/ 6 h 103"/>
                <a:gd name="T110" fmla="*/ 62 w 104"/>
                <a:gd name="T111" fmla="*/ 16 h 103"/>
                <a:gd name="T112" fmla="*/ 88 w 104"/>
                <a:gd name="T113" fmla="*/ 16 h 103"/>
                <a:gd name="T114" fmla="*/ 86 w 104"/>
                <a:gd name="T115" fmla="*/ 33 h 103"/>
                <a:gd name="T116" fmla="*/ 87 w 104"/>
                <a:gd name="T117" fmla="*/ 22 h 103"/>
                <a:gd name="T118" fmla="*/ 61 w 104"/>
                <a:gd name="T119" fmla="*/ 22 h 103"/>
                <a:gd name="T120" fmla="*/ 60 w 104"/>
                <a:gd name="T121" fmla="*/ 33 h 103"/>
                <a:gd name="T122" fmla="*/ 86 w 104"/>
                <a:gd name="T123" fmla="*/ 3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103">
                  <a:moveTo>
                    <a:pt x="79" y="58"/>
                  </a:moveTo>
                  <a:cubicBezTo>
                    <a:pt x="89" y="62"/>
                    <a:pt x="97" y="64"/>
                    <a:pt x="104" y="65"/>
                  </a:cubicBezTo>
                  <a:cubicBezTo>
                    <a:pt x="101" y="67"/>
                    <a:pt x="99" y="70"/>
                    <a:pt x="97" y="74"/>
                  </a:cubicBezTo>
                  <a:cubicBezTo>
                    <a:pt x="90" y="72"/>
                    <a:pt x="83" y="69"/>
                    <a:pt x="76" y="66"/>
                  </a:cubicBezTo>
                  <a:cubicBezTo>
                    <a:pt x="75" y="68"/>
                    <a:pt x="75" y="71"/>
                    <a:pt x="75" y="7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2" y="92"/>
                    <a:pt x="71" y="96"/>
                    <a:pt x="7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2" y="97"/>
                    <a:pt x="63" y="92"/>
                    <a:pt x="64" y="87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2"/>
                    <a:pt x="66" y="68"/>
                    <a:pt x="66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66" y="62"/>
                    <a:pt x="59" y="57"/>
                    <a:pt x="52" y="51"/>
                  </a:cubicBezTo>
                  <a:cubicBezTo>
                    <a:pt x="47" y="54"/>
                    <a:pt x="40" y="58"/>
                    <a:pt x="32" y="62"/>
                  </a:cubicBezTo>
                  <a:cubicBezTo>
                    <a:pt x="24" y="66"/>
                    <a:pt x="15" y="69"/>
                    <a:pt x="5" y="72"/>
                  </a:cubicBezTo>
                  <a:cubicBezTo>
                    <a:pt x="4" y="70"/>
                    <a:pt x="2" y="67"/>
                    <a:pt x="0" y="65"/>
                  </a:cubicBezTo>
                  <a:cubicBezTo>
                    <a:pt x="5" y="64"/>
                    <a:pt x="11" y="62"/>
                    <a:pt x="19" y="59"/>
                  </a:cubicBezTo>
                  <a:cubicBezTo>
                    <a:pt x="26" y="57"/>
                    <a:pt x="33" y="54"/>
                    <a:pt x="39" y="50"/>
                  </a:cubicBezTo>
                  <a:cubicBezTo>
                    <a:pt x="45" y="46"/>
                    <a:pt x="49" y="43"/>
                    <a:pt x="52" y="40"/>
                  </a:cubicBezTo>
                  <a:cubicBezTo>
                    <a:pt x="54" y="42"/>
                    <a:pt x="57" y="43"/>
                    <a:pt x="60" y="45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3" y="51"/>
                    <a:pt x="70" y="55"/>
                    <a:pt x="79" y="58"/>
                  </a:cubicBezTo>
                  <a:close/>
                  <a:moveTo>
                    <a:pt x="35" y="72"/>
                  </a:moveTo>
                  <a:cubicBezTo>
                    <a:pt x="35" y="75"/>
                    <a:pt x="34" y="77"/>
                    <a:pt x="33" y="81"/>
                  </a:cubicBezTo>
                  <a:cubicBezTo>
                    <a:pt x="32" y="84"/>
                    <a:pt x="30" y="87"/>
                    <a:pt x="27" y="91"/>
                  </a:cubicBezTo>
                  <a:cubicBezTo>
                    <a:pt x="24" y="94"/>
                    <a:pt x="19" y="98"/>
                    <a:pt x="13" y="103"/>
                  </a:cubicBezTo>
                  <a:cubicBezTo>
                    <a:pt x="11" y="100"/>
                    <a:pt x="9" y="98"/>
                    <a:pt x="7" y="96"/>
                  </a:cubicBezTo>
                  <a:cubicBezTo>
                    <a:pt x="12" y="93"/>
                    <a:pt x="16" y="90"/>
                    <a:pt x="19" y="88"/>
                  </a:cubicBezTo>
                  <a:cubicBezTo>
                    <a:pt x="22" y="85"/>
                    <a:pt x="24" y="82"/>
                    <a:pt x="25" y="79"/>
                  </a:cubicBezTo>
                  <a:cubicBezTo>
                    <a:pt x="26" y="77"/>
                    <a:pt x="27" y="74"/>
                    <a:pt x="27" y="72"/>
                  </a:cubicBezTo>
                  <a:cubicBezTo>
                    <a:pt x="28" y="71"/>
                    <a:pt x="28" y="68"/>
                    <a:pt x="29" y="64"/>
                  </a:cubicBezTo>
                  <a:cubicBezTo>
                    <a:pt x="32" y="65"/>
                    <a:pt x="35" y="65"/>
                    <a:pt x="37" y="66"/>
                  </a:cubicBezTo>
                  <a:cubicBezTo>
                    <a:pt x="36" y="68"/>
                    <a:pt x="36" y="70"/>
                    <a:pt x="35" y="72"/>
                  </a:cubicBezTo>
                  <a:close/>
                  <a:moveTo>
                    <a:pt x="97" y="15"/>
                  </a:moveTo>
                  <a:cubicBezTo>
                    <a:pt x="96" y="25"/>
                    <a:pt x="96" y="25"/>
                    <a:pt x="96" y="25"/>
                  </a:cubicBezTo>
                  <a:cubicBezTo>
                    <a:pt x="96" y="29"/>
                    <a:pt x="95" y="33"/>
                    <a:pt x="95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7" y="33"/>
                    <a:pt x="18" y="28"/>
                    <a:pt x="18" y="2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9"/>
                    <a:pt x="21" y="4"/>
                    <a:pt x="21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9" y="3"/>
                    <a:pt x="98" y="8"/>
                    <a:pt x="97" y="15"/>
                  </a:cubicBezTo>
                  <a:close/>
                  <a:moveTo>
                    <a:pt x="54" y="16"/>
                  </a:moveTo>
                  <a:cubicBezTo>
                    <a:pt x="55" y="6"/>
                    <a:pt x="55" y="6"/>
                    <a:pt x="55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16"/>
                    <a:pt x="28" y="16"/>
                    <a:pt x="28" y="16"/>
                  </a:cubicBezTo>
                  <a:lnTo>
                    <a:pt x="54" y="16"/>
                  </a:lnTo>
                  <a:close/>
                  <a:moveTo>
                    <a:pt x="51" y="33"/>
                  </a:moveTo>
                  <a:cubicBezTo>
                    <a:pt x="53" y="22"/>
                    <a:pt x="53" y="22"/>
                    <a:pt x="53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33"/>
                    <a:pt x="26" y="33"/>
                    <a:pt x="26" y="33"/>
                  </a:cubicBezTo>
                  <a:lnTo>
                    <a:pt x="51" y="33"/>
                  </a:lnTo>
                  <a:close/>
                  <a:moveTo>
                    <a:pt x="88" y="16"/>
                  </a:moveTo>
                  <a:cubicBezTo>
                    <a:pt x="90" y="6"/>
                    <a:pt x="90" y="6"/>
                    <a:pt x="90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2" y="16"/>
                    <a:pt x="62" y="16"/>
                    <a:pt x="62" y="16"/>
                  </a:cubicBezTo>
                  <a:lnTo>
                    <a:pt x="88" y="16"/>
                  </a:lnTo>
                  <a:close/>
                  <a:moveTo>
                    <a:pt x="86" y="33"/>
                  </a:moveTo>
                  <a:cubicBezTo>
                    <a:pt x="87" y="22"/>
                    <a:pt x="87" y="22"/>
                    <a:pt x="87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86" y="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Line 33"/>
            <p:cNvSpPr>
              <a:spLocks noChangeShapeType="1"/>
            </p:cNvSpPr>
            <p:nvPr/>
          </p:nvSpPr>
          <p:spPr bwMode="auto">
            <a:xfrm flipH="1">
              <a:off x="9255481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Line 34"/>
            <p:cNvSpPr>
              <a:spLocks noChangeShapeType="1"/>
            </p:cNvSpPr>
            <p:nvPr/>
          </p:nvSpPr>
          <p:spPr bwMode="auto">
            <a:xfrm flipH="1">
              <a:off x="9348136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Line 35"/>
            <p:cNvSpPr>
              <a:spLocks noChangeShapeType="1"/>
            </p:cNvSpPr>
            <p:nvPr/>
          </p:nvSpPr>
          <p:spPr bwMode="auto">
            <a:xfrm flipH="1">
              <a:off x="9443129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Line 36"/>
            <p:cNvSpPr>
              <a:spLocks noChangeShapeType="1"/>
            </p:cNvSpPr>
            <p:nvPr/>
          </p:nvSpPr>
          <p:spPr bwMode="auto">
            <a:xfrm flipH="1">
              <a:off x="9538268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Line 37"/>
            <p:cNvSpPr>
              <a:spLocks noChangeShapeType="1"/>
            </p:cNvSpPr>
            <p:nvPr/>
          </p:nvSpPr>
          <p:spPr bwMode="auto">
            <a:xfrm flipH="1">
              <a:off x="9633700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Line 38"/>
            <p:cNvSpPr>
              <a:spLocks noChangeShapeType="1"/>
            </p:cNvSpPr>
            <p:nvPr/>
          </p:nvSpPr>
          <p:spPr bwMode="auto">
            <a:xfrm flipH="1">
              <a:off x="9728108" y="4548432"/>
              <a:ext cx="4384" cy="31129"/>
            </a:xfrm>
            <a:prstGeom prst="line">
              <a:avLst/>
            </a:prstGeom>
            <a:noFill/>
            <a:ln w="14288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69" name="Picture 3" descr="C:\Documents and Settings\tdz\桌面\未标题-2.png" hidden="1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114" y="6542476"/>
            <a:ext cx="253705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日期占位符 7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8F58CE-AA9F-44F2-B75A-34227CEABCB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4" name="任意多边形 73" hidden="1"/>
          <p:cNvSpPr/>
          <p:nvPr userDrawn="1"/>
        </p:nvSpPr>
        <p:spPr>
          <a:xfrm rot="894806">
            <a:off x="779120" y="139286"/>
            <a:ext cx="541052" cy="828000"/>
          </a:xfrm>
          <a:custGeom>
            <a:avLst/>
            <a:gdLst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2946442 h 4575877"/>
              <a:gd name="connsiteX9" fmla="*/ 1633673 w 2990085"/>
              <a:gd name="connsiteY9" fmla="*/ 3401224 h 4575877"/>
              <a:gd name="connsiteX10" fmla="*/ 1630823 w 2990085"/>
              <a:gd name="connsiteY10" fmla="*/ 3401224 h 4575877"/>
              <a:gd name="connsiteX11" fmla="*/ 1635750 w 2990085"/>
              <a:gd name="connsiteY11" fmla="*/ 3723073 h 4575877"/>
              <a:gd name="connsiteX12" fmla="*/ 1626318 w 2990085"/>
              <a:gd name="connsiteY12" fmla="*/ 4162116 h 4575877"/>
              <a:gd name="connsiteX13" fmla="*/ 1998521 w 2990085"/>
              <a:gd name="connsiteY13" fmla="*/ 4114682 h 4575877"/>
              <a:gd name="connsiteX14" fmla="*/ 2387572 w 2990085"/>
              <a:gd name="connsiteY14" fmla="*/ 3936393 h 4575877"/>
              <a:gd name="connsiteX15" fmla="*/ 2393959 w 2990085"/>
              <a:gd name="connsiteY15" fmla="*/ 4089779 h 4575877"/>
              <a:gd name="connsiteX16" fmla="*/ 2032803 w 2990085"/>
              <a:gd name="connsiteY16" fmla="*/ 4243403 h 4575877"/>
              <a:gd name="connsiteX17" fmla="*/ 1655587 w 2990085"/>
              <a:gd name="connsiteY17" fmla="*/ 4315149 h 4575877"/>
              <a:gd name="connsiteX18" fmla="*/ 1273004 w 2990085"/>
              <a:gd name="connsiteY18" fmla="*/ 4388324 h 4575877"/>
              <a:gd name="connsiteX19" fmla="*/ 806011 w 2990085"/>
              <a:gd name="connsiteY19" fmla="*/ 4575877 h 4575877"/>
              <a:gd name="connsiteX20" fmla="*/ 801054 w 2990085"/>
              <a:gd name="connsiteY20" fmla="*/ 4427857 h 4575877"/>
              <a:gd name="connsiteX21" fmla="*/ 1160457 w 2990085"/>
              <a:gd name="connsiteY21" fmla="*/ 4159821 h 4575877"/>
              <a:gd name="connsiteX22" fmla="*/ 1241769 w 2990085"/>
              <a:gd name="connsiteY22" fmla="*/ 3667174 h 4575877"/>
              <a:gd name="connsiteX23" fmla="*/ 1237922 w 2990085"/>
              <a:gd name="connsiteY23" fmla="*/ 3428438 h 4575877"/>
              <a:gd name="connsiteX24" fmla="*/ 1240031 w 2990085"/>
              <a:gd name="connsiteY24" fmla="*/ 3428438 h 4575877"/>
              <a:gd name="connsiteX25" fmla="*/ 1240031 w 2990085"/>
              <a:gd name="connsiteY25" fmla="*/ 3401224 h 4575877"/>
              <a:gd name="connsiteX26" fmla="*/ 1239219 w 2990085"/>
              <a:gd name="connsiteY26" fmla="*/ 3401224 h 4575877"/>
              <a:gd name="connsiteX27" fmla="*/ 1239219 w 2990085"/>
              <a:gd name="connsiteY27" fmla="*/ 2606619 h 4575877"/>
              <a:gd name="connsiteX28" fmla="*/ 1240448 w 2990085"/>
              <a:gd name="connsiteY28" fmla="*/ 2606619 h 4575877"/>
              <a:gd name="connsiteX29" fmla="*/ 1216781 w 2990085"/>
              <a:gd name="connsiteY29" fmla="*/ 1137952 h 4575877"/>
              <a:gd name="connsiteX30" fmla="*/ 1205031 w 2990085"/>
              <a:gd name="connsiteY30" fmla="*/ 986000 h 4575877"/>
              <a:gd name="connsiteX31" fmla="*/ 1010196 w 2990085"/>
              <a:gd name="connsiteY31" fmla="*/ 923011 h 4575877"/>
              <a:gd name="connsiteX32" fmla="*/ 1010953 w 2990085"/>
              <a:gd name="connsiteY32" fmla="*/ 796446 h 4575877"/>
              <a:gd name="connsiteX33" fmla="*/ 1631355 w 2990085"/>
              <a:gd name="connsiteY33" fmla="*/ 516335 h 4575877"/>
              <a:gd name="connsiteX34" fmla="*/ 1619038 w 2990085"/>
              <a:gd name="connsiteY34" fmla="*/ 1030819 h 4575877"/>
              <a:gd name="connsiteX35" fmla="*/ 1617716 w 2990085"/>
              <a:gd name="connsiteY35" fmla="*/ 1823823 h 4575877"/>
              <a:gd name="connsiteX36" fmla="*/ 1868719 w 2990085"/>
              <a:gd name="connsiteY36" fmla="*/ 1774203 h 4575877"/>
              <a:gd name="connsiteX37" fmla="*/ 2397287 w 2990085"/>
              <a:gd name="connsiteY37" fmla="*/ 1343368 h 4575877"/>
              <a:gd name="connsiteX38" fmla="*/ 2504404 w 2990085"/>
              <a:gd name="connsiteY38" fmla="*/ 645679 h 4575877"/>
              <a:gd name="connsiteX39" fmla="*/ 2200442 w 2990085"/>
              <a:gd name="connsiteY39" fmla="*/ 269996 h 4575877"/>
              <a:gd name="connsiteX40" fmla="*/ 1592464 w 2990085"/>
              <a:gd name="connsiteY40" fmla="*/ 262479 h 4575877"/>
              <a:gd name="connsiteX41" fmla="*/ 774828 w 2990085"/>
              <a:gd name="connsiteY41" fmla="*/ 718607 h 4575877"/>
              <a:gd name="connsiteX42" fmla="*/ 255817 w 2990085"/>
              <a:gd name="connsiteY42" fmla="*/ 1465682 h 4575877"/>
              <a:gd name="connsiteX43" fmla="*/ 203204 w 2990085"/>
              <a:gd name="connsiteY43" fmla="*/ 2206292 h 4575877"/>
              <a:gd name="connsiteX44" fmla="*/ 348810 w 2990085"/>
              <a:gd name="connsiteY44" fmla="*/ 2483428 h 4575877"/>
              <a:gd name="connsiteX45" fmla="*/ 622088 w 2990085"/>
              <a:gd name="connsiteY45" fmla="*/ 2657629 h 4575877"/>
              <a:gd name="connsiteX46" fmla="*/ 800805 w 2990085"/>
              <a:gd name="connsiteY46" fmla="*/ 2811066 h 4575877"/>
              <a:gd name="connsiteX47" fmla="*/ 779502 w 2990085"/>
              <a:gd name="connsiteY47" fmla="*/ 2914384 h 4575877"/>
              <a:gd name="connsiteX48" fmla="*/ 686344 w 2990085"/>
              <a:gd name="connsiteY48" fmla="*/ 2985143 h 4575877"/>
              <a:gd name="connsiteX49" fmla="*/ 347086 w 2990085"/>
              <a:gd name="connsiteY49" fmla="*/ 2854362 h 4575877"/>
              <a:gd name="connsiteX50" fmla="*/ 51924 w 2990085"/>
              <a:gd name="connsiteY50" fmla="*/ 2349974 h 4575877"/>
              <a:gd name="connsiteX51" fmla="*/ 301903 w 2990085"/>
              <a:gd name="connsiteY51" fmla="*/ 1002519 h 4575877"/>
              <a:gd name="connsiteX52" fmla="*/ 1651515 w 2990085"/>
              <a:gd name="connsiteY52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3401224 h 4575877"/>
              <a:gd name="connsiteX9" fmla="*/ 1630823 w 2990085"/>
              <a:gd name="connsiteY9" fmla="*/ 3401224 h 4575877"/>
              <a:gd name="connsiteX10" fmla="*/ 1635750 w 2990085"/>
              <a:gd name="connsiteY10" fmla="*/ 3723073 h 4575877"/>
              <a:gd name="connsiteX11" fmla="*/ 1626318 w 2990085"/>
              <a:gd name="connsiteY11" fmla="*/ 4162116 h 4575877"/>
              <a:gd name="connsiteX12" fmla="*/ 1998521 w 2990085"/>
              <a:gd name="connsiteY12" fmla="*/ 4114682 h 4575877"/>
              <a:gd name="connsiteX13" fmla="*/ 2387572 w 2990085"/>
              <a:gd name="connsiteY13" fmla="*/ 3936393 h 4575877"/>
              <a:gd name="connsiteX14" fmla="*/ 2393959 w 2990085"/>
              <a:gd name="connsiteY14" fmla="*/ 4089779 h 4575877"/>
              <a:gd name="connsiteX15" fmla="*/ 2032803 w 2990085"/>
              <a:gd name="connsiteY15" fmla="*/ 4243403 h 4575877"/>
              <a:gd name="connsiteX16" fmla="*/ 1655587 w 2990085"/>
              <a:gd name="connsiteY16" fmla="*/ 4315149 h 4575877"/>
              <a:gd name="connsiteX17" fmla="*/ 1273004 w 2990085"/>
              <a:gd name="connsiteY17" fmla="*/ 4388324 h 4575877"/>
              <a:gd name="connsiteX18" fmla="*/ 806011 w 2990085"/>
              <a:gd name="connsiteY18" fmla="*/ 4575877 h 4575877"/>
              <a:gd name="connsiteX19" fmla="*/ 801054 w 2990085"/>
              <a:gd name="connsiteY19" fmla="*/ 4427857 h 4575877"/>
              <a:gd name="connsiteX20" fmla="*/ 1160457 w 2990085"/>
              <a:gd name="connsiteY20" fmla="*/ 4159821 h 4575877"/>
              <a:gd name="connsiteX21" fmla="*/ 1241769 w 2990085"/>
              <a:gd name="connsiteY21" fmla="*/ 3667174 h 4575877"/>
              <a:gd name="connsiteX22" fmla="*/ 1237922 w 2990085"/>
              <a:gd name="connsiteY22" fmla="*/ 3428438 h 4575877"/>
              <a:gd name="connsiteX23" fmla="*/ 1240031 w 2990085"/>
              <a:gd name="connsiteY23" fmla="*/ 3428438 h 4575877"/>
              <a:gd name="connsiteX24" fmla="*/ 1240031 w 2990085"/>
              <a:gd name="connsiteY24" fmla="*/ 3401224 h 4575877"/>
              <a:gd name="connsiteX25" fmla="*/ 1239219 w 2990085"/>
              <a:gd name="connsiteY25" fmla="*/ 3401224 h 4575877"/>
              <a:gd name="connsiteX26" fmla="*/ 1239219 w 2990085"/>
              <a:gd name="connsiteY26" fmla="*/ 2606619 h 4575877"/>
              <a:gd name="connsiteX27" fmla="*/ 1240448 w 2990085"/>
              <a:gd name="connsiteY27" fmla="*/ 2606619 h 4575877"/>
              <a:gd name="connsiteX28" fmla="*/ 1216781 w 2990085"/>
              <a:gd name="connsiteY28" fmla="*/ 1137952 h 4575877"/>
              <a:gd name="connsiteX29" fmla="*/ 1205031 w 2990085"/>
              <a:gd name="connsiteY29" fmla="*/ 986000 h 4575877"/>
              <a:gd name="connsiteX30" fmla="*/ 1010196 w 2990085"/>
              <a:gd name="connsiteY30" fmla="*/ 923011 h 4575877"/>
              <a:gd name="connsiteX31" fmla="*/ 1010953 w 2990085"/>
              <a:gd name="connsiteY31" fmla="*/ 796446 h 4575877"/>
              <a:gd name="connsiteX32" fmla="*/ 1631355 w 2990085"/>
              <a:gd name="connsiteY32" fmla="*/ 516335 h 4575877"/>
              <a:gd name="connsiteX33" fmla="*/ 1619038 w 2990085"/>
              <a:gd name="connsiteY33" fmla="*/ 1030819 h 4575877"/>
              <a:gd name="connsiteX34" fmla="*/ 1617716 w 2990085"/>
              <a:gd name="connsiteY34" fmla="*/ 1823823 h 4575877"/>
              <a:gd name="connsiteX35" fmla="*/ 1868719 w 2990085"/>
              <a:gd name="connsiteY35" fmla="*/ 1774203 h 4575877"/>
              <a:gd name="connsiteX36" fmla="*/ 2397287 w 2990085"/>
              <a:gd name="connsiteY36" fmla="*/ 1343368 h 4575877"/>
              <a:gd name="connsiteX37" fmla="*/ 2504404 w 2990085"/>
              <a:gd name="connsiteY37" fmla="*/ 645679 h 4575877"/>
              <a:gd name="connsiteX38" fmla="*/ 2200442 w 2990085"/>
              <a:gd name="connsiteY38" fmla="*/ 269996 h 4575877"/>
              <a:gd name="connsiteX39" fmla="*/ 1592464 w 2990085"/>
              <a:gd name="connsiteY39" fmla="*/ 262479 h 4575877"/>
              <a:gd name="connsiteX40" fmla="*/ 774828 w 2990085"/>
              <a:gd name="connsiteY40" fmla="*/ 718607 h 4575877"/>
              <a:gd name="connsiteX41" fmla="*/ 255817 w 2990085"/>
              <a:gd name="connsiteY41" fmla="*/ 1465682 h 4575877"/>
              <a:gd name="connsiteX42" fmla="*/ 203204 w 2990085"/>
              <a:gd name="connsiteY42" fmla="*/ 2206292 h 4575877"/>
              <a:gd name="connsiteX43" fmla="*/ 348810 w 2990085"/>
              <a:gd name="connsiteY43" fmla="*/ 2483428 h 4575877"/>
              <a:gd name="connsiteX44" fmla="*/ 622088 w 2990085"/>
              <a:gd name="connsiteY44" fmla="*/ 2657629 h 4575877"/>
              <a:gd name="connsiteX45" fmla="*/ 800805 w 2990085"/>
              <a:gd name="connsiteY45" fmla="*/ 2811066 h 4575877"/>
              <a:gd name="connsiteX46" fmla="*/ 779502 w 2990085"/>
              <a:gd name="connsiteY46" fmla="*/ 2914384 h 4575877"/>
              <a:gd name="connsiteX47" fmla="*/ 686344 w 2990085"/>
              <a:gd name="connsiteY47" fmla="*/ 2985143 h 4575877"/>
              <a:gd name="connsiteX48" fmla="*/ 347086 w 2990085"/>
              <a:gd name="connsiteY48" fmla="*/ 2854362 h 4575877"/>
              <a:gd name="connsiteX49" fmla="*/ 51924 w 2990085"/>
              <a:gd name="connsiteY49" fmla="*/ 2349974 h 4575877"/>
              <a:gd name="connsiteX50" fmla="*/ 301903 w 2990085"/>
              <a:gd name="connsiteY50" fmla="*/ 1002519 h 4575877"/>
              <a:gd name="connsiteX51" fmla="*/ 1651515 w 2990085"/>
              <a:gd name="connsiteY51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3673 w 2990085"/>
              <a:gd name="connsiteY7" fmla="*/ 3401224 h 4575877"/>
              <a:gd name="connsiteX8" fmla="*/ 1630823 w 2990085"/>
              <a:gd name="connsiteY8" fmla="*/ 3401224 h 4575877"/>
              <a:gd name="connsiteX9" fmla="*/ 1635750 w 2990085"/>
              <a:gd name="connsiteY9" fmla="*/ 3723073 h 4575877"/>
              <a:gd name="connsiteX10" fmla="*/ 1626318 w 2990085"/>
              <a:gd name="connsiteY10" fmla="*/ 4162116 h 4575877"/>
              <a:gd name="connsiteX11" fmla="*/ 1998521 w 2990085"/>
              <a:gd name="connsiteY11" fmla="*/ 4114682 h 4575877"/>
              <a:gd name="connsiteX12" fmla="*/ 2387572 w 2990085"/>
              <a:gd name="connsiteY12" fmla="*/ 3936393 h 4575877"/>
              <a:gd name="connsiteX13" fmla="*/ 2393959 w 2990085"/>
              <a:gd name="connsiteY13" fmla="*/ 4089779 h 4575877"/>
              <a:gd name="connsiteX14" fmla="*/ 2032803 w 2990085"/>
              <a:gd name="connsiteY14" fmla="*/ 4243403 h 4575877"/>
              <a:gd name="connsiteX15" fmla="*/ 1655587 w 2990085"/>
              <a:gd name="connsiteY15" fmla="*/ 4315149 h 4575877"/>
              <a:gd name="connsiteX16" fmla="*/ 1273004 w 2990085"/>
              <a:gd name="connsiteY16" fmla="*/ 4388324 h 4575877"/>
              <a:gd name="connsiteX17" fmla="*/ 806011 w 2990085"/>
              <a:gd name="connsiteY17" fmla="*/ 4575877 h 4575877"/>
              <a:gd name="connsiteX18" fmla="*/ 801054 w 2990085"/>
              <a:gd name="connsiteY18" fmla="*/ 4427857 h 4575877"/>
              <a:gd name="connsiteX19" fmla="*/ 1160457 w 2990085"/>
              <a:gd name="connsiteY19" fmla="*/ 4159821 h 4575877"/>
              <a:gd name="connsiteX20" fmla="*/ 1241769 w 2990085"/>
              <a:gd name="connsiteY20" fmla="*/ 3667174 h 4575877"/>
              <a:gd name="connsiteX21" fmla="*/ 1237922 w 2990085"/>
              <a:gd name="connsiteY21" fmla="*/ 3428438 h 4575877"/>
              <a:gd name="connsiteX22" fmla="*/ 1240031 w 2990085"/>
              <a:gd name="connsiteY22" fmla="*/ 3428438 h 4575877"/>
              <a:gd name="connsiteX23" fmla="*/ 1240031 w 2990085"/>
              <a:gd name="connsiteY23" fmla="*/ 3401224 h 4575877"/>
              <a:gd name="connsiteX24" fmla="*/ 1239219 w 2990085"/>
              <a:gd name="connsiteY24" fmla="*/ 3401224 h 4575877"/>
              <a:gd name="connsiteX25" fmla="*/ 1239219 w 2990085"/>
              <a:gd name="connsiteY25" fmla="*/ 2606619 h 4575877"/>
              <a:gd name="connsiteX26" fmla="*/ 1240448 w 2990085"/>
              <a:gd name="connsiteY26" fmla="*/ 2606619 h 4575877"/>
              <a:gd name="connsiteX27" fmla="*/ 1216781 w 2990085"/>
              <a:gd name="connsiteY27" fmla="*/ 1137952 h 4575877"/>
              <a:gd name="connsiteX28" fmla="*/ 1205031 w 2990085"/>
              <a:gd name="connsiteY28" fmla="*/ 986000 h 4575877"/>
              <a:gd name="connsiteX29" fmla="*/ 1010196 w 2990085"/>
              <a:gd name="connsiteY29" fmla="*/ 923011 h 4575877"/>
              <a:gd name="connsiteX30" fmla="*/ 1010953 w 2990085"/>
              <a:gd name="connsiteY30" fmla="*/ 796446 h 4575877"/>
              <a:gd name="connsiteX31" fmla="*/ 1631355 w 2990085"/>
              <a:gd name="connsiteY31" fmla="*/ 516335 h 4575877"/>
              <a:gd name="connsiteX32" fmla="*/ 1619038 w 2990085"/>
              <a:gd name="connsiteY32" fmla="*/ 1030819 h 4575877"/>
              <a:gd name="connsiteX33" fmla="*/ 1617716 w 2990085"/>
              <a:gd name="connsiteY33" fmla="*/ 1823823 h 4575877"/>
              <a:gd name="connsiteX34" fmla="*/ 1868719 w 2990085"/>
              <a:gd name="connsiteY34" fmla="*/ 1774203 h 4575877"/>
              <a:gd name="connsiteX35" fmla="*/ 2397287 w 2990085"/>
              <a:gd name="connsiteY35" fmla="*/ 1343368 h 4575877"/>
              <a:gd name="connsiteX36" fmla="*/ 2504404 w 2990085"/>
              <a:gd name="connsiteY36" fmla="*/ 645679 h 4575877"/>
              <a:gd name="connsiteX37" fmla="*/ 2200442 w 2990085"/>
              <a:gd name="connsiteY37" fmla="*/ 269996 h 4575877"/>
              <a:gd name="connsiteX38" fmla="*/ 1592464 w 2990085"/>
              <a:gd name="connsiteY38" fmla="*/ 262479 h 4575877"/>
              <a:gd name="connsiteX39" fmla="*/ 774828 w 2990085"/>
              <a:gd name="connsiteY39" fmla="*/ 718607 h 4575877"/>
              <a:gd name="connsiteX40" fmla="*/ 255817 w 2990085"/>
              <a:gd name="connsiteY40" fmla="*/ 1465682 h 4575877"/>
              <a:gd name="connsiteX41" fmla="*/ 203204 w 2990085"/>
              <a:gd name="connsiteY41" fmla="*/ 2206292 h 4575877"/>
              <a:gd name="connsiteX42" fmla="*/ 348810 w 2990085"/>
              <a:gd name="connsiteY42" fmla="*/ 2483428 h 4575877"/>
              <a:gd name="connsiteX43" fmla="*/ 622088 w 2990085"/>
              <a:gd name="connsiteY43" fmla="*/ 2657629 h 4575877"/>
              <a:gd name="connsiteX44" fmla="*/ 800805 w 2990085"/>
              <a:gd name="connsiteY44" fmla="*/ 2811066 h 4575877"/>
              <a:gd name="connsiteX45" fmla="*/ 779502 w 2990085"/>
              <a:gd name="connsiteY45" fmla="*/ 2914384 h 4575877"/>
              <a:gd name="connsiteX46" fmla="*/ 686344 w 2990085"/>
              <a:gd name="connsiteY46" fmla="*/ 2985143 h 4575877"/>
              <a:gd name="connsiteX47" fmla="*/ 347086 w 2990085"/>
              <a:gd name="connsiteY47" fmla="*/ 2854362 h 4575877"/>
              <a:gd name="connsiteX48" fmla="*/ 51924 w 2990085"/>
              <a:gd name="connsiteY48" fmla="*/ 2349974 h 4575877"/>
              <a:gd name="connsiteX49" fmla="*/ 301903 w 2990085"/>
              <a:gd name="connsiteY49" fmla="*/ 1002519 h 4575877"/>
              <a:gd name="connsiteX50" fmla="*/ 1651515 w 2990085"/>
              <a:gd name="connsiteY50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3401224 h 4575877"/>
              <a:gd name="connsiteX24" fmla="*/ 1239219 w 2990085"/>
              <a:gd name="connsiteY24" fmla="*/ 2606619 h 4575877"/>
              <a:gd name="connsiteX25" fmla="*/ 1240448 w 2990085"/>
              <a:gd name="connsiteY25" fmla="*/ 2606619 h 4575877"/>
              <a:gd name="connsiteX26" fmla="*/ 1216781 w 2990085"/>
              <a:gd name="connsiteY26" fmla="*/ 1137952 h 4575877"/>
              <a:gd name="connsiteX27" fmla="*/ 1205031 w 2990085"/>
              <a:gd name="connsiteY27" fmla="*/ 986000 h 4575877"/>
              <a:gd name="connsiteX28" fmla="*/ 1010196 w 2990085"/>
              <a:gd name="connsiteY28" fmla="*/ 923011 h 4575877"/>
              <a:gd name="connsiteX29" fmla="*/ 1010953 w 2990085"/>
              <a:gd name="connsiteY29" fmla="*/ 796446 h 4575877"/>
              <a:gd name="connsiteX30" fmla="*/ 1631355 w 2990085"/>
              <a:gd name="connsiteY30" fmla="*/ 516335 h 4575877"/>
              <a:gd name="connsiteX31" fmla="*/ 1619038 w 2990085"/>
              <a:gd name="connsiteY31" fmla="*/ 1030819 h 4575877"/>
              <a:gd name="connsiteX32" fmla="*/ 1617716 w 2990085"/>
              <a:gd name="connsiteY32" fmla="*/ 1823823 h 4575877"/>
              <a:gd name="connsiteX33" fmla="*/ 1868719 w 2990085"/>
              <a:gd name="connsiteY33" fmla="*/ 1774203 h 4575877"/>
              <a:gd name="connsiteX34" fmla="*/ 2397287 w 2990085"/>
              <a:gd name="connsiteY34" fmla="*/ 1343368 h 4575877"/>
              <a:gd name="connsiteX35" fmla="*/ 2504404 w 2990085"/>
              <a:gd name="connsiteY35" fmla="*/ 645679 h 4575877"/>
              <a:gd name="connsiteX36" fmla="*/ 2200442 w 2990085"/>
              <a:gd name="connsiteY36" fmla="*/ 269996 h 4575877"/>
              <a:gd name="connsiteX37" fmla="*/ 1592464 w 2990085"/>
              <a:gd name="connsiteY37" fmla="*/ 262479 h 4575877"/>
              <a:gd name="connsiteX38" fmla="*/ 774828 w 2990085"/>
              <a:gd name="connsiteY38" fmla="*/ 718607 h 4575877"/>
              <a:gd name="connsiteX39" fmla="*/ 255817 w 2990085"/>
              <a:gd name="connsiteY39" fmla="*/ 1465682 h 4575877"/>
              <a:gd name="connsiteX40" fmla="*/ 203204 w 2990085"/>
              <a:gd name="connsiteY40" fmla="*/ 2206292 h 4575877"/>
              <a:gd name="connsiteX41" fmla="*/ 348810 w 2990085"/>
              <a:gd name="connsiteY41" fmla="*/ 2483428 h 4575877"/>
              <a:gd name="connsiteX42" fmla="*/ 622088 w 2990085"/>
              <a:gd name="connsiteY42" fmla="*/ 2657629 h 4575877"/>
              <a:gd name="connsiteX43" fmla="*/ 800805 w 2990085"/>
              <a:gd name="connsiteY43" fmla="*/ 2811066 h 4575877"/>
              <a:gd name="connsiteX44" fmla="*/ 779502 w 2990085"/>
              <a:gd name="connsiteY44" fmla="*/ 2914384 h 4575877"/>
              <a:gd name="connsiteX45" fmla="*/ 686344 w 2990085"/>
              <a:gd name="connsiteY45" fmla="*/ 2985143 h 4575877"/>
              <a:gd name="connsiteX46" fmla="*/ 347086 w 2990085"/>
              <a:gd name="connsiteY46" fmla="*/ 2854362 h 4575877"/>
              <a:gd name="connsiteX47" fmla="*/ 51924 w 2990085"/>
              <a:gd name="connsiteY47" fmla="*/ 2349974 h 4575877"/>
              <a:gd name="connsiteX48" fmla="*/ 301903 w 2990085"/>
              <a:gd name="connsiteY48" fmla="*/ 1002519 h 4575877"/>
              <a:gd name="connsiteX49" fmla="*/ 1651515 w 2990085"/>
              <a:gd name="connsiteY49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2606619 h 4575877"/>
              <a:gd name="connsiteX24" fmla="*/ 1240448 w 2990085"/>
              <a:gd name="connsiteY24" fmla="*/ 2606619 h 4575877"/>
              <a:gd name="connsiteX25" fmla="*/ 1216781 w 2990085"/>
              <a:gd name="connsiteY25" fmla="*/ 1137952 h 4575877"/>
              <a:gd name="connsiteX26" fmla="*/ 1205031 w 2990085"/>
              <a:gd name="connsiteY26" fmla="*/ 986000 h 4575877"/>
              <a:gd name="connsiteX27" fmla="*/ 1010196 w 2990085"/>
              <a:gd name="connsiteY27" fmla="*/ 923011 h 4575877"/>
              <a:gd name="connsiteX28" fmla="*/ 1010953 w 2990085"/>
              <a:gd name="connsiteY28" fmla="*/ 796446 h 4575877"/>
              <a:gd name="connsiteX29" fmla="*/ 1631355 w 2990085"/>
              <a:gd name="connsiteY29" fmla="*/ 516335 h 4575877"/>
              <a:gd name="connsiteX30" fmla="*/ 1619038 w 2990085"/>
              <a:gd name="connsiteY30" fmla="*/ 1030819 h 4575877"/>
              <a:gd name="connsiteX31" fmla="*/ 1617716 w 2990085"/>
              <a:gd name="connsiteY31" fmla="*/ 1823823 h 4575877"/>
              <a:gd name="connsiteX32" fmla="*/ 1868719 w 2990085"/>
              <a:gd name="connsiteY32" fmla="*/ 1774203 h 4575877"/>
              <a:gd name="connsiteX33" fmla="*/ 2397287 w 2990085"/>
              <a:gd name="connsiteY33" fmla="*/ 1343368 h 4575877"/>
              <a:gd name="connsiteX34" fmla="*/ 2504404 w 2990085"/>
              <a:gd name="connsiteY34" fmla="*/ 645679 h 4575877"/>
              <a:gd name="connsiteX35" fmla="*/ 2200442 w 2990085"/>
              <a:gd name="connsiteY35" fmla="*/ 269996 h 4575877"/>
              <a:gd name="connsiteX36" fmla="*/ 1592464 w 2990085"/>
              <a:gd name="connsiteY36" fmla="*/ 262479 h 4575877"/>
              <a:gd name="connsiteX37" fmla="*/ 774828 w 2990085"/>
              <a:gd name="connsiteY37" fmla="*/ 718607 h 4575877"/>
              <a:gd name="connsiteX38" fmla="*/ 255817 w 2990085"/>
              <a:gd name="connsiteY38" fmla="*/ 1465682 h 4575877"/>
              <a:gd name="connsiteX39" fmla="*/ 203204 w 2990085"/>
              <a:gd name="connsiteY39" fmla="*/ 2206292 h 4575877"/>
              <a:gd name="connsiteX40" fmla="*/ 348810 w 2990085"/>
              <a:gd name="connsiteY40" fmla="*/ 2483428 h 4575877"/>
              <a:gd name="connsiteX41" fmla="*/ 622088 w 2990085"/>
              <a:gd name="connsiteY41" fmla="*/ 2657629 h 4575877"/>
              <a:gd name="connsiteX42" fmla="*/ 800805 w 2990085"/>
              <a:gd name="connsiteY42" fmla="*/ 2811066 h 4575877"/>
              <a:gd name="connsiteX43" fmla="*/ 779502 w 2990085"/>
              <a:gd name="connsiteY43" fmla="*/ 2914384 h 4575877"/>
              <a:gd name="connsiteX44" fmla="*/ 686344 w 2990085"/>
              <a:gd name="connsiteY44" fmla="*/ 2985143 h 4575877"/>
              <a:gd name="connsiteX45" fmla="*/ 347086 w 2990085"/>
              <a:gd name="connsiteY45" fmla="*/ 2854362 h 4575877"/>
              <a:gd name="connsiteX46" fmla="*/ 51924 w 2990085"/>
              <a:gd name="connsiteY46" fmla="*/ 2349974 h 4575877"/>
              <a:gd name="connsiteX47" fmla="*/ 301903 w 2990085"/>
              <a:gd name="connsiteY47" fmla="*/ 1002519 h 4575877"/>
              <a:gd name="connsiteX48" fmla="*/ 1651515 w 2990085"/>
              <a:gd name="connsiteY48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39219 w 2990085"/>
              <a:gd name="connsiteY22" fmla="*/ 2606619 h 4575877"/>
              <a:gd name="connsiteX23" fmla="*/ 1240448 w 2990085"/>
              <a:gd name="connsiteY23" fmla="*/ 2606619 h 4575877"/>
              <a:gd name="connsiteX24" fmla="*/ 1216781 w 2990085"/>
              <a:gd name="connsiteY24" fmla="*/ 1137952 h 4575877"/>
              <a:gd name="connsiteX25" fmla="*/ 1205031 w 2990085"/>
              <a:gd name="connsiteY25" fmla="*/ 986000 h 4575877"/>
              <a:gd name="connsiteX26" fmla="*/ 1010196 w 2990085"/>
              <a:gd name="connsiteY26" fmla="*/ 923011 h 4575877"/>
              <a:gd name="connsiteX27" fmla="*/ 1010953 w 2990085"/>
              <a:gd name="connsiteY27" fmla="*/ 796446 h 4575877"/>
              <a:gd name="connsiteX28" fmla="*/ 1631355 w 2990085"/>
              <a:gd name="connsiteY28" fmla="*/ 516335 h 4575877"/>
              <a:gd name="connsiteX29" fmla="*/ 1619038 w 2990085"/>
              <a:gd name="connsiteY29" fmla="*/ 1030819 h 4575877"/>
              <a:gd name="connsiteX30" fmla="*/ 1617716 w 2990085"/>
              <a:gd name="connsiteY30" fmla="*/ 1823823 h 4575877"/>
              <a:gd name="connsiteX31" fmla="*/ 1868719 w 2990085"/>
              <a:gd name="connsiteY31" fmla="*/ 1774203 h 4575877"/>
              <a:gd name="connsiteX32" fmla="*/ 2397287 w 2990085"/>
              <a:gd name="connsiteY32" fmla="*/ 1343368 h 4575877"/>
              <a:gd name="connsiteX33" fmla="*/ 2504404 w 2990085"/>
              <a:gd name="connsiteY33" fmla="*/ 645679 h 4575877"/>
              <a:gd name="connsiteX34" fmla="*/ 2200442 w 2990085"/>
              <a:gd name="connsiteY34" fmla="*/ 269996 h 4575877"/>
              <a:gd name="connsiteX35" fmla="*/ 1592464 w 2990085"/>
              <a:gd name="connsiteY35" fmla="*/ 262479 h 4575877"/>
              <a:gd name="connsiteX36" fmla="*/ 774828 w 2990085"/>
              <a:gd name="connsiteY36" fmla="*/ 718607 h 4575877"/>
              <a:gd name="connsiteX37" fmla="*/ 255817 w 2990085"/>
              <a:gd name="connsiteY37" fmla="*/ 1465682 h 4575877"/>
              <a:gd name="connsiteX38" fmla="*/ 203204 w 2990085"/>
              <a:gd name="connsiteY38" fmla="*/ 2206292 h 4575877"/>
              <a:gd name="connsiteX39" fmla="*/ 348810 w 2990085"/>
              <a:gd name="connsiteY39" fmla="*/ 2483428 h 4575877"/>
              <a:gd name="connsiteX40" fmla="*/ 622088 w 2990085"/>
              <a:gd name="connsiteY40" fmla="*/ 2657629 h 4575877"/>
              <a:gd name="connsiteX41" fmla="*/ 800805 w 2990085"/>
              <a:gd name="connsiteY41" fmla="*/ 2811066 h 4575877"/>
              <a:gd name="connsiteX42" fmla="*/ 779502 w 2990085"/>
              <a:gd name="connsiteY42" fmla="*/ 2914384 h 4575877"/>
              <a:gd name="connsiteX43" fmla="*/ 686344 w 2990085"/>
              <a:gd name="connsiteY43" fmla="*/ 2985143 h 4575877"/>
              <a:gd name="connsiteX44" fmla="*/ 347086 w 2990085"/>
              <a:gd name="connsiteY44" fmla="*/ 2854362 h 4575877"/>
              <a:gd name="connsiteX45" fmla="*/ 51924 w 2990085"/>
              <a:gd name="connsiteY45" fmla="*/ 2349974 h 4575877"/>
              <a:gd name="connsiteX46" fmla="*/ 301903 w 2990085"/>
              <a:gd name="connsiteY46" fmla="*/ 1002519 h 4575877"/>
              <a:gd name="connsiteX47" fmla="*/ 1651515 w 2990085"/>
              <a:gd name="connsiteY47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39219 w 2990085"/>
              <a:gd name="connsiteY21" fmla="*/ 2606619 h 4575877"/>
              <a:gd name="connsiteX22" fmla="*/ 1240448 w 2990085"/>
              <a:gd name="connsiteY22" fmla="*/ 2606619 h 4575877"/>
              <a:gd name="connsiteX23" fmla="*/ 1216781 w 2990085"/>
              <a:gd name="connsiteY23" fmla="*/ 1137952 h 4575877"/>
              <a:gd name="connsiteX24" fmla="*/ 1205031 w 2990085"/>
              <a:gd name="connsiteY24" fmla="*/ 986000 h 4575877"/>
              <a:gd name="connsiteX25" fmla="*/ 1010196 w 2990085"/>
              <a:gd name="connsiteY25" fmla="*/ 923011 h 4575877"/>
              <a:gd name="connsiteX26" fmla="*/ 1010953 w 2990085"/>
              <a:gd name="connsiteY26" fmla="*/ 796446 h 4575877"/>
              <a:gd name="connsiteX27" fmla="*/ 1631355 w 2990085"/>
              <a:gd name="connsiteY27" fmla="*/ 516335 h 4575877"/>
              <a:gd name="connsiteX28" fmla="*/ 1619038 w 2990085"/>
              <a:gd name="connsiteY28" fmla="*/ 1030819 h 4575877"/>
              <a:gd name="connsiteX29" fmla="*/ 1617716 w 2990085"/>
              <a:gd name="connsiteY29" fmla="*/ 1823823 h 4575877"/>
              <a:gd name="connsiteX30" fmla="*/ 1868719 w 2990085"/>
              <a:gd name="connsiteY30" fmla="*/ 1774203 h 4575877"/>
              <a:gd name="connsiteX31" fmla="*/ 2397287 w 2990085"/>
              <a:gd name="connsiteY31" fmla="*/ 1343368 h 4575877"/>
              <a:gd name="connsiteX32" fmla="*/ 2504404 w 2990085"/>
              <a:gd name="connsiteY32" fmla="*/ 645679 h 4575877"/>
              <a:gd name="connsiteX33" fmla="*/ 2200442 w 2990085"/>
              <a:gd name="connsiteY33" fmla="*/ 269996 h 4575877"/>
              <a:gd name="connsiteX34" fmla="*/ 1592464 w 2990085"/>
              <a:gd name="connsiteY34" fmla="*/ 262479 h 4575877"/>
              <a:gd name="connsiteX35" fmla="*/ 774828 w 2990085"/>
              <a:gd name="connsiteY35" fmla="*/ 718607 h 4575877"/>
              <a:gd name="connsiteX36" fmla="*/ 255817 w 2990085"/>
              <a:gd name="connsiteY36" fmla="*/ 1465682 h 4575877"/>
              <a:gd name="connsiteX37" fmla="*/ 203204 w 2990085"/>
              <a:gd name="connsiteY37" fmla="*/ 2206292 h 4575877"/>
              <a:gd name="connsiteX38" fmla="*/ 348810 w 2990085"/>
              <a:gd name="connsiteY38" fmla="*/ 2483428 h 4575877"/>
              <a:gd name="connsiteX39" fmla="*/ 622088 w 2990085"/>
              <a:gd name="connsiteY39" fmla="*/ 2657629 h 4575877"/>
              <a:gd name="connsiteX40" fmla="*/ 800805 w 2990085"/>
              <a:gd name="connsiteY40" fmla="*/ 2811066 h 4575877"/>
              <a:gd name="connsiteX41" fmla="*/ 779502 w 2990085"/>
              <a:gd name="connsiteY41" fmla="*/ 2914384 h 4575877"/>
              <a:gd name="connsiteX42" fmla="*/ 686344 w 2990085"/>
              <a:gd name="connsiteY42" fmla="*/ 2985143 h 4575877"/>
              <a:gd name="connsiteX43" fmla="*/ 347086 w 2990085"/>
              <a:gd name="connsiteY43" fmla="*/ 2854362 h 4575877"/>
              <a:gd name="connsiteX44" fmla="*/ 51924 w 2990085"/>
              <a:gd name="connsiteY44" fmla="*/ 2349974 h 4575877"/>
              <a:gd name="connsiteX45" fmla="*/ 301903 w 2990085"/>
              <a:gd name="connsiteY45" fmla="*/ 1002519 h 4575877"/>
              <a:gd name="connsiteX46" fmla="*/ 1651515 w 2990085"/>
              <a:gd name="connsiteY46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9219 w 2990085"/>
              <a:gd name="connsiteY20" fmla="*/ 2606619 h 4575877"/>
              <a:gd name="connsiteX21" fmla="*/ 1240448 w 2990085"/>
              <a:gd name="connsiteY21" fmla="*/ 2606619 h 4575877"/>
              <a:gd name="connsiteX22" fmla="*/ 1216781 w 2990085"/>
              <a:gd name="connsiteY22" fmla="*/ 1137952 h 4575877"/>
              <a:gd name="connsiteX23" fmla="*/ 1205031 w 2990085"/>
              <a:gd name="connsiteY23" fmla="*/ 986000 h 4575877"/>
              <a:gd name="connsiteX24" fmla="*/ 1010196 w 2990085"/>
              <a:gd name="connsiteY24" fmla="*/ 923011 h 4575877"/>
              <a:gd name="connsiteX25" fmla="*/ 1010953 w 2990085"/>
              <a:gd name="connsiteY25" fmla="*/ 796446 h 4575877"/>
              <a:gd name="connsiteX26" fmla="*/ 1631355 w 2990085"/>
              <a:gd name="connsiteY26" fmla="*/ 516335 h 4575877"/>
              <a:gd name="connsiteX27" fmla="*/ 1619038 w 2990085"/>
              <a:gd name="connsiteY27" fmla="*/ 1030819 h 4575877"/>
              <a:gd name="connsiteX28" fmla="*/ 1617716 w 2990085"/>
              <a:gd name="connsiteY28" fmla="*/ 1823823 h 4575877"/>
              <a:gd name="connsiteX29" fmla="*/ 1868719 w 2990085"/>
              <a:gd name="connsiteY29" fmla="*/ 1774203 h 4575877"/>
              <a:gd name="connsiteX30" fmla="*/ 2397287 w 2990085"/>
              <a:gd name="connsiteY30" fmla="*/ 1343368 h 4575877"/>
              <a:gd name="connsiteX31" fmla="*/ 2504404 w 2990085"/>
              <a:gd name="connsiteY31" fmla="*/ 645679 h 4575877"/>
              <a:gd name="connsiteX32" fmla="*/ 2200442 w 2990085"/>
              <a:gd name="connsiteY32" fmla="*/ 269996 h 4575877"/>
              <a:gd name="connsiteX33" fmla="*/ 1592464 w 2990085"/>
              <a:gd name="connsiteY33" fmla="*/ 262479 h 4575877"/>
              <a:gd name="connsiteX34" fmla="*/ 774828 w 2990085"/>
              <a:gd name="connsiteY34" fmla="*/ 718607 h 4575877"/>
              <a:gd name="connsiteX35" fmla="*/ 255817 w 2990085"/>
              <a:gd name="connsiteY35" fmla="*/ 1465682 h 4575877"/>
              <a:gd name="connsiteX36" fmla="*/ 203204 w 2990085"/>
              <a:gd name="connsiteY36" fmla="*/ 2206292 h 4575877"/>
              <a:gd name="connsiteX37" fmla="*/ 348810 w 2990085"/>
              <a:gd name="connsiteY37" fmla="*/ 2483428 h 4575877"/>
              <a:gd name="connsiteX38" fmla="*/ 622088 w 2990085"/>
              <a:gd name="connsiteY38" fmla="*/ 2657629 h 4575877"/>
              <a:gd name="connsiteX39" fmla="*/ 800805 w 2990085"/>
              <a:gd name="connsiteY39" fmla="*/ 2811066 h 4575877"/>
              <a:gd name="connsiteX40" fmla="*/ 779502 w 2990085"/>
              <a:gd name="connsiteY40" fmla="*/ 2914384 h 4575877"/>
              <a:gd name="connsiteX41" fmla="*/ 686344 w 2990085"/>
              <a:gd name="connsiteY41" fmla="*/ 2985143 h 4575877"/>
              <a:gd name="connsiteX42" fmla="*/ 347086 w 2990085"/>
              <a:gd name="connsiteY42" fmla="*/ 2854362 h 4575877"/>
              <a:gd name="connsiteX43" fmla="*/ 51924 w 2990085"/>
              <a:gd name="connsiteY43" fmla="*/ 2349974 h 4575877"/>
              <a:gd name="connsiteX44" fmla="*/ 301903 w 2990085"/>
              <a:gd name="connsiteY44" fmla="*/ 1002519 h 4575877"/>
              <a:gd name="connsiteX45" fmla="*/ 1651515 w 2990085"/>
              <a:gd name="connsiteY45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5750 w 2990085"/>
              <a:gd name="connsiteY7" fmla="*/ 3723073 h 4575877"/>
              <a:gd name="connsiteX8" fmla="*/ 1626318 w 2990085"/>
              <a:gd name="connsiteY8" fmla="*/ 4162116 h 4575877"/>
              <a:gd name="connsiteX9" fmla="*/ 1998521 w 2990085"/>
              <a:gd name="connsiteY9" fmla="*/ 4114682 h 4575877"/>
              <a:gd name="connsiteX10" fmla="*/ 2387572 w 2990085"/>
              <a:gd name="connsiteY10" fmla="*/ 3936393 h 4575877"/>
              <a:gd name="connsiteX11" fmla="*/ 2393959 w 2990085"/>
              <a:gd name="connsiteY11" fmla="*/ 4089779 h 4575877"/>
              <a:gd name="connsiteX12" fmla="*/ 2032803 w 2990085"/>
              <a:gd name="connsiteY12" fmla="*/ 4243403 h 4575877"/>
              <a:gd name="connsiteX13" fmla="*/ 1655587 w 2990085"/>
              <a:gd name="connsiteY13" fmla="*/ 4315149 h 4575877"/>
              <a:gd name="connsiteX14" fmla="*/ 1273004 w 2990085"/>
              <a:gd name="connsiteY14" fmla="*/ 4388324 h 4575877"/>
              <a:gd name="connsiteX15" fmla="*/ 806011 w 2990085"/>
              <a:gd name="connsiteY15" fmla="*/ 4575877 h 4575877"/>
              <a:gd name="connsiteX16" fmla="*/ 801054 w 2990085"/>
              <a:gd name="connsiteY16" fmla="*/ 4427857 h 4575877"/>
              <a:gd name="connsiteX17" fmla="*/ 1160457 w 2990085"/>
              <a:gd name="connsiteY17" fmla="*/ 4159821 h 4575877"/>
              <a:gd name="connsiteX18" fmla="*/ 1241769 w 2990085"/>
              <a:gd name="connsiteY18" fmla="*/ 3667174 h 4575877"/>
              <a:gd name="connsiteX19" fmla="*/ 1239219 w 2990085"/>
              <a:gd name="connsiteY19" fmla="*/ 2606619 h 4575877"/>
              <a:gd name="connsiteX20" fmla="*/ 1240448 w 2990085"/>
              <a:gd name="connsiteY20" fmla="*/ 2606619 h 4575877"/>
              <a:gd name="connsiteX21" fmla="*/ 1216781 w 2990085"/>
              <a:gd name="connsiteY21" fmla="*/ 1137952 h 4575877"/>
              <a:gd name="connsiteX22" fmla="*/ 1205031 w 2990085"/>
              <a:gd name="connsiteY22" fmla="*/ 986000 h 4575877"/>
              <a:gd name="connsiteX23" fmla="*/ 1010196 w 2990085"/>
              <a:gd name="connsiteY23" fmla="*/ 923011 h 4575877"/>
              <a:gd name="connsiteX24" fmla="*/ 1010953 w 2990085"/>
              <a:gd name="connsiteY24" fmla="*/ 796446 h 4575877"/>
              <a:gd name="connsiteX25" fmla="*/ 1631355 w 2990085"/>
              <a:gd name="connsiteY25" fmla="*/ 516335 h 4575877"/>
              <a:gd name="connsiteX26" fmla="*/ 1619038 w 2990085"/>
              <a:gd name="connsiteY26" fmla="*/ 1030819 h 4575877"/>
              <a:gd name="connsiteX27" fmla="*/ 1617716 w 2990085"/>
              <a:gd name="connsiteY27" fmla="*/ 1823823 h 4575877"/>
              <a:gd name="connsiteX28" fmla="*/ 1868719 w 2990085"/>
              <a:gd name="connsiteY28" fmla="*/ 1774203 h 4575877"/>
              <a:gd name="connsiteX29" fmla="*/ 2397287 w 2990085"/>
              <a:gd name="connsiteY29" fmla="*/ 1343368 h 4575877"/>
              <a:gd name="connsiteX30" fmla="*/ 2504404 w 2990085"/>
              <a:gd name="connsiteY30" fmla="*/ 645679 h 4575877"/>
              <a:gd name="connsiteX31" fmla="*/ 2200442 w 2990085"/>
              <a:gd name="connsiteY31" fmla="*/ 269996 h 4575877"/>
              <a:gd name="connsiteX32" fmla="*/ 1592464 w 2990085"/>
              <a:gd name="connsiteY32" fmla="*/ 262479 h 4575877"/>
              <a:gd name="connsiteX33" fmla="*/ 774828 w 2990085"/>
              <a:gd name="connsiteY33" fmla="*/ 718607 h 4575877"/>
              <a:gd name="connsiteX34" fmla="*/ 255817 w 2990085"/>
              <a:gd name="connsiteY34" fmla="*/ 1465682 h 4575877"/>
              <a:gd name="connsiteX35" fmla="*/ 203204 w 2990085"/>
              <a:gd name="connsiteY35" fmla="*/ 2206292 h 4575877"/>
              <a:gd name="connsiteX36" fmla="*/ 348810 w 2990085"/>
              <a:gd name="connsiteY36" fmla="*/ 2483428 h 4575877"/>
              <a:gd name="connsiteX37" fmla="*/ 622088 w 2990085"/>
              <a:gd name="connsiteY37" fmla="*/ 2657629 h 4575877"/>
              <a:gd name="connsiteX38" fmla="*/ 800805 w 2990085"/>
              <a:gd name="connsiteY38" fmla="*/ 2811066 h 4575877"/>
              <a:gd name="connsiteX39" fmla="*/ 779502 w 2990085"/>
              <a:gd name="connsiteY39" fmla="*/ 2914384 h 4575877"/>
              <a:gd name="connsiteX40" fmla="*/ 686344 w 2990085"/>
              <a:gd name="connsiteY40" fmla="*/ 2985143 h 4575877"/>
              <a:gd name="connsiteX41" fmla="*/ 347086 w 2990085"/>
              <a:gd name="connsiteY41" fmla="*/ 2854362 h 4575877"/>
              <a:gd name="connsiteX42" fmla="*/ 51924 w 2990085"/>
              <a:gd name="connsiteY42" fmla="*/ 2349974 h 4575877"/>
              <a:gd name="connsiteX43" fmla="*/ 301903 w 2990085"/>
              <a:gd name="connsiteY43" fmla="*/ 1002519 h 4575877"/>
              <a:gd name="connsiteX44" fmla="*/ 1651515 w 2990085"/>
              <a:gd name="connsiteY44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5750 w 2990085"/>
              <a:gd name="connsiteY6" fmla="*/ 3723073 h 4575877"/>
              <a:gd name="connsiteX7" fmla="*/ 1626318 w 2990085"/>
              <a:gd name="connsiteY7" fmla="*/ 4162116 h 4575877"/>
              <a:gd name="connsiteX8" fmla="*/ 1998521 w 2990085"/>
              <a:gd name="connsiteY8" fmla="*/ 4114682 h 4575877"/>
              <a:gd name="connsiteX9" fmla="*/ 2387572 w 2990085"/>
              <a:gd name="connsiteY9" fmla="*/ 3936393 h 4575877"/>
              <a:gd name="connsiteX10" fmla="*/ 2393959 w 2990085"/>
              <a:gd name="connsiteY10" fmla="*/ 4089779 h 4575877"/>
              <a:gd name="connsiteX11" fmla="*/ 2032803 w 2990085"/>
              <a:gd name="connsiteY11" fmla="*/ 4243403 h 4575877"/>
              <a:gd name="connsiteX12" fmla="*/ 1655587 w 2990085"/>
              <a:gd name="connsiteY12" fmla="*/ 4315149 h 4575877"/>
              <a:gd name="connsiteX13" fmla="*/ 1273004 w 2990085"/>
              <a:gd name="connsiteY13" fmla="*/ 4388324 h 4575877"/>
              <a:gd name="connsiteX14" fmla="*/ 806011 w 2990085"/>
              <a:gd name="connsiteY14" fmla="*/ 4575877 h 4575877"/>
              <a:gd name="connsiteX15" fmla="*/ 801054 w 2990085"/>
              <a:gd name="connsiteY15" fmla="*/ 4427857 h 4575877"/>
              <a:gd name="connsiteX16" fmla="*/ 1160457 w 2990085"/>
              <a:gd name="connsiteY16" fmla="*/ 4159821 h 4575877"/>
              <a:gd name="connsiteX17" fmla="*/ 1241769 w 2990085"/>
              <a:gd name="connsiteY17" fmla="*/ 3667174 h 4575877"/>
              <a:gd name="connsiteX18" fmla="*/ 1239219 w 2990085"/>
              <a:gd name="connsiteY18" fmla="*/ 2606619 h 4575877"/>
              <a:gd name="connsiteX19" fmla="*/ 1240448 w 2990085"/>
              <a:gd name="connsiteY19" fmla="*/ 2606619 h 4575877"/>
              <a:gd name="connsiteX20" fmla="*/ 1216781 w 2990085"/>
              <a:gd name="connsiteY20" fmla="*/ 1137952 h 4575877"/>
              <a:gd name="connsiteX21" fmla="*/ 1205031 w 2990085"/>
              <a:gd name="connsiteY21" fmla="*/ 986000 h 4575877"/>
              <a:gd name="connsiteX22" fmla="*/ 1010196 w 2990085"/>
              <a:gd name="connsiteY22" fmla="*/ 923011 h 4575877"/>
              <a:gd name="connsiteX23" fmla="*/ 1010953 w 2990085"/>
              <a:gd name="connsiteY23" fmla="*/ 796446 h 4575877"/>
              <a:gd name="connsiteX24" fmla="*/ 1631355 w 2990085"/>
              <a:gd name="connsiteY24" fmla="*/ 516335 h 4575877"/>
              <a:gd name="connsiteX25" fmla="*/ 1619038 w 2990085"/>
              <a:gd name="connsiteY25" fmla="*/ 1030819 h 4575877"/>
              <a:gd name="connsiteX26" fmla="*/ 1617716 w 2990085"/>
              <a:gd name="connsiteY26" fmla="*/ 1823823 h 4575877"/>
              <a:gd name="connsiteX27" fmla="*/ 1868719 w 2990085"/>
              <a:gd name="connsiteY27" fmla="*/ 1774203 h 4575877"/>
              <a:gd name="connsiteX28" fmla="*/ 2397287 w 2990085"/>
              <a:gd name="connsiteY28" fmla="*/ 1343368 h 4575877"/>
              <a:gd name="connsiteX29" fmla="*/ 2504404 w 2990085"/>
              <a:gd name="connsiteY29" fmla="*/ 645679 h 4575877"/>
              <a:gd name="connsiteX30" fmla="*/ 2200442 w 2990085"/>
              <a:gd name="connsiteY30" fmla="*/ 269996 h 4575877"/>
              <a:gd name="connsiteX31" fmla="*/ 1592464 w 2990085"/>
              <a:gd name="connsiteY31" fmla="*/ 262479 h 4575877"/>
              <a:gd name="connsiteX32" fmla="*/ 774828 w 2990085"/>
              <a:gd name="connsiteY32" fmla="*/ 718607 h 4575877"/>
              <a:gd name="connsiteX33" fmla="*/ 255817 w 2990085"/>
              <a:gd name="connsiteY33" fmla="*/ 1465682 h 4575877"/>
              <a:gd name="connsiteX34" fmla="*/ 203204 w 2990085"/>
              <a:gd name="connsiteY34" fmla="*/ 2206292 h 4575877"/>
              <a:gd name="connsiteX35" fmla="*/ 348810 w 2990085"/>
              <a:gd name="connsiteY35" fmla="*/ 2483428 h 4575877"/>
              <a:gd name="connsiteX36" fmla="*/ 622088 w 2990085"/>
              <a:gd name="connsiteY36" fmla="*/ 2657629 h 4575877"/>
              <a:gd name="connsiteX37" fmla="*/ 800805 w 2990085"/>
              <a:gd name="connsiteY37" fmla="*/ 2811066 h 4575877"/>
              <a:gd name="connsiteX38" fmla="*/ 779502 w 2990085"/>
              <a:gd name="connsiteY38" fmla="*/ 2914384 h 4575877"/>
              <a:gd name="connsiteX39" fmla="*/ 686344 w 2990085"/>
              <a:gd name="connsiteY39" fmla="*/ 2985143 h 4575877"/>
              <a:gd name="connsiteX40" fmla="*/ 347086 w 2990085"/>
              <a:gd name="connsiteY40" fmla="*/ 2854362 h 4575877"/>
              <a:gd name="connsiteX41" fmla="*/ 51924 w 2990085"/>
              <a:gd name="connsiteY41" fmla="*/ 2349974 h 4575877"/>
              <a:gd name="connsiteX42" fmla="*/ 301903 w 2990085"/>
              <a:gd name="connsiteY42" fmla="*/ 1002519 h 4575877"/>
              <a:gd name="connsiteX43" fmla="*/ 1651515 w 2990085"/>
              <a:gd name="connsiteY43" fmla="*/ 74436 h 457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90085" h="4575877">
                <a:moveTo>
                  <a:pt x="1651515" y="74436"/>
                </a:moveTo>
                <a:cubicBezTo>
                  <a:pt x="2001923" y="-18889"/>
                  <a:pt x="2292418" y="-24460"/>
                  <a:pt x="2523002" y="57726"/>
                </a:cubicBezTo>
                <a:cubicBezTo>
                  <a:pt x="2753585" y="139913"/>
                  <a:pt x="2899346" y="295422"/>
                  <a:pt x="2960293" y="524262"/>
                </a:cubicBezTo>
                <a:cubicBezTo>
                  <a:pt x="3036476" y="810310"/>
                  <a:pt x="2966550" y="1094107"/>
                  <a:pt x="2750515" y="1375655"/>
                </a:cubicBezTo>
                <a:cubicBezTo>
                  <a:pt x="2534478" y="1657199"/>
                  <a:pt x="2226227" y="1851304"/>
                  <a:pt x="1825757" y="1957962"/>
                </a:cubicBezTo>
                <a:cubicBezTo>
                  <a:pt x="1761397" y="1975103"/>
                  <a:pt x="1694293" y="1989146"/>
                  <a:pt x="1624453" y="2000087"/>
                </a:cubicBezTo>
                <a:cubicBezTo>
                  <a:pt x="1592785" y="2294272"/>
                  <a:pt x="1635439" y="3362735"/>
                  <a:pt x="1635750" y="3723073"/>
                </a:cubicBezTo>
                <a:cubicBezTo>
                  <a:pt x="1632335" y="3969049"/>
                  <a:pt x="1629193" y="4115396"/>
                  <a:pt x="1626318" y="4162116"/>
                </a:cubicBezTo>
                <a:cubicBezTo>
                  <a:pt x="1763609" y="4160011"/>
                  <a:pt x="1887678" y="4144203"/>
                  <a:pt x="1998521" y="4114682"/>
                </a:cubicBezTo>
                <a:cubicBezTo>
                  <a:pt x="2127246" y="4080399"/>
                  <a:pt x="2256927" y="4020966"/>
                  <a:pt x="2387572" y="3936393"/>
                </a:cubicBezTo>
                <a:lnTo>
                  <a:pt x="2393959" y="4089779"/>
                </a:lnTo>
                <a:cubicBezTo>
                  <a:pt x="2274760" y="4159815"/>
                  <a:pt x="2154376" y="4211024"/>
                  <a:pt x="2032803" y="4243403"/>
                </a:cubicBezTo>
                <a:cubicBezTo>
                  <a:pt x="1939841" y="4268162"/>
                  <a:pt x="1814099" y="4292074"/>
                  <a:pt x="1655587" y="4315149"/>
                </a:cubicBezTo>
                <a:cubicBezTo>
                  <a:pt x="1507801" y="4335361"/>
                  <a:pt x="1380275" y="4359754"/>
                  <a:pt x="1273004" y="4388324"/>
                </a:cubicBezTo>
                <a:cubicBezTo>
                  <a:pt x="1126405" y="4427368"/>
                  <a:pt x="970743" y="4489885"/>
                  <a:pt x="806011" y="4575877"/>
                </a:cubicBezTo>
                <a:lnTo>
                  <a:pt x="801054" y="4427857"/>
                </a:lnTo>
                <a:cubicBezTo>
                  <a:pt x="983894" y="4352360"/>
                  <a:pt x="1103696" y="4263011"/>
                  <a:pt x="1160457" y="4159821"/>
                </a:cubicBezTo>
                <a:cubicBezTo>
                  <a:pt x="1217214" y="4056636"/>
                  <a:pt x="1244321" y="3892418"/>
                  <a:pt x="1241769" y="3667174"/>
                </a:cubicBezTo>
                <a:cubicBezTo>
                  <a:pt x="1254896" y="3408307"/>
                  <a:pt x="1239439" y="2783378"/>
                  <a:pt x="1239219" y="2606619"/>
                </a:cubicBezTo>
                <a:lnTo>
                  <a:pt x="1240448" y="2606619"/>
                </a:lnTo>
                <a:lnTo>
                  <a:pt x="1216781" y="1137952"/>
                </a:lnTo>
                <a:cubicBezTo>
                  <a:pt x="1218472" y="1072405"/>
                  <a:pt x="1214553" y="1021753"/>
                  <a:pt x="1205031" y="986000"/>
                </a:cubicBezTo>
                <a:cubicBezTo>
                  <a:pt x="1183128" y="903760"/>
                  <a:pt x="1118185" y="882762"/>
                  <a:pt x="1010196" y="923011"/>
                </a:cubicBezTo>
                <a:cubicBezTo>
                  <a:pt x="1010448" y="880823"/>
                  <a:pt x="1010701" y="838634"/>
                  <a:pt x="1010953" y="796446"/>
                </a:cubicBezTo>
                <a:cubicBezTo>
                  <a:pt x="1275080" y="695466"/>
                  <a:pt x="1481880" y="602099"/>
                  <a:pt x="1631355" y="516335"/>
                </a:cubicBezTo>
                <a:cubicBezTo>
                  <a:pt x="1622751" y="599041"/>
                  <a:pt x="1618641" y="770534"/>
                  <a:pt x="1619038" y="1030819"/>
                </a:cubicBezTo>
                <a:cubicBezTo>
                  <a:pt x="1618597" y="1295154"/>
                  <a:pt x="1618157" y="1559488"/>
                  <a:pt x="1617716" y="1823823"/>
                </a:cubicBezTo>
                <a:lnTo>
                  <a:pt x="1868719" y="1774203"/>
                </a:lnTo>
                <a:cubicBezTo>
                  <a:pt x="2089688" y="1726840"/>
                  <a:pt x="2265876" y="1583226"/>
                  <a:pt x="2397287" y="1343368"/>
                </a:cubicBezTo>
                <a:cubicBezTo>
                  <a:pt x="2528693" y="1103506"/>
                  <a:pt x="2564398" y="870943"/>
                  <a:pt x="2504404" y="645679"/>
                </a:cubicBezTo>
                <a:cubicBezTo>
                  <a:pt x="2456790" y="466901"/>
                  <a:pt x="2355470" y="341669"/>
                  <a:pt x="2200442" y="269996"/>
                </a:cubicBezTo>
                <a:cubicBezTo>
                  <a:pt x="2045415" y="198323"/>
                  <a:pt x="1842759" y="195818"/>
                  <a:pt x="1592464" y="262479"/>
                </a:cubicBezTo>
                <a:cubicBezTo>
                  <a:pt x="1299263" y="340567"/>
                  <a:pt x="1026718" y="492610"/>
                  <a:pt x="774828" y="718607"/>
                </a:cubicBezTo>
                <a:cubicBezTo>
                  <a:pt x="522934" y="944610"/>
                  <a:pt x="349932" y="1193633"/>
                  <a:pt x="255817" y="1465682"/>
                </a:cubicBezTo>
                <a:cubicBezTo>
                  <a:pt x="161699" y="1737738"/>
                  <a:pt x="144162" y="1984605"/>
                  <a:pt x="203204" y="2206292"/>
                </a:cubicBezTo>
                <a:cubicBezTo>
                  <a:pt x="233678" y="2320714"/>
                  <a:pt x="282216" y="2413090"/>
                  <a:pt x="348810" y="2483428"/>
                </a:cubicBezTo>
                <a:cubicBezTo>
                  <a:pt x="415407" y="2553758"/>
                  <a:pt x="506504" y="2611828"/>
                  <a:pt x="622088" y="2657629"/>
                </a:cubicBezTo>
                <a:cubicBezTo>
                  <a:pt x="725045" y="2699134"/>
                  <a:pt x="784616" y="2750282"/>
                  <a:pt x="800805" y="2811066"/>
                </a:cubicBezTo>
                <a:cubicBezTo>
                  <a:pt x="809375" y="2843244"/>
                  <a:pt x="802275" y="2877683"/>
                  <a:pt x="779502" y="2914384"/>
                </a:cubicBezTo>
                <a:cubicBezTo>
                  <a:pt x="756727" y="2951080"/>
                  <a:pt x="725673" y="2974669"/>
                  <a:pt x="686344" y="2985143"/>
                </a:cubicBezTo>
                <a:cubicBezTo>
                  <a:pt x="596952" y="3008951"/>
                  <a:pt x="483868" y="2965356"/>
                  <a:pt x="347086" y="2854362"/>
                </a:cubicBezTo>
                <a:cubicBezTo>
                  <a:pt x="210304" y="2743365"/>
                  <a:pt x="111918" y="2575238"/>
                  <a:pt x="51924" y="2349974"/>
                </a:cubicBezTo>
                <a:cubicBezTo>
                  <a:pt x="-66161" y="1906597"/>
                  <a:pt x="17164" y="1457447"/>
                  <a:pt x="301903" y="1002519"/>
                </a:cubicBezTo>
                <a:cubicBezTo>
                  <a:pt x="586642" y="547591"/>
                  <a:pt x="1036512" y="238230"/>
                  <a:pt x="1651515" y="74436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2">
                  <a:lumMod val="75000"/>
                </a:schemeClr>
              </a:gs>
              <a:gs pos="34000">
                <a:schemeClr val="accent2">
                  <a:lumMod val="50000"/>
                </a:schemeClr>
              </a:gs>
              <a:gs pos="81000">
                <a:schemeClr val="accent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63500" dist="2540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20399994" rev="0"/>
            </a:camera>
            <a:lightRig rig="threePt" dir="t"/>
          </a:scene3d>
          <a:sp3d extrusionH="88900">
            <a:bevelT w="19050" h="381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innerShdw blurRad="63500" dist="2159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6" name="文本框 75" hidden="1"/>
          <p:cNvSpPr txBox="1"/>
          <p:nvPr/>
        </p:nvSpPr>
        <p:spPr>
          <a:xfrm>
            <a:off x="1150276" y="593118"/>
            <a:ext cx="587795" cy="287998"/>
          </a:xfrm>
          <a:custGeom>
            <a:avLst/>
            <a:gdLst>
              <a:gd name="connsiteX0" fmla="*/ 1163985 w 1318021"/>
              <a:gd name="connsiteY0" fmla="*/ 451396 h 632893"/>
              <a:gd name="connsiteX1" fmla="*/ 1233637 w 1318021"/>
              <a:gd name="connsiteY1" fmla="*/ 451396 h 632893"/>
              <a:gd name="connsiteX2" fmla="*/ 1280517 w 1318021"/>
              <a:gd name="connsiteY2" fmla="*/ 479524 h 632893"/>
              <a:gd name="connsiteX3" fmla="*/ 1311325 w 1318021"/>
              <a:gd name="connsiteY3" fmla="*/ 632222 h 632893"/>
              <a:gd name="connsiteX4" fmla="*/ 1203499 w 1318021"/>
              <a:gd name="connsiteY4" fmla="*/ 632222 h 632893"/>
              <a:gd name="connsiteX5" fmla="*/ 862608 w 1318021"/>
              <a:gd name="connsiteY5" fmla="*/ 451396 h 632893"/>
              <a:gd name="connsiteX6" fmla="*/ 964406 w 1318021"/>
              <a:gd name="connsiteY6" fmla="*/ 451396 h 632893"/>
              <a:gd name="connsiteX7" fmla="*/ 936278 w 1318021"/>
              <a:gd name="connsiteY7" fmla="*/ 632222 h 632893"/>
              <a:gd name="connsiteX8" fmla="*/ 828452 w 1318021"/>
              <a:gd name="connsiteY8" fmla="*/ 632222 h 632893"/>
              <a:gd name="connsiteX9" fmla="*/ 946995 w 1318021"/>
              <a:gd name="connsiteY9" fmla="*/ 309415 h 632893"/>
              <a:gd name="connsiteX10" fmla="*/ 946995 w 1318021"/>
              <a:gd name="connsiteY10" fmla="*/ 341562 h 632893"/>
              <a:gd name="connsiteX11" fmla="*/ 1202160 w 1318021"/>
              <a:gd name="connsiteY11" fmla="*/ 341562 h 632893"/>
              <a:gd name="connsiteX12" fmla="*/ 1202160 w 1318021"/>
              <a:gd name="connsiteY12" fmla="*/ 332185 h 632893"/>
              <a:gd name="connsiteX13" fmla="*/ 1168004 w 1318021"/>
              <a:gd name="connsiteY13" fmla="*/ 309415 h 632893"/>
              <a:gd name="connsiteX14" fmla="*/ 391122 w 1318021"/>
              <a:gd name="connsiteY14" fmla="*/ 289323 h 632893"/>
              <a:gd name="connsiteX15" fmla="*/ 506315 w 1318021"/>
              <a:gd name="connsiteY15" fmla="*/ 289323 h 632893"/>
              <a:gd name="connsiteX16" fmla="*/ 475507 w 1318021"/>
              <a:gd name="connsiteY16" fmla="*/ 336204 h 632893"/>
              <a:gd name="connsiteX17" fmla="*/ 391122 w 1318021"/>
              <a:gd name="connsiteY17" fmla="*/ 336204 h 632893"/>
              <a:gd name="connsiteX18" fmla="*/ 123230 w 1318021"/>
              <a:gd name="connsiteY18" fmla="*/ 289323 h 632893"/>
              <a:gd name="connsiteX19" fmla="*/ 241102 w 1318021"/>
              <a:gd name="connsiteY19" fmla="*/ 289323 h 632893"/>
              <a:gd name="connsiteX20" fmla="*/ 207616 w 1318021"/>
              <a:gd name="connsiteY20" fmla="*/ 336204 h 632893"/>
              <a:gd name="connsiteX21" fmla="*/ 123230 w 1318021"/>
              <a:gd name="connsiteY21" fmla="*/ 336204 h 632893"/>
              <a:gd name="connsiteX22" fmla="*/ 391122 w 1318021"/>
              <a:gd name="connsiteY22" fmla="*/ 215653 h 632893"/>
              <a:gd name="connsiteX23" fmla="*/ 506315 w 1318021"/>
              <a:gd name="connsiteY23" fmla="*/ 215653 h 632893"/>
              <a:gd name="connsiteX24" fmla="*/ 474168 w 1318021"/>
              <a:gd name="connsiteY24" fmla="*/ 261194 h 632893"/>
              <a:gd name="connsiteX25" fmla="*/ 391122 w 1318021"/>
              <a:gd name="connsiteY25" fmla="*/ 261194 h 632893"/>
              <a:gd name="connsiteX26" fmla="*/ 123230 w 1318021"/>
              <a:gd name="connsiteY26" fmla="*/ 215653 h 632893"/>
              <a:gd name="connsiteX27" fmla="*/ 241102 w 1318021"/>
              <a:gd name="connsiteY27" fmla="*/ 215653 h 632893"/>
              <a:gd name="connsiteX28" fmla="*/ 209625 w 1318021"/>
              <a:gd name="connsiteY28" fmla="*/ 261194 h 632893"/>
              <a:gd name="connsiteX29" fmla="*/ 123230 w 1318021"/>
              <a:gd name="connsiteY29" fmla="*/ 261194 h 632893"/>
              <a:gd name="connsiteX30" fmla="*/ 946995 w 1318021"/>
              <a:gd name="connsiteY30" fmla="*/ 203598 h 632893"/>
              <a:gd name="connsiteX31" fmla="*/ 946995 w 1318021"/>
              <a:gd name="connsiteY31" fmla="*/ 235745 h 632893"/>
              <a:gd name="connsiteX32" fmla="*/ 1202160 w 1318021"/>
              <a:gd name="connsiteY32" fmla="*/ 235745 h 632893"/>
              <a:gd name="connsiteX33" fmla="*/ 1202160 w 1318021"/>
              <a:gd name="connsiteY33" fmla="*/ 226369 h 632893"/>
              <a:gd name="connsiteX34" fmla="*/ 1168004 w 1318021"/>
              <a:gd name="connsiteY34" fmla="*/ 203598 h 632893"/>
              <a:gd name="connsiteX35" fmla="*/ 871316 w 1318021"/>
              <a:gd name="connsiteY35" fmla="*/ 104478 h 632893"/>
              <a:gd name="connsiteX36" fmla="*/ 975793 w 1318021"/>
              <a:gd name="connsiteY36" fmla="*/ 104478 h 632893"/>
              <a:gd name="connsiteX37" fmla="*/ 962398 w 1318021"/>
              <a:gd name="connsiteY37" fmla="*/ 131267 h 632893"/>
              <a:gd name="connsiteX38" fmla="*/ 1212206 w 1318021"/>
              <a:gd name="connsiteY38" fmla="*/ 131267 h 632893"/>
              <a:gd name="connsiteX39" fmla="*/ 1307977 w 1318021"/>
              <a:gd name="connsiteY39" fmla="*/ 214313 h 632893"/>
              <a:gd name="connsiteX40" fmla="*/ 1308647 w 1318021"/>
              <a:gd name="connsiteY40" fmla="*/ 413892 h 632893"/>
              <a:gd name="connsiteX41" fmla="*/ 1121793 w 1318021"/>
              <a:gd name="connsiteY41" fmla="*/ 413892 h 632893"/>
              <a:gd name="connsiteX42" fmla="*/ 1121793 w 1318021"/>
              <a:gd name="connsiteY42" fmla="*/ 632893 h 632893"/>
              <a:gd name="connsiteX43" fmla="*/ 1009279 w 1318021"/>
              <a:gd name="connsiteY43" fmla="*/ 632223 h 632893"/>
              <a:gd name="connsiteX44" fmla="*/ 1009279 w 1318021"/>
              <a:gd name="connsiteY44" fmla="*/ 467470 h 632893"/>
              <a:gd name="connsiteX45" fmla="*/ 942976 w 1318021"/>
              <a:gd name="connsiteY45" fmla="*/ 413892 h 632893"/>
              <a:gd name="connsiteX46" fmla="*/ 834481 w 1318021"/>
              <a:gd name="connsiteY46" fmla="*/ 413892 h 632893"/>
              <a:gd name="connsiteX47" fmla="*/ 834481 w 1318021"/>
              <a:gd name="connsiteY47" fmla="*/ 377727 h 632893"/>
              <a:gd name="connsiteX48" fmla="*/ 834481 w 1318021"/>
              <a:gd name="connsiteY48" fmla="*/ 341562 h 632893"/>
              <a:gd name="connsiteX49" fmla="*/ 834481 w 1318021"/>
              <a:gd name="connsiteY49" fmla="*/ 249139 h 632893"/>
              <a:gd name="connsiteX50" fmla="*/ 810370 w 1318021"/>
              <a:gd name="connsiteY50" fmla="*/ 265213 h 632893"/>
              <a:gd name="connsiteX51" fmla="*/ 810370 w 1318021"/>
              <a:gd name="connsiteY51" fmla="*/ 162075 h 632893"/>
              <a:gd name="connsiteX52" fmla="*/ 871316 w 1318021"/>
              <a:gd name="connsiteY52" fmla="*/ 104478 h 632893"/>
              <a:gd name="connsiteX53" fmla="*/ 798983 w 1318021"/>
              <a:gd name="connsiteY53" fmla="*/ 0 h 632893"/>
              <a:gd name="connsiteX54" fmla="*/ 1318021 w 1318021"/>
              <a:gd name="connsiteY54" fmla="*/ 0 h 632893"/>
              <a:gd name="connsiteX55" fmla="*/ 1318021 w 1318021"/>
              <a:gd name="connsiteY55" fmla="*/ 83046 h 632893"/>
              <a:gd name="connsiteX56" fmla="*/ 792286 w 1318021"/>
              <a:gd name="connsiteY56" fmla="*/ 83046 h 632893"/>
              <a:gd name="connsiteX57" fmla="*/ 792286 w 1318021"/>
              <a:gd name="connsiteY57" fmla="*/ 567928 h 632893"/>
              <a:gd name="connsiteX58" fmla="*/ 732680 w 1318021"/>
              <a:gd name="connsiteY58" fmla="*/ 632222 h 632893"/>
              <a:gd name="connsiteX59" fmla="*/ 608113 w 1318021"/>
              <a:gd name="connsiteY59" fmla="*/ 632222 h 632893"/>
              <a:gd name="connsiteX60" fmla="*/ 602455 w 1318021"/>
              <a:gd name="connsiteY60" fmla="*/ 632222 h 632893"/>
              <a:gd name="connsiteX61" fmla="*/ 8038 w 1318021"/>
              <a:gd name="connsiteY61" fmla="*/ 632222 h 632893"/>
              <a:gd name="connsiteX62" fmla="*/ 8038 w 1318021"/>
              <a:gd name="connsiteY62" fmla="*/ 562570 h 632893"/>
              <a:gd name="connsiteX63" fmla="*/ 498948 w 1318021"/>
              <a:gd name="connsiteY63" fmla="*/ 562570 h 632893"/>
              <a:gd name="connsiteX64" fmla="*/ 498948 w 1318021"/>
              <a:gd name="connsiteY64" fmla="*/ 556904 h 632893"/>
              <a:gd name="connsiteX65" fmla="*/ 496818 w 1318021"/>
              <a:gd name="connsiteY65" fmla="*/ 555900 h 632893"/>
              <a:gd name="connsiteX66" fmla="*/ 498948 w 1318021"/>
              <a:gd name="connsiteY66" fmla="*/ 555815 h 632893"/>
              <a:gd name="connsiteX67" fmla="*/ 498948 w 1318021"/>
              <a:gd name="connsiteY67" fmla="*/ 553194 h 632893"/>
              <a:gd name="connsiteX68" fmla="*/ 461443 w 1318021"/>
              <a:gd name="connsiteY68" fmla="*/ 531763 h 632893"/>
              <a:gd name="connsiteX69" fmla="*/ 18084 w 1318021"/>
              <a:gd name="connsiteY69" fmla="*/ 531763 h 632893"/>
              <a:gd name="connsiteX70" fmla="*/ 18084 w 1318021"/>
              <a:gd name="connsiteY70" fmla="*/ 452735 h 632893"/>
              <a:gd name="connsiteX71" fmla="*/ 498948 w 1318021"/>
              <a:gd name="connsiteY71" fmla="*/ 452735 h 632893"/>
              <a:gd name="connsiteX72" fmla="*/ 498948 w 1318021"/>
              <a:gd name="connsiteY72" fmla="*/ 443359 h 632893"/>
              <a:gd name="connsiteX73" fmla="*/ 456755 w 1318021"/>
              <a:gd name="connsiteY73" fmla="*/ 419249 h 632893"/>
              <a:gd name="connsiteX74" fmla="*/ 8038 w 1318021"/>
              <a:gd name="connsiteY74" fmla="*/ 419249 h 632893"/>
              <a:gd name="connsiteX75" fmla="*/ 8038 w 1318021"/>
              <a:gd name="connsiteY75" fmla="*/ 348258 h 632893"/>
              <a:gd name="connsiteX76" fmla="*/ 511672 w 1318021"/>
              <a:gd name="connsiteY76" fmla="*/ 348258 h 632893"/>
              <a:gd name="connsiteX77" fmla="*/ 608783 w 1318021"/>
              <a:gd name="connsiteY77" fmla="*/ 446038 h 632893"/>
              <a:gd name="connsiteX78" fmla="*/ 608354 w 1318021"/>
              <a:gd name="connsiteY78" fmla="*/ 565351 h 632893"/>
              <a:gd name="connsiteX79" fmla="*/ 630169 w 1318021"/>
              <a:gd name="connsiteY79" fmla="*/ 564102 h 632893"/>
              <a:gd name="connsiteX80" fmla="*/ 683651 w 1318021"/>
              <a:gd name="connsiteY80" fmla="*/ 533315 h 632893"/>
              <a:gd name="connsiteX81" fmla="*/ 685799 w 1318021"/>
              <a:gd name="connsiteY81" fmla="*/ 111175 h 632893"/>
              <a:gd name="connsiteX82" fmla="*/ 798983 w 1318021"/>
              <a:gd name="connsiteY82" fmla="*/ 0 h 632893"/>
              <a:gd name="connsiteX83" fmla="*/ 0 w 1318021"/>
              <a:gd name="connsiteY83" fmla="*/ 0 h 632893"/>
              <a:gd name="connsiteX84" fmla="*/ 632222 w 1318021"/>
              <a:gd name="connsiteY84" fmla="*/ 0 h 632893"/>
              <a:gd name="connsiteX85" fmla="*/ 632222 w 1318021"/>
              <a:gd name="connsiteY85" fmla="*/ 84386 h 632893"/>
              <a:gd name="connsiteX86" fmla="*/ 369689 w 1318021"/>
              <a:gd name="connsiteY86" fmla="*/ 84386 h 632893"/>
              <a:gd name="connsiteX87" fmla="*/ 369689 w 1318021"/>
              <a:gd name="connsiteY87" fmla="*/ 112514 h 632893"/>
              <a:gd name="connsiteX88" fmla="*/ 523727 w 1318021"/>
              <a:gd name="connsiteY88" fmla="*/ 112514 h 632893"/>
              <a:gd name="connsiteX89" fmla="*/ 620167 w 1318021"/>
              <a:gd name="connsiteY89" fmla="*/ 207615 h 632893"/>
              <a:gd name="connsiteX90" fmla="*/ 620167 w 1318021"/>
              <a:gd name="connsiteY90" fmla="*/ 332184 h 632893"/>
              <a:gd name="connsiteX91" fmla="*/ 522387 w 1318021"/>
              <a:gd name="connsiteY91" fmla="*/ 332184 h 632893"/>
              <a:gd name="connsiteX92" fmla="*/ 522387 w 1318021"/>
              <a:gd name="connsiteY92" fmla="*/ 221010 h 632893"/>
              <a:gd name="connsiteX93" fmla="*/ 483543 w 1318021"/>
              <a:gd name="connsiteY93" fmla="*/ 184844 h 632893"/>
              <a:gd name="connsiteX94" fmla="*/ 369689 w 1318021"/>
              <a:gd name="connsiteY94" fmla="*/ 184844 h 632893"/>
              <a:gd name="connsiteX95" fmla="*/ 369689 w 1318021"/>
              <a:gd name="connsiteY95" fmla="*/ 332184 h 632893"/>
              <a:gd name="connsiteX96" fmla="*/ 260524 w 1318021"/>
              <a:gd name="connsiteY96" fmla="*/ 332184 h 632893"/>
              <a:gd name="connsiteX97" fmla="*/ 260524 w 1318021"/>
              <a:gd name="connsiteY97" fmla="*/ 239762 h 632893"/>
              <a:gd name="connsiteX98" fmla="*/ 200249 w 1318021"/>
              <a:gd name="connsiteY98" fmla="*/ 184844 h 632893"/>
              <a:gd name="connsiteX99" fmla="*/ 101129 w 1318021"/>
              <a:gd name="connsiteY99" fmla="*/ 184844 h 632893"/>
              <a:gd name="connsiteX100" fmla="*/ 101129 w 1318021"/>
              <a:gd name="connsiteY100" fmla="*/ 332184 h 632893"/>
              <a:gd name="connsiteX101" fmla="*/ 4688 w 1318021"/>
              <a:gd name="connsiteY101" fmla="*/ 332184 h 632893"/>
              <a:gd name="connsiteX102" fmla="*/ 4688 w 1318021"/>
              <a:gd name="connsiteY102" fmla="*/ 204936 h 632893"/>
              <a:gd name="connsiteX103" fmla="*/ 92423 w 1318021"/>
              <a:gd name="connsiteY103" fmla="*/ 112514 h 632893"/>
              <a:gd name="connsiteX104" fmla="*/ 260524 w 1318021"/>
              <a:gd name="connsiteY104" fmla="*/ 112514 h 632893"/>
              <a:gd name="connsiteX105" fmla="*/ 198909 w 1318021"/>
              <a:gd name="connsiteY105" fmla="*/ 84386 h 632893"/>
              <a:gd name="connsiteX106" fmla="*/ 0 w 1318021"/>
              <a:gd name="connsiteY106" fmla="*/ 84386 h 63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1318021" h="632893">
                <a:moveTo>
                  <a:pt x="1163985" y="451396"/>
                </a:moveTo>
                <a:lnTo>
                  <a:pt x="1233637" y="451396"/>
                </a:lnTo>
                <a:cubicBezTo>
                  <a:pt x="1259533" y="451396"/>
                  <a:pt x="1275160" y="460772"/>
                  <a:pt x="1280517" y="479524"/>
                </a:cubicBezTo>
                <a:lnTo>
                  <a:pt x="1311325" y="632222"/>
                </a:lnTo>
                <a:lnTo>
                  <a:pt x="1203499" y="632222"/>
                </a:lnTo>
                <a:close/>
                <a:moveTo>
                  <a:pt x="862608" y="451396"/>
                </a:moveTo>
                <a:lnTo>
                  <a:pt x="964406" y="451396"/>
                </a:lnTo>
                <a:lnTo>
                  <a:pt x="936278" y="632222"/>
                </a:lnTo>
                <a:lnTo>
                  <a:pt x="828452" y="632222"/>
                </a:lnTo>
                <a:close/>
                <a:moveTo>
                  <a:pt x="946995" y="309415"/>
                </a:moveTo>
                <a:lnTo>
                  <a:pt x="946995" y="341562"/>
                </a:lnTo>
                <a:lnTo>
                  <a:pt x="1202160" y="341562"/>
                </a:lnTo>
                <a:lnTo>
                  <a:pt x="1202160" y="332185"/>
                </a:lnTo>
                <a:cubicBezTo>
                  <a:pt x="1202160" y="317005"/>
                  <a:pt x="1190775" y="309415"/>
                  <a:pt x="1168004" y="309415"/>
                </a:cubicBezTo>
                <a:close/>
                <a:moveTo>
                  <a:pt x="391122" y="289323"/>
                </a:moveTo>
                <a:lnTo>
                  <a:pt x="506315" y="289323"/>
                </a:lnTo>
                <a:cubicBezTo>
                  <a:pt x="506315" y="320577"/>
                  <a:pt x="496045" y="336204"/>
                  <a:pt x="475507" y="336204"/>
                </a:cubicBezTo>
                <a:lnTo>
                  <a:pt x="391122" y="336204"/>
                </a:lnTo>
                <a:close/>
                <a:moveTo>
                  <a:pt x="123230" y="289323"/>
                </a:moveTo>
                <a:lnTo>
                  <a:pt x="241102" y="289323"/>
                </a:lnTo>
                <a:cubicBezTo>
                  <a:pt x="241102" y="320577"/>
                  <a:pt x="229940" y="336204"/>
                  <a:pt x="207616" y="336204"/>
                </a:cubicBezTo>
                <a:lnTo>
                  <a:pt x="123230" y="336204"/>
                </a:lnTo>
                <a:close/>
                <a:moveTo>
                  <a:pt x="391122" y="215653"/>
                </a:moveTo>
                <a:lnTo>
                  <a:pt x="506315" y="215653"/>
                </a:lnTo>
                <a:cubicBezTo>
                  <a:pt x="506315" y="246014"/>
                  <a:pt x="495599" y="261194"/>
                  <a:pt x="474168" y="261194"/>
                </a:cubicBezTo>
                <a:lnTo>
                  <a:pt x="391122" y="261194"/>
                </a:lnTo>
                <a:close/>
                <a:moveTo>
                  <a:pt x="123230" y="215653"/>
                </a:moveTo>
                <a:lnTo>
                  <a:pt x="241102" y="215653"/>
                </a:lnTo>
                <a:cubicBezTo>
                  <a:pt x="241102" y="246014"/>
                  <a:pt x="230609" y="261194"/>
                  <a:pt x="209625" y="261194"/>
                </a:cubicBezTo>
                <a:lnTo>
                  <a:pt x="123230" y="261194"/>
                </a:lnTo>
                <a:close/>
                <a:moveTo>
                  <a:pt x="946995" y="203598"/>
                </a:moveTo>
                <a:lnTo>
                  <a:pt x="946995" y="235745"/>
                </a:lnTo>
                <a:lnTo>
                  <a:pt x="1202160" y="235745"/>
                </a:lnTo>
                <a:lnTo>
                  <a:pt x="1202160" y="226369"/>
                </a:lnTo>
                <a:cubicBezTo>
                  <a:pt x="1202160" y="211188"/>
                  <a:pt x="1190775" y="203598"/>
                  <a:pt x="1168004" y="203598"/>
                </a:cubicBezTo>
                <a:close/>
                <a:moveTo>
                  <a:pt x="871316" y="104478"/>
                </a:moveTo>
                <a:lnTo>
                  <a:pt x="975793" y="104478"/>
                </a:lnTo>
                <a:lnTo>
                  <a:pt x="962398" y="131267"/>
                </a:lnTo>
                <a:lnTo>
                  <a:pt x="1212206" y="131267"/>
                </a:lnTo>
                <a:cubicBezTo>
                  <a:pt x="1275607" y="131267"/>
                  <a:pt x="1307531" y="158949"/>
                  <a:pt x="1307977" y="214313"/>
                </a:cubicBezTo>
                <a:lnTo>
                  <a:pt x="1308647" y="413892"/>
                </a:lnTo>
                <a:lnTo>
                  <a:pt x="1121793" y="413892"/>
                </a:lnTo>
                <a:lnTo>
                  <a:pt x="1121793" y="632893"/>
                </a:lnTo>
                <a:lnTo>
                  <a:pt x="1009279" y="632223"/>
                </a:lnTo>
                <a:lnTo>
                  <a:pt x="1009279" y="467470"/>
                </a:lnTo>
                <a:cubicBezTo>
                  <a:pt x="1009279" y="431751"/>
                  <a:pt x="987178" y="413892"/>
                  <a:pt x="942976" y="413892"/>
                </a:cubicBezTo>
                <a:lnTo>
                  <a:pt x="834481" y="413892"/>
                </a:lnTo>
                <a:lnTo>
                  <a:pt x="834481" y="377727"/>
                </a:lnTo>
                <a:lnTo>
                  <a:pt x="834481" y="341562"/>
                </a:lnTo>
                <a:lnTo>
                  <a:pt x="834481" y="249139"/>
                </a:lnTo>
                <a:lnTo>
                  <a:pt x="810370" y="265213"/>
                </a:lnTo>
                <a:lnTo>
                  <a:pt x="810370" y="162075"/>
                </a:lnTo>
                <a:cubicBezTo>
                  <a:pt x="833141" y="149573"/>
                  <a:pt x="853456" y="130374"/>
                  <a:pt x="871316" y="104478"/>
                </a:cubicBezTo>
                <a:close/>
                <a:moveTo>
                  <a:pt x="798983" y="0"/>
                </a:moveTo>
                <a:lnTo>
                  <a:pt x="1318021" y="0"/>
                </a:lnTo>
                <a:lnTo>
                  <a:pt x="1318021" y="83046"/>
                </a:lnTo>
                <a:lnTo>
                  <a:pt x="792286" y="83046"/>
                </a:lnTo>
                <a:lnTo>
                  <a:pt x="792286" y="567928"/>
                </a:lnTo>
                <a:cubicBezTo>
                  <a:pt x="791839" y="610791"/>
                  <a:pt x="771971" y="632222"/>
                  <a:pt x="732680" y="632222"/>
                </a:cubicBezTo>
                <a:lnTo>
                  <a:pt x="608113" y="632222"/>
                </a:lnTo>
                <a:lnTo>
                  <a:pt x="602455" y="632222"/>
                </a:lnTo>
                <a:lnTo>
                  <a:pt x="8038" y="632222"/>
                </a:lnTo>
                <a:lnTo>
                  <a:pt x="8038" y="562570"/>
                </a:lnTo>
                <a:lnTo>
                  <a:pt x="498948" y="562570"/>
                </a:lnTo>
                <a:lnTo>
                  <a:pt x="498948" y="556904"/>
                </a:lnTo>
                <a:lnTo>
                  <a:pt x="496818" y="555900"/>
                </a:lnTo>
                <a:lnTo>
                  <a:pt x="498948" y="555815"/>
                </a:lnTo>
                <a:lnTo>
                  <a:pt x="498948" y="553194"/>
                </a:lnTo>
                <a:cubicBezTo>
                  <a:pt x="498948" y="538907"/>
                  <a:pt x="486446" y="531763"/>
                  <a:pt x="461443" y="531763"/>
                </a:cubicBezTo>
                <a:lnTo>
                  <a:pt x="18084" y="531763"/>
                </a:lnTo>
                <a:lnTo>
                  <a:pt x="18084" y="452735"/>
                </a:lnTo>
                <a:lnTo>
                  <a:pt x="498948" y="452735"/>
                </a:lnTo>
                <a:lnTo>
                  <a:pt x="498948" y="443359"/>
                </a:lnTo>
                <a:cubicBezTo>
                  <a:pt x="498948" y="427285"/>
                  <a:pt x="484883" y="419249"/>
                  <a:pt x="456755" y="419249"/>
                </a:cubicBezTo>
                <a:lnTo>
                  <a:pt x="8038" y="419249"/>
                </a:lnTo>
                <a:lnTo>
                  <a:pt x="8038" y="348258"/>
                </a:lnTo>
                <a:lnTo>
                  <a:pt x="511672" y="348258"/>
                </a:lnTo>
                <a:cubicBezTo>
                  <a:pt x="576413" y="348258"/>
                  <a:pt x="608783" y="380851"/>
                  <a:pt x="608783" y="446038"/>
                </a:cubicBezTo>
                <a:lnTo>
                  <a:pt x="608354" y="565351"/>
                </a:lnTo>
                <a:lnTo>
                  <a:pt x="630169" y="564102"/>
                </a:lnTo>
                <a:cubicBezTo>
                  <a:pt x="659384" y="560083"/>
                  <a:pt x="682173" y="551004"/>
                  <a:pt x="683651" y="533315"/>
                </a:cubicBezTo>
                <a:cubicBezTo>
                  <a:pt x="685636" y="429805"/>
                  <a:pt x="685877" y="240776"/>
                  <a:pt x="685799" y="111175"/>
                </a:cubicBezTo>
                <a:cubicBezTo>
                  <a:pt x="685799" y="37058"/>
                  <a:pt x="723527" y="0"/>
                  <a:pt x="798983" y="0"/>
                </a:cubicBezTo>
                <a:close/>
                <a:moveTo>
                  <a:pt x="0" y="0"/>
                </a:moveTo>
                <a:lnTo>
                  <a:pt x="632222" y="0"/>
                </a:lnTo>
                <a:lnTo>
                  <a:pt x="632222" y="84386"/>
                </a:lnTo>
                <a:lnTo>
                  <a:pt x="369689" y="84386"/>
                </a:lnTo>
                <a:lnTo>
                  <a:pt x="369689" y="112514"/>
                </a:lnTo>
                <a:lnTo>
                  <a:pt x="523727" y="112514"/>
                </a:lnTo>
                <a:cubicBezTo>
                  <a:pt x="588020" y="112514"/>
                  <a:pt x="620167" y="144214"/>
                  <a:pt x="620167" y="207615"/>
                </a:cubicBezTo>
                <a:lnTo>
                  <a:pt x="620167" y="332184"/>
                </a:lnTo>
                <a:lnTo>
                  <a:pt x="522387" y="332184"/>
                </a:lnTo>
                <a:lnTo>
                  <a:pt x="522387" y="221010"/>
                </a:lnTo>
                <a:cubicBezTo>
                  <a:pt x="523280" y="196900"/>
                  <a:pt x="510332" y="184844"/>
                  <a:pt x="483543" y="184844"/>
                </a:cubicBezTo>
                <a:lnTo>
                  <a:pt x="369689" y="184844"/>
                </a:lnTo>
                <a:lnTo>
                  <a:pt x="369689" y="332184"/>
                </a:lnTo>
                <a:lnTo>
                  <a:pt x="260524" y="332184"/>
                </a:lnTo>
                <a:lnTo>
                  <a:pt x="260524" y="239762"/>
                </a:lnTo>
                <a:cubicBezTo>
                  <a:pt x="260524" y="203150"/>
                  <a:pt x="240432" y="184844"/>
                  <a:pt x="200249" y="184844"/>
                </a:cubicBezTo>
                <a:lnTo>
                  <a:pt x="101129" y="184844"/>
                </a:lnTo>
                <a:lnTo>
                  <a:pt x="101129" y="332184"/>
                </a:lnTo>
                <a:lnTo>
                  <a:pt x="4688" y="332184"/>
                </a:lnTo>
                <a:lnTo>
                  <a:pt x="4688" y="204936"/>
                </a:lnTo>
                <a:cubicBezTo>
                  <a:pt x="4688" y="143321"/>
                  <a:pt x="33933" y="112514"/>
                  <a:pt x="92423" y="112514"/>
                </a:cubicBezTo>
                <a:lnTo>
                  <a:pt x="260524" y="112514"/>
                </a:lnTo>
                <a:cubicBezTo>
                  <a:pt x="260524" y="93762"/>
                  <a:pt x="239986" y="84386"/>
                  <a:pt x="198909" y="84386"/>
                </a:cubicBezTo>
                <a:lnTo>
                  <a:pt x="0" y="84386"/>
                </a:lnTo>
                <a:close/>
              </a:path>
            </a:pathLst>
          </a:custGeom>
          <a:gradFill>
            <a:gsLst>
              <a:gs pos="81000">
                <a:schemeClr val="accent4">
                  <a:lumMod val="50000"/>
                </a:schemeClr>
              </a:gs>
              <a:gs pos="32130">
                <a:schemeClr val="accent4"/>
              </a:gs>
              <a:gs pos="68000">
                <a:schemeClr val="accent4">
                  <a:lumMod val="75000"/>
                </a:schemeClr>
              </a:gs>
              <a:gs pos="4000">
                <a:schemeClr val="accent4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/>
          <a:scene3d>
            <a:camera prst="orthographicFront">
              <a:rot lat="0" lon="20699996" rev="0"/>
            </a:camera>
            <a:lightRig rig="threePt" dir="t">
              <a:rot lat="0" lon="0" rev="17400000"/>
            </a:lightRig>
          </a:scene3d>
          <a:sp3d extrusionH="76200">
            <a:bevelT w="19050" h="6350" prst="coolSlan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sz="5400" dirty="0">
              <a:latin typeface="汉真广标" panose="02010609000101010101" pitchFamily="49" charset="-122"/>
              <a:ea typeface="汉真广标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1472778"/>
      </p:ext>
    </p:extLst>
  </p:cSld>
  <p:clrMapOvr>
    <a:masterClrMapping/>
  </p:clrMapOvr>
  <p:transition spd="slow" advClick="0" advTm="3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716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FCA-B286-4C50-9897-4DF00C1894C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4A103-EB9B-4C9C-B2D5-9648B60D6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74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 hidden="1"/>
          <p:cNvGrpSpPr>
            <a:grpSpLocks noChangeAspect="1"/>
          </p:cNvGrpSpPr>
          <p:nvPr userDrawn="1"/>
        </p:nvGrpSpPr>
        <p:grpSpPr>
          <a:xfrm>
            <a:off x="1090268" y="365400"/>
            <a:ext cx="708133" cy="720000"/>
            <a:chOff x="988669" y="328389"/>
            <a:chExt cx="796511" cy="809858"/>
          </a:xfrm>
        </p:grpSpPr>
        <p:pic>
          <p:nvPicPr>
            <p:cNvPr id="83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669" y="328389"/>
              <a:ext cx="796511" cy="68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" name="椭圆 715"/>
            <p:cNvSpPr>
              <a:spLocks noChangeAspect="1"/>
            </p:cNvSpPr>
            <p:nvPr userDrawn="1"/>
          </p:nvSpPr>
          <p:spPr>
            <a:xfrm>
              <a:off x="1164042" y="958247"/>
              <a:ext cx="445765" cy="180000"/>
            </a:xfrm>
            <a:prstGeom prst="ellipse">
              <a:avLst/>
            </a:prstGeom>
            <a:gradFill flip="none" rotWithShape="1">
              <a:gsLst>
                <a:gs pos="23000">
                  <a:schemeClr val="bg1">
                    <a:lumMod val="65000"/>
                    <a:alpha val="43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28" name="文本框 27" hidden="1"/>
          <p:cNvSpPr txBox="1"/>
          <p:nvPr/>
        </p:nvSpPr>
        <p:spPr>
          <a:xfrm>
            <a:off x="7847436" y="6465810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zh-CN" dirty="0">
                <a:solidFill>
                  <a:schemeClr val="accent4"/>
                </a:solidFill>
                <a:latin typeface="Bodoni MT" panose="02070803080606020203" pitchFamily="18" charset="0"/>
                <a:ea typeface="方正正中黑简体" panose="02000000000000000000" pitchFamily="2" charset="-122"/>
              </a:rPr>
              <a:t>@</a:t>
            </a:r>
            <a:r>
              <a:rPr lang="zh-CN" altLang="en-US" dirty="0">
                <a:solidFill>
                  <a:schemeClr val="accent4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雪原</a:t>
            </a:r>
            <a:r>
              <a:rPr lang="en-US" altLang="zh-CN" dirty="0">
                <a:solidFill>
                  <a:schemeClr val="accent4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PPT</a:t>
            </a:r>
            <a:endParaRPr lang="zh-CN" altLang="en-US" dirty="0">
              <a:solidFill>
                <a:schemeClr val="accent4"/>
              </a:solidFill>
              <a:latin typeface="方正行楷简体" panose="03000509000000000000" pitchFamily="65" charset="-122"/>
              <a:ea typeface="方正行楷简体" panose="03000509000000000000" pitchFamily="65" charset="-122"/>
            </a:endParaRPr>
          </a:p>
        </p:txBody>
      </p:sp>
      <p:sp>
        <p:nvSpPr>
          <p:cNvPr id="31" name="文本框 30" hidden="1"/>
          <p:cNvSpPr txBox="1"/>
          <p:nvPr/>
        </p:nvSpPr>
        <p:spPr>
          <a:xfrm>
            <a:off x="10147959" y="6465810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zh-CN" sz="1800" kern="1200" dirty="0">
                <a:solidFill>
                  <a:schemeClr val="accent4"/>
                </a:solidFill>
                <a:latin typeface="Bodoni MT" panose="02070803080606020203" pitchFamily="18" charset="0"/>
                <a:ea typeface="方正正中黑简体" panose="02000000000000000000" pitchFamily="2" charset="-122"/>
                <a:cs typeface="+mn-cs"/>
              </a:rPr>
              <a:t>xyppt.yanj.cn</a:t>
            </a:r>
            <a:endParaRPr lang="zh-CN" altLang="en-US" sz="1800" kern="1200" dirty="0">
              <a:solidFill>
                <a:schemeClr val="accent4"/>
              </a:solidFill>
              <a:latin typeface="Bodoni MT" panose="02070803080606020203" pitchFamily="18" charset="0"/>
              <a:ea typeface="方正正中黑简体" panose="02000000000000000000" pitchFamily="2" charset="-122"/>
              <a:cs typeface="+mn-cs"/>
            </a:endParaRPr>
          </a:p>
        </p:txBody>
      </p:sp>
      <p:grpSp>
        <p:nvGrpSpPr>
          <p:cNvPr id="32" name="组合 31" hidden="1"/>
          <p:cNvGrpSpPr>
            <a:grpSpLocks noChangeAspect="1"/>
          </p:cNvGrpSpPr>
          <p:nvPr/>
        </p:nvGrpSpPr>
        <p:grpSpPr>
          <a:xfrm>
            <a:off x="9591189" y="6578476"/>
            <a:ext cx="461015" cy="144000"/>
            <a:chOff x="9167649" y="4366337"/>
            <a:chExt cx="654429" cy="216000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9681342" y="4366337"/>
              <a:ext cx="68103" cy="19729"/>
            </a:xfrm>
            <a:custGeom>
              <a:avLst/>
              <a:gdLst>
                <a:gd name="T0" fmla="*/ 88 w 197"/>
                <a:gd name="T1" fmla="*/ 0 h 57"/>
                <a:gd name="T2" fmla="*/ 122 w 197"/>
                <a:gd name="T3" fmla="*/ 0 h 57"/>
                <a:gd name="T4" fmla="*/ 121 w 197"/>
                <a:gd name="T5" fmla="*/ 10 h 57"/>
                <a:gd name="T6" fmla="*/ 197 w 197"/>
                <a:gd name="T7" fmla="*/ 10 h 57"/>
                <a:gd name="T8" fmla="*/ 191 w 197"/>
                <a:gd name="T9" fmla="*/ 57 h 57"/>
                <a:gd name="T10" fmla="*/ 167 w 197"/>
                <a:gd name="T11" fmla="*/ 57 h 57"/>
                <a:gd name="T12" fmla="*/ 171 w 197"/>
                <a:gd name="T13" fmla="*/ 30 h 57"/>
                <a:gd name="T14" fmla="*/ 27 w 197"/>
                <a:gd name="T15" fmla="*/ 30 h 57"/>
                <a:gd name="T16" fmla="*/ 23 w 197"/>
                <a:gd name="T17" fmla="*/ 57 h 57"/>
                <a:gd name="T18" fmla="*/ 0 w 197"/>
                <a:gd name="T19" fmla="*/ 57 h 57"/>
                <a:gd name="T20" fmla="*/ 6 w 197"/>
                <a:gd name="T21" fmla="*/ 10 h 57"/>
                <a:gd name="T22" fmla="*/ 86 w 197"/>
                <a:gd name="T23" fmla="*/ 10 h 57"/>
                <a:gd name="T24" fmla="*/ 88 w 197"/>
                <a:gd name="T2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57">
                  <a:moveTo>
                    <a:pt x="88" y="0"/>
                  </a:moveTo>
                  <a:cubicBezTo>
                    <a:pt x="101" y="0"/>
                    <a:pt x="122" y="0"/>
                    <a:pt x="122" y="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97" y="10"/>
                    <a:pt x="197" y="10"/>
                    <a:pt x="197" y="10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71" y="30"/>
                    <a:pt x="171" y="30"/>
                    <a:pt x="171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6" y="10"/>
                    <a:pt x="86" y="10"/>
                    <a:pt x="86" y="1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9679588" y="4383290"/>
              <a:ext cx="62695" cy="48958"/>
            </a:xfrm>
            <a:custGeom>
              <a:avLst/>
              <a:gdLst>
                <a:gd name="T0" fmla="*/ 393 w 429"/>
                <a:gd name="T1" fmla="*/ 335 h 335"/>
                <a:gd name="T2" fmla="*/ 429 w 429"/>
                <a:gd name="T3" fmla="*/ 90 h 335"/>
                <a:gd name="T4" fmla="*/ 261 w 429"/>
                <a:gd name="T5" fmla="*/ 90 h 335"/>
                <a:gd name="T6" fmla="*/ 265 w 429"/>
                <a:gd name="T7" fmla="*/ 45 h 335"/>
                <a:gd name="T8" fmla="*/ 372 w 429"/>
                <a:gd name="T9" fmla="*/ 45 h 335"/>
                <a:gd name="T10" fmla="*/ 377 w 429"/>
                <a:gd name="T11" fmla="*/ 0 h 335"/>
                <a:gd name="T12" fmla="*/ 109 w 429"/>
                <a:gd name="T13" fmla="*/ 0 h 335"/>
                <a:gd name="T14" fmla="*/ 102 w 429"/>
                <a:gd name="T15" fmla="*/ 45 h 335"/>
                <a:gd name="T16" fmla="*/ 211 w 429"/>
                <a:gd name="T17" fmla="*/ 45 h 335"/>
                <a:gd name="T18" fmla="*/ 206 w 429"/>
                <a:gd name="T19" fmla="*/ 90 h 335"/>
                <a:gd name="T20" fmla="*/ 36 w 429"/>
                <a:gd name="T21" fmla="*/ 90 h 335"/>
                <a:gd name="T22" fmla="*/ 0 w 429"/>
                <a:gd name="T23" fmla="*/ 335 h 335"/>
                <a:gd name="T24" fmla="*/ 393 w 429"/>
                <a:gd name="T25" fmla="*/ 335 h 335"/>
                <a:gd name="T26" fmla="*/ 178 w 429"/>
                <a:gd name="T27" fmla="*/ 287 h 335"/>
                <a:gd name="T28" fmla="*/ 62 w 429"/>
                <a:gd name="T29" fmla="*/ 287 h 335"/>
                <a:gd name="T30" fmla="*/ 71 w 429"/>
                <a:gd name="T31" fmla="*/ 235 h 335"/>
                <a:gd name="T32" fmla="*/ 185 w 429"/>
                <a:gd name="T33" fmla="*/ 235 h 335"/>
                <a:gd name="T34" fmla="*/ 178 w 429"/>
                <a:gd name="T35" fmla="*/ 287 h 335"/>
                <a:gd name="T36" fmla="*/ 190 w 429"/>
                <a:gd name="T37" fmla="*/ 190 h 335"/>
                <a:gd name="T38" fmla="*/ 76 w 429"/>
                <a:gd name="T39" fmla="*/ 190 h 335"/>
                <a:gd name="T40" fmla="*/ 83 w 429"/>
                <a:gd name="T41" fmla="*/ 135 h 335"/>
                <a:gd name="T42" fmla="*/ 199 w 429"/>
                <a:gd name="T43" fmla="*/ 135 h 335"/>
                <a:gd name="T44" fmla="*/ 190 w 429"/>
                <a:gd name="T45" fmla="*/ 190 h 335"/>
                <a:gd name="T46" fmla="*/ 254 w 429"/>
                <a:gd name="T47" fmla="*/ 135 h 335"/>
                <a:gd name="T48" fmla="*/ 365 w 429"/>
                <a:gd name="T49" fmla="*/ 135 h 335"/>
                <a:gd name="T50" fmla="*/ 358 w 429"/>
                <a:gd name="T51" fmla="*/ 190 h 335"/>
                <a:gd name="T52" fmla="*/ 246 w 429"/>
                <a:gd name="T53" fmla="*/ 190 h 335"/>
                <a:gd name="T54" fmla="*/ 254 w 429"/>
                <a:gd name="T55" fmla="*/ 135 h 335"/>
                <a:gd name="T56" fmla="*/ 232 w 429"/>
                <a:gd name="T57" fmla="*/ 287 h 335"/>
                <a:gd name="T58" fmla="*/ 239 w 429"/>
                <a:gd name="T59" fmla="*/ 235 h 335"/>
                <a:gd name="T60" fmla="*/ 351 w 429"/>
                <a:gd name="T61" fmla="*/ 235 h 335"/>
                <a:gd name="T62" fmla="*/ 343 w 429"/>
                <a:gd name="T63" fmla="*/ 287 h 335"/>
                <a:gd name="T64" fmla="*/ 232 w 429"/>
                <a:gd name="T65" fmla="*/ 28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9" h="335">
                  <a:moveTo>
                    <a:pt x="393" y="335"/>
                  </a:moveTo>
                  <a:lnTo>
                    <a:pt x="429" y="90"/>
                  </a:lnTo>
                  <a:lnTo>
                    <a:pt x="261" y="90"/>
                  </a:lnTo>
                  <a:lnTo>
                    <a:pt x="265" y="45"/>
                  </a:lnTo>
                  <a:lnTo>
                    <a:pt x="372" y="45"/>
                  </a:lnTo>
                  <a:lnTo>
                    <a:pt x="377" y="0"/>
                  </a:lnTo>
                  <a:lnTo>
                    <a:pt x="109" y="0"/>
                  </a:lnTo>
                  <a:lnTo>
                    <a:pt x="102" y="45"/>
                  </a:lnTo>
                  <a:lnTo>
                    <a:pt x="211" y="45"/>
                  </a:lnTo>
                  <a:lnTo>
                    <a:pt x="206" y="90"/>
                  </a:lnTo>
                  <a:lnTo>
                    <a:pt x="36" y="90"/>
                  </a:lnTo>
                  <a:lnTo>
                    <a:pt x="0" y="335"/>
                  </a:lnTo>
                  <a:lnTo>
                    <a:pt x="393" y="335"/>
                  </a:lnTo>
                  <a:close/>
                  <a:moveTo>
                    <a:pt x="178" y="287"/>
                  </a:moveTo>
                  <a:lnTo>
                    <a:pt x="62" y="287"/>
                  </a:lnTo>
                  <a:lnTo>
                    <a:pt x="71" y="235"/>
                  </a:lnTo>
                  <a:lnTo>
                    <a:pt x="185" y="235"/>
                  </a:lnTo>
                  <a:lnTo>
                    <a:pt x="178" y="287"/>
                  </a:lnTo>
                  <a:close/>
                  <a:moveTo>
                    <a:pt x="190" y="190"/>
                  </a:moveTo>
                  <a:lnTo>
                    <a:pt x="76" y="190"/>
                  </a:lnTo>
                  <a:lnTo>
                    <a:pt x="83" y="135"/>
                  </a:lnTo>
                  <a:lnTo>
                    <a:pt x="199" y="135"/>
                  </a:lnTo>
                  <a:lnTo>
                    <a:pt x="190" y="190"/>
                  </a:lnTo>
                  <a:close/>
                  <a:moveTo>
                    <a:pt x="254" y="135"/>
                  </a:moveTo>
                  <a:lnTo>
                    <a:pt x="365" y="135"/>
                  </a:lnTo>
                  <a:lnTo>
                    <a:pt x="358" y="190"/>
                  </a:lnTo>
                  <a:lnTo>
                    <a:pt x="246" y="190"/>
                  </a:lnTo>
                  <a:lnTo>
                    <a:pt x="254" y="135"/>
                  </a:lnTo>
                  <a:close/>
                  <a:moveTo>
                    <a:pt x="232" y="287"/>
                  </a:moveTo>
                  <a:lnTo>
                    <a:pt x="239" y="235"/>
                  </a:lnTo>
                  <a:lnTo>
                    <a:pt x="351" y="235"/>
                  </a:lnTo>
                  <a:lnTo>
                    <a:pt x="343" y="287"/>
                  </a:lnTo>
                  <a:lnTo>
                    <a:pt x="232" y="2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9677542" y="4435024"/>
              <a:ext cx="20022" cy="12130"/>
            </a:xfrm>
            <a:custGeom>
              <a:avLst/>
              <a:gdLst>
                <a:gd name="T0" fmla="*/ 81 w 137"/>
                <a:gd name="T1" fmla="*/ 0 h 83"/>
                <a:gd name="T2" fmla="*/ 52 w 137"/>
                <a:gd name="T3" fmla="*/ 35 h 83"/>
                <a:gd name="T4" fmla="*/ 7 w 137"/>
                <a:gd name="T5" fmla="*/ 35 h 83"/>
                <a:gd name="T6" fmla="*/ 0 w 137"/>
                <a:gd name="T7" fmla="*/ 83 h 83"/>
                <a:gd name="T8" fmla="*/ 71 w 137"/>
                <a:gd name="T9" fmla="*/ 83 h 83"/>
                <a:gd name="T10" fmla="*/ 137 w 137"/>
                <a:gd name="T11" fmla="*/ 0 h 83"/>
                <a:gd name="T12" fmla="*/ 81 w 137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83">
                  <a:moveTo>
                    <a:pt x="81" y="0"/>
                  </a:moveTo>
                  <a:lnTo>
                    <a:pt x="52" y="35"/>
                  </a:lnTo>
                  <a:lnTo>
                    <a:pt x="7" y="35"/>
                  </a:lnTo>
                  <a:lnTo>
                    <a:pt x="0" y="83"/>
                  </a:lnTo>
                  <a:lnTo>
                    <a:pt x="71" y="83"/>
                  </a:lnTo>
                  <a:lnTo>
                    <a:pt x="137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9718316" y="4435024"/>
              <a:ext cx="17683" cy="12130"/>
            </a:xfrm>
            <a:custGeom>
              <a:avLst/>
              <a:gdLst>
                <a:gd name="T0" fmla="*/ 52 w 121"/>
                <a:gd name="T1" fmla="*/ 0 h 83"/>
                <a:gd name="T2" fmla="*/ 74 w 121"/>
                <a:gd name="T3" fmla="*/ 35 h 83"/>
                <a:gd name="T4" fmla="*/ 121 w 121"/>
                <a:gd name="T5" fmla="*/ 35 h 83"/>
                <a:gd name="T6" fmla="*/ 114 w 121"/>
                <a:gd name="T7" fmla="*/ 83 h 83"/>
                <a:gd name="T8" fmla="*/ 41 w 121"/>
                <a:gd name="T9" fmla="*/ 83 h 83"/>
                <a:gd name="T10" fmla="*/ 0 w 121"/>
                <a:gd name="T11" fmla="*/ 0 h 83"/>
                <a:gd name="T12" fmla="*/ 52 w 12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83">
                  <a:moveTo>
                    <a:pt x="52" y="0"/>
                  </a:moveTo>
                  <a:lnTo>
                    <a:pt x="74" y="35"/>
                  </a:lnTo>
                  <a:lnTo>
                    <a:pt x="121" y="35"/>
                  </a:lnTo>
                  <a:lnTo>
                    <a:pt x="114" y="83"/>
                  </a:lnTo>
                  <a:lnTo>
                    <a:pt x="41" y="83"/>
                  </a:lnTo>
                  <a:lnTo>
                    <a:pt x="0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9666874" y="4370137"/>
              <a:ext cx="14907" cy="8623"/>
            </a:xfrm>
            <a:custGeom>
              <a:avLst/>
              <a:gdLst>
                <a:gd name="T0" fmla="*/ 92 w 102"/>
                <a:gd name="T1" fmla="*/ 59 h 59"/>
                <a:gd name="T2" fmla="*/ 0 w 102"/>
                <a:gd name="T3" fmla="*/ 59 h 59"/>
                <a:gd name="T4" fmla="*/ 7 w 102"/>
                <a:gd name="T5" fmla="*/ 0 h 59"/>
                <a:gd name="T6" fmla="*/ 102 w 102"/>
                <a:gd name="T7" fmla="*/ 0 h 59"/>
                <a:gd name="T8" fmla="*/ 92 w 10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9">
                  <a:moveTo>
                    <a:pt x="92" y="59"/>
                  </a:moveTo>
                  <a:lnTo>
                    <a:pt x="0" y="59"/>
                  </a:lnTo>
                  <a:lnTo>
                    <a:pt x="7" y="0"/>
                  </a:lnTo>
                  <a:lnTo>
                    <a:pt x="102" y="0"/>
                  </a:lnTo>
                  <a:lnTo>
                    <a:pt x="92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9662051" y="4403750"/>
              <a:ext cx="14907" cy="9061"/>
            </a:xfrm>
            <a:custGeom>
              <a:avLst/>
              <a:gdLst>
                <a:gd name="T0" fmla="*/ 92 w 102"/>
                <a:gd name="T1" fmla="*/ 62 h 62"/>
                <a:gd name="T2" fmla="*/ 0 w 102"/>
                <a:gd name="T3" fmla="*/ 62 h 62"/>
                <a:gd name="T4" fmla="*/ 9 w 102"/>
                <a:gd name="T5" fmla="*/ 0 h 62"/>
                <a:gd name="T6" fmla="*/ 102 w 102"/>
                <a:gd name="T7" fmla="*/ 0 h 62"/>
                <a:gd name="T8" fmla="*/ 92 w 102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62">
                  <a:moveTo>
                    <a:pt x="92" y="62"/>
                  </a:moveTo>
                  <a:lnTo>
                    <a:pt x="0" y="62"/>
                  </a:lnTo>
                  <a:lnTo>
                    <a:pt x="9" y="0"/>
                  </a:lnTo>
                  <a:lnTo>
                    <a:pt x="102" y="0"/>
                  </a:lnTo>
                  <a:lnTo>
                    <a:pt x="92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9657229" y="4437801"/>
              <a:ext cx="14761" cy="8623"/>
            </a:xfrm>
            <a:custGeom>
              <a:avLst/>
              <a:gdLst>
                <a:gd name="T0" fmla="*/ 94 w 101"/>
                <a:gd name="T1" fmla="*/ 59 h 59"/>
                <a:gd name="T2" fmla="*/ 0 w 101"/>
                <a:gd name="T3" fmla="*/ 59 h 59"/>
                <a:gd name="T4" fmla="*/ 9 w 101"/>
                <a:gd name="T5" fmla="*/ 0 h 59"/>
                <a:gd name="T6" fmla="*/ 101 w 101"/>
                <a:gd name="T7" fmla="*/ 0 h 59"/>
                <a:gd name="T8" fmla="*/ 94 w 101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59">
                  <a:moveTo>
                    <a:pt x="94" y="59"/>
                  </a:moveTo>
                  <a:lnTo>
                    <a:pt x="0" y="59"/>
                  </a:lnTo>
                  <a:lnTo>
                    <a:pt x="9" y="0"/>
                  </a:lnTo>
                  <a:lnTo>
                    <a:pt x="101" y="0"/>
                  </a:lnTo>
                  <a:lnTo>
                    <a:pt x="94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12"/>
            <p:cNvSpPr>
              <a:spLocks noEditPoints="1"/>
            </p:cNvSpPr>
            <p:nvPr/>
          </p:nvSpPr>
          <p:spPr bwMode="auto">
            <a:xfrm>
              <a:off x="9748422" y="4366337"/>
              <a:ext cx="73656" cy="36682"/>
            </a:xfrm>
            <a:custGeom>
              <a:avLst/>
              <a:gdLst>
                <a:gd name="T0" fmla="*/ 469 w 504"/>
                <a:gd name="T1" fmla="*/ 251 h 251"/>
                <a:gd name="T2" fmla="*/ 504 w 504"/>
                <a:gd name="T3" fmla="*/ 0 h 251"/>
                <a:gd name="T4" fmla="*/ 36 w 504"/>
                <a:gd name="T5" fmla="*/ 0 h 251"/>
                <a:gd name="T6" fmla="*/ 0 w 504"/>
                <a:gd name="T7" fmla="*/ 251 h 251"/>
                <a:gd name="T8" fmla="*/ 469 w 504"/>
                <a:gd name="T9" fmla="*/ 251 h 251"/>
                <a:gd name="T10" fmla="*/ 215 w 504"/>
                <a:gd name="T11" fmla="*/ 206 h 251"/>
                <a:gd name="T12" fmla="*/ 62 w 504"/>
                <a:gd name="T13" fmla="*/ 206 h 251"/>
                <a:gd name="T14" fmla="*/ 71 w 504"/>
                <a:gd name="T15" fmla="*/ 145 h 251"/>
                <a:gd name="T16" fmla="*/ 225 w 504"/>
                <a:gd name="T17" fmla="*/ 145 h 251"/>
                <a:gd name="T18" fmla="*/ 215 w 504"/>
                <a:gd name="T19" fmla="*/ 206 h 251"/>
                <a:gd name="T20" fmla="*/ 230 w 504"/>
                <a:gd name="T21" fmla="*/ 107 h 251"/>
                <a:gd name="T22" fmla="*/ 76 w 504"/>
                <a:gd name="T23" fmla="*/ 107 h 251"/>
                <a:gd name="T24" fmla="*/ 85 w 504"/>
                <a:gd name="T25" fmla="*/ 42 h 251"/>
                <a:gd name="T26" fmla="*/ 239 w 504"/>
                <a:gd name="T27" fmla="*/ 42 h 251"/>
                <a:gd name="T28" fmla="*/ 230 w 504"/>
                <a:gd name="T29" fmla="*/ 107 h 251"/>
                <a:gd name="T30" fmla="*/ 291 w 504"/>
                <a:gd name="T31" fmla="*/ 42 h 251"/>
                <a:gd name="T32" fmla="*/ 445 w 504"/>
                <a:gd name="T33" fmla="*/ 42 h 251"/>
                <a:gd name="T34" fmla="*/ 435 w 504"/>
                <a:gd name="T35" fmla="*/ 107 h 251"/>
                <a:gd name="T36" fmla="*/ 282 w 504"/>
                <a:gd name="T37" fmla="*/ 107 h 251"/>
                <a:gd name="T38" fmla="*/ 291 w 504"/>
                <a:gd name="T39" fmla="*/ 42 h 251"/>
                <a:gd name="T40" fmla="*/ 267 w 504"/>
                <a:gd name="T41" fmla="*/ 206 h 251"/>
                <a:gd name="T42" fmla="*/ 277 w 504"/>
                <a:gd name="T43" fmla="*/ 145 h 251"/>
                <a:gd name="T44" fmla="*/ 431 w 504"/>
                <a:gd name="T45" fmla="*/ 145 h 251"/>
                <a:gd name="T46" fmla="*/ 421 w 504"/>
                <a:gd name="T47" fmla="*/ 206 h 251"/>
                <a:gd name="T48" fmla="*/ 267 w 504"/>
                <a:gd name="T49" fmla="*/ 20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4" h="251">
                  <a:moveTo>
                    <a:pt x="469" y="251"/>
                  </a:moveTo>
                  <a:lnTo>
                    <a:pt x="504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469" y="251"/>
                  </a:lnTo>
                  <a:close/>
                  <a:moveTo>
                    <a:pt x="215" y="206"/>
                  </a:moveTo>
                  <a:lnTo>
                    <a:pt x="62" y="206"/>
                  </a:lnTo>
                  <a:lnTo>
                    <a:pt x="71" y="145"/>
                  </a:lnTo>
                  <a:lnTo>
                    <a:pt x="225" y="145"/>
                  </a:lnTo>
                  <a:lnTo>
                    <a:pt x="215" y="206"/>
                  </a:lnTo>
                  <a:close/>
                  <a:moveTo>
                    <a:pt x="230" y="107"/>
                  </a:moveTo>
                  <a:lnTo>
                    <a:pt x="76" y="107"/>
                  </a:lnTo>
                  <a:lnTo>
                    <a:pt x="85" y="42"/>
                  </a:lnTo>
                  <a:lnTo>
                    <a:pt x="239" y="42"/>
                  </a:lnTo>
                  <a:lnTo>
                    <a:pt x="230" y="107"/>
                  </a:lnTo>
                  <a:close/>
                  <a:moveTo>
                    <a:pt x="291" y="42"/>
                  </a:moveTo>
                  <a:lnTo>
                    <a:pt x="445" y="42"/>
                  </a:lnTo>
                  <a:lnTo>
                    <a:pt x="435" y="107"/>
                  </a:lnTo>
                  <a:lnTo>
                    <a:pt x="282" y="107"/>
                  </a:lnTo>
                  <a:lnTo>
                    <a:pt x="291" y="42"/>
                  </a:lnTo>
                  <a:close/>
                  <a:moveTo>
                    <a:pt x="267" y="206"/>
                  </a:moveTo>
                  <a:lnTo>
                    <a:pt x="277" y="145"/>
                  </a:lnTo>
                  <a:lnTo>
                    <a:pt x="431" y="145"/>
                  </a:lnTo>
                  <a:lnTo>
                    <a:pt x="421" y="206"/>
                  </a:lnTo>
                  <a:lnTo>
                    <a:pt x="267" y="2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9746376" y="4405211"/>
              <a:ext cx="24552" cy="12130"/>
            </a:xfrm>
            <a:custGeom>
              <a:avLst/>
              <a:gdLst>
                <a:gd name="T0" fmla="*/ 114 w 168"/>
                <a:gd name="T1" fmla="*/ 0 h 83"/>
                <a:gd name="T2" fmla="*/ 85 w 168"/>
                <a:gd name="T3" fmla="*/ 38 h 83"/>
                <a:gd name="T4" fmla="*/ 7 w 168"/>
                <a:gd name="T5" fmla="*/ 38 h 83"/>
                <a:gd name="T6" fmla="*/ 0 w 168"/>
                <a:gd name="T7" fmla="*/ 83 h 83"/>
                <a:gd name="T8" fmla="*/ 114 w 168"/>
                <a:gd name="T9" fmla="*/ 83 h 83"/>
                <a:gd name="T10" fmla="*/ 168 w 168"/>
                <a:gd name="T11" fmla="*/ 0 h 83"/>
                <a:gd name="T12" fmla="*/ 114 w 16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3">
                  <a:moveTo>
                    <a:pt x="114" y="0"/>
                  </a:moveTo>
                  <a:lnTo>
                    <a:pt x="85" y="38"/>
                  </a:lnTo>
                  <a:lnTo>
                    <a:pt x="7" y="38"/>
                  </a:lnTo>
                  <a:lnTo>
                    <a:pt x="0" y="83"/>
                  </a:lnTo>
                  <a:lnTo>
                    <a:pt x="114" y="83"/>
                  </a:lnTo>
                  <a:lnTo>
                    <a:pt x="168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9793726" y="4405211"/>
              <a:ext cx="22068" cy="12130"/>
            </a:xfrm>
            <a:custGeom>
              <a:avLst/>
              <a:gdLst>
                <a:gd name="T0" fmla="*/ 54 w 151"/>
                <a:gd name="T1" fmla="*/ 0 h 83"/>
                <a:gd name="T2" fmla="*/ 73 w 151"/>
                <a:gd name="T3" fmla="*/ 38 h 83"/>
                <a:gd name="T4" fmla="*/ 151 w 151"/>
                <a:gd name="T5" fmla="*/ 38 h 83"/>
                <a:gd name="T6" fmla="*/ 147 w 151"/>
                <a:gd name="T7" fmla="*/ 83 h 83"/>
                <a:gd name="T8" fmla="*/ 36 w 151"/>
                <a:gd name="T9" fmla="*/ 83 h 83"/>
                <a:gd name="T10" fmla="*/ 0 w 151"/>
                <a:gd name="T11" fmla="*/ 0 h 83"/>
                <a:gd name="T12" fmla="*/ 54 w 15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83">
                  <a:moveTo>
                    <a:pt x="54" y="0"/>
                  </a:moveTo>
                  <a:lnTo>
                    <a:pt x="73" y="38"/>
                  </a:lnTo>
                  <a:lnTo>
                    <a:pt x="151" y="38"/>
                  </a:lnTo>
                  <a:lnTo>
                    <a:pt x="147" y="83"/>
                  </a:lnTo>
                  <a:lnTo>
                    <a:pt x="36" y="83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9742284" y="4420118"/>
              <a:ext cx="20314" cy="27037"/>
            </a:xfrm>
            <a:custGeom>
              <a:avLst/>
              <a:gdLst>
                <a:gd name="T0" fmla="*/ 59 w 139"/>
                <a:gd name="T1" fmla="*/ 185 h 185"/>
                <a:gd name="T2" fmla="*/ 0 w 139"/>
                <a:gd name="T3" fmla="*/ 185 h 185"/>
                <a:gd name="T4" fmla="*/ 68 w 139"/>
                <a:gd name="T5" fmla="*/ 106 h 185"/>
                <a:gd name="T6" fmla="*/ 85 w 139"/>
                <a:gd name="T7" fmla="*/ 0 h 185"/>
                <a:gd name="T8" fmla="*/ 139 w 139"/>
                <a:gd name="T9" fmla="*/ 0 h 185"/>
                <a:gd name="T10" fmla="*/ 125 w 139"/>
                <a:gd name="T11" fmla="*/ 106 h 185"/>
                <a:gd name="T12" fmla="*/ 59 w 139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85">
                  <a:moveTo>
                    <a:pt x="59" y="185"/>
                  </a:moveTo>
                  <a:lnTo>
                    <a:pt x="0" y="185"/>
                  </a:lnTo>
                  <a:lnTo>
                    <a:pt x="68" y="106"/>
                  </a:lnTo>
                  <a:lnTo>
                    <a:pt x="85" y="0"/>
                  </a:lnTo>
                  <a:lnTo>
                    <a:pt x="139" y="0"/>
                  </a:lnTo>
                  <a:lnTo>
                    <a:pt x="125" y="106"/>
                  </a:lnTo>
                  <a:lnTo>
                    <a:pt x="59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16"/>
            <p:cNvSpPr>
              <a:spLocks/>
            </p:cNvSpPr>
            <p:nvPr/>
          </p:nvSpPr>
          <p:spPr bwMode="auto">
            <a:xfrm>
              <a:off x="9794749" y="4420118"/>
              <a:ext cx="11838" cy="27037"/>
            </a:xfrm>
            <a:custGeom>
              <a:avLst/>
              <a:gdLst>
                <a:gd name="T0" fmla="*/ 55 w 81"/>
                <a:gd name="T1" fmla="*/ 185 h 185"/>
                <a:gd name="T2" fmla="*/ 0 w 81"/>
                <a:gd name="T3" fmla="*/ 185 h 185"/>
                <a:gd name="T4" fmla="*/ 26 w 81"/>
                <a:gd name="T5" fmla="*/ 0 h 185"/>
                <a:gd name="T6" fmla="*/ 81 w 81"/>
                <a:gd name="T7" fmla="*/ 0 h 185"/>
                <a:gd name="T8" fmla="*/ 55 w 81"/>
                <a:gd name="T9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85">
                  <a:moveTo>
                    <a:pt x="55" y="185"/>
                  </a:moveTo>
                  <a:lnTo>
                    <a:pt x="0" y="185"/>
                  </a:lnTo>
                  <a:lnTo>
                    <a:pt x="26" y="0"/>
                  </a:lnTo>
                  <a:lnTo>
                    <a:pt x="81" y="0"/>
                  </a:lnTo>
                  <a:lnTo>
                    <a:pt x="55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17"/>
            <p:cNvSpPr>
              <a:spLocks/>
            </p:cNvSpPr>
            <p:nvPr/>
          </p:nvSpPr>
          <p:spPr bwMode="auto">
            <a:xfrm>
              <a:off x="9723139" y="4460015"/>
              <a:ext cx="85494" cy="79356"/>
            </a:xfrm>
            <a:custGeom>
              <a:avLst/>
              <a:gdLst>
                <a:gd name="T0" fmla="*/ 497 w 585"/>
                <a:gd name="T1" fmla="*/ 0 h 543"/>
                <a:gd name="T2" fmla="*/ 431 w 585"/>
                <a:gd name="T3" fmla="*/ 427 h 543"/>
                <a:gd name="T4" fmla="*/ 192 w 585"/>
                <a:gd name="T5" fmla="*/ 0 h 543"/>
                <a:gd name="T6" fmla="*/ 81 w 585"/>
                <a:gd name="T7" fmla="*/ 0 h 543"/>
                <a:gd name="T8" fmla="*/ 0 w 585"/>
                <a:gd name="T9" fmla="*/ 543 h 543"/>
                <a:gd name="T10" fmla="*/ 88 w 585"/>
                <a:gd name="T11" fmla="*/ 543 h 543"/>
                <a:gd name="T12" fmla="*/ 152 w 585"/>
                <a:gd name="T13" fmla="*/ 113 h 543"/>
                <a:gd name="T14" fmla="*/ 391 w 585"/>
                <a:gd name="T15" fmla="*/ 543 h 543"/>
                <a:gd name="T16" fmla="*/ 502 w 585"/>
                <a:gd name="T17" fmla="*/ 543 h 543"/>
                <a:gd name="T18" fmla="*/ 585 w 585"/>
                <a:gd name="T19" fmla="*/ 0 h 543"/>
                <a:gd name="T20" fmla="*/ 497 w 585"/>
                <a:gd name="T21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5" h="543">
                  <a:moveTo>
                    <a:pt x="497" y="0"/>
                  </a:moveTo>
                  <a:lnTo>
                    <a:pt x="431" y="427"/>
                  </a:lnTo>
                  <a:lnTo>
                    <a:pt x="192" y="0"/>
                  </a:lnTo>
                  <a:lnTo>
                    <a:pt x="81" y="0"/>
                  </a:lnTo>
                  <a:lnTo>
                    <a:pt x="0" y="543"/>
                  </a:lnTo>
                  <a:lnTo>
                    <a:pt x="88" y="543"/>
                  </a:lnTo>
                  <a:lnTo>
                    <a:pt x="152" y="113"/>
                  </a:lnTo>
                  <a:lnTo>
                    <a:pt x="391" y="543"/>
                  </a:lnTo>
                  <a:lnTo>
                    <a:pt x="502" y="543"/>
                  </a:lnTo>
                  <a:lnTo>
                    <a:pt x="585" y="0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9656790" y="4460015"/>
              <a:ext cx="68833" cy="79356"/>
            </a:xfrm>
            <a:custGeom>
              <a:avLst/>
              <a:gdLst>
                <a:gd name="T0" fmla="*/ 95 w 199"/>
                <a:gd name="T1" fmla="*/ 36 h 229"/>
                <a:gd name="T2" fmla="*/ 194 w 199"/>
                <a:gd name="T3" fmla="*/ 36 h 229"/>
                <a:gd name="T4" fmla="*/ 199 w 199"/>
                <a:gd name="T5" fmla="*/ 0 h 229"/>
                <a:gd name="T6" fmla="*/ 77 w 199"/>
                <a:gd name="T7" fmla="*/ 0 h 229"/>
                <a:gd name="T8" fmla="*/ 16 w 199"/>
                <a:gd name="T9" fmla="*/ 53 h 229"/>
                <a:gd name="T10" fmla="*/ 0 w 199"/>
                <a:gd name="T11" fmla="*/ 167 h 229"/>
                <a:gd name="T12" fmla="*/ 23 w 199"/>
                <a:gd name="T13" fmla="*/ 200 h 229"/>
                <a:gd name="T14" fmla="*/ 15 w 199"/>
                <a:gd name="T15" fmla="*/ 219 h 229"/>
                <a:gd name="T16" fmla="*/ 45 w 199"/>
                <a:gd name="T17" fmla="*/ 229 h 229"/>
                <a:gd name="T18" fmla="*/ 165 w 199"/>
                <a:gd name="T19" fmla="*/ 229 h 229"/>
                <a:gd name="T20" fmla="*/ 170 w 199"/>
                <a:gd name="T21" fmla="*/ 192 h 229"/>
                <a:gd name="T22" fmla="*/ 73 w 199"/>
                <a:gd name="T23" fmla="*/ 192 h 229"/>
                <a:gd name="T24" fmla="*/ 38 w 199"/>
                <a:gd name="T25" fmla="*/ 159 h 229"/>
                <a:gd name="T26" fmla="*/ 50 w 199"/>
                <a:gd name="T27" fmla="*/ 70 h 229"/>
                <a:gd name="T28" fmla="*/ 95 w 199"/>
                <a:gd name="T29" fmla="*/ 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229">
                  <a:moveTo>
                    <a:pt x="95" y="36"/>
                  </a:moveTo>
                  <a:cubicBezTo>
                    <a:pt x="194" y="36"/>
                    <a:pt x="194" y="36"/>
                    <a:pt x="194" y="36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47" y="0"/>
                    <a:pt x="20" y="24"/>
                    <a:pt x="16" y="53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" y="170"/>
                    <a:pt x="26" y="186"/>
                    <a:pt x="23" y="200"/>
                  </a:cubicBezTo>
                  <a:cubicBezTo>
                    <a:pt x="22" y="207"/>
                    <a:pt x="20" y="214"/>
                    <a:pt x="15" y="219"/>
                  </a:cubicBezTo>
                  <a:cubicBezTo>
                    <a:pt x="24" y="225"/>
                    <a:pt x="32" y="229"/>
                    <a:pt x="45" y="229"/>
                  </a:cubicBezTo>
                  <a:cubicBezTo>
                    <a:pt x="165" y="229"/>
                    <a:pt x="165" y="229"/>
                    <a:pt x="165" y="229"/>
                  </a:cubicBezTo>
                  <a:cubicBezTo>
                    <a:pt x="170" y="192"/>
                    <a:pt x="170" y="192"/>
                    <a:pt x="170" y="192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54" y="192"/>
                    <a:pt x="35" y="181"/>
                    <a:pt x="38" y="159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4" y="45"/>
                    <a:pt x="71" y="36"/>
                    <a:pt x="95" y="36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Oval 19"/>
            <p:cNvSpPr>
              <a:spLocks noChangeArrowheads="1"/>
            </p:cNvSpPr>
            <p:nvPr/>
          </p:nvSpPr>
          <p:spPr bwMode="auto">
            <a:xfrm>
              <a:off x="9643637" y="4518618"/>
              <a:ext cx="19729" cy="197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9173933" y="4477991"/>
              <a:ext cx="461082" cy="63426"/>
            </a:xfrm>
            <a:custGeom>
              <a:avLst/>
              <a:gdLst>
                <a:gd name="T0" fmla="*/ 1295 w 1334"/>
                <a:gd name="T1" fmla="*/ 170 h 183"/>
                <a:gd name="T2" fmla="*/ 730 w 1334"/>
                <a:gd name="T3" fmla="*/ 64 h 183"/>
                <a:gd name="T4" fmla="*/ 118 w 1334"/>
                <a:gd name="T5" fmla="*/ 132 h 183"/>
                <a:gd name="T6" fmla="*/ 0 w 1334"/>
                <a:gd name="T7" fmla="*/ 177 h 183"/>
                <a:gd name="T8" fmla="*/ 72 w 1334"/>
                <a:gd name="T9" fmla="*/ 140 h 183"/>
                <a:gd name="T10" fmla="*/ 723 w 1334"/>
                <a:gd name="T11" fmla="*/ 24 h 183"/>
                <a:gd name="T12" fmla="*/ 1334 w 1334"/>
                <a:gd name="T13" fmla="*/ 183 h 183"/>
                <a:gd name="T14" fmla="*/ 1295 w 1334"/>
                <a:gd name="T15" fmla="*/ 17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4" h="183">
                  <a:moveTo>
                    <a:pt x="1295" y="170"/>
                  </a:moveTo>
                  <a:cubicBezTo>
                    <a:pt x="1224" y="146"/>
                    <a:pt x="1037" y="81"/>
                    <a:pt x="730" y="64"/>
                  </a:cubicBezTo>
                  <a:cubicBezTo>
                    <a:pt x="436" y="47"/>
                    <a:pt x="227" y="99"/>
                    <a:pt x="118" y="132"/>
                  </a:cubicBezTo>
                  <a:cubicBezTo>
                    <a:pt x="100" y="139"/>
                    <a:pt x="0" y="177"/>
                    <a:pt x="0" y="177"/>
                  </a:cubicBezTo>
                  <a:cubicBezTo>
                    <a:pt x="0" y="177"/>
                    <a:pt x="60" y="146"/>
                    <a:pt x="72" y="140"/>
                  </a:cubicBezTo>
                  <a:cubicBezTo>
                    <a:pt x="85" y="132"/>
                    <a:pt x="336" y="0"/>
                    <a:pt x="723" y="24"/>
                  </a:cubicBezTo>
                  <a:cubicBezTo>
                    <a:pt x="1085" y="47"/>
                    <a:pt x="1303" y="163"/>
                    <a:pt x="1334" y="183"/>
                  </a:cubicBezTo>
                  <a:cubicBezTo>
                    <a:pt x="1334" y="183"/>
                    <a:pt x="1310" y="175"/>
                    <a:pt x="1295" y="170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9167649" y="4366337"/>
              <a:ext cx="138251" cy="153304"/>
            </a:xfrm>
            <a:custGeom>
              <a:avLst/>
              <a:gdLst>
                <a:gd name="T0" fmla="*/ 212 w 400"/>
                <a:gd name="T1" fmla="*/ 405 h 442"/>
                <a:gd name="T2" fmla="*/ 231 w 400"/>
                <a:gd name="T3" fmla="*/ 271 h 442"/>
                <a:gd name="T4" fmla="*/ 400 w 400"/>
                <a:gd name="T5" fmla="*/ 0 h 442"/>
                <a:gd name="T6" fmla="*/ 311 w 400"/>
                <a:gd name="T7" fmla="*/ 0 h 442"/>
                <a:gd name="T8" fmla="*/ 195 w 400"/>
                <a:gd name="T9" fmla="*/ 192 h 442"/>
                <a:gd name="T10" fmla="*/ 87 w 400"/>
                <a:gd name="T11" fmla="*/ 0 h 442"/>
                <a:gd name="T12" fmla="*/ 0 w 400"/>
                <a:gd name="T13" fmla="*/ 0 h 442"/>
                <a:gd name="T14" fmla="*/ 148 w 400"/>
                <a:gd name="T15" fmla="*/ 263 h 442"/>
                <a:gd name="T16" fmla="*/ 121 w 400"/>
                <a:gd name="T17" fmla="*/ 442 h 442"/>
                <a:gd name="T18" fmla="*/ 212 w 400"/>
                <a:gd name="T19" fmla="*/ 40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442">
                  <a:moveTo>
                    <a:pt x="212" y="405"/>
                  </a:moveTo>
                  <a:cubicBezTo>
                    <a:pt x="231" y="271"/>
                    <a:pt x="231" y="271"/>
                    <a:pt x="231" y="271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195" y="192"/>
                    <a:pt x="195" y="192"/>
                    <a:pt x="195" y="192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8" y="263"/>
                    <a:pt x="148" y="263"/>
                    <a:pt x="148" y="263"/>
                  </a:cubicBezTo>
                  <a:cubicBezTo>
                    <a:pt x="145" y="288"/>
                    <a:pt x="121" y="442"/>
                    <a:pt x="121" y="442"/>
                  </a:cubicBezTo>
                  <a:cubicBezTo>
                    <a:pt x="121" y="442"/>
                    <a:pt x="148" y="429"/>
                    <a:pt x="212" y="405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9550690" y="4366629"/>
              <a:ext cx="105515" cy="158858"/>
            </a:xfrm>
            <a:custGeom>
              <a:avLst/>
              <a:gdLst>
                <a:gd name="T0" fmla="*/ 183 w 305"/>
                <a:gd name="T1" fmla="*/ 448 h 458"/>
                <a:gd name="T2" fmla="*/ 213 w 305"/>
                <a:gd name="T3" fmla="*/ 428 h 458"/>
                <a:gd name="T4" fmla="*/ 232 w 305"/>
                <a:gd name="T5" fmla="*/ 405 h 458"/>
                <a:gd name="T6" fmla="*/ 246 w 305"/>
                <a:gd name="T7" fmla="*/ 373 h 458"/>
                <a:gd name="T8" fmla="*/ 305 w 305"/>
                <a:gd name="T9" fmla="*/ 0 h 458"/>
                <a:gd name="T10" fmla="*/ 228 w 305"/>
                <a:gd name="T11" fmla="*/ 0 h 458"/>
                <a:gd name="T12" fmla="*/ 181 w 305"/>
                <a:gd name="T13" fmla="*/ 312 h 458"/>
                <a:gd name="T14" fmla="*/ 112 w 305"/>
                <a:gd name="T15" fmla="*/ 397 h 458"/>
                <a:gd name="T16" fmla="*/ 0 w 305"/>
                <a:gd name="T17" fmla="*/ 398 h 458"/>
                <a:gd name="T18" fmla="*/ 160 w 305"/>
                <a:gd name="T19" fmla="*/ 458 h 458"/>
                <a:gd name="T20" fmla="*/ 183 w 305"/>
                <a:gd name="T21" fmla="*/ 44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5" h="458">
                  <a:moveTo>
                    <a:pt x="183" y="448"/>
                  </a:moveTo>
                  <a:cubicBezTo>
                    <a:pt x="194" y="442"/>
                    <a:pt x="204" y="435"/>
                    <a:pt x="213" y="428"/>
                  </a:cubicBezTo>
                  <a:cubicBezTo>
                    <a:pt x="220" y="421"/>
                    <a:pt x="227" y="413"/>
                    <a:pt x="232" y="405"/>
                  </a:cubicBezTo>
                  <a:cubicBezTo>
                    <a:pt x="238" y="396"/>
                    <a:pt x="244" y="386"/>
                    <a:pt x="246" y="373"/>
                  </a:cubicBezTo>
                  <a:cubicBezTo>
                    <a:pt x="250" y="351"/>
                    <a:pt x="305" y="0"/>
                    <a:pt x="305" y="0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28" y="0"/>
                    <a:pt x="185" y="293"/>
                    <a:pt x="181" y="312"/>
                  </a:cubicBezTo>
                  <a:cubicBezTo>
                    <a:pt x="177" y="327"/>
                    <a:pt x="163" y="389"/>
                    <a:pt x="112" y="397"/>
                  </a:cubicBezTo>
                  <a:cubicBezTo>
                    <a:pt x="71" y="403"/>
                    <a:pt x="0" y="398"/>
                    <a:pt x="0" y="398"/>
                  </a:cubicBezTo>
                  <a:cubicBezTo>
                    <a:pt x="70" y="418"/>
                    <a:pt x="122" y="441"/>
                    <a:pt x="160" y="458"/>
                  </a:cubicBezTo>
                  <a:cubicBezTo>
                    <a:pt x="167" y="455"/>
                    <a:pt x="176" y="451"/>
                    <a:pt x="183" y="448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9406593" y="4366629"/>
              <a:ext cx="161781" cy="137082"/>
            </a:xfrm>
            <a:custGeom>
              <a:avLst/>
              <a:gdLst>
                <a:gd name="T0" fmla="*/ 468 w 468"/>
                <a:gd name="T1" fmla="*/ 0 h 395"/>
                <a:gd name="T2" fmla="*/ 387 w 468"/>
                <a:gd name="T3" fmla="*/ 0 h 395"/>
                <a:gd name="T4" fmla="*/ 332 w 468"/>
                <a:gd name="T5" fmla="*/ 358 h 395"/>
                <a:gd name="T6" fmla="*/ 132 w 468"/>
                <a:gd name="T7" fmla="*/ 0 h 395"/>
                <a:gd name="T8" fmla="*/ 49 w 468"/>
                <a:gd name="T9" fmla="*/ 0 h 395"/>
                <a:gd name="T10" fmla="*/ 0 w 468"/>
                <a:gd name="T11" fmla="*/ 326 h 395"/>
                <a:gd name="T12" fmla="*/ 22 w 468"/>
                <a:gd name="T13" fmla="*/ 327 h 395"/>
                <a:gd name="T14" fmla="*/ 74 w 468"/>
                <a:gd name="T15" fmla="*/ 330 h 395"/>
                <a:gd name="T16" fmla="*/ 107 w 468"/>
                <a:gd name="T17" fmla="*/ 109 h 395"/>
                <a:gd name="T18" fmla="*/ 245 w 468"/>
                <a:gd name="T19" fmla="*/ 355 h 395"/>
                <a:gd name="T20" fmla="*/ 408 w 468"/>
                <a:gd name="T21" fmla="*/ 395 h 395"/>
                <a:gd name="T22" fmla="*/ 468 w 468"/>
                <a:gd name="T23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395">
                  <a:moveTo>
                    <a:pt x="468" y="0"/>
                  </a:moveTo>
                  <a:cubicBezTo>
                    <a:pt x="387" y="0"/>
                    <a:pt x="387" y="0"/>
                    <a:pt x="387" y="0"/>
                  </a:cubicBezTo>
                  <a:cubicBezTo>
                    <a:pt x="332" y="358"/>
                    <a:pt x="332" y="358"/>
                    <a:pt x="332" y="358"/>
                  </a:cubicBezTo>
                  <a:cubicBezTo>
                    <a:pt x="301" y="297"/>
                    <a:pt x="132" y="0"/>
                    <a:pt x="132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9" y="326"/>
                    <a:pt x="12" y="326"/>
                    <a:pt x="22" y="327"/>
                  </a:cubicBezTo>
                  <a:cubicBezTo>
                    <a:pt x="39" y="328"/>
                    <a:pt x="57" y="329"/>
                    <a:pt x="74" y="33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07" y="109"/>
                    <a:pt x="191" y="257"/>
                    <a:pt x="245" y="355"/>
                  </a:cubicBezTo>
                  <a:cubicBezTo>
                    <a:pt x="318" y="367"/>
                    <a:pt x="383" y="388"/>
                    <a:pt x="408" y="395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9253435" y="4366629"/>
              <a:ext cx="146874" cy="135621"/>
            </a:xfrm>
            <a:custGeom>
              <a:avLst/>
              <a:gdLst>
                <a:gd name="T0" fmla="*/ 335 w 425"/>
                <a:gd name="T1" fmla="*/ 0 h 391"/>
                <a:gd name="T2" fmla="*/ 226 w 425"/>
                <a:gd name="T3" fmla="*/ 0 h 391"/>
                <a:gd name="T4" fmla="*/ 0 w 425"/>
                <a:gd name="T5" fmla="*/ 391 h 391"/>
                <a:gd name="T6" fmla="*/ 304 w 425"/>
                <a:gd name="T7" fmla="*/ 330 h 391"/>
                <a:gd name="T8" fmla="*/ 150 w 425"/>
                <a:gd name="T9" fmla="*/ 272 h 391"/>
                <a:gd name="T10" fmla="*/ 272 w 425"/>
                <a:gd name="T11" fmla="*/ 60 h 391"/>
                <a:gd name="T12" fmla="*/ 349 w 425"/>
                <a:gd name="T13" fmla="*/ 327 h 391"/>
                <a:gd name="T14" fmla="*/ 389 w 425"/>
                <a:gd name="T15" fmla="*/ 326 h 391"/>
                <a:gd name="T16" fmla="*/ 425 w 425"/>
                <a:gd name="T17" fmla="*/ 326 h 391"/>
                <a:gd name="T18" fmla="*/ 335 w 425"/>
                <a:gd name="T19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5" h="391">
                  <a:moveTo>
                    <a:pt x="335" y="0"/>
                  </a:moveTo>
                  <a:cubicBezTo>
                    <a:pt x="314" y="0"/>
                    <a:pt x="256" y="0"/>
                    <a:pt x="226" y="0"/>
                  </a:cubicBezTo>
                  <a:cubicBezTo>
                    <a:pt x="208" y="32"/>
                    <a:pt x="0" y="391"/>
                    <a:pt x="0" y="391"/>
                  </a:cubicBezTo>
                  <a:cubicBezTo>
                    <a:pt x="138" y="341"/>
                    <a:pt x="268" y="333"/>
                    <a:pt x="304" y="330"/>
                  </a:cubicBezTo>
                  <a:cubicBezTo>
                    <a:pt x="150" y="272"/>
                    <a:pt x="150" y="272"/>
                    <a:pt x="150" y="272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349" y="327"/>
                    <a:pt x="349" y="327"/>
                    <a:pt x="349" y="327"/>
                  </a:cubicBezTo>
                  <a:cubicBezTo>
                    <a:pt x="370" y="326"/>
                    <a:pt x="368" y="326"/>
                    <a:pt x="389" y="326"/>
                  </a:cubicBezTo>
                  <a:cubicBezTo>
                    <a:pt x="397" y="326"/>
                    <a:pt x="417" y="326"/>
                    <a:pt x="425" y="326"/>
                  </a:cubicBezTo>
                  <a:lnTo>
                    <a:pt x="335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9324314" y="4423917"/>
              <a:ext cx="29959" cy="41212"/>
            </a:xfrm>
            <a:custGeom>
              <a:avLst/>
              <a:gdLst>
                <a:gd name="T0" fmla="*/ 205 w 205"/>
                <a:gd name="T1" fmla="*/ 282 h 282"/>
                <a:gd name="T2" fmla="*/ 0 w 205"/>
                <a:gd name="T3" fmla="*/ 213 h 282"/>
                <a:gd name="T4" fmla="*/ 123 w 205"/>
                <a:gd name="T5" fmla="*/ 0 h 282"/>
                <a:gd name="T6" fmla="*/ 205 w 205"/>
                <a:gd name="T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5" h="282">
                  <a:moveTo>
                    <a:pt x="205" y="282"/>
                  </a:moveTo>
                  <a:lnTo>
                    <a:pt x="0" y="213"/>
                  </a:lnTo>
                  <a:lnTo>
                    <a:pt x="123" y="0"/>
                  </a:lnTo>
                  <a:lnTo>
                    <a:pt x="205" y="282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6"/>
            <p:cNvSpPr>
              <a:spLocks noEditPoints="1"/>
            </p:cNvSpPr>
            <p:nvPr/>
          </p:nvSpPr>
          <p:spPr bwMode="auto">
            <a:xfrm>
              <a:off x="9190155" y="4545655"/>
              <a:ext cx="39751" cy="36682"/>
            </a:xfrm>
            <a:custGeom>
              <a:avLst/>
              <a:gdLst>
                <a:gd name="T0" fmla="*/ 24 w 115"/>
                <a:gd name="T1" fmla="*/ 52 h 106"/>
                <a:gd name="T2" fmla="*/ 14 w 115"/>
                <a:gd name="T3" fmla="*/ 33 h 106"/>
                <a:gd name="T4" fmla="*/ 21 w 115"/>
                <a:gd name="T5" fmla="*/ 84 h 106"/>
                <a:gd name="T6" fmla="*/ 7 w 115"/>
                <a:gd name="T7" fmla="*/ 104 h 106"/>
                <a:gd name="T8" fmla="*/ 13 w 115"/>
                <a:gd name="T9" fmla="*/ 81 h 106"/>
                <a:gd name="T10" fmla="*/ 31 w 115"/>
                <a:gd name="T11" fmla="*/ 70 h 106"/>
                <a:gd name="T12" fmla="*/ 38 w 115"/>
                <a:gd name="T13" fmla="*/ 16 h 106"/>
                <a:gd name="T14" fmla="*/ 16 w 115"/>
                <a:gd name="T15" fmla="*/ 11 h 106"/>
                <a:gd name="T16" fmla="*/ 38 w 115"/>
                <a:gd name="T17" fmla="*/ 16 h 106"/>
                <a:gd name="T18" fmla="*/ 33 w 115"/>
                <a:gd name="T19" fmla="*/ 106 h 106"/>
                <a:gd name="T20" fmla="*/ 41 w 115"/>
                <a:gd name="T21" fmla="*/ 94 h 106"/>
                <a:gd name="T22" fmla="*/ 60 w 115"/>
                <a:gd name="T23" fmla="*/ 90 h 106"/>
                <a:gd name="T24" fmla="*/ 83 w 115"/>
                <a:gd name="T25" fmla="*/ 14 h 106"/>
                <a:gd name="T26" fmla="*/ 114 w 115"/>
                <a:gd name="T27" fmla="*/ 24 h 106"/>
                <a:gd name="T28" fmla="*/ 104 w 115"/>
                <a:gd name="T29" fmla="*/ 33 h 106"/>
                <a:gd name="T30" fmla="*/ 49 w 115"/>
                <a:gd name="T31" fmla="*/ 20 h 106"/>
                <a:gd name="T32" fmla="*/ 39 w 115"/>
                <a:gd name="T33" fmla="*/ 32 h 106"/>
                <a:gd name="T34" fmla="*/ 41 w 115"/>
                <a:gd name="T35" fmla="*/ 14 h 106"/>
                <a:gd name="T36" fmla="*/ 68 w 115"/>
                <a:gd name="T37" fmla="*/ 3 h 106"/>
                <a:gd name="T38" fmla="*/ 83 w 115"/>
                <a:gd name="T39" fmla="*/ 14 h 106"/>
                <a:gd name="T40" fmla="*/ 98 w 115"/>
                <a:gd name="T41" fmla="*/ 30 h 106"/>
                <a:gd name="T42" fmla="*/ 83 w 115"/>
                <a:gd name="T43" fmla="*/ 36 h 106"/>
                <a:gd name="T44" fmla="*/ 77 w 115"/>
                <a:gd name="T45" fmla="*/ 46 h 106"/>
                <a:gd name="T46" fmla="*/ 101 w 115"/>
                <a:gd name="T47" fmla="*/ 58 h 106"/>
                <a:gd name="T48" fmla="*/ 98 w 115"/>
                <a:gd name="T49" fmla="*/ 83 h 106"/>
                <a:gd name="T50" fmla="*/ 92 w 115"/>
                <a:gd name="T51" fmla="*/ 89 h 106"/>
                <a:gd name="T52" fmla="*/ 97 w 115"/>
                <a:gd name="T53" fmla="*/ 105 h 106"/>
                <a:gd name="T54" fmla="*/ 75 w 115"/>
                <a:gd name="T55" fmla="*/ 89 h 106"/>
                <a:gd name="T56" fmla="*/ 38 w 115"/>
                <a:gd name="T57" fmla="*/ 83 h 106"/>
                <a:gd name="T58" fmla="*/ 42 w 115"/>
                <a:gd name="T59" fmla="*/ 58 h 106"/>
                <a:gd name="T60" fmla="*/ 69 w 115"/>
                <a:gd name="T61" fmla="*/ 46 h 106"/>
                <a:gd name="T62" fmla="*/ 66 w 115"/>
                <a:gd name="T63" fmla="*/ 36 h 106"/>
                <a:gd name="T64" fmla="*/ 53 w 115"/>
                <a:gd name="T65" fmla="*/ 30 h 106"/>
                <a:gd name="T66" fmla="*/ 84 w 115"/>
                <a:gd name="T67" fmla="*/ 30 h 106"/>
                <a:gd name="T68" fmla="*/ 68 w 115"/>
                <a:gd name="T69" fmla="*/ 52 h 106"/>
                <a:gd name="T70" fmla="*/ 49 w 115"/>
                <a:gd name="T71" fmla="*/ 61 h 106"/>
                <a:gd name="T72" fmla="*/ 65 w 115"/>
                <a:gd name="T73" fmla="*/ 76 h 106"/>
                <a:gd name="T74" fmla="*/ 48 w 115"/>
                <a:gd name="T75" fmla="*/ 68 h 106"/>
                <a:gd name="T76" fmla="*/ 65 w 115"/>
                <a:gd name="T77" fmla="*/ 76 h 106"/>
                <a:gd name="T78" fmla="*/ 94 w 115"/>
                <a:gd name="T79" fmla="*/ 52 h 106"/>
                <a:gd name="T80" fmla="*/ 75 w 115"/>
                <a:gd name="T81" fmla="*/ 61 h 106"/>
                <a:gd name="T82" fmla="*/ 91 w 115"/>
                <a:gd name="T83" fmla="*/ 76 h 106"/>
                <a:gd name="T84" fmla="*/ 74 w 115"/>
                <a:gd name="T85" fmla="*/ 68 h 106"/>
                <a:gd name="T86" fmla="*/ 91 w 115"/>
                <a:gd name="T87" fmla="*/ 7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5" h="106">
                  <a:moveTo>
                    <a:pt x="30" y="45"/>
                  </a:moveTo>
                  <a:cubicBezTo>
                    <a:pt x="28" y="47"/>
                    <a:pt x="26" y="50"/>
                    <a:pt x="24" y="52"/>
                  </a:cubicBezTo>
                  <a:cubicBezTo>
                    <a:pt x="22" y="50"/>
                    <a:pt x="17" y="46"/>
                    <a:pt x="8" y="40"/>
                  </a:cubicBezTo>
                  <a:cubicBezTo>
                    <a:pt x="10" y="38"/>
                    <a:pt x="12" y="36"/>
                    <a:pt x="14" y="33"/>
                  </a:cubicBezTo>
                  <a:cubicBezTo>
                    <a:pt x="22" y="38"/>
                    <a:pt x="27" y="42"/>
                    <a:pt x="30" y="45"/>
                  </a:cubicBezTo>
                  <a:close/>
                  <a:moveTo>
                    <a:pt x="21" y="84"/>
                  </a:moveTo>
                  <a:cubicBezTo>
                    <a:pt x="18" y="87"/>
                    <a:pt x="16" y="90"/>
                    <a:pt x="14" y="93"/>
                  </a:cubicBezTo>
                  <a:cubicBezTo>
                    <a:pt x="12" y="96"/>
                    <a:pt x="9" y="100"/>
                    <a:pt x="7" y="104"/>
                  </a:cubicBezTo>
                  <a:cubicBezTo>
                    <a:pt x="5" y="101"/>
                    <a:pt x="2" y="99"/>
                    <a:pt x="0" y="97"/>
                  </a:cubicBezTo>
                  <a:cubicBezTo>
                    <a:pt x="5" y="93"/>
                    <a:pt x="9" y="87"/>
                    <a:pt x="13" y="81"/>
                  </a:cubicBezTo>
                  <a:cubicBezTo>
                    <a:pt x="18" y="74"/>
                    <a:pt x="22" y="69"/>
                    <a:pt x="25" y="64"/>
                  </a:cubicBezTo>
                  <a:cubicBezTo>
                    <a:pt x="27" y="66"/>
                    <a:pt x="28" y="68"/>
                    <a:pt x="31" y="70"/>
                  </a:cubicBezTo>
                  <a:cubicBezTo>
                    <a:pt x="26" y="76"/>
                    <a:pt x="23" y="80"/>
                    <a:pt x="21" y="84"/>
                  </a:cubicBezTo>
                  <a:close/>
                  <a:moveTo>
                    <a:pt x="38" y="16"/>
                  </a:moveTo>
                  <a:cubicBezTo>
                    <a:pt x="35" y="18"/>
                    <a:pt x="33" y="20"/>
                    <a:pt x="32" y="23"/>
                  </a:cubicBezTo>
                  <a:cubicBezTo>
                    <a:pt x="24" y="16"/>
                    <a:pt x="19" y="12"/>
                    <a:pt x="16" y="11"/>
                  </a:cubicBezTo>
                  <a:cubicBezTo>
                    <a:pt x="18" y="8"/>
                    <a:pt x="20" y="6"/>
                    <a:pt x="21" y="4"/>
                  </a:cubicBezTo>
                  <a:cubicBezTo>
                    <a:pt x="29" y="10"/>
                    <a:pt x="35" y="14"/>
                    <a:pt x="38" y="16"/>
                  </a:cubicBezTo>
                  <a:close/>
                  <a:moveTo>
                    <a:pt x="49" y="97"/>
                  </a:moveTo>
                  <a:cubicBezTo>
                    <a:pt x="43" y="100"/>
                    <a:pt x="38" y="103"/>
                    <a:pt x="33" y="106"/>
                  </a:cubicBezTo>
                  <a:cubicBezTo>
                    <a:pt x="31" y="104"/>
                    <a:pt x="30" y="102"/>
                    <a:pt x="28" y="100"/>
                  </a:cubicBezTo>
                  <a:cubicBezTo>
                    <a:pt x="32" y="98"/>
                    <a:pt x="36" y="96"/>
                    <a:pt x="41" y="94"/>
                  </a:cubicBezTo>
                  <a:cubicBezTo>
                    <a:pt x="45" y="91"/>
                    <a:pt x="50" y="88"/>
                    <a:pt x="54" y="84"/>
                  </a:cubicBezTo>
                  <a:cubicBezTo>
                    <a:pt x="56" y="86"/>
                    <a:pt x="58" y="88"/>
                    <a:pt x="60" y="90"/>
                  </a:cubicBezTo>
                  <a:cubicBezTo>
                    <a:pt x="58" y="91"/>
                    <a:pt x="54" y="93"/>
                    <a:pt x="49" y="97"/>
                  </a:cubicBezTo>
                  <a:close/>
                  <a:moveTo>
                    <a:pt x="83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5" y="18"/>
                    <a:pt x="114" y="21"/>
                    <a:pt x="114" y="24"/>
                  </a:cubicBezTo>
                  <a:cubicBezTo>
                    <a:pt x="113" y="27"/>
                    <a:pt x="113" y="30"/>
                    <a:pt x="113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29"/>
                    <a:pt x="40" y="26"/>
                    <a:pt x="40" y="23"/>
                  </a:cubicBezTo>
                  <a:cubicBezTo>
                    <a:pt x="41" y="20"/>
                    <a:pt x="41" y="17"/>
                    <a:pt x="41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2" y="11"/>
                    <a:pt x="71" y="7"/>
                    <a:pt x="68" y="3"/>
                  </a:cubicBezTo>
                  <a:cubicBezTo>
                    <a:pt x="72" y="2"/>
                    <a:pt x="75" y="1"/>
                    <a:pt x="77" y="0"/>
                  </a:cubicBezTo>
                  <a:cubicBezTo>
                    <a:pt x="80" y="5"/>
                    <a:pt x="82" y="10"/>
                    <a:pt x="83" y="14"/>
                  </a:cubicBezTo>
                  <a:close/>
                  <a:moveTo>
                    <a:pt x="84" y="30"/>
                  </a:moveTo>
                  <a:cubicBezTo>
                    <a:pt x="88" y="30"/>
                    <a:pt x="93" y="30"/>
                    <a:pt x="98" y="30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2" y="37"/>
                    <a:pt x="88" y="36"/>
                    <a:pt x="83" y="36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3" y="50"/>
                    <a:pt x="102" y="54"/>
                    <a:pt x="101" y="58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9" y="75"/>
                    <a:pt x="98" y="79"/>
                    <a:pt x="98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5" y="84"/>
                    <a:pt x="88" y="87"/>
                    <a:pt x="92" y="89"/>
                  </a:cubicBezTo>
                  <a:cubicBezTo>
                    <a:pt x="96" y="92"/>
                    <a:pt x="100" y="95"/>
                    <a:pt x="104" y="98"/>
                  </a:cubicBezTo>
                  <a:cubicBezTo>
                    <a:pt x="101" y="101"/>
                    <a:pt x="99" y="103"/>
                    <a:pt x="97" y="105"/>
                  </a:cubicBezTo>
                  <a:cubicBezTo>
                    <a:pt x="93" y="102"/>
                    <a:pt x="89" y="99"/>
                    <a:pt x="86" y="96"/>
                  </a:cubicBezTo>
                  <a:cubicBezTo>
                    <a:pt x="82" y="93"/>
                    <a:pt x="78" y="91"/>
                    <a:pt x="75" y="89"/>
                  </a:cubicBezTo>
                  <a:cubicBezTo>
                    <a:pt x="78" y="86"/>
                    <a:pt x="79" y="84"/>
                    <a:pt x="80" y="83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9" y="79"/>
                    <a:pt x="40" y="75"/>
                    <a:pt x="40" y="71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3" y="54"/>
                    <a:pt x="43" y="50"/>
                    <a:pt x="43" y="46"/>
                  </a:cubicBezTo>
                  <a:cubicBezTo>
                    <a:pt x="69" y="46"/>
                    <a:pt x="69" y="46"/>
                    <a:pt x="69" y="46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1" y="36"/>
                    <a:pt x="57" y="37"/>
                    <a:pt x="52" y="37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8" y="30"/>
                    <a:pt x="62" y="30"/>
                    <a:pt x="66" y="30"/>
                  </a:cubicBezTo>
                  <a:lnTo>
                    <a:pt x="84" y="30"/>
                  </a:lnTo>
                  <a:close/>
                  <a:moveTo>
                    <a:pt x="67" y="61"/>
                  </a:moveTo>
                  <a:cubicBezTo>
                    <a:pt x="68" y="52"/>
                    <a:pt x="68" y="52"/>
                    <a:pt x="68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49" y="61"/>
                    <a:pt x="49" y="61"/>
                    <a:pt x="49" y="61"/>
                  </a:cubicBezTo>
                  <a:lnTo>
                    <a:pt x="67" y="61"/>
                  </a:lnTo>
                  <a:close/>
                  <a:moveTo>
                    <a:pt x="65" y="76"/>
                  </a:moveTo>
                  <a:cubicBezTo>
                    <a:pt x="66" y="68"/>
                    <a:pt x="66" y="68"/>
                    <a:pt x="66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7" y="76"/>
                    <a:pt x="47" y="76"/>
                    <a:pt x="47" y="76"/>
                  </a:cubicBezTo>
                  <a:lnTo>
                    <a:pt x="65" y="76"/>
                  </a:lnTo>
                  <a:close/>
                  <a:moveTo>
                    <a:pt x="93" y="61"/>
                  </a:moveTo>
                  <a:cubicBezTo>
                    <a:pt x="94" y="52"/>
                    <a:pt x="94" y="52"/>
                    <a:pt x="94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5" y="61"/>
                    <a:pt x="75" y="61"/>
                    <a:pt x="75" y="61"/>
                  </a:cubicBezTo>
                  <a:lnTo>
                    <a:pt x="93" y="61"/>
                  </a:lnTo>
                  <a:close/>
                  <a:moveTo>
                    <a:pt x="91" y="76"/>
                  </a:moveTo>
                  <a:cubicBezTo>
                    <a:pt x="92" y="68"/>
                    <a:pt x="92" y="68"/>
                    <a:pt x="92" y="68"/>
                  </a:cubicBezTo>
                  <a:cubicBezTo>
                    <a:pt x="74" y="68"/>
                    <a:pt x="74" y="68"/>
                    <a:pt x="74" y="68"/>
                  </a:cubicBezTo>
                  <a:cubicBezTo>
                    <a:pt x="72" y="76"/>
                    <a:pt x="72" y="76"/>
                    <a:pt x="72" y="76"/>
                  </a:cubicBezTo>
                  <a:lnTo>
                    <a:pt x="91" y="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7"/>
            <p:cNvSpPr>
              <a:spLocks noEditPoints="1"/>
            </p:cNvSpPr>
            <p:nvPr/>
          </p:nvSpPr>
          <p:spPr bwMode="auto">
            <a:xfrm>
              <a:off x="9285587" y="4546970"/>
              <a:ext cx="36243" cy="34051"/>
            </a:xfrm>
            <a:custGeom>
              <a:avLst/>
              <a:gdLst>
                <a:gd name="T0" fmla="*/ 90 w 105"/>
                <a:gd name="T1" fmla="*/ 32 h 98"/>
                <a:gd name="T2" fmla="*/ 105 w 105"/>
                <a:gd name="T3" fmla="*/ 31 h 98"/>
                <a:gd name="T4" fmla="*/ 103 w 105"/>
                <a:gd name="T5" fmla="*/ 40 h 98"/>
                <a:gd name="T6" fmla="*/ 89 w 105"/>
                <a:gd name="T7" fmla="*/ 39 h 98"/>
                <a:gd name="T8" fmla="*/ 59 w 105"/>
                <a:gd name="T9" fmla="*/ 39 h 98"/>
                <a:gd name="T10" fmla="*/ 53 w 105"/>
                <a:gd name="T11" fmla="*/ 87 h 98"/>
                <a:gd name="T12" fmla="*/ 47 w 105"/>
                <a:gd name="T13" fmla="*/ 95 h 98"/>
                <a:gd name="T14" fmla="*/ 32 w 105"/>
                <a:gd name="T15" fmla="*/ 98 h 98"/>
                <a:gd name="T16" fmla="*/ 29 w 105"/>
                <a:gd name="T17" fmla="*/ 88 h 98"/>
                <a:gd name="T18" fmla="*/ 41 w 105"/>
                <a:gd name="T19" fmla="*/ 87 h 98"/>
                <a:gd name="T20" fmla="*/ 45 w 105"/>
                <a:gd name="T21" fmla="*/ 83 h 98"/>
                <a:gd name="T22" fmla="*/ 51 w 105"/>
                <a:gd name="T23" fmla="*/ 39 h 98"/>
                <a:gd name="T24" fmla="*/ 22 w 105"/>
                <a:gd name="T25" fmla="*/ 39 h 98"/>
                <a:gd name="T26" fmla="*/ 6 w 105"/>
                <a:gd name="T27" fmla="*/ 40 h 98"/>
                <a:gd name="T28" fmla="*/ 7 w 105"/>
                <a:gd name="T29" fmla="*/ 31 h 98"/>
                <a:gd name="T30" fmla="*/ 23 w 105"/>
                <a:gd name="T31" fmla="*/ 32 h 98"/>
                <a:gd name="T32" fmla="*/ 90 w 105"/>
                <a:gd name="T33" fmla="*/ 32 h 98"/>
                <a:gd name="T34" fmla="*/ 22 w 105"/>
                <a:gd name="T35" fmla="*/ 70 h 98"/>
                <a:gd name="T36" fmla="*/ 8 w 105"/>
                <a:gd name="T37" fmla="*/ 88 h 98"/>
                <a:gd name="T38" fmla="*/ 0 w 105"/>
                <a:gd name="T39" fmla="*/ 83 h 98"/>
                <a:gd name="T40" fmla="*/ 15 w 105"/>
                <a:gd name="T41" fmla="*/ 67 h 98"/>
                <a:gd name="T42" fmla="*/ 27 w 105"/>
                <a:gd name="T43" fmla="*/ 49 h 98"/>
                <a:gd name="T44" fmla="*/ 35 w 105"/>
                <a:gd name="T45" fmla="*/ 53 h 98"/>
                <a:gd name="T46" fmla="*/ 22 w 105"/>
                <a:gd name="T47" fmla="*/ 70 h 98"/>
                <a:gd name="T48" fmla="*/ 81 w 105"/>
                <a:gd name="T49" fmla="*/ 1 h 98"/>
                <a:gd name="T50" fmla="*/ 96 w 105"/>
                <a:gd name="T51" fmla="*/ 0 h 98"/>
                <a:gd name="T52" fmla="*/ 94 w 105"/>
                <a:gd name="T53" fmla="*/ 9 h 98"/>
                <a:gd name="T54" fmla="*/ 80 w 105"/>
                <a:gd name="T55" fmla="*/ 8 h 98"/>
                <a:gd name="T56" fmla="*/ 39 w 105"/>
                <a:gd name="T57" fmla="*/ 8 h 98"/>
                <a:gd name="T58" fmla="*/ 23 w 105"/>
                <a:gd name="T59" fmla="*/ 9 h 98"/>
                <a:gd name="T60" fmla="*/ 24 w 105"/>
                <a:gd name="T61" fmla="*/ 0 h 98"/>
                <a:gd name="T62" fmla="*/ 40 w 105"/>
                <a:gd name="T63" fmla="*/ 1 h 98"/>
                <a:gd name="T64" fmla="*/ 81 w 105"/>
                <a:gd name="T65" fmla="*/ 1 h 98"/>
                <a:gd name="T66" fmla="*/ 97 w 105"/>
                <a:gd name="T67" fmla="*/ 81 h 98"/>
                <a:gd name="T68" fmla="*/ 88 w 105"/>
                <a:gd name="T69" fmla="*/ 86 h 98"/>
                <a:gd name="T70" fmla="*/ 68 w 105"/>
                <a:gd name="T71" fmla="*/ 55 h 98"/>
                <a:gd name="T72" fmla="*/ 76 w 105"/>
                <a:gd name="T73" fmla="*/ 50 h 98"/>
                <a:gd name="T74" fmla="*/ 97 w 105"/>
                <a:gd name="T75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98">
                  <a:moveTo>
                    <a:pt x="90" y="32"/>
                  </a:moveTo>
                  <a:cubicBezTo>
                    <a:pt x="94" y="32"/>
                    <a:pt x="99" y="31"/>
                    <a:pt x="105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39"/>
                    <a:pt x="93" y="39"/>
                    <a:pt x="8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2" y="90"/>
                    <a:pt x="50" y="93"/>
                    <a:pt x="47" y="95"/>
                  </a:cubicBezTo>
                  <a:cubicBezTo>
                    <a:pt x="43" y="96"/>
                    <a:pt x="38" y="97"/>
                    <a:pt x="32" y="98"/>
                  </a:cubicBezTo>
                  <a:cubicBezTo>
                    <a:pt x="32" y="95"/>
                    <a:pt x="31" y="91"/>
                    <a:pt x="29" y="88"/>
                  </a:cubicBezTo>
                  <a:cubicBezTo>
                    <a:pt x="34" y="88"/>
                    <a:pt x="38" y="88"/>
                    <a:pt x="41" y="87"/>
                  </a:cubicBezTo>
                  <a:cubicBezTo>
                    <a:pt x="43" y="87"/>
                    <a:pt x="45" y="85"/>
                    <a:pt x="45" y="8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6" y="39"/>
                    <a:pt x="11" y="39"/>
                    <a:pt x="6" y="4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2" y="31"/>
                    <a:pt x="18" y="32"/>
                    <a:pt x="23" y="32"/>
                  </a:cubicBezTo>
                  <a:lnTo>
                    <a:pt x="90" y="32"/>
                  </a:lnTo>
                  <a:close/>
                  <a:moveTo>
                    <a:pt x="22" y="70"/>
                  </a:moveTo>
                  <a:cubicBezTo>
                    <a:pt x="18" y="76"/>
                    <a:pt x="13" y="82"/>
                    <a:pt x="8" y="88"/>
                  </a:cubicBezTo>
                  <a:cubicBezTo>
                    <a:pt x="6" y="86"/>
                    <a:pt x="3" y="84"/>
                    <a:pt x="0" y="83"/>
                  </a:cubicBezTo>
                  <a:cubicBezTo>
                    <a:pt x="5" y="78"/>
                    <a:pt x="10" y="72"/>
                    <a:pt x="15" y="67"/>
                  </a:cubicBezTo>
                  <a:cubicBezTo>
                    <a:pt x="19" y="61"/>
                    <a:pt x="23" y="55"/>
                    <a:pt x="27" y="49"/>
                  </a:cubicBezTo>
                  <a:cubicBezTo>
                    <a:pt x="29" y="51"/>
                    <a:pt x="32" y="52"/>
                    <a:pt x="35" y="53"/>
                  </a:cubicBezTo>
                  <a:cubicBezTo>
                    <a:pt x="31" y="58"/>
                    <a:pt x="27" y="64"/>
                    <a:pt x="22" y="70"/>
                  </a:cubicBezTo>
                  <a:close/>
                  <a:moveTo>
                    <a:pt x="81" y="1"/>
                  </a:moveTo>
                  <a:cubicBezTo>
                    <a:pt x="85" y="1"/>
                    <a:pt x="90" y="1"/>
                    <a:pt x="96" y="0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89" y="9"/>
                    <a:pt x="84" y="8"/>
                    <a:pt x="80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3" y="8"/>
                    <a:pt x="28" y="9"/>
                    <a:pt x="23" y="9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1"/>
                    <a:pt x="34" y="1"/>
                    <a:pt x="40" y="1"/>
                  </a:cubicBezTo>
                  <a:lnTo>
                    <a:pt x="81" y="1"/>
                  </a:lnTo>
                  <a:close/>
                  <a:moveTo>
                    <a:pt x="97" y="81"/>
                  </a:moveTo>
                  <a:cubicBezTo>
                    <a:pt x="93" y="83"/>
                    <a:pt x="90" y="85"/>
                    <a:pt x="88" y="86"/>
                  </a:cubicBezTo>
                  <a:cubicBezTo>
                    <a:pt x="85" y="79"/>
                    <a:pt x="78" y="69"/>
                    <a:pt x="68" y="55"/>
                  </a:cubicBezTo>
                  <a:cubicBezTo>
                    <a:pt x="71" y="54"/>
                    <a:pt x="73" y="52"/>
                    <a:pt x="76" y="50"/>
                  </a:cubicBezTo>
                  <a:cubicBezTo>
                    <a:pt x="85" y="63"/>
                    <a:pt x="92" y="73"/>
                    <a:pt x="97" y="8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8"/>
            <p:cNvSpPr>
              <a:spLocks noEditPoints="1"/>
            </p:cNvSpPr>
            <p:nvPr/>
          </p:nvSpPr>
          <p:spPr bwMode="auto">
            <a:xfrm>
              <a:off x="9380287" y="4545947"/>
              <a:ext cx="35659" cy="36097"/>
            </a:xfrm>
            <a:custGeom>
              <a:avLst/>
              <a:gdLst>
                <a:gd name="T0" fmla="*/ 26 w 103"/>
                <a:gd name="T1" fmla="*/ 35 h 104"/>
                <a:gd name="T2" fmla="*/ 23 w 103"/>
                <a:gd name="T3" fmla="*/ 53 h 104"/>
                <a:gd name="T4" fmla="*/ 19 w 103"/>
                <a:gd name="T5" fmla="*/ 80 h 104"/>
                <a:gd name="T6" fmla="*/ 30 w 103"/>
                <a:gd name="T7" fmla="*/ 69 h 104"/>
                <a:gd name="T8" fmla="*/ 33 w 103"/>
                <a:gd name="T9" fmla="*/ 78 h 104"/>
                <a:gd name="T10" fmla="*/ 21 w 103"/>
                <a:gd name="T11" fmla="*/ 89 h 104"/>
                <a:gd name="T12" fmla="*/ 11 w 103"/>
                <a:gd name="T13" fmla="*/ 99 h 104"/>
                <a:gd name="T14" fmla="*/ 5 w 103"/>
                <a:gd name="T15" fmla="*/ 92 h 104"/>
                <a:gd name="T16" fmla="*/ 10 w 103"/>
                <a:gd name="T17" fmla="*/ 81 h 104"/>
                <a:gd name="T18" fmla="*/ 16 w 103"/>
                <a:gd name="T19" fmla="*/ 42 h 104"/>
                <a:gd name="T20" fmla="*/ 0 w 103"/>
                <a:gd name="T21" fmla="*/ 43 h 104"/>
                <a:gd name="T22" fmla="*/ 1 w 103"/>
                <a:gd name="T23" fmla="*/ 34 h 104"/>
                <a:gd name="T24" fmla="*/ 13 w 103"/>
                <a:gd name="T25" fmla="*/ 35 h 104"/>
                <a:gd name="T26" fmla="*/ 26 w 103"/>
                <a:gd name="T27" fmla="*/ 35 h 104"/>
                <a:gd name="T28" fmla="*/ 34 w 103"/>
                <a:gd name="T29" fmla="*/ 18 h 104"/>
                <a:gd name="T30" fmla="*/ 26 w 103"/>
                <a:gd name="T31" fmla="*/ 24 h 104"/>
                <a:gd name="T32" fmla="*/ 13 w 103"/>
                <a:gd name="T33" fmla="*/ 6 h 104"/>
                <a:gd name="T34" fmla="*/ 20 w 103"/>
                <a:gd name="T35" fmla="*/ 0 h 104"/>
                <a:gd name="T36" fmla="*/ 34 w 103"/>
                <a:gd name="T37" fmla="*/ 18 h 104"/>
                <a:gd name="T38" fmla="*/ 35 w 103"/>
                <a:gd name="T39" fmla="*/ 47 h 104"/>
                <a:gd name="T40" fmla="*/ 51 w 103"/>
                <a:gd name="T41" fmla="*/ 48 h 104"/>
                <a:gd name="T42" fmla="*/ 91 w 103"/>
                <a:gd name="T43" fmla="*/ 48 h 104"/>
                <a:gd name="T44" fmla="*/ 81 w 103"/>
                <a:gd name="T45" fmla="*/ 65 h 104"/>
                <a:gd name="T46" fmla="*/ 66 w 103"/>
                <a:gd name="T47" fmla="*/ 84 h 104"/>
                <a:gd name="T48" fmla="*/ 98 w 103"/>
                <a:gd name="T49" fmla="*/ 94 h 104"/>
                <a:gd name="T50" fmla="*/ 91 w 103"/>
                <a:gd name="T51" fmla="*/ 103 h 104"/>
                <a:gd name="T52" fmla="*/ 59 w 103"/>
                <a:gd name="T53" fmla="*/ 89 h 104"/>
                <a:gd name="T54" fmla="*/ 44 w 103"/>
                <a:gd name="T55" fmla="*/ 97 h 104"/>
                <a:gd name="T56" fmla="*/ 25 w 103"/>
                <a:gd name="T57" fmla="*/ 104 h 104"/>
                <a:gd name="T58" fmla="*/ 20 w 103"/>
                <a:gd name="T59" fmla="*/ 98 h 104"/>
                <a:gd name="T60" fmla="*/ 39 w 103"/>
                <a:gd name="T61" fmla="*/ 92 h 104"/>
                <a:gd name="T62" fmla="*/ 53 w 103"/>
                <a:gd name="T63" fmla="*/ 84 h 104"/>
                <a:gd name="T64" fmla="*/ 41 w 103"/>
                <a:gd name="T65" fmla="*/ 55 h 104"/>
                <a:gd name="T66" fmla="*/ 34 w 103"/>
                <a:gd name="T67" fmla="*/ 55 h 104"/>
                <a:gd name="T68" fmla="*/ 35 w 103"/>
                <a:gd name="T69" fmla="*/ 47 h 104"/>
                <a:gd name="T70" fmla="*/ 81 w 103"/>
                <a:gd name="T71" fmla="*/ 43 h 104"/>
                <a:gd name="T72" fmla="*/ 74 w 103"/>
                <a:gd name="T73" fmla="*/ 37 h 104"/>
                <a:gd name="T74" fmla="*/ 78 w 103"/>
                <a:gd name="T75" fmla="*/ 12 h 104"/>
                <a:gd name="T76" fmla="*/ 58 w 103"/>
                <a:gd name="T77" fmla="*/ 12 h 104"/>
                <a:gd name="T78" fmla="*/ 52 w 103"/>
                <a:gd name="T79" fmla="*/ 31 h 104"/>
                <a:gd name="T80" fmla="*/ 38 w 103"/>
                <a:gd name="T81" fmla="*/ 46 h 104"/>
                <a:gd name="T82" fmla="*/ 32 w 103"/>
                <a:gd name="T83" fmla="*/ 41 h 104"/>
                <a:gd name="T84" fmla="*/ 47 w 103"/>
                <a:gd name="T85" fmla="*/ 23 h 104"/>
                <a:gd name="T86" fmla="*/ 51 w 103"/>
                <a:gd name="T87" fmla="*/ 5 h 104"/>
                <a:gd name="T88" fmla="*/ 88 w 103"/>
                <a:gd name="T89" fmla="*/ 5 h 104"/>
                <a:gd name="T90" fmla="*/ 86 w 103"/>
                <a:gd name="T91" fmla="*/ 18 h 104"/>
                <a:gd name="T92" fmla="*/ 84 w 103"/>
                <a:gd name="T93" fmla="*/ 30 h 104"/>
                <a:gd name="T94" fmla="*/ 86 w 103"/>
                <a:gd name="T95" fmla="*/ 34 h 104"/>
                <a:gd name="T96" fmla="*/ 93 w 103"/>
                <a:gd name="T97" fmla="*/ 35 h 104"/>
                <a:gd name="T98" fmla="*/ 103 w 103"/>
                <a:gd name="T99" fmla="*/ 34 h 104"/>
                <a:gd name="T100" fmla="*/ 102 w 103"/>
                <a:gd name="T101" fmla="*/ 43 h 104"/>
                <a:gd name="T102" fmla="*/ 81 w 103"/>
                <a:gd name="T103" fmla="*/ 43 h 104"/>
                <a:gd name="T104" fmla="*/ 78 w 103"/>
                <a:gd name="T105" fmla="*/ 55 h 104"/>
                <a:gd name="T106" fmla="*/ 50 w 103"/>
                <a:gd name="T107" fmla="*/ 55 h 104"/>
                <a:gd name="T108" fmla="*/ 61 w 103"/>
                <a:gd name="T109" fmla="*/ 78 h 104"/>
                <a:gd name="T110" fmla="*/ 78 w 103"/>
                <a:gd name="T111" fmla="*/ 5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3" h="104">
                  <a:moveTo>
                    <a:pt x="26" y="35"/>
                  </a:moveTo>
                  <a:cubicBezTo>
                    <a:pt x="25" y="40"/>
                    <a:pt x="24" y="46"/>
                    <a:pt x="23" y="53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3" y="76"/>
                    <a:pt x="27" y="73"/>
                    <a:pt x="30" y="69"/>
                  </a:cubicBezTo>
                  <a:cubicBezTo>
                    <a:pt x="31" y="72"/>
                    <a:pt x="32" y="75"/>
                    <a:pt x="33" y="78"/>
                  </a:cubicBezTo>
                  <a:cubicBezTo>
                    <a:pt x="29" y="82"/>
                    <a:pt x="25" y="85"/>
                    <a:pt x="21" y="89"/>
                  </a:cubicBezTo>
                  <a:cubicBezTo>
                    <a:pt x="18" y="92"/>
                    <a:pt x="14" y="95"/>
                    <a:pt x="11" y="99"/>
                  </a:cubicBezTo>
                  <a:cubicBezTo>
                    <a:pt x="9" y="96"/>
                    <a:pt x="8" y="94"/>
                    <a:pt x="5" y="92"/>
                  </a:cubicBezTo>
                  <a:cubicBezTo>
                    <a:pt x="8" y="89"/>
                    <a:pt x="10" y="86"/>
                    <a:pt x="10" y="81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5" y="35"/>
                    <a:pt x="9" y="35"/>
                    <a:pt x="13" y="35"/>
                  </a:cubicBezTo>
                  <a:lnTo>
                    <a:pt x="26" y="35"/>
                  </a:lnTo>
                  <a:close/>
                  <a:moveTo>
                    <a:pt x="34" y="18"/>
                  </a:moveTo>
                  <a:cubicBezTo>
                    <a:pt x="32" y="20"/>
                    <a:pt x="29" y="22"/>
                    <a:pt x="26" y="24"/>
                  </a:cubicBezTo>
                  <a:cubicBezTo>
                    <a:pt x="22" y="17"/>
                    <a:pt x="18" y="11"/>
                    <a:pt x="13" y="6"/>
                  </a:cubicBezTo>
                  <a:cubicBezTo>
                    <a:pt x="15" y="5"/>
                    <a:pt x="17" y="3"/>
                    <a:pt x="20" y="0"/>
                  </a:cubicBezTo>
                  <a:cubicBezTo>
                    <a:pt x="24" y="4"/>
                    <a:pt x="29" y="10"/>
                    <a:pt x="34" y="18"/>
                  </a:cubicBezTo>
                  <a:close/>
                  <a:moveTo>
                    <a:pt x="35" y="47"/>
                  </a:moveTo>
                  <a:cubicBezTo>
                    <a:pt x="40" y="48"/>
                    <a:pt x="45" y="48"/>
                    <a:pt x="5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89" y="53"/>
                    <a:pt x="85" y="59"/>
                    <a:pt x="81" y="65"/>
                  </a:cubicBezTo>
                  <a:cubicBezTo>
                    <a:pt x="77" y="72"/>
                    <a:pt x="72" y="78"/>
                    <a:pt x="66" y="84"/>
                  </a:cubicBezTo>
                  <a:cubicBezTo>
                    <a:pt x="75" y="90"/>
                    <a:pt x="85" y="94"/>
                    <a:pt x="98" y="94"/>
                  </a:cubicBezTo>
                  <a:cubicBezTo>
                    <a:pt x="95" y="97"/>
                    <a:pt x="93" y="100"/>
                    <a:pt x="91" y="103"/>
                  </a:cubicBezTo>
                  <a:cubicBezTo>
                    <a:pt x="79" y="101"/>
                    <a:pt x="68" y="96"/>
                    <a:pt x="59" y="89"/>
                  </a:cubicBezTo>
                  <a:cubicBezTo>
                    <a:pt x="54" y="92"/>
                    <a:pt x="49" y="94"/>
                    <a:pt x="44" y="97"/>
                  </a:cubicBezTo>
                  <a:cubicBezTo>
                    <a:pt x="38" y="100"/>
                    <a:pt x="32" y="102"/>
                    <a:pt x="25" y="104"/>
                  </a:cubicBezTo>
                  <a:cubicBezTo>
                    <a:pt x="25" y="102"/>
                    <a:pt x="23" y="100"/>
                    <a:pt x="20" y="98"/>
                  </a:cubicBezTo>
                  <a:cubicBezTo>
                    <a:pt x="26" y="96"/>
                    <a:pt x="33" y="94"/>
                    <a:pt x="39" y="92"/>
                  </a:cubicBezTo>
                  <a:cubicBezTo>
                    <a:pt x="45" y="89"/>
                    <a:pt x="50" y="86"/>
                    <a:pt x="53" y="84"/>
                  </a:cubicBezTo>
                  <a:cubicBezTo>
                    <a:pt x="48" y="77"/>
                    <a:pt x="44" y="67"/>
                    <a:pt x="41" y="55"/>
                  </a:cubicBezTo>
                  <a:cubicBezTo>
                    <a:pt x="34" y="55"/>
                    <a:pt x="34" y="55"/>
                    <a:pt x="34" y="55"/>
                  </a:cubicBezTo>
                  <a:lnTo>
                    <a:pt x="35" y="47"/>
                  </a:lnTo>
                  <a:close/>
                  <a:moveTo>
                    <a:pt x="81" y="43"/>
                  </a:moveTo>
                  <a:cubicBezTo>
                    <a:pt x="76" y="43"/>
                    <a:pt x="74" y="41"/>
                    <a:pt x="74" y="37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20"/>
                    <a:pt x="55" y="26"/>
                    <a:pt x="52" y="31"/>
                  </a:cubicBezTo>
                  <a:cubicBezTo>
                    <a:pt x="50" y="36"/>
                    <a:pt x="45" y="41"/>
                    <a:pt x="38" y="46"/>
                  </a:cubicBezTo>
                  <a:cubicBezTo>
                    <a:pt x="37" y="44"/>
                    <a:pt x="35" y="42"/>
                    <a:pt x="32" y="41"/>
                  </a:cubicBezTo>
                  <a:cubicBezTo>
                    <a:pt x="40" y="36"/>
                    <a:pt x="45" y="30"/>
                    <a:pt x="47" y="23"/>
                  </a:cubicBezTo>
                  <a:cubicBezTo>
                    <a:pt x="49" y="17"/>
                    <a:pt x="50" y="10"/>
                    <a:pt x="51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7" y="8"/>
                    <a:pt x="86" y="13"/>
                    <a:pt x="86" y="1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2"/>
                    <a:pt x="84" y="34"/>
                    <a:pt x="86" y="34"/>
                  </a:cubicBezTo>
                  <a:cubicBezTo>
                    <a:pt x="87" y="35"/>
                    <a:pt x="90" y="35"/>
                    <a:pt x="93" y="35"/>
                  </a:cubicBezTo>
                  <a:cubicBezTo>
                    <a:pt x="96" y="34"/>
                    <a:pt x="99" y="34"/>
                    <a:pt x="103" y="34"/>
                  </a:cubicBezTo>
                  <a:cubicBezTo>
                    <a:pt x="102" y="37"/>
                    <a:pt x="101" y="40"/>
                    <a:pt x="102" y="43"/>
                  </a:cubicBezTo>
                  <a:lnTo>
                    <a:pt x="81" y="43"/>
                  </a:lnTo>
                  <a:close/>
                  <a:moveTo>
                    <a:pt x="78" y="55"/>
                  </a:moveTo>
                  <a:cubicBezTo>
                    <a:pt x="50" y="55"/>
                    <a:pt x="50" y="55"/>
                    <a:pt x="50" y="55"/>
                  </a:cubicBezTo>
                  <a:cubicBezTo>
                    <a:pt x="51" y="64"/>
                    <a:pt x="54" y="72"/>
                    <a:pt x="61" y="78"/>
                  </a:cubicBezTo>
                  <a:cubicBezTo>
                    <a:pt x="67" y="72"/>
                    <a:pt x="73" y="64"/>
                    <a:pt x="78" y="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9"/>
            <p:cNvSpPr>
              <a:spLocks noEditPoints="1"/>
            </p:cNvSpPr>
            <p:nvPr/>
          </p:nvSpPr>
          <p:spPr bwMode="auto">
            <a:xfrm>
              <a:off x="9475280" y="4546678"/>
              <a:ext cx="36390" cy="35074"/>
            </a:xfrm>
            <a:custGeom>
              <a:avLst/>
              <a:gdLst>
                <a:gd name="T0" fmla="*/ 28 w 105"/>
                <a:gd name="T1" fmla="*/ 35 h 101"/>
                <a:gd name="T2" fmla="*/ 25 w 105"/>
                <a:gd name="T3" fmla="*/ 53 h 101"/>
                <a:gd name="T4" fmla="*/ 21 w 105"/>
                <a:gd name="T5" fmla="*/ 80 h 101"/>
                <a:gd name="T6" fmla="*/ 35 w 105"/>
                <a:gd name="T7" fmla="*/ 66 h 101"/>
                <a:gd name="T8" fmla="*/ 41 w 105"/>
                <a:gd name="T9" fmla="*/ 73 h 101"/>
                <a:gd name="T10" fmla="*/ 26 w 105"/>
                <a:gd name="T11" fmla="*/ 86 h 101"/>
                <a:gd name="T12" fmla="*/ 14 w 105"/>
                <a:gd name="T13" fmla="*/ 97 h 101"/>
                <a:gd name="T14" fmla="*/ 9 w 105"/>
                <a:gd name="T15" fmla="*/ 90 h 101"/>
                <a:gd name="T16" fmla="*/ 13 w 105"/>
                <a:gd name="T17" fmla="*/ 79 h 101"/>
                <a:gd name="T18" fmla="*/ 18 w 105"/>
                <a:gd name="T19" fmla="*/ 42 h 101"/>
                <a:gd name="T20" fmla="*/ 0 w 105"/>
                <a:gd name="T21" fmla="*/ 43 h 101"/>
                <a:gd name="T22" fmla="*/ 1 w 105"/>
                <a:gd name="T23" fmla="*/ 34 h 101"/>
                <a:gd name="T24" fmla="*/ 11 w 105"/>
                <a:gd name="T25" fmla="*/ 35 h 101"/>
                <a:gd name="T26" fmla="*/ 28 w 105"/>
                <a:gd name="T27" fmla="*/ 35 h 101"/>
                <a:gd name="T28" fmla="*/ 37 w 105"/>
                <a:gd name="T29" fmla="*/ 20 h 101"/>
                <a:gd name="T30" fmla="*/ 29 w 105"/>
                <a:gd name="T31" fmla="*/ 26 h 101"/>
                <a:gd name="T32" fmla="*/ 14 w 105"/>
                <a:gd name="T33" fmla="*/ 6 h 101"/>
                <a:gd name="T34" fmla="*/ 22 w 105"/>
                <a:gd name="T35" fmla="*/ 1 h 101"/>
                <a:gd name="T36" fmla="*/ 37 w 105"/>
                <a:gd name="T37" fmla="*/ 20 h 101"/>
                <a:gd name="T38" fmla="*/ 66 w 105"/>
                <a:gd name="T39" fmla="*/ 36 h 101"/>
                <a:gd name="T40" fmla="*/ 69 w 105"/>
                <a:gd name="T41" fmla="*/ 13 h 101"/>
                <a:gd name="T42" fmla="*/ 71 w 105"/>
                <a:gd name="T43" fmla="*/ 0 h 101"/>
                <a:gd name="T44" fmla="*/ 80 w 105"/>
                <a:gd name="T45" fmla="*/ 0 h 101"/>
                <a:gd name="T46" fmla="*/ 78 w 105"/>
                <a:gd name="T47" fmla="*/ 10 h 101"/>
                <a:gd name="T48" fmla="*/ 75 w 105"/>
                <a:gd name="T49" fmla="*/ 36 h 101"/>
                <a:gd name="T50" fmla="*/ 93 w 105"/>
                <a:gd name="T51" fmla="*/ 36 h 101"/>
                <a:gd name="T52" fmla="*/ 105 w 105"/>
                <a:gd name="T53" fmla="*/ 35 h 101"/>
                <a:gd name="T54" fmla="*/ 103 w 105"/>
                <a:gd name="T55" fmla="*/ 44 h 101"/>
                <a:gd name="T56" fmla="*/ 92 w 105"/>
                <a:gd name="T57" fmla="*/ 43 h 101"/>
                <a:gd name="T58" fmla="*/ 74 w 105"/>
                <a:gd name="T59" fmla="*/ 43 h 101"/>
                <a:gd name="T60" fmla="*/ 67 w 105"/>
                <a:gd name="T61" fmla="*/ 88 h 101"/>
                <a:gd name="T62" fmla="*/ 66 w 105"/>
                <a:gd name="T63" fmla="*/ 101 h 101"/>
                <a:gd name="T64" fmla="*/ 57 w 105"/>
                <a:gd name="T65" fmla="*/ 101 h 101"/>
                <a:gd name="T66" fmla="*/ 59 w 105"/>
                <a:gd name="T67" fmla="*/ 88 h 101"/>
                <a:gd name="T68" fmla="*/ 65 w 105"/>
                <a:gd name="T69" fmla="*/ 43 h 101"/>
                <a:gd name="T70" fmla="*/ 48 w 105"/>
                <a:gd name="T71" fmla="*/ 43 h 101"/>
                <a:gd name="T72" fmla="*/ 34 w 105"/>
                <a:gd name="T73" fmla="*/ 44 h 101"/>
                <a:gd name="T74" fmla="*/ 36 w 105"/>
                <a:gd name="T75" fmla="*/ 35 h 101"/>
                <a:gd name="T76" fmla="*/ 48 w 105"/>
                <a:gd name="T77" fmla="*/ 36 h 101"/>
                <a:gd name="T78" fmla="*/ 66 w 105"/>
                <a:gd name="T79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101">
                  <a:moveTo>
                    <a:pt x="28" y="35"/>
                  </a:moveTo>
                  <a:cubicBezTo>
                    <a:pt x="27" y="40"/>
                    <a:pt x="26" y="46"/>
                    <a:pt x="25" y="53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75"/>
                    <a:pt x="32" y="70"/>
                    <a:pt x="35" y="66"/>
                  </a:cubicBezTo>
                  <a:cubicBezTo>
                    <a:pt x="37" y="68"/>
                    <a:pt x="39" y="71"/>
                    <a:pt x="41" y="73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2" y="89"/>
                    <a:pt x="18" y="93"/>
                    <a:pt x="14" y="97"/>
                  </a:cubicBezTo>
                  <a:cubicBezTo>
                    <a:pt x="12" y="94"/>
                    <a:pt x="10" y="92"/>
                    <a:pt x="9" y="90"/>
                  </a:cubicBezTo>
                  <a:cubicBezTo>
                    <a:pt x="11" y="88"/>
                    <a:pt x="13" y="84"/>
                    <a:pt x="13" y="7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6" y="35"/>
                    <a:pt x="9" y="35"/>
                    <a:pt x="11" y="35"/>
                  </a:cubicBezTo>
                  <a:lnTo>
                    <a:pt x="28" y="35"/>
                  </a:lnTo>
                  <a:close/>
                  <a:moveTo>
                    <a:pt x="37" y="20"/>
                  </a:moveTo>
                  <a:cubicBezTo>
                    <a:pt x="34" y="22"/>
                    <a:pt x="32" y="24"/>
                    <a:pt x="29" y="26"/>
                  </a:cubicBezTo>
                  <a:cubicBezTo>
                    <a:pt x="26" y="21"/>
                    <a:pt x="21" y="14"/>
                    <a:pt x="14" y="6"/>
                  </a:cubicBezTo>
                  <a:cubicBezTo>
                    <a:pt x="17" y="5"/>
                    <a:pt x="19" y="3"/>
                    <a:pt x="22" y="1"/>
                  </a:cubicBezTo>
                  <a:cubicBezTo>
                    <a:pt x="25" y="5"/>
                    <a:pt x="30" y="11"/>
                    <a:pt x="37" y="20"/>
                  </a:cubicBezTo>
                  <a:close/>
                  <a:moveTo>
                    <a:pt x="66" y="36"/>
                  </a:moveTo>
                  <a:cubicBezTo>
                    <a:pt x="69" y="13"/>
                    <a:pt x="69" y="13"/>
                    <a:pt x="69" y="13"/>
                  </a:cubicBezTo>
                  <a:cubicBezTo>
                    <a:pt x="70" y="8"/>
                    <a:pt x="71" y="3"/>
                    <a:pt x="7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9" y="4"/>
                    <a:pt x="79" y="7"/>
                    <a:pt x="78" y="10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7" y="36"/>
                    <a:pt x="100" y="36"/>
                    <a:pt x="105" y="35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99" y="43"/>
                    <a:pt x="95" y="43"/>
                    <a:pt x="92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91"/>
                    <a:pt x="66" y="96"/>
                    <a:pt x="66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8" y="96"/>
                    <a:pt x="58" y="91"/>
                    <a:pt x="59" y="88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3" y="43"/>
                    <a:pt x="39" y="43"/>
                    <a:pt x="34" y="4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0" y="36"/>
                    <a:pt x="44" y="36"/>
                    <a:pt x="48" y="36"/>
                  </a:cubicBezTo>
                  <a:lnTo>
                    <a:pt x="66" y="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30"/>
            <p:cNvSpPr>
              <a:spLocks noEditPoints="1"/>
            </p:cNvSpPr>
            <p:nvPr/>
          </p:nvSpPr>
          <p:spPr bwMode="auto">
            <a:xfrm>
              <a:off x="9567935" y="4545655"/>
              <a:ext cx="40189" cy="36682"/>
            </a:xfrm>
            <a:custGeom>
              <a:avLst/>
              <a:gdLst>
                <a:gd name="T0" fmla="*/ 6 w 116"/>
                <a:gd name="T1" fmla="*/ 96 h 106"/>
                <a:gd name="T2" fmla="*/ 18 w 116"/>
                <a:gd name="T3" fmla="*/ 69 h 106"/>
                <a:gd name="T4" fmla="*/ 18 w 116"/>
                <a:gd name="T5" fmla="*/ 83 h 106"/>
                <a:gd name="T6" fmla="*/ 65 w 116"/>
                <a:gd name="T7" fmla="*/ 39 h 106"/>
                <a:gd name="T8" fmla="*/ 41 w 116"/>
                <a:gd name="T9" fmla="*/ 48 h 106"/>
                <a:gd name="T10" fmla="*/ 61 w 116"/>
                <a:gd name="T11" fmla="*/ 58 h 106"/>
                <a:gd name="T12" fmla="*/ 38 w 116"/>
                <a:gd name="T13" fmla="*/ 67 h 106"/>
                <a:gd name="T14" fmla="*/ 29 w 116"/>
                <a:gd name="T15" fmla="*/ 103 h 106"/>
                <a:gd name="T16" fmla="*/ 15 w 116"/>
                <a:gd name="T17" fmla="*/ 95 h 106"/>
                <a:gd name="T18" fmla="*/ 26 w 116"/>
                <a:gd name="T19" fmla="*/ 91 h 106"/>
                <a:gd name="T20" fmla="*/ 7 w 116"/>
                <a:gd name="T21" fmla="*/ 67 h 106"/>
                <a:gd name="T22" fmla="*/ 31 w 116"/>
                <a:gd name="T23" fmla="*/ 59 h 106"/>
                <a:gd name="T24" fmla="*/ 8 w 116"/>
                <a:gd name="T25" fmla="*/ 48 h 106"/>
                <a:gd name="T26" fmla="*/ 24 w 116"/>
                <a:gd name="T27" fmla="*/ 40 h 106"/>
                <a:gd name="T28" fmla="*/ 49 w 116"/>
                <a:gd name="T29" fmla="*/ 23 h 106"/>
                <a:gd name="T30" fmla="*/ 49 w 116"/>
                <a:gd name="T31" fmla="*/ 40 h 106"/>
                <a:gd name="T32" fmla="*/ 67 w 116"/>
                <a:gd name="T33" fmla="*/ 12 h 106"/>
                <a:gd name="T34" fmla="*/ 50 w 116"/>
                <a:gd name="T35" fmla="*/ 21 h 106"/>
                <a:gd name="T36" fmla="*/ 14 w 116"/>
                <a:gd name="T37" fmla="*/ 21 h 106"/>
                <a:gd name="T38" fmla="*/ 30 w 116"/>
                <a:gd name="T39" fmla="*/ 13 h 106"/>
                <a:gd name="T40" fmla="*/ 37 w 116"/>
                <a:gd name="T41" fmla="*/ 3 h 106"/>
                <a:gd name="T42" fmla="*/ 47 w 116"/>
                <a:gd name="T43" fmla="*/ 13 h 106"/>
                <a:gd name="T44" fmla="*/ 24 w 116"/>
                <a:gd name="T45" fmla="*/ 39 h 106"/>
                <a:gd name="T46" fmla="*/ 28 w 116"/>
                <a:gd name="T47" fmla="*/ 24 h 106"/>
                <a:gd name="T48" fmla="*/ 55 w 116"/>
                <a:gd name="T49" fmla="*/ 85 h 106"/>
                <a:gd name="T50" fmla="*/ 40 w 116"/>
                <a:gd name="T51" fmla="*/ 76 h 106"/>
                <a:gd name="T52" fmla="*/ 55 w 116"/>
                <a:gd name="T53" fmla="*/ 85 h 106"/>
                <a:gd name="T54" fmla="*/ 80 w 116"/>
                <a:gd name="T55" fmla="*/ 36 h 106"/>
                <a:gd name="T56" fmla="*/ 113 w 116"/>
                <a:gd name="T57" fmla="*/ 36 h 106"/>
                <a:gd name="T58" fmla="*/ 101 w 116"/>
                <a:gd name="T59" fmla="*/ 44 h 106"/>
                <a:gd name="T60" fmla="*/ 93 w 116"/>
                <a:gd name="T61" fmla="*/ 106 h 106"/>
                <a:gd name="T62" fmla="*/ 86 w 116"/>
                <a:gd name="T63" fmla="*/ 90 h 106"/>
                <a:gd name="T64" fmla="*/ 79 w 116"/>
                <a:gd name="T65" fmla="*/ 44 h 106"/>
                <a:gd name="T66" fmla="*/ 68 w 116"/>
                <a:gd name="T67" fmla="*/ 86 h 106"/>
                <a:gd name="T68" fmla="*/ 48 w 116"/>
                <a:gd name="T69" fmla="*/ 102 h 106"/>
                <a:gd name="T70" fmla="*/ 67 w 116"/>
                <a:gd name="T71" fmla="*/ 60 h 106"/>
                <a:gd name="T72" fmla="*/ 75 w 116"/>
                <a:gd name="T73" fmla="*/ 8 h 106"/>
                <a:gd name="T74" fmla="*/ 116 w 116"/>
                <a:gd name="T75" fmla="*/ 1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" h="106">
                  <a:moveTo>
                    <a:pt x="18" y="83"/>
                  </a:moveTo>
                  <a:cubicBezTo>
                    <a:pt x="15" y="86"/>
                    <a:pt x="11" y="90"/>
                    <a:pt x="6" y="96"/>
                  </a:cubicBezTo>
                  <a:cubicBezTo>
                    <a:pt x="4" y="94"/>
                    <a:pt x="2" y="92"/>
                    <a:pt x="0" y="91"/>
                  </a:cubicBezTo>
                  <a:cubicBezTo>
                    <a:pt x="7" y="84"/>
                    <a:pt x="13" y="77"/>
                    <a:pt x="18" y="69"/>
                  </a:cubicBezTo>
                  <a:cubicBezTo>
                    <a:pt x="20" y="72"/>
                    <a:pt x="23" y="74"/>
                    <a:pt x="25" y="75"/>
                  </a:cubicBezTo>
                  <a:cubicBezTo>
                    <a:pt x="23" y="77"/>
                    <a:pt x="21" y="80"/>
                    <a:pt x="18" y="83"/>
                  </a:cubicBezTo>
                  <a:close/>
                  <a:moveTo>
                    <a:pt x="49" y="40"/>
                  </a:moveTo>
                  <a:cubicBezTo>
                    <a:pt x="54" y="40"/>
                    <a:pt x="59" y="39"/>
                    <a:pt x="65" y="39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58" y="48"/>
                    <a:pt x="51" y="48"/>
                    <a:pt x="41" y="48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48" y="59"/>
                    <a:pt x="56" y="59"/>
                    <a:pt x="61" y="58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55" y="67"/>
                    <a:pt x="47" y="67"/>
                    <a:pt x="38" y="67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8"/>
                    <a:pt x="32" y="101"/>
                    <a:pt x="29" y="103"/>
                  </a:cubicBezTo>
                  <a:cubicBezTo>
                    <a:pt x="26" y="104"/>
                    <a:pt x="22" y="105"/>
                    <a:pt x="18" y="105"/>
                  </a:cubicBezTo>
                  <a:cubicBezTo>
                    <a:pt x="17" y="101"/>
                    <a:pt x="16" y="98"/>
                    <a:pt x="15" y="95"/>
                  </a:cubicBezTo>
                  <a:cubicBezTo>
                    <a:pt x="19" y="95"/>
                    <a:pt x="22" y="95"/>
                    <a:pt x="23" y="95"/>
                  </a:cubicBezTo>
                  <a:cubicBezTo>
                    <a:pt x="25" y="95"/>
                    <a:pt x="26" y="94"/>
                    <a:pt x="26" y="91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0" y="67"/>
                    <a:pt x="13" y="67"/>
                    <a:pt x="7" y="6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4" y="59"/>
                    <a:pt x="22" y="59"/>
                    <a:pt x="31" y="59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1" y="48"/>
                    <a:pt x="13" y="48"/>
                    <a:pt x="8" y="4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14" y="39"/>
                    <a:pt x="19" y="40"/>
                    <a:pt x="24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4" y="32"/>
                    <a:pt x="47" y="27"/>
                    <a:pt x="49" y="23"/>
                  </a:cubicBezTo>
                  <a:cubicBezTo>
                    <a:pt x="51" y="24"/>
                    <a:pt x="54" y="25"/>
                    <a:pt x="58" y="26"/>
                  </a:cubicBezTo>
                  <a:cubicBezTo>
                    <a:pt x="56" y="27"/>
                    <a:pt x="53" y="32"/>
                    <a:pt x="49" y="40"/>
                  </a:cubicBezTo>
                  <a:close/>
                  <a:moveTo>
                    <a:pt x="47" y="13"/>
                  </a:moveTo>
                  <a:cubicBezTo>
                    <a:pt x="54" y="13"/>
                    <a:pt x="61" y="13"/>
                    <a:pt x="67" y="12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59" y="21"/>
                    <a:pt x="54" y="21"/>
                    <a:pt x="5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4" y="21"/>
                    <a:pt x="19" y="21"/>
                    <a:pt x="14" y="2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13"/>
                    <a:pt x="25" y="13"/>
                    <a:pt x="30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0"/>
                    <a:pt x="38" y="6"/>
                    <a:pt x="37" y="3"/>
                  </a:cubicBezTo>
                  <a:cubicBezTo>
                    <a:pt x="40" y="2"/>
                    <a:pt x="43" y="1"/>
                    <a:pt x="47" y="0"/>
                  </a:cubicBezTo>
                  <a:cubicBezTo>
                    <a:pt x="47" y="6"/>
                    <a:pt x="47" y="11"/>
                    <a:pt x="47" y="13"/>
                  </a:cubicBezTo>
                  <a:close/>
                  <a:moveTo>
                    <a:pt x="32" y="36"/>
                  </a:moveTo>
                  <a:cubicBezTo>
                    <a:pt x="29" y="37"/>
                    <a:pt x="26" y="38"/>
                    <a:pt x="24" y="39"/>
                  </a:cubicBezTo>
                  <a:cubicBezTo>
                    <a:pt x="23" y="34"/>
                    <a:pt x="22" y="30"/>
                    <a:pt x="21" y="27"/>
                  </a:cubicBezTo>
                  <a:cubicBezTo>
                    <a:pt x="23" y="26"/>
                    <a:pt x="25" y="24"/>
                    <a:pt x="28" y="24"/>
                  </a:cubicBezTo>
                  <a:cubicBezTo>
                    <a:pt x="30" y="28"/>
                    <a:pt x="31" y="32"/>
                    <a:pt x="32" y="36"/>
                  </a:cubicBezTo>
                  <a:close/>
                  <a:moveTo>
                    <a:pt x="55" y="85"/>
                  </a:moveTo>
                  <a:cubicBezTo>
                    <a:pt x="52" y="87"/>
                    <a:pt x="49" y="89"/>
                    <a:pt x="47" y="91"/>
                  </a:cubicBezTo>
                  <a:cubicBezTo>
                    <a:pt x="45" y="86"/>
                    <a:pt x="43" y="81"/>
                    <a:pt x="40" y="76"/>
                  </a:cubicBezTo>
                  <a:cubicBezTo>
                    <a:pt x="42" y="74"/>
                    <a:pt x="45" y="72"/>
                    <a:pt x="47" y="71"/>
                  </a:cubicBezTo>
                  <a:cubicBezTo>
                    <a:pt x="50" y="75"/>
                    <a:pt x="53" y="80"/>
                    <a:pt x="55" y="85"/>
                  </a:cubicBezTo>
                  <a:close/>
                  <a:moveTo>
                    <a:pt x="83" y="14"/>
                  </a:moveTo>
                  <a:cubicBezTo>
                    <a:pt x="80" y="36"/>
                    <a:pt x="80" y="36"/>
                    <a:pt x="80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6" y="36"/>
                    <a:pt x="110" y="36"/>
                    <a:pt x="113" y="36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08" y="44"/>
                    <a:pt x="104" y="44"/>
                    <a:pt x="101" y="44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4" y="95"/>
                    <a:pt x="94" y="100"/>
                    <a:pt x="93" y="106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5" y="100"/>
                    <a:pt x="86" y="95"/>
                    <a:pt x="86" y="90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51"/>
                    <a:pt x="76" y="59"/>
                    <a:pt x="75" y="65"/>
                  </a:cubicBezTo>
                  <a:cubicBezTo>
                    <a:pt x="73" y="72"/>
                    <a:pt x="71" y="79"/>
                    <a:pt x="68" y="86"/>
                  </a:cubicBezTo>
                  <a:cubicBezTo>
                    <a:pt x="65" y="92"/>
                    <a:pt x="61" y="99"/>
                    <a:pt x="57" y="106"/>
                  </a:cubicBezTo>
                  <a:cubicBezTo>
                    <a:pt x="54" y="105"/>
                    <a:pt x="51" y="103"/>
                    <a:pt x="48" y="102"/>
                  </a:cubicBezTo>
                  <a:cubicBezTo>
                    <a:pt x="54" y="95"/>
                    <a:pt x="58" y="88"/>
                    <a:pt x="61" y="80"/>
                  </a:cubicBezTo>
                  <a:cubicBezTo>
                    <a:pt x="64" y="73"/>
                    <a:pt x="66" y="66"/>
                    <a:pt x="67" y="60"/>
                  </a:cubicBezTo>
                  <a:cubicBezTo>
                    <a:pt x="69" y="55"/>
                    <a:pt x="70" y="46"/>
                    <a:pt x="71" y="35"/>
                  </a:cubicBezTo>
                  <a:cubicBezTo>
                    <a:pt x="73" y="24"/>
                    <a:pt x="74" y="14"/>
                    <a:pt x="75" y="8"/>
                  </a:cubicBezTo>
                  <a:cubicBezTo>
                    <a:pt x="88" y="7"/>
                    <a:pt x="101" y="5"/>
                    <a:pt x="112" y="1"/>
                  </a:cubicBezTo>
                  <a:cubicBezTo>
                    <a:pt x="113" y="6"/>
                    <a:pt x="115" y="9"/>
                    <a:pt x="116" y="11"/>
                  </a:cubicBezTo>
                  <a:cubicBezTo>
                    <a:pt x="112" y="11"/>
                    <a:pt x="101" y="12"/>
                    <a:pt x="83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31"/>
            <p:cNvSpPr>
              <a:spLocks noEditPoints="1"/>
            </p:cNvSpPr>
            <p:nvPr/>
          </p:nvSpPr>
          <p:spPr bwMode="auto">
            <a:xfrm>
              <a:off x="9665851" y="4546970"/>
              <a:ext cx="35951" cy="34051"/>
            </a:xfrm>
            <a:custGeom>
              <a:avLst/>
              <a:gdLst>
                <a:gd name="T0" fmla="*/ 85 w 104"/>
                <a:gd name="T1" fmla="*/ 0 h 98"/>
                <a:gd name="T2" fmla="*/ 80 w 104"/>
                <a:gd name="T3" fmla="*/ 32 h 98"/>
                <a:gd name="T4" fmla="*/ 91 w 104"/>
                <a:gd name="T5" fmla="*/ 32 h 98"/>
                <a:gd name="T6" fmla="*/ 104 w 104"/>
                <a:gd name="T7" fmla="*/ 31 h 98"/>
                <a:gd name="T8" fmla="*/ 103 w 104"/>
                <a:gd name="T9" fmla="*/ 40 h 98"/>
                <a:gd name="T10" fmla="*/ 90 w 104"/>
                <a:gd name="T11" fmla="*/ 40 h 98"/>
                <a:gd name="T12" fmla="*/ 79 w 104"/>
                <a:gd name="T13" fmla="*/ 40 h 98"/>
                <a:gd name="T14" fmla="*/ 75 w 104"/>
                <a:gd name="T15" fmla="*/ 74 h 98"/>
                <a:gd name="T16" fmla="*/ 35 w 104"/>
                <a:gd name="T17" fmla="*/ 74 h 98"/>
                <a:gd name="T18" fmla="*/ 40 w 104"/>
                <a:gd name="T19" fmla="*/ 40 h 98"/>
                <a:gd name="T20" fmla="*/ 23 w 104"/>
                <a:gd name="T21" fmla="*/ 40 h 98"/>
                <a:gd name="T22" fmla="*/ 16 w 104"/>
                <a:gd name="T23" fmla="*/ 90 h 98"/>
                <a:gd name="T24" fmla="*/ 72 w 104"/>
                <a:gd name="T25" fmla="*/ 90 h 98"/>
                <a:gd name="T26" fmla="*/ 89 w 104"/>
                <a:gd name="T27" fmla="*/ 89 h 98"/>
                <a:gd name="T28" fmla="*/ 88 w 104"/>
                <a:gd name="T29" fmla="*/ 98 h 98"/>
                <a:gd name="T30" fmla="*/ 71 w 104"/>
                <a:gd name="T31" fmla="*/ 98 h 98"/>
                <a:gd name="T32" fmla="*/ 4 w 104"/>
                <a:gd name="T33" fmla="*/ 98 h 98"/>
                <a:gd name="T34" fmla="*/ 7 w 104"/>
                <a:gd name="T35" fmla="*/ 84 h 98"/>
                <a:gd name="T36" fmla="*/ 14 w 104"/>
                <a:gd name="T37" fmla="*/ 40 h 98"/>
                <a:gd name="T38" fmla="*/ 0 w 104"/>
                <a:gd name="T39" fmla="*/ 40 h 98"/>
                <a:gd name="T40" fmla="*/ 1 w 104"/>
                <a:gd name="T41" fmla="*/ 31 h 98"/>
                <a:gd name="T42" fmla="*/ 15 w 104"/>
                <a:gd name="T43" fmla="*/ 32 h 98"/>
                <a:gd name="T44" fmla="*/ 18 w 104"/>
                <a:gd name="T45" fmla="*/ 5 h 98"/>
                <a:gd name="T46" fmla="*/ 29 w 104"/>
                <a:gd name="T47" fmla="*/ 5 h 98"/>
                <a:gd name="T48" fmla="*/ 24 w 104"/>
                <a:gd name="T49" fmla="*/ 32 h 98"/>
                <a:gd name="T50" fmla="*/ 41 w 104"/>
                <a:gd name="T51" fmla="*/ 32 h 98"/>
                <a:gd name="T52" fmla="*/ 45 w 104"/>
                <a:gd name="T53" fmla="*/ 0 h 98"/>
                <a:gd name="T54" fmla="*/ 56 w 104"/>
                <a:gd name="T55" fmla="*/ 0 h 98"/>
                <a:gd name="T56" fmla="*/ 51 w 104"/>
                <a:gd name="T57" fmla="*/ 32 h 98"/>
                <a:gd name="T58" fmla="*/ 70 w 104"/>
                <a:gd name="T59" fmla="*/ 32 h 98"/>
                <a:gd name="T60" fmla="*/ 74 w 104"/>
                <a:gd name="T61" fmla="*/ 0 h 98"/>
                <a:gd name="T62" fmla="*/ 85 w 104"/>
                <a:gd name="T63" fmla="*/ 0 h 98"/>
                <a:gd name="T64" fmla="*/ 66 w 104"/>
                <a:gd name="T65" fmla="*/ 66 h 98"/>
                <a:gd name="T66" fmla="*/ 69 w 104"/>
                <a:gd name="T67" fmla="*/ 40 h 98"/>
                <a:gd name="T68" fmla="*/ 50 w 104"/>
                <a:gd name="T69" fmla="*/ 40 h 98"/>
                <a:gd name="T70" fmla="*/ 46 w 104"/>
                <a:gd name="T71" fmla="*/ 66 h 98"/>
                <a:gd name="T72" fmla="*/ 66 w 104"/>
                <a:gd name="T73" fmla="*/ 6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" h="98">
                  <a:moveTo>
                    <a:pt x="85" y="0"/>
                  </a:moveTo>
                  <a:cubicBezTo>
                    <a:pt x="84" y="4"/>
                    <a:pt x="82" y="15"/>
                    <a:pt x="80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4" y="32"/>
                    <a:pt x="98" y="32"/>
                    <a:pt x="104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4" y="40"/>
                    <a:pt x="9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6" y="58"/>
                    <a:pt x="75" y="69"/>
                    <a:pt x="75" y="74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6" y="70"/>
                    <a:pt x="38" y="58"/>
                    <a:pt x="40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8" y="90"/>
                    <a:pt x="84" y="89"/>
                    <a:pt x="89" y="89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2" y="98"/>
                    <a:pt x="77" y="98"/>
                    <a:pt x="71" y="98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6" y="94"/>
                    <a:pt x="7" y="89"/>
                    <a:pt x="7" y="8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0"/>
                    <a:pt x="4" y="40"/>
                    <a:pt x="0" y="40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5" y="32"/>
                    <a:pt x="10" y="32"/>
                    <a:pt x="15" y="32"/>
                  </a:cubicBezTo>
                  <a:cubicBezTo>
                    <a:pt x="17" y="18"/>
                    <a:pt x="18" y="9"/>
                    <a:pt x="18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8"/>
                    <a:pt x="26" y="17"/>
                    <a:pt x="24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4" y="15"/>
                    <a:pt x="45" y="4"/>
                    <a:pt x="45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5" y="4"/>
                    <a:pt x="53" y="14"/>
                    <a:pt x="51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3" y="15"/>
                    <a:pt x="74" y="5"/>
                    <a:pt x="74" y="0"/>
                  </a:cubicBezTo>
                  <a:lnTo>
                    <a:pt x="85" y="0"/>
                  </a:lnTo>
                  <a:close/>
                  <a:moveTo>
                    <a:pt x="66" y="66"/>
                  </a:moveTo>
                  <a:cubicBezTo>
                    <a:pt x="69" y="40"/>
                    <a:pt x="69" y="40"/>
                    <a:pt x="6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46" y="66"/>
                    <a:pt x="46" y="66"/>
                    <a:pt x="46" y="66"/>
                  </a:cubicBezTo>
                  <a:lnTo>
                    <a:pt x="66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32"/>
            <p:cNvSpPr>
              <a:spLocks noEditPoints="1"/>
            </p:cNvSpPr>
            <p:nvPr/>
          </p:nvSpPr>
          <p:spPr bwMode="auto">
            <a:xfrm>
              <a:off x="9759236" y="4546386"/>
              <a:ext cx="35951" cy="35659"/>
            </a:xfrm>
            <a:custGeom>
              <a:avLst/>
              <a:gdLst>
                <a:gd name="T0" fmla="*/ 79 w 104"/>
                <a:gd name="T1" fmla="*/ 58 h 103"/>
                <a:gd name="T2" fmla="*/ 104 w 104"/>
                <a:gd name="T3" fmla="*/ 65 h 103"/>
                <a:gd name="T4" fmla="*/ 97 w 104"/>
                <a:gd name="T5" fmla="*/ 74 h 103"/>
                <a:gd name="T6" fmla="*/ 76 w 104"/>
                <a:gd name="T7" fmla="*/ 66 h 103"/>
                <a:gd name="T8" fmla="*/ 75 w 104"/>
                <a:gd name="T9" fmla="*/ 74 h 103"/>
                <a:gd name="T10" fmla="*/ 73 w 104"/>
                <a:gd name="T11" fmla="*/ 87 h 103"/>
                <a:gd name="T12" fmla="*/ 71 w 104"/>
                <a:gd name="T13" fmla="*/ 101 h 103"/>
                <a:gd name="T14" fmla="*/ 61 w 104"/>
                <a:gd name="T15" fmla="*/ 101 h 103"/>
                <a:gd name="T16" fmla="*/ 64 w 104"/>
                <a:gd name="T17" fmla="*/ 87 h 103"/>
                <a:gd name="T18" fmla="*/ 65 w 104"/>
                <a:gd name="T19" fmla="*/ 75 h 103"/>
                <a:gd name="T20" fmla="*/ 66 w 104"/>
                <a:gd name="T21" fmla="*/ 64 h 103"/>
                <a:gd name="T22" fmla="*/ 72 w 104"/>
                <a:gd name="T23" fmla="*/ 64 h 103"/>
                <a:gd name="T24" fmla="*/ 52 w 104"/>
                <a:gd name="T25" fmla="*/ 51 h 103"/>
                <a:gd name="T26" fmla="*/ 32 w 104"/>
                <a:gd name="T27" fmla="*/ 62 h 103"/>
                <a:gd name="T28" fmla="*/ 5 w 104"/>
                <a:gd name="T29" fmla="*/ 72 h 103"/>
                <a:gd name="T30" fmla="*/ 0 w 104"/>
                <a:gd name="T31" fmla="*/ 65 h 103"/>
                <a:gd name="T32" fmla="*/ 19 w 104"/>
                <a:gd name="T33" fmla="*/ 59 h 103"/>
                <a:gd name="T34" fmla="*/ 39 w 104"/>
                <a:gd name="T35" fmla="*/ 50 h 103"/>
                <a:gd name="T36" fmla="*/ 52 w 104"/>
                <a:gd name="T37" fmla="*/ 40 h 103"/>
                <a:gd name="T38" fmla="*/ 60 w 104"/>
                <a:gd name="T39" fmla="*/ 45 h 103"/>
                <a:gd name="T40" fmla="*/ 58 w 104"/>
                <a:gd name="T41" fmla="*/ 46 h 103"/>
                <a:gd name="T42" fmla="*/ 79 w 104"/>
                <a:gd name="T43" fmla="*/ 58 h 103"/>
                <a:gd name="T44" fmla="*/ 35 w 104"/>
                <a:gd name="T45" fmla="*/ 72 h 103"/>
                <a:gd name="T46" fmla="*/ 33 w 104"/>
                <a:gd name="T47" fmla="*/ 81 h 103"/>
                <a:gd name="T48" fmla="*/ 27 w 104"/>
                <a:gd name="T49" fmla="*/ 91 h 103"/>
                <a:gd name="T50" fmla="*/ 13 w 104"/>
                <a:gd name="T51" fmla="*/ 103 h 103"/>
                <a:gd name="T52" fmla="*/ 7 w 104"/>
                <a:gd name="T53" fmla="*/ 96 h 103"/>
                <a:gd name="T54" fmla="*/ 19 w 104"/>
                <a:gd name="T55" fmla="*/ 88 h 103"/>
                <a:gd name="T56" fmla="*/ 25 w 104"/>
                <a:gd name="T57" fmla="*/ 79 h 103"/>
                <a:gd name="T58" fmla="*/ 27 w 104"/>
                <a:gd name="T59" fmla="*/ 72 h 103"/>
                <a:gd name="T60" fmla="*/ 29 w 104"/>
                <a:gd name="T61" fmla="*/ 64 h 103"/>
                <a:gd name="T62" fmla="*/ 37 w 104"/>
                <a:gd name="T63" fmla="*/ 66 h 103"/>
                <a:gd name="T64" fmla="*/ 35 w 104"/>
                <a:gd name="T65" fmla="*/ 72 h 103"/>
                <a:gd name="T66" fmla="*/ 97 w 104"/>
                <a:gd name="T67" fmla="*/ 15 h 103"/>
                <a:gd name="T68" fmla="*/ 96 w 104"/>
                <a:gd name="T69" fmla="*/ 25 h 103"/>
                <a:gd name="T70" fmla="*/ 95 w 104"/>
                <a:gd name="T71" fmla="*/ 39 h 103"/>
                <a:gd name="T72" fmla="*/ 16 w 104"/>
                <a:gd name="T73" fmla="*/ 39 h 103"/>
                <a:gd name="T74" fmla="*/ 18 w 104"/>
                <a:gd name="T75" fmla="*/ 24 h 103"/>
                <a:gd name="T76" fmla="*/ 20 w 104"/>
                <a:gd name="T77" fmla="*/ 15 h 103"/>
                <a:gd name="T78" fmla="*/ 21 w 104"/>
                <a:gd name="T79" fmla="*/ 0 h 103"/>
                <a:gd name="T80" fmla="*/ 100 w 104"/>
                <a:gd name="T81" fmla="*/ 0 h 103"/>
                <a:gd name="T82" fmla="*/ 97 w 104"/>
                <a:gd name="T83" fmla="*/ 15 h 103"/>
                <a:gd name="T84" fmla="*/ 54 w 104"/>
                <a:gd name="T85" fmla="*/ 16 h 103"/>
                <a:gd name="T86" fmla="*/ 55 w 104"/>
                <a:gd name="T87" fmla="*/ 6 h 103"/>
                <a:gd name="T88" fmla="*/ 30 w 104"/>
                <a:gd name="T89" fmla="*/ 6 h 103"/>
                <a:gd name="T90" fmla="*/ 28 w 104"/>
                <a:gd name="T91" fmla="*/ 16 h 103"/>
                <a:gd name="T92" fmla="*/ 54 w 104"/>
                <a:gd name="T93" fmla="*/ 16 h 103"/>
                <a:gd name="T94" fmla="*/ 51 w 104"/>
                <a:gd name="T95" fmla="*/ 33 h 103"/>
                <a:gd name="T96" fmla="*/ 53 w 104"/>
                <a:gd name="T97" fmla="*/ 22 h 103"/>
                <a:gd name="T98" fmla="*/ 27 w 104"/>
                <a:gd name="T99" fmla="*/ 22 h 103"/>
                <a:gd name="T100" fmla="*/ 26 w 104"/>
                <a:gd name="T101" fmla="*/ 33 h 103"/>
                <a:gd name="T102" fmla="*/ 51 w 104"/>
                <a:gd name="T103" fmla="*/ 33 h 103"/>
                <a:gd name="T104" fmla="*/ 88 w 104"/>
                <a:gd name="T105" fmla="*/ 16 h 103"/>
                <a:gd name="T106" fmla="*/ 90 w 104"/>
                <a:gd name="T107" fmla="*/ 6 h 103"/>
                <a:gd name="T108" fmla="*/ 64 w 104"/>
                <a:gd name="T109" fmla="*/ 6 h 103"/>
                <a:gd name="T110" fmla="*/ 62 w 104"/>
                <a:gd name="T111" fmla="*/ 16 h 103"/>
                <a:gd name="T112" fmla="*/ 88 w 104"/>
                <a:gd name="T113" fmla="*/ 16 h 103"/>
                <a:gd name="T114" fmla="*/ 86 w 104"/>
                <a:gd name="T115" fmla="*/ 33 h 103"/>
                <a:gd name="T116" fmla="*/ 87 w 104"/>
                <a:gd name="T117" fmla="*/ 22 h 103"/>
                <a:gd name="T118" fmla="*/ 61 w 104"/>
                <a:gd name="T119" fmla="*/ 22 h 103"/>
                <a:gd name="T120" fmla="*/ 60 w 104"/>
                <a:gd name="T121" fmla="*/ 33 h 103"/>
                <a:gd name="T122" fmla="*/ 86 w 104"/>
                <a:gd name="T123" fmla="*/ 3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103">
                  <a:moveTo>
                    <a:pt x="79" y="58"/>
                  </a:moveTo>
                  <a:cubicBezTo>
                    <a:pt x="89" y="62"/>
                    <a:pt x="97" y="64"/>
                    <a:pt x="104" y="65"/>
                  </a:cubicBezTo>
                  <a:cubicBezTo>
                    <a:pt x="101" y="67"/>
                    <a:pt x="99" y="70"/>
                    <a:pt x="97" y="74"/>
                  </a:cubicBezTo>
                  <a:cubicBezTo>
                    <a:pt x="90" y="72"/>
                    <a:pt x="83" y="69"/>
                    <a:pt x="76" y="66"/>
                  </a:cubicBezTo>
                  <a:cubicBezTo>
                    <a:pt x="75" y="68"/>
                    <a:pt x="75" y="71"/>
                    <a:pt x="75" y="7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2" y="92"/>
                    <a:pt x="71" y="96"/>
                    <a:pt x="7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2" y="97"/>
                    <a:pt x="63" y="92"/>
                    <a:pt x="64" y="87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2"/>
                    <a:pt x="66" y="68"/>
                    <a:pt x="66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66" y="62"/>
                    <a:pt x="59" y="57"/>
                    <a:pt x="52" y="51"/>
                  </a:cubicBezTo>
                  <a:cubicBezTo>
                    <a:pt x="47" y="54"/>
                    <a:pt x="40" y="58"/>
                    <a:pt x="32" y="62"/>
                  </a:cubicBezTo>
                  <a:cubicBezTo>
                    <a:pt x="24" y="66"/>
                    <a:pt x="15" y="69"/>
                    <a:pt x="5" y="72"/>
                  </a:cubicBezTo>
                  <a:cubicBezTo>
                    <a:pt x="4" y="70"/>
                    <a:pt x="2" y="67"/>
                    <a:pt x="0" y="65"/>
                  </a:cubicBezTo>
                  <a:cubicBezTo>
                    <a:pt x="5" y="64"/>
                    <a:pt x="11" y="62"/>
                    <a:pt x="19" y="59"/>
                  </a:cubicBezTo>
                  <a:cubicBezTo>
                    <a:pt x="26" y="57"/>
                    <a:pt x="33" y="54"/>
                    <a:pt x="39" y="50"/>
                  </a:cubicBezTo>
                  <a:cubicBezTo>
                    <a:pt x="45" y="46"/>
                    <a:pt x="49" y="43"/>
                    <a:pt x="52" y="40"/>
                  </a:cubicBezTo>
                  <a:cubicBezTo>
                    <a:pt x="54" y="42"/>
                    <a:pt x="57" y="43"/>
                    <a:pt x="60" y="45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3" y="51"/>
                    <a:pt x="70" y="55"/>
                    <a:pt x="79" y="58"/>
                  </a:cubicBezTo>
                  <a:close/>
                  <a:moveTo>
                    <a:pt x="35" y="72"/>
                  </a:moveTo>
                  <a:cubicBezTo>
                    <a:pt x="35" y="75"/>
                    <a:pt x="34" y="77"/>
                    <a:pt x="33" y="81"/>
                  </a:cubicBezTo>
                  <a:cubicBezTo>
                    <a:pt x="32" y="84"/>
                    <a:pt x="30" y="87"/>
                    <a:pt x="27" y="91"/>
                  </a:cubicBezTo>
                  <a:cubicBezTo>
                    <a:pt x="24" y="94"/>
                    <a:pt x="19" y="98"/>
                    <a:pt x="13" y="103"/>
                  </a:cubicBezTo>
                  <a:cubicBezTo>
                    <a:pt x="11" y="100"/>
                    <a:pt x="9" y="98"/>
                    <a:pt x="7" y="96"/>
                  </a:cubicBezTo>
                  <a:cubicBezTo>
                    <a:pt x="12" y="93"/>
                    <a:pt x="16" y="90"/>
                    <a:pt x="19" y="88"/>
                  </a:cubicBezTo>
                  <a:cubicBezTo>
                    <a:pt x="22" y="85"/>
                    <a:pt x="24" y="82"/>
                    <a:pt x="25" y="79"/>
                  </a:cubicBezTo>
                  <a:cubicBezTo>
                    <a:pt x="26" y="77"/>
                    <a:pt x="27" y="74"/>
                    <a:pt x="27" y="72"/>
                  </a:cubicBezTo>
                  <a:cubicBezTo>
                    <a:pt x="28" y="71"/>
                    <a:pt x="28" y="68"/>
                    <a:pt x="29" y="64"/>
                  </a:cubicBezTo>
                  <a:cubicBezTo>
                    <a:pt x="32" y="65"/>
                    <a:pt x="35" y="65"/>
                    <a:pt x="37" y="66"/>
                  </a:cubicBezTo>
                  <a:cubicBezTo>
                    <a:pt x="36" y="68"/>
                    <a:pt x="36" y="70"/>
                    <a:pt x="35" y="72"/>
                  </a:cubicBezTo>
                  <a:close/>
                  <a:moveTo>
                    <a:pt x="97" y="15"/>
                  </a:moveTo>
                  <a:cubicBezTo>
                    <a:pt x="96" y="25"/>
                    <a:pt x="96" y="25"/>
                    <a:pt x="96" y="25"/>
                  </a:cubicBezTo>
                  <a:cubicBezTo>
                    <a:pt x="96" y="29"/>
                    <a:pt x="95" y="33"/>
                    <a:pt x="95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7" y="33"/>
                    <a:pt x="18" y="28"/>
                    <a:pt x="18" y="2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9"/>
                    <a:pt x="21" y="4"/>
                    <a:pt x="21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9" y="3"/>
                    <a:pt x="98" y="8"/>
                    <a:pt x="97" y="15"/>
                  </a:cubicBezTo>
                  <a:close/>
                  <a:moveTo>
                    <a:pt x="54" y="16"/>
                  </a:moveTo>
                  <a:cubicBezTo>
                    <a:pt x="55" y="6"/>
                    <a:pt x="55" y="6"/>
                    <a:pt x="55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16"/>
                    <a:pt x="28" y="16"/>
                    <a:pt x="28" y="16"/>
                  </a:cubicBezTo>
                  <a:lnTo>
                    <a:pt x="54" y="16"/>
                  </a:lnTo>
                  <a:close/>
                  <a:moveTo>
                    <a:pt x="51" y="33"/>
                  </a:moveTo>
                  <a:cubicBezTo>
                    <a:pt x="53" y="22"/>
                    <a:pt x="53" y="22"/>
                    <a:pt x="53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33"/>
                    <a:pt x="26" y="33"/>
                    <a:pt x="26" y="33"/>
                  </a:cubicBezTo>
                  <a:lnTo>
                    <a:pt x="51" y="33"/>
                  </a:lnTo>
                  <a:close/>
                  <a:moveTo>
                    <a:pt x="88" y="16"/>
                  </a:moveTo>
                  <a:cubicBezTo>
                    <a:pt x="90" y="6"/>
                    <a:pt x="90" y="6"/>
                    <a:pt x="90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2" y="16"/>
                    <a:pt x="62" y="16"/>
                    <a:pt x="62" y="16"/>
                  </a:cubicBezTo>
                  <a:lnTo>
                    <a:pt x="88" y="16"/>
                  </a:lnTo>
                  <a:close/>
                  <a:moveTo>
                    <a:pt x="86" y="33"/>
                  </a:moveTo>
                  <a:cubicBezTo>
                    <a:pt x="87" y="22"/>
                    <a:pt x="87" y="22"/>
                    <a:pt x="87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86" y="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Line 33"/>
            <p:cNvSpPr>
              <a:spLocks noChangeShapeType="1"/>
            </p:cNvSpPr>
            <p:nvPr/>
          </p:nvSpPr>
          <p:spPr bwMode="auto">
            <a:xfrm flipH="1">
              <a:off x="9255481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Line 34"/>
            <p:cNvSpPr>
              <a:spLocks noChangeShapeType="1"/>
            </p:cNvSpPr>
            <p:nvPr/>
          </p:nvSpPr>
          <p:spPr bwMode="auto">
            <a:xfrm flipH="1">
              <a:off x="9348136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Line 35"/>
            <p:cNvSpPr>
              <a:spLocks noChangeShapeType="1"/>
            </p:cNvSpPr>
            <p:nvPr/>
          </p:nvSpPr>
          <p:spPr bwMode="auto">
            <a:xfrm flipH="1">
              <a:off x="9443129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Line 36"/>
            <p:cNvSpPr>
              <a:spLocks noChangeShapeType="1"/>
            </p:cNvSpPr>
            <p:nvPr/>
          </p:nvSpPr>
          <p:spPr bwMode="auto">
            <a:xfrm flipH="1">
              <a:off x="9538268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Line 37"/>
            <p:cNvSpPr>
              <a:spLocks noChangeShapeType="1"/>
            </p:cNvSpPr>
            <p:nvPr/>
          </p:nvSpPr>
          <p:spPr bwMode="auto">
            <a:xfrm flipH="1">
              <a:off x="9633700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Line 38"/>
            <p:cNvSpPr>
              <a:spLocks noChangeShapeType="1"/>
            </p:cNvSpPr>
            <p:nvPr/>
          </p:nvSpPr>
          <p:spPr bwMode="auto">
            <a:xfrm flipH="1">
              <a:off x="9728108" y="4548432"/>
              <a:ext cx="4384" cy="31129"/>
            </a:xfrm>
            <a:prstGeom prst="line">
              <a:avLst/>
            </a:prstGeom>
            <a:noFill/>
            <a:ln w="14288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69" name="Picture 3" descr="C:\Documents and Settings\tdz\桌面\未标题-2.png" hidden="1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114" y="6542476"/>
            <a:ext cx="253705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日期占位符 7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8F58CE-AA9F-44F2-B75A-34227CEABCB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4" name="任意多边形 73" hidden="1"/>
          <p:cNvSpPr/>
          <p:nvPr userDrawn="1"/>
        </p:nvSpPr>
        <p:spPr>
          <a:xfrm rot="894806">
            <a:off x="779120" y="139286"/>
            <a:ext cx="541052" cy="828000"/>
          </a:xfrm>
          <a:custGeom>
            <a:avLst/>
            <a:gdLst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2946442 h 4575877"/>
              <a:gd name="connsiteX9" fmla="*/ 1633673 w 2990085"/>
              <a:gd name="connsiteY9" fmla="*/ 3401224 h 4575877"/>
              <a:gd name="connsiteX10" fmla="*/ 1630823 w 2990085"/>
              <a:gd name="connsiteY10" fmla="*/ 3401224 h 4575877"/>
              <a:gd name="connsiteX11" fmla="*/ 1635750 w 2990085"/>
              <a:gd name="connsiteY11" fmla="*/ 3723073 h 4575877"/>
              <a:gd name="connsiteX12" fmla="*/ 1626318 w 2990085"/>
              <a:gd name="connsiteY12" fmla="*/ 4162116 h 4575877"/>
              <a:gd name="connsiteX13" fmla="*/ 1998521 w 2990085"/>
              <a:gd name="connsiteY13" fmla="*/ 4114682 h 4575877"/>
              <a:gd name="connsiteX14" fmla="*/ 2387572 w 2990085"/>
              <a:gd name="connsiteY14" fmla="*/ 3936393 h 4575877"/>
              <a:gd name="connsiteX15" fmla="*/ 2393959 w 2990085"/>
              <a:gd name="connsiteY15" fmla="*/ 4089779 h 4575877"/>
              <a:gd name="connsiteX16" fmla="*/ 2032803 w 2990085"/>
              <a:gd name="connsiteY16" fmla="*/ 4243403 h 4575877"/>
              <a:gd name="connsiteX17" fmla="*/ 1655587 w 2990085"/>
              <a:gd name="connsiteY17" fmla="*/ 4315149 h 4575877"/>
              <a:gd name="connsiteX18" fmla="*/ 1273004 w 2990085"/>
              <a:gd name="connsiteY18" fmla="*/ 4388324 h 4575877"/>
              <a:gd name="connsiteX19" fmla="*/ 806011 w 2990085"/>
              <a:gd name="connsiteY19" fmla="*/ 4575877 h 4575877"/>
              <a:gd name="connsiteX20" fmla="*/ 801054 w 2990085"/>
              <a:gd name="connsiteY20" fmla="*/ 4427857 h 4575877"/>
              <a:gd name="connsiteX21" fmla="*/ 1160457 w 2990085"/>
              <a:gd name="connsiteY21" fmla="*/ 4159821 h 4575877"/>
              <a:gd name="connsiteX22" fmla="*/ 1241769 w 2990085"/>
              <a:gd name="connsiteY22" fmla="*/ 3667174 h 4575877"/>
              <a:gd name="connsiteX23" fmla="*/ 1237922 w 2990085"/>
              <a:gd name="connsiteY23" fmla="*/ 3428438 h 4575877"/>
              <a:gd name="connsiteX24" fmla="*/ 1240031 w 2990085"/>
              <a:gd name="connsiteY24" fmla="*/ 3428438 h 4575877"/>
              <a:gd name="connsiteX25" fmla="*/ 1240031 w 2990085"/>
              <a:gd name="connsiteY25" fmla="*/ 3401224 h 4575877"/>
              <a:gd name="connsiteX26" fmla="*/ 1239219 w 2990085"/>
              <a:gd name="connsiteY26" fmla="*/ 3401224 h 4575877"/>
              <a:gd name="connsiteX27" fmla="*/ 1239219 w 2990085"/>
              <a:gd name="connsiteY27" fmla="*/ 2606619 h 4575877"/>
              <a:gd name="connsiteX28" fmla="*/ 1240448 w 2990085"/>
              <a:gd name="connsiteY28" fmla="*/ 2606619 h 4575877"/>
              <a:gd name="connsiteX29" fmla="*/ 1216781 w 2990085"/>
              <a:gd name="connsiteY29" fmla="*/ 1137952 h 4575877"/>
              <a:gd name="connsiteX30" fmla="*/ 1205031 w 2990085"/>
              <a:gd name="connsiteY30" fmla="*/ 986000 h 4575877"/>
              <a:gd name="connsiteX31" fmla="*/ 1010196 w 2990085"/>
              <a:gd name="connsiteY31" fmla="*/ 923011 h 4575877"/>
              <a:gd name="connsiteX32" fmla="*/ 1010953 w 2990085"/>
              <a:gd name="connsiteY32" fmla="*/ 796446 h 4575877"/>
              <a:gd name="connsiteX33" fmla="*/ 1631355 w 2990085"/>
              <a:gd name="connsiteY33" fmla="*/ 516335 h 4575877"/>
              <a:gd name="connsiteX34" fmla="*/ 1619038 w 2990085"/>
              <a:gd name="connsiteY34" fmla="*/ 1030819 h 4575877"/>
              <a:gd name="connsiteX35" fmla="*/ 1617716 w 2990085"/>
              <a:gd name="connsiteY35" fmla="*/ 1823823 h 4575877"/>
              <a:gd name="connsiteX36" fmla="*/ 1868719 w 2990085"/>
              <a:gd name="connsiteY36" fmla="*/ 1774203 h 4575877"/>
              <a:gd name="connsiteX37" fmla="*/ 2397287 w 2990085"/>
              <a:gd name="connsiteY37" fmla="*/ 1343368 h 4575877"/>
              <a:gd name="connsiteX38" fmla="*/ 2504404 w 2990085"/>
              <a:gd name="connsiteY38" fmla="*/ 645679 h 4575877"/>
              <a:gd name="connsiteX39" fmla="*/ 2200442 w 2990085"/>
              <a:gd name="connsiteY39" fmla="*/ 269996 h 4575877"/>
              <a:gd name="connsiteX40" fmla="*/ 1592464 w 2990085"/>
              <a:gd name="connsiteY40" fmla="*/ 262479 h 4575877"/>
              <a:gd name="connsiteX41" fmla="*/ 774828 w 2990085"/>
              <a:gd name="connsiteY41" fmla="*/ 718607 h 4575877"/>
              <a:gd name="connsiteX42" fmla="*/ 255817 w 2990085"/>
              <a:gd name="connsiteY42" fmla="*/ 1465682 h 4575877"/>
              <a:gd name="connsiteX43" fmla="*/ 203204 w 2990085"/>
              <a:gd name="connsiteY43" fmla="*/ 2206292 h 4575877"/>
              <a:gd name="connsiteX44" fmla="*/ 348810 w 2990085"/>
              <a:gd name="connsiteY44" fmla="*/ 2483428 h 4575877"/>
              <a:gd name="connsiteX45" fmla="*/ 622088 w 2990085"/>
              <a:gd name="connsiteY45" fmla="*/ 2657629 h 4575877"/>
              <a:gd name="connsiteX46" fmla="*/ 800805 w 2990085"/>
              <a:gd name="connsiteY46" fmla="*/ 2811066 h 4575877"/>
              <a:gd name="connsiteX47" fmla="*/ 779502 w 2990085"/>
              <a:gd name="connsiteY47" fmla="*/ 2914384 h 4575877"/>
              <a:gd name="connsiteX48" fmla="*/ 686344 w 2990085"/>
              <a:gd name="connsiteY48" fmla="*/ 2985143 h 4575877"/>
              <a:gd name="connsiteX49" fmla="*/ 347086 w 2990085"/>
              <a:gd name="connsiteY49" fmla="*/ 2854362 h 4575877"/>
              <a:gd name="connsiteX50" fmla="*/ 51924 w 2990085"/>
              <a:gd name="connsiteY50" fmla="*/ 2349974 h 4575877"/>
              <a:gd name="connsiteX51" fmla="*/ 301903 w 2990085"/>
              <a:gd name="connsiteY51" fmla="*/ 1002519 h 4575877"/>
              <a:gd name="connsiteX52" fmla="*/ 1651515 w 2990085"/>
              <a:gd name="connsiteY52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3401224 h 4575877"/>
              <a:gd name="connsiteX9" fmla="*/ 1630823 w 2990085"/>
              <a:gd name="connsiteY9" fmla="*/ 3401224 h 4575877"/>
              <a:gd name="connsiteX10" fmla="*/ 1635750 w 2990085"/>
              <a:gd name="connsiteY10" fmla="*/ 3723073 h 4575877"/>
              <a:gd name="connsiteX11" fmla="*/ 1626318 w 2990085"/>
              <a:gd name="connsiteY11" fmla="*/ 4162116 h 4575877"/>
              <a:gd name="connsiteX12" fmla="*/ 1998521 w 2990085"/>
              <a:gd name="connsiteY12" fmla="*/ 4114682 h 4575877"/>
              <a:gd name="connsiteX13" fmla="*/ 2387572 w 2990085"/>
              <a:gd name="connsiteY13" fmla="*/ 3936393 h 4575877"/>
              <a:gd name="connsiteX14" fmla="*/ 2393959 w 2990085"/>
              <a:gd name="connsiteY14" fmla="*/ 4089779 h 4575877"/>
              <a:gd name="connsiteX15" fmla="*/ 2032803 w 2990085"/>
              <a:gd name="connsiteY15" fmla="*/ 4243403 h 4575877"/>
              <a:gd name="connsiteX16" fmla="*/ 1655587 w 2990085"/>
              <a:gd name="connsiteY16" fmla="*/ 4315149 h 4575877"/>
              <a:gd name="connsiteX17" fmla="*/ 1273004 w 2990085"/>
              <a:gd name="connsiteY17" fmla="*/ 4388324 h 4575877"/>
              <a:gd name="connsiteX18" fmla="*/ 806011 w 2990085"/>
              <a:gd name="connsiteY18" fmla="*/ 4575877 h 4575877"/>
              <a:gd name="connsiteX19" fmla="*/ 801054 w 2990085"/>
              <a:gd name="connsiteY19" fmla="*/ 4427857 h 4575877"/>
              <a:gd name="connsiteX20" fmla="*/ 1160457 w 2990085"/>
              <a:gd name="connsiteY20" fmla="*/ 4159821 h 4575877"/>
              <a:gd name="connsiteX21" fmla="*/ 1241769 w 2990085"/>
              <a:gd name="connsiteY21" fmla="*/ 3667174 h 4575877"/>
              <a:gd name="connsiteX22" fmla="*/ 1237922 w 2990085"/>
              <a:gd name="connsiteY22" fmla="*/ 3428438 h 4575877"/>
              <a:gd name="connsiteX23" fmla="*/ 1240031 w 2990085"/>
              <a:gd name="connsiteY23" fmla="*/ 3428438 h 4575877"/>
              <a:gd name="connsiteX24" fmla="*/ 1240031 w 2990085"/>
              <a:gd name="connsiteY24" fmla="*/ 3401224 h 4575877"/>
              <a:gd name="connsiteX25" fmla="*/ 1239219 w 2990085"/>
              <a:gd name="connsiteY25" fmla="*/ 3401224 h 4575877"/>
              <a:gd name="connsiteX26" fmla="*/ 1239219 w 2990085"/>
              <a:gd name="connsiteY26" fmla="*/ 2606619 h 4575877"/>
              <a:gd name="connsiteX27" fmla="*/ 1240448 w 2990085"/>
              <a:gd name="connsiteY27" fmla="*/ 2606619 h 4575877"/>
              <a:gd name="connsiteX28" fmla="*/ 1216781 w 2990085"/>
              <a:gd name="connsiteY28" fmla="*/ 1137952 h 4575877"/>
              <a:gd name="connsiteX29" fmla="*/ 1205031 w 2990085"/>
              <a:gd name="connsiteY29" fmla="*/ 986000 h 4575877"/>
              <a:gd name="connsiteX30" fmla="*/ 1010196 w 2990085"/>
              <a:gd name="connsiteY30" fmla="*/ 923011 h 4575877"/>
              <a:gd name="connsiteX31" fmla="*/ 1010953 w 2990085"/>
              <a:gd name="connsiteY31" fmla="*/ 796446 h 4575877"/>
              <a:gd name="connsiteX32" fmla="*/ 1631355 w 2990085"/>
              <a:gd name="connsiteY32" fmla="*/ 516335 h 4575877"/>
              <a:gd name="connsiteX33" fmla="*/ 1619038 w 2990085"/>
              <a:gd name="connsiteY33" fmla="*/ 1030819 h 4575877"/>
              <a:gd name="connsiteX34" fmla="*/ 1617716 w 2990085"/>
              <a:gd name="connsiteY34" fmla="*/ 1823823 h 4575877"/>
              <a:gd name="connsiteX35" fmla="*/ 1868719 w 2990085"/>
              <a:gd name="connsiteY35" fmla="*/ 1774203 h 4575877"/>
              <a:gd name="connsiteX36" fmla="*/ 2397287 w 2990085"/>
              <a:gd name="connsiteY36" fmla="*/ 1343368 h 4575877"/>
              <a:gd name="connsiteX37" fmla="*/ 2504404 w 2990085"/>
              <a:gd name="connsiteY37" fmla="*/ 645679 h 4575877"/>
              <a:gd name="connsiteX38" fmla="*/ 2200442 w 2990085"/>
              <a:gd name="connsiteY38" fmla="*/ 269996 h 4575877"/>
              <a:gd name="connsiteX39" fmla="*/ 1592464 w 2990085"/>
              <a:gd name="connsiteY39" fmla="*/ 262479 h 4575877"/>
              <a:gd name="connsiteX40" fmla="*/ 774828 w 2990085"/>
              <a:gd name="connsiteY40" fmla="*/ 718607 h 4575877"/>
              <a:gd name="connsiteX41" fmla="*/ 255817 w 2990085"/>
              <a:gd name="connsiteY41" fmla="*/ 1465682 h 4575877"/>
              <a:gd name="connsiteX42" fmla="*/ 203204 w 2990085"/>
              <a:gd name="connsiteY42" fmla="*/ 2206292 h 4575877"/>
              <a:gd name="connsiteX43" fmla="*/ 348810 w 2990085"/>
              <a:gd name="connsiteY43" fmla="*/ 2483428 h 4575877"/>
              <a:gd name="connsiteX44" fmla="*/ 622088 w 2990085"/>
              <a:gd name="connsiteY44" fmla="*/ 2657629 h 4575877"/>
              <a:gd name="connsiteX45" fmla="*/ 800805 w 2990085"/>
              <a:gd name="connsiteY45" fmla="*/ 2811066 h 4575877"/>
              <a:gd name="connsiteX46" fmla="*/ 779502 w 2990085"/>
              <a:gd name="connsiteY46" fmla="*/ 2914384 h 4575877"/>
              <a:gd name="connsiteX47" fmla="*/ 686344 w 2990085"/>
              <a:gd name="connsiteY47" fmla="*/ 2985143 h 4575877"/>
              <a:gd name="connsiteX48" fmla="*/ 347086 w 2990085"/>
              <a:gd name="connsiteY48" fmla="*/ 2854362 h 4575877"/>
              <a:gd name="connsiteX49" fmla="*/ 51924 w 2990085"/>
              <a:gd name="connsiteY49" fmla="*/ 2349974 h 4575877"/>
              <a:gd name="connsiteX50" fmla="*/ 301903 w 2990085"/>
              <a:gd name="connsiteY50" fmla="*/ 1002519 h 4575877"/>
              <a:gd name="connsiteX51" fmla="*/ 1651515 w 2990085"/>
              <a:gd name="connsiteY51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3673 w 2990085"/>
              <a:gd name="connsiteY7" fmla="*/ 3401224 h 4575877"/>
              <a:gd name="connsiteX8" fmla="*/ 1630823 w 2990085"/>
              <a:gd name="connsiteY8" fmla="*/ 3401224 h 4575877"/>
              <a:gd name="connsiteX9" fmla="*/ 1635750 w 2990085"/>
              <a:gd name="connsiteY9" fmla="*/ 3723073 h 4575877"/>
              <a:gd name="connsiteX10" fmla="*/ 1626318 w 2990085"/>
              <a:gd name="connsiteY10" fmla="*/ 4162116 h 4575877"/>
              <a:gd name="connsiteX11" fmla="*/ 1998521 w 2990085"/>
              <a:gd name="connsiteY11" fmla="*/ 4114682 h 4575877"/>
              <a:gd name="connsiteX12" fmla="*/ 2387572 w 2990085"/>
              <a:gd name="connsiteY12" fmla="*/ 3936393 h 4575877"/>
              <a:gd name="connsiteX13" fmla="*/ 2393959 w 2990085"/>
              <a:gd name="connsiteY13" fmla="*/ 4089779 h 4575877"/>
              <a:gd name="connsiteX14" fmla="*/ 2032803 w 2990085"/>
              <a:gd name="connsiteY14" fmla="*/ 4243403 h 4575877"/>
              <a:gd name="connsiteX15" fmla="*/ 1655587 w 2990085"/>
              <a:gd name="connsiteY15" fmla="*/ 4315149 h 4575877"/>
              <a:gd name="connsiteX16" fmla="*/ 1273004 w 2990085"/>
              <a:gd name="connsiteY16" fmla="*/ 4388324 h 4575877"/>
              <a:gd name="connsiteX17" fmla="*/ 806011 w 2990085"/>
              <a:gd name="connsiteY17" fmla="*/ 4575877 h 4575877"/>
              <a:gd name="connsiteX18" fmla="*/ 801054 w 2990085"/>
              <a:gd name="connsiteY18" fmla="*/ 4427857 h 4575877"/>
              <a:gd name="connsiteX19" fmla="*/ 1160457 w 2990085"/>
              <a:gd name="connsiteY19" fmla="*/ 4159821 h 4575877"/>
              <a:gd name="connsiteX20" fmla="*/ 1241769 w 2990085"/>
              <a:gd name="connsiteY20" fmla="*/ 3667174 h 4575877"/>
              <a:gd name="connsiteX21" fmla="*/ 1237922 w 2990085"/>
              <a:gd name="connsiteY21" fmla="*/ 3428438 h 4575877"/>
              <a:gd name="connsiteX22" fmla="*/ 1240031 w 2990085"/>
              <a:gd name="connsiteY22" fmla="*/ 3428438 h 4575877"/>
              <a:gd name="connsiteX23" fmla="*/ 1240031 w 2990085"/>
              <a:gd name="connsiteY23" fmla="*/ 3401224 h 4575877"/>
              <a:gd name="connsiteX24" fmla="*/ 1239219 w 2990085"/>
              <a:gd name="connsiteY24" fmla="*/ 3401224 h 4575877"/>
              <a:gd name="connsiteX25" fmla="*/ 1239219 w 2990085"/>
              <a:gd name="connsiteY25" fmla="*/ 2606619 h 4575877"/>
              <a:gd name="connsiteX26" fmla="*/ 1240448 w 2990085"/>
              <a:gd name="connsiteY26" fmla="*/ 2606619 h 4575877"/>
              <a:gd name="connsiteX27" fmla="*/ 1216781 w 2990085"/>
              <a:gd name="connsiteY27" fmla="*/ 1137952 h 4575877"/>
              <a:gd name="connsiteX28" fmla="*/ 1205031 w 2990085"/>
              <a:gd name="connsiteY28" fmla="*/ 986000 h 4575877"/>
              <a:gd name="connsiteX29" fmla="*/ 1010196 w 2990085"/>
              <a:gd name="connsiteY29" fmla="*/ 923011 h 4575877"/>
              <a:gd name="connsiteX30" fmla="*/ 1010953 w 2990085"/>
              <a:gd name="connsiteY30" fmla="*/ 796446 h 4575877"/>
              <a:gd name="connsiteX31" fmla="*/ 1631355 w 2990085"/>
              <a:gd name="connsiteY31" fmla="*/ 516335 h 4575877"/>
              <a:gd name="connsiteX32" fmla="*/ 1619038 w 2990085"/>
              <a:gd name="connsiteY32" fmla="*/ 1030819 h 4575877"/>
              <a:gd name="connsiteX33" fmla="*/ 1617716 w 2990085"/>
              <a:gd name="connsiteY33" fmla="*/ 1823823 h 4575877"/>
              <a:gd name="connsiteX34" fmla="*/ 1868719 w 2990085"/>
              <a:gd name="connsiteY34" fmla="*/ 1774203 h 4575877"/>
              <a:gd name="connsiteX35" fmla="*/ 2397287 w 2990085"/>
              <a:gd name="connsiteY35" fmla="*/ 1343368 h 4575877"/>
              <a:gd name="connsiteX36" fmla="*/ 2504404 w 2990085"/>
              <a:gd name="connsiteY36" fmla="*/ 645679 h 4575877"/>
              <a:gd name="connsiteX37" fmla="*/ 2200442 w 2990085"/>
              <a:gd name="connsiteY37" fmla="*/ 269996 h 4575877"/>
              <a:gd name="connsiteX38" fmla="*/ 1592464 w 2990085"/>
              <a:gd name="connsiteY38" fmla="*/ 262479 h 4575877"/>
              <a:gd name="connsiteX39" fmla="*/ 774828 w 2990085"/>
              <a:gd name="connsiteY39" fmla="*/ 718607 h 4575877"/>
              <a:gd name="connsiteX40" fmla="*/ 255817 w 2990085"/>
              <a:gd name="connsiteY40" fmla="*/ 1465682 h 4575877"/>
              <a:gd name="connsiteX41" fmla="*/ 203204 w 2990085"/>
              <a:gd name="connsiteY41" fmla="*/ 2206292 h 4575877"/>
              <a:gd name="connsiteX42" fmla="*/ 348810 w 2990085"/>
              <a:gd name="connsiteY42" fmla="*/ 2483428 h 4575877"/>
              <a:gd name="connsiteX43" fmla="*/ 622088 w 2990085"/>
              <a:gd name="connsiteY43" fmla="*/ 2657629 h 4575877"/>
              <a:gd name="connsiteX44" fmla="*/ 800805 w 2990085"/>
              <a:gd name="connsiteY44" fmla="*/ 2811066 h 4575877"/>
              <a:gd name="connsiteX45" fmla="*/ 779502 w 2990085"/>
              <a:gd name="connsiteY45" fmla="*/ 2914384 h 4575877"/>
              <a:gd name="connsiteX46" fmla="*/ 686344 w 2990085"/>
              <a:gd name="connsiteY46" fmla="*/ 2985143 h 4575877"/>
              <a:gd name="connsiteX47" fmla="*/ 347086 w 2990085"/>
              <a:gd name="connsiteY47" fmla="*/ 2854362 h 4575877"/>
              <a:gd name="connsiteX48" fmla="*/ 51924 w 2990085"/>
              <a:gd name="connsiteY48" fmla="*/ 2349974 h 4575877"/>
              <a:gd name="connsiteX49" fmla="*/ 301903 w 2990085"/>
              <a:gd name="connsiteY49" fmla="*/ 1002519 h 4575877"/>
              <a:gd name="connsiteX50" fmla="*/ 1651515 w 2990085"/>
              <a:gd name="connsiteY50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3401224 h 4575877"/>
              <a:gd name="connsiteX24" fmla="*/ 1239219 w 2990085"/>
              <a:gd name="connsiteY24" fmla="*/ 2606619 h 4575877"/>
              <a:gd name="connsiteX25" fmla="*/ 1240448 w 2990085"/>
              <a:gd name="connsiteY25" fmla="*/ 2606619 h 4575877"/>
              <a:gd name="connsiteX26" fmla="*/ 1216781 w 2990085"/>
              <a:gd name="connsiteY26" fmla="*/ 1137952 h 4575877"/>
              <a:gd name="connsiteX27" fmla="*/ 1205031 w 2990085"/>
              <a:gd name="connsiteY27" fmla="*/ 986000 h 4575877"/>
              <a:gd name="connsiteX28" fmla="*/ 1010196 w 2990085"/>
              <a:gd name="connsiteY28" fmla="*/ 923011 h 4575877"/>
              <a:gd name="connsiteX29" fmla="*/ 1010953 w 2990085"/>
              <a:gd name="connsiteY29" fmla="*/ 796446 h 4575877"/>
              <a:gd name="connsiteX30" fmla="*/ 1631355 w 2990085"/>
              <a:gd name="connsiteY30" fmla="*/ 516335 h 4575877"/>
              <a:gd name="connsiteX31" fmla="*/ 1619038 w 2990085"/>
              <a:gd name="connsiteY31" fmla="*/ 1030819 h 4575877"/>
              <a:gd name="connsiteX32" fmla="*/ 1617716 w 2990085"/>
              <a:gd name="connsiteY32" fmla="*/ 1823823 h 4575877"/>
              <a:gd name="connsiteX33" fmla="*/ 1868719 w 2990085"/>
              <a:gd name="connsiteY33" fmla="*/ 1774203 h 4575877"/>
              <a:gd name="connsiteX34" fmla="*/ 2397287 w 2990085"/>
              <a:gd name="connsiteY34" fmla="*/ 1343368 h 4575877"/>
              <a:gd name="connsiteX35" fmla="*/ 2504404 w 2990085"/>
              <a:gd name="connsiteY35" fmla="*/ 645679 h 4575877"/>
              <a:gd name="connsiteX36" fmla="*/ 2200442 w 2990085"/>
              <a:gd name="connsiteY36" fmla="*/ 269996 h 4575877"/>
              <a:gd name="connsiteX37" fmla="*/ 1592464 w 2990085"/>
              <a:gd name="connsiteY37" fmla="*/ 262479 h 4575877"/>
              <a:gd name="connsiteX38" fmla="*/ 774828 w 2990085"/>
              <a:gd name="connsiteY38" fmla="*/ 718607 h 4575877"/>
              <a:gd name="connsiteX39" fmla="*/ 255817 w 2990085"/>
              <a:gd name="connsiteY39" fmla="*/ 1465682 h 4575877"/>
              <a:gd name="connsiteX40" fmla="*/ 203204 w 2990085"/>
              <a:gd name="connsiteY40" fmla="*/ 2206292 h 4575877"/>
              <a:gd name="connsiteX41" fmla="*/ 348810 w 2990085"/>
              <a:gd name="connsiteY41" fmla="*/ 2483428 h 4575877"/>
              <a:gd name="connsiteX42" fmla="*/ 622088 w 2990085"/>
              <a:gd name="connsiteY42" fmla="*/ 2657629 h 4575877"/>
              <a:gd name="connsiteX43" fmla="*/ 800805 w 2990085"/>
              <a:gd name="connsiteY43" fmla="*/ 2811066 h 4575877"/>
              <a:gd name="connsiteX44" fmla="*/ 779502 w 2990085"/>
              <a:gd name="connsiteY44" fmla="*/ 2914384 h 4575877"/>
              <a:gd name="connsiteX45" fmla="*/ 686344 w 2990085"/>
              <a:gd name="connsiteY45" fmla="*/ 2985143 h 4575877"/>
              <a:gd name="connsiteX46" fmla="*/ 347086 w 2990085"/>
              <a:gd name="connsiteY46" fmla="*/ 2854362 h 4575877"/>
              <a:gd name="connsiteX47" fmla="*/ 51924 w 2990085"/>
              <a:gd name="connsiteY47" fmla="*/ 2349974 h 4575877"/>
              <a:gd name="connsiteX48" fmla="*/ 301903 w 2990085"/>
              <a:gd name="connsiteY48" fmla="*/ 1002519 h 4575877"/>
              <a:gd name="connsiteX49" fmla="*/ 1651515 w 2990085"/>
              <a:gd name="connsiteY49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2606619 h 4575877"/>
              <a:gd name="connsiteX24" fmla="*/ 1240448 w 2990085"/>
              <a:gd name="connsiteY24" fmla="*/ 2606619 h 4575877"/>
              <a:gd name="connsiteX25" fmla="*/ 1216781 w 2990085"/>
              <a:gd name="connsiteY25" fmla="*/ 1137952 h 4575877"/>
              <a:gd name="connsiteX26" fmla="*/ 1205031 w 2990085"/>
              <a:gd name="connsiteY26" fmla="*/ 986000 h 4575877"/>
              <a:gd name="connsiteX27" fmla="*/ 1010196 w 2990085"/>
              <a:gd name="connsiteY27" fmla="*/ 923011 h 4575877"/>
              <a:gd name="connsiteX28" fmla="*/ 1010953 w 2990085"/>
              <a:gd name="connsiteY28" fmla="*/ 796446 h 4575877"/>
              <a:gd name="connsiteX29" fmla="*/ 1631355 w 2990085"/>
              <a:gd name="connsiteY29" fmla="*/ 516335 h 4575877"/>
              <a:gd name="connsiteX30" fmla="*/ 1619038 w 2990085"/>
              <a:gd name="connsiteY30" fmla="*/ 1030819 h 4575877"/>
              <a:gd name="connsiteX31" fmla="*/ 1617716 w 2990085"/>
              <a:gd name="connsiteY31" fmla="*/ 1823823 h 4575877"/>
              <a:gd name="connsiteX32" fmla="*/ 1868719 w 2990085"/>
              <a:gd name="connsiteY32" fmla="*/ 1774203 h 4575877"/>
              <a:gd name="connsiteX33" fmla="*/ 2397287 w 2990085"/>
              <a:gd name="connsiteY33" fmla="*/ 1343368 h 4575877"/>
              <a:gd name="connsiteX34" fmla="*/ 2504404 w 2990085"/>
              <a:gd name="connsiteY34" fmla="*/ 645679 h 4575877"/>
              <a:gd name="connsiteX35" fmla="*/ 2200442 w 2990085"/>
              <a:gd name="connsiteY35" fmla="*/ 269996 h 4575877"/>
              <a:gd name="connsiteX36" fmla="*/ 1592464 w 2990085"/>
              <a:gd name="connsiteY36" fmla="*/ 262479 h 4575877"/>
              <a:gd name="connsiteX37" fmla="*/ 774828 w 2990085"/>
              <a:gd name="connsiteY37" fmla="*/ 718607 h 4575877"/>
              <a:gd name="connsiteX38" fmla="*/ 255817 w 2990085"/>
              <a:gd name="connsiteY38" fmla="*/ 1465682 h 4575877"/>
              <a:gd name="connsiteX39" fmla="*/ 203204 w 2990085"/>
              <a:gd name="connsiteY39" fmla="*/ 2206292 h 4575877"/>
              <a:gd name="connsiteX40" fmla="*/ 348810 w 2990085"/>
              <a:gd name="connsiteY40" fmla="*/ 2483428 h 4575877"/>
              <a:gd name="connsiteX41" fmla="*/ 622088 w 2990085"/>
              <a:gd name="connsiteY41" fmla="*/ 2657629 h 4575877"/>
              <a:gd name="connsiteX42" fmla="*/ 800805 w 2990085"/>
              <a:gd name="connsiteY42" fmla="*/ 2811066 h 4575877"/>
              <a:gd name="connsiteX43" fmla="*/ 779502 w 2990085"/>
              <a:gd name="connsiteY43" fmla="*/ 2914384 h 4575877"/>
              <a:gd name="connsiteX44" fmla="*/ 686344 w 2990085"/>
              <a:gd name="connsiteY44" fmla="*/ 2985143 h 4575877"/>
              <a:gd name="connsiteX45" fmla="*/ 347086 w 2990085"/>
              <a:gd name="connsiteY45" fmla="*/ 2854362 h 4575877"/>
              <a:gd name="connsiteX46" fmla="*/ 51924 w 2990085"/>
              <a:gd name="connsiteY46" fmla="*/ 2349974 h 4575877"/>
              <a:gd name="connsiteX47" fmla="*/ 301903 w 2990085"/>
              <a:gd name="connsiteY47" fmla="*/ 1002519 h 4575877"/>
              <a:gd name="connsiteX48" fmla="*/ 1651515 w 2990085"/>
              <a:gd name="connsiteY48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39219 w 2990085"/>
              <a:gd name="connsiteY22" fmla="*/ 2606619 h 4575877"/>
              <a:gd name="connsiteX23" fmla="*/ 1240448 w 2990085"/>
              <a:gd name="connsiteY23" fmla="*/ 2606619 h 4575877"/>
              <a:gd name="connsiteX24" fmla="*/ 1216781 w 2990085"/>
              <a:gd name="connsiteY24" fmla="*/ 1137952 h 4575877"/>
              <a:gd name="connsiteX25" fmla="*/ 1205031 w 2990085"/>
              <a:gd name="connsiteY25" fmla="*/ 986000 h 4575877"/>
              <a:gd name="connsiteX26" fmla="*/ 1010196 w 2990085"/>
              <a:gd name="connsiteY26" fmla="*/ 923011 h 4575877"/>
              <a:gd name="connsiteX27" fmla="*/ 1010953 w 2990085"/>
              <a:gd name="connsiteY27" fmla="*/ 796446 h 4575877"/>
              <a:gd name="connsiteX28" fmla="*/ 1631355 w 2990085"/>
              <a:gd name="connsiteY28" fmla="*/ 516335 h 4575877"/>
              <a:gd name="connsiteX29" fmla="*/ 1619038 w 2990085"/>
              <a:gd name="connsiteY29" fmla="*/ 1030819 h 4575877"/>
              <a:gd name="connsiteX30" fmla="*/ 1617716 w 2990085"/>
              <a:gd name="connsiteY30" fmla="*/ 1823823 h 4575877"/>
              <a:gd name="connsiteX31" fmla="*/ 1868719 w 2990085"/>
              <a:gd name="connsiteY31" fmla="*/ 1774203 h 4575877"/>
              <a:gd name="connsiteX32" fmla="*/ 2397287 w 2990085"/>
              <a:gd name="connsiteY32" fmla="*/ 1343368 h 4575877"/>
              <a:gd name="connsiteX33" fmla="*/ 2504404 w 2990085"/>
              <a:gd name="connsiteY33" fmla="*/ 645679 h 4575877"/>
              <a:gd name="connsiteX34" fmla="*/ 2200442 w 2990085"/>
              <a:gd name="connsiteY34" fmla="*/ 269996 h 4575877"/>
              <a:gd name="connsiteX35" fmla="*/ 1592464 w 2990085"/>
              <a:gd name="connsiteY35" fmla="*/ 262479 h 4575877"/>
              <a:gd name="connsiteX36" fmla="*/ 774828 w 2990085"/>
              <a:gd name="connsiteY36" fmla="*/ 718607 h 4575877"/>
              <a:gd name="connsiteX37" fmla="*/ 255817 w 2990085"/>
              <a:gd name="connsiteY37" fmla="*/ 1465682 h 4575877"/>
              <a:gd name="connsiteX38" fmla="*/ 203204 w 2990085"/>
              <a:gd name="connsiteY38" fmla="*/ 2206292 h 4575877"/>
              <a:gd name="connsiteX39" fmla="*/ 348810 w 2990085"/>
              <a:gd name="connsiteY39" fmla="*/ 2483428 h 4575877"/>
              <a:gd name="connsiteX40" fmla="*/ 622088 w 2990085"/>
              <a:gd name="connsiteY40" fmla="*/ 2657629 h 4575877"/>
              <a:gd name="connsiteX41" fmla="*/ 800805 w 2990085"/>
              <a:gd name="connsiteY41" fmla="*/ 2811066 h 4575877"/>
              <a:gd name="connsiteX42" fmla="*/ 779502 w 2990085"/>
              <a:gd name="connsiteY42" fmla="*/ 2914384 h 4575877"/>
              <a:gd name="connsiteX43" fmla="*/ 686344 w 2990085"/>
              <a:gd name="connsiteY43" fmla="*/ 2985143 h 4575877"/>
              <a:gd name="connsiteX44" fmla="*/ 347086 w 2990085"/>
              <a:gd name="connsiteY44" fmla="*/ 2854362 h 4575877"/>
              <a:gd name="connsiteX45" fmla="*/ 51924 w 2990085"/>
              <a:gd name="connsiteY45" fmla="*/ 2349974 h 4575877"/>
              <a:gd name="connsiteX46" fmla="*/ 301903 w 2990085"/>
              <a:gd name="connsiteY46" fmla="*/ 1002519 h 4575877"/>
              <a:gd name="connsiteX47" fmla="*/ 1651515 w 2990085"/>
              <a:gd name="connsiteY47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39219 w 2990085"/>
              <a:gd name="connsiteY21" fmla="*/ 2606619 h 4575877"/>
              <a:gd name="connsiteX22" fmla="*/ 1240448 w 2990085"/>
              <a:gd name="connsiteY22" fmla="*/ 2606619 h 4575877"/>
              <a:gd name="connsiteX23" fmla="*/ 1216781 w 2990085"/>
              <a:gd name="connsiteY23" fmla="*/ 1137952 h 4575877"/>
              <a:gd name="connsiteX24" fmla="*/ 1205031 w 2990085"/>
              <a:gd name="connsiteY24" fmla="*/ 986000 h 4575877"/>
              <a:gd name="connsiteX25" fmla="*/ 1010196 w 2990085"/>
              <a:gd name="connsiteY25" fmla="*/ 923011 h 4575877"/>
              <a:gd name="connsiteX26" fmla="*/ 1010953 w 2990085"/>
              <a:gd name="connsiteY26" fmla="*/ 796446 h 4575877"/>
              <a:gd name="connsiteX27" fmla="*/ 1631355 w 2990085"/>
              <a:gd name="connsiteY27" fmla="*/ 516335 h 4575877"/>
              <a:gd name="connsiteX28" fmla="*/ 1619038 w 2990085"/>
              <a:gd name="connsiteY28" fmla="*/ 1030819 h 4575877"/>
              <a:gd name="connsiteX29" fmla="*/ 1617716 w 2990085"/>
              <a:gd name="connsiteY29" fmla="*/ 1823823 h 4575877"/>
              <a:gd name="connsiteX30" fmla="*/ 1868719 w 2990085"/>
              <a:gd name="connsiteY30" fmla="*/ 1774203 h 4575877"/>
              <a:gd name="connsiteX31" fmla="*/ 2397287 w 2990085"/>
              <a:gd name="connsiteY31" fmla="*/ 1343368 h 4575877"/>
              <a:gd name="connsiteX32" fmla="*/ 2504404 w 2990085"/>
              <a:gd name="connsiteY32" fmla="*/ 645679 h 4575877"/>
              <a:gd name="connsiteX33" fmla="*/ 2200442 w 2990085"/>
              <a:gd name="connsiteY33" fmla="*/ 269996 h 4575877"/>
              <a:gd name="connsiteX34" fmla="*/ 1592464 w 2990085"/>
              <a:gd name="connsiteY34" fmla="*/ 262479 h 4575877"/>
              <a:gd name="connsiteX35" fmla="*/ 774828 w 2990085"/>
              <a:gd name="connsiteY35" fmla="*/ 718607 h 4575877"/>
              <a:gd name="connsiteX36" fmla="*/ 255817 w 2990085"/>
              <a:gd name="connsiteY36" fmla="*/ 1465682 h 4575877"/>
              <a:gd name="connsiteX37" fmla="*/ 203204 w 2990085"/>
              <a:gd name="connsiteY37" fmla="*/ 2206292 h 4575877"/>
              <a:gd name="connsiteX38" fmla="*/ 348810 w 2990085"/>
              <a:gd name="connsiteY38" fmla="*/ 2483428 h 4575877"/>
              <a:gd name="connsiteX39" fmla="*/ 622088 w 2990085"/>
              <a:gd name="connsiteY39" fmla="*/ 2657629 h 4575877"/>
              <a:gd name="connsiteX40" fmla="*/ 800805 w 2990085"/>
              <a:gd name="connsiteY40" fmla="*/ 2811066 h 4575877"/>
              <a:gd name="connsiteX41" fmla="*/ 779502 w 2990085"/>
              <a:gd name="connsiteY41" fmla="*/ 2914384 h 4575877"/>
              <a:gd name="connsiteX42" fmla="*/ 686344 w 2990085"/>
              <a:gd name="connsiteY42" fmla="*/ 2985143 h 4575877"/>
              <a:gd name="connsiteX43" fmla="*/ 347086 w 2990085"/>
              <a:gd name="connsiteY43" fmla="*/ 2854362 h 4575877"/>
              <a:gd name="connsiteX44" fmla="*/ 51924 w 2990085"/>
              <a:gd name="connsiteY44" fmla="*/ 2349974 h 4575877"/>
              <a:gd name="connsiteX45" fmla="*/ 301903 w 2990085"/>
              <a:gd name="connsiteY45" fmla="*/ 1002519 h 4575877"/>
              <a:gd name="connsiteX46" fmla="*/ 1651515 w 2990085"/>
              <a:gd name="connsiteY46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9219 w 2990085"/>
              <a:gd name="connsiteY20" fmla="*/ 2606619 h 4575877"/>
              <a:gd name="connsiteX21" fmla="*/ 1240448 w 2990085"/>
              <a:gd name="connsiteY21" fmla="*/ 2606619 h 4575877"/>
              <a:gd name="connsiteX22" fmla="*/ 1216781 w 2990085"/>
              <a:gd name="connsiteY22" fmla="*/ 1137952 h 4575877"/>
              <a:gd name="connsiteX23" fmla="*/ 1205031 w 2990085"/>
              <a:gd name="connsiteY23" fmla="*/ 986000 h 4575877"/>
              <a:gd name="connsiteX24" fmla="*/ 1010196 w 2990085"/>
              <a:gd name="connsiteY24" fmla="*/ 923011 h 4575877"/>
              <a:gd name="connsiteX25" fmla="*/ 1010953 w 2990085"/>
              <a:gd name="connsiteY25" fmla="*/ 796446 h 4575877"/>
              <a:gd name="connsiteX26" fmla="*/ 1631355 w 2990085"/>
              <a:gd name="connsiteY26" fmla="*/ 516335 h 4575877"/>
              <a:gd name="connsiteX27" fmla="*/ 1619038 w 2990085"/>
              <a:gd name="connsiteY27" fmla="*/ 1030819 h 4575877"/>
              <a:gd name="connsiteX28" fmla="*/ 1617716 w 2990085"/>
              <a:gd name="connsiteY28" fmla="*/ 1823823 h 4575877"/>
              <a:gd name="connsiteX29" fmla="*/ 1868719 w 2990085"/>
              <a:gd name="connsiteY29" fmla="*/ 1774203 h 4575877"/>
              <a:gd name="connsiteX30" fmla="*/ 2397287 w 2990085"/>
              <a:gd name="connsiteY30" fmla="*/ 1343368 h 4575877"/>
              <a:gd name="connsiteX31" fmla="*/ 2504404 w 2990085"/>
              <a:gd name="connsiteY31" fmla="*/ 645679 h 4575877"/>
              <a:gd name="connsiteX32" fmla="*/ 2200442 w 2990085"/>
              <a:gd name="connsiteY32" fmla="*/ 269996 h 4575877"/>
              <a:gd name="connsiteX33" fmla="*/ 1592464 w 2990085"/>
              <a:gd name="connsiteY33" fmla="*/ 262479 h 4575877"/>
              <a:gd name="connsiteX34" fmla="*/ 774828 w 2990085"/>
              <a:gd name="connsiteY34" fmla="*/ 718607 h 4575877"/>
              <a:gd name="connsiteX35" fmla="*/ 255817 w 2990085"/>
              <a:gd name="connsiteY35" fmla="*/ 1465682 h 4575877"/>
              <a:gd name="connsiteX36" fmla="*/ 203204 w 2990085"/>
              <a:gd name="connsiteY36" fmla="*/ 2206292 h 4575877"/>
              <a:gd name="connsiteX37" fmla="*/ 348810 w 2990085"/>
              <a:gd name="connsiteY37" fmla="*/ 2483428 h 4575877"/>
              <a:gd name="connsiteX38" fmla="*/ 622088 w 2990085"/>
              <a:gd name="connsiteY38" fmla="*/ 2657629 h 4575877"/>
              <a:gd name="connsiteX39" fmla="*/ 800805 w 2990085"/>
              <a:gd name="connsiteY39" fmla="*/ 2811066 h 4575877"/>
              <a:gd name="connsiteX40" fmla="*/ 779502 w 2990085"/>
              <a:gd name="connsiteY40" fmla="*/ 2914384 h 4575877"/>
              <a:gd name="connsiteX41" fmla="*/ 686344 w 2990085"/>
              <a:gd name="connsiteY41" fmla="*/ 2985143 h 4575877"/>
              <a:gd name="connsiteX42" fmla="*/ 347086 w 2990085"/>
              <a:gd name="connsiteY42" fmla="*/ 2854362 h 4575877"/>
              <a:gd name="connsiteX43" fmla="*/ 51924 w 2990085"/>
              <a:gd name="connsiteY43" fmla="*/ 2349974 h 4575877"/>
              <a:gd name="connsiteX44" fmla="*/ 301903 w 2990085"/>
              <a:gd name="connsiteY44" fmla="*/ 1002519 h 4575877"/>
              <a:gd name="connsiteX45" fmla="*/ 1651515 w 2990085"/>
              <a:gd name="connsiteY45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5750 w 2990085"/>
              <a:gd name="connsiteY7" fmla="*/ 3723073 h 4575877"/>
              <a:gd name="connsiteX8" fmla="*/ 1626318 w 2990085"/>
              <a:gd name="connsiteY8" fmla="*/ 4162116 h 4575877"/>
              <a:gd name="connsiteX9" fmla="*/ 1998521 w 2990085"/>
              <a:gd name="connsiteY9" fmla="*/ 4114682 h 4575877"/>
              <a:gd name="connsiteX10" fmla="*/ 2387572 w 2990085"/>
              <a:gd name="connsiteY10" fmla="*/ 3936393 h 4575877"/>
              <a:gd name="connsiteX11" fmla="*/ 2393959 w 2990085"/>
              <a:gd name="connsiteY11" fmla="*/ 4089779 h 4575877"/>
              <a:gd name="connsiteX12" fmla="*/ 2032803 w 2990085"/>
              <a:gd name="connsiteY12" fmla="*/ 4243403 h 4575877"/>
              <a:gd name="connsiteX13" fmla="*/ 1655587 w 2990085"/>
              <a:gd name="connsiteY13" fmla="*/ 4315149 h 4575877"/>
              <a:gd name="connsiteX14" fmla="*/ 1273004 w 2990085"/>
              <a:gd name="connsiteY14" fmla="*/ 4388324 h 4575877"/>
              <a:gd name="connsiteX15" fmla="*/ 806011 w 2990085"/>
              <a:gd name="connsiteY15" fmla="*/ 4575877 h 4575877"/>
              <a:gd name="connsiteX16" fmla="*/ 801054 w 2990085"/>
              <a:gd name="connsiteY16" fmla="*/ 4427857 h 4575877"/>
              <a:gd name="connsiteX17" fmla="*/ 1160457 w 2990085"/>
              <a:gd name="connsiteY17" fmla="*/ 4159821 h 4575877"/>
              <a:gd name="connsiteX18" fmla="*/ 1241769 w 2990085"/>
              <a:gd name="connsiteY18" fmla="*/ 3667174 h 4575877"/>
              <a:gd name="connsiteX19" fmla="*/ 1239219 w 2990085"/>
              <a:gd name="connsiteY19" fmla="*/ 2606619 h 4575877"/>
              <a:gd name="connsiteX20" fmla="*/ 1240448 w 2990085"/>
              <a:gd name="connsiteY20" fmla="*/ 2606619 h 4575877"/>
              <a:gd name="connsiteX21" fmla="*/ 1216781 w 2990085"/>
              <a:gd name="connsiteY21" fmla="*/ 1137952 h 4575877"/>
              <a:gd name="connsiteX22" fmla="*/ 1205031 w 2990085"/>
              <a:gd name="connsiteY22" fmla="*/ 986000 h 4575877"/>
              <a:gd name="connsiteX23" fmla="*/ 1010196 w 2990085"/>
              <a:gd name="connsiteY23" fmla="*/ 923011 h 4575877"/>
              <a:gd name="connsiteX24" fmla="*/ 1010953 w 2990085"/>
              <a:gd name="connsiteY24" fmla="*/ 796446 h 4575877"/>
              <a:gd name="connsiteX25" fmla="*/ 1631355 w 2990085"/>
              <a:gd name="connsiteY25" fmla="*/ 516335 h 4575877"/>
              <a:gd name="connsiteX26" fmla="*/ 1619038 w 2990085"/>
              <a:gd name="connsiteY26" fmla="*/ 1030819 h 4575877"/>
              <a:gd name="connsiteX27" fmla="*/ 1617716 w 2990085"/>
              <a:gd name="connsiteY27" fmla="*/ 1823823 h 4575877"/>
              <a:gd name="connsiteX28" fmla="*/ 1868719 w 2990085"/>
              <a:gd name="connsiteY28" fmla="*/ 1774203 h 4575877"/>
              <a:gd name="connsiteX29" fmla="*/ 2397287 w 2990085"/>
              <a:gd name="connsiteY29" fmla="*/ 1343368 h 4575877"/>
              <a:gd name="connsiteX30" fmla="*/ 2504404 w 2990085"/>
              <a:gd name="connsiteY30" fmla="*/ 645679 h 4575877"/>
              <a:gd name="connsiteX31" fmla="*/ 2200442 w 2990085"/>
              <a:gd name="connsiteY31" fmla="*/ 269996 h 4575877"/>
              <a:gd name="connsiteX32" fmla="*/ 1592464 w 2990085"/>
              <a:gd name="connsiteY32" fmla="*/ 262479 h 4575877"/>
              <a:gd name="connsiteX33" fmla="*/ 774828 w 2990085"/>
              <a:gd name="connsiteY33" fmla="*/ 718607 h 4575877"/>
              <a:gd name="connsiteX34" fmla="*/ 255817 w 2990085"/>
              <a:gd name="connsiteY34" fmla="*/ 1465682 h 4575877"/>
              <a:gd name="connsiteX35" fmla="*/ 203204 w 2990085"/>
              <a:gd name="connsiteY35" fmla="*/ 2206292 h 4575877"/>
              <a:gd name="connsiteX36" fmla="*/ 348810 w 2990085"/>
              <a:gd name="connsiteY36" fmla="*/ 2483428 h 4575877"/>
              <a:gd name="connsiteX37" fmla="*/ 622088 w 2990085"/>
              <a:gd name="connsiteY37" fmla="*/ 2657629 h 4575877"/>
              <a:gd name="connsiteX38" fmla="*/ 800805 w 2990085"/>
              <a:gd name="connsiteY38" fmla="*/ 2811066 h 4575877"/>
              <a:gd name="connsiteX39" fmla="*/ 779502 w 2990085"/>
              <a:gd name="connsiteY39" fmla="*/ 2914384 h 4575877"/>
              <a:gd name="connsiteX40" fmla="*/ 686344 w 2990085"/>
              <a:gd name="connsiteY40" fmla="*/ 2985143 h 4575877"/>
              <a:gd name="connsiteX41" fmla="*/ 347086 w 2990085"/>
              <a:gd name="connsiteY41" fmla="*/ 2854362 h 4575877"/>
              <a:gd name="connsiteX42" fmla="*/ 51924 w 2990085"/>
              <a:gd name="connsiteY42" fmla="*/ 2349974 h 4575877"/>
              <a:gd name="connsiteX43" fmla="*/ 301903 w 2990085"/>
              <a:gd name="connsiteY43" fmla="*/ 1002519 h 4575877"/>
              <a:gd name="connsiteX44" fmla="*/ 1651515 w 2990085"/>
              <a:gd name="connsiteY44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5750 w 2990085"/>
              <a:gd name="connsiteY6" fmla="*/ 3723073 h 4575877"/>
              <a:gd name="connsiteX7" fmla="*/ 1626318 w 2990085"/>
              <a:gd name="connsiteY7" fmla="*/ 4162116 h 4575877"/>
              <a:gd name="connsiteX8" fmla="*/ 1998521 w 2990085"/>
              <a:gd name="connsiteY8" fmla="*/ 4114682 h 4575877"/>
              <a:gd name="connsiteX9" fmla="*/ 2387572 w 2990085"/>
              <a:gd name="connsiteY9" fmla="*/ 3936393 h 4575877"/>
              <a:gd name="connsiteX10" fmla="*/ 2393959 w 2990085"/>
              <a:gd name="connsiteY10" fmla="*/ 4089779 h 4575877"/>
              <a:gd name="connsiteX11" fmla="*/ 2032803 w 2990085"/>
              <a:gd name="connsiteY11" fmla="*/ 4243403 h 4575877"/>
              <a:gd name="connsiteX12" fmla="*/ 1655587 w 2990085"/>
              <a:gd name="connsiteY12" fmla="*/ 4315149 h 4575877"/>
              <a:gd name="connsiteX13" fmla="*/ 1273004 w 2990085"/>
              <a:gd name="connsiteY13" fmla="*/ 4388324 h 4575877"/>
              <a:gd name="connsiteX14" fmla="*/ 806011 w 2990085"/>
              <a:gd name="connsiteY14" fmla="*/ 4575877 h 4575877"/>
              <a:gd name="connsiteX15" fmla="*/ 801054 w 2990085"/>
              <a:gd name="connsiteY15" fmla="*/ 4427857 h 4575877"/>
              <a:gd name="connsiteX16" fmla="*/ 1160457 w 2990085"/>
              <a:gd name="connsiteY16" fmla="*/ 4159821 h 4575877"/>
              <a:gd name="connsiteX17" fmla="*/ 1241769 w 2990085"/>
              <a:gd name="connsiteY17" fmla="*/ 3667174 h 4575877"/>
              <a:gd name="connsiteX18" fmla="*/ 1239219 w 2990085"/>
              <a:gd name="connsiteY18" fmla="*/ 2606619 h 4575877"/>
              <a:gd name="connsiteX19" fmla="*/ 1240448 w 2990085"/>
              <a:gd name="connsiteY19" fmla="*/ 2606619 h 4575877"/>
              <a:gd name="connsiteX20" fmla="*/ 1216781 w 2990085"/>
              <a:gd name="connsiteY20" fmla="*/ 1137952 h 4575877"/>
              <a:gd name="connsiteX21" fmla="*/ 1205031 w 2990085"/>
              <a:gd name="connsiteY21" fmla="*/ 986000 h 4575877"/>
              <a:gd name="connsiteX22" fmla="*/ 1010196 w 2990085"/>
              <a:gd name="connsiteY22" fmla="*/ 923011 h 4575877"/>
              <a:gd name="connsiteX23" fmla="*/ 1010953 w 2990085"/>
              <a:gd name="connsiteY23" fmla="*/ 796446 h 4575877"/>
              <a:gd name="connsiteX24" fmla="*/ 1631355 w 2990085"/>
              <a:gd name="connsiteY24" fmla="*/ 516335 h 4575877"/>
              <a:gd name="connsiteX25" fmla="*/ 1619038 w 2990085"/>
              <a:gd name="connsiteY25" fmla="*/ 1030819 h 4575877"/>
              <a:gd name="connsiteX26" fmla="*/ 1617716 w 2990085"/>
              <a:gd name="connsiteY26" fmla="*/ 1823823 h 4575877"/>
              <a:gd name="connsiteX27" fmla="*/ 1868719 w 2990085"/>
              <a:gd name="connsiteY27" fmla="*/ 1774203 h 4575877"/>
              <a:gd name="connsiteX28" fmla="*/ 2397287 w 2990085"/>
              <a:gd name="connsiteY28" fmla="*/ 1343368 h 4575877"/>
              <a:gd name="connsiteX29" fmla="*/ 2504404 w 2990085"/>
              <a:gd name="connsiteY29" fmla="*/ 645679 h 4575877"/>
              <a:gd name="connsiteX30" fmla="*/ 2200442 w 2990085"/>
              <a:gd name="connsiteY30" fmla="*/ 269996 h 4575877"/>
              <a:gd name="connsiteX31" fmla="*/ 1592464 w 2990085"/>
              <a:gd name="connsiteY31" fmla="*/ 262479 h 4575877"/>
              <a:gd name="connsiteX32" fmla="*/ 774828 w 2990085"/>
              <a:gd name="connsiteY32" fmla="*/ 718607 h 4575877"/>
              <a:gd name="connsiteX33" fmla="*/ 255817 w 2990085"/>
              <a:gd name="connsiteY33" fmla="*/ 1465682 h 4575877"/>
              <a:gd name="connsiteX34" fmla="*/ 203204 w 2990085"/>
              <a:gd name="connsiteY34" fmla="*/ 2206292 h 4575877"/>
              <a:gd name="connsiteX35" fmla="*/ 348810 w 2990085"/>
              <a:gd name="connsiteY35" fmla="*/ 2483428 h 4575877"/>
              <a:gd name="connsiteX36" fmla="*/ 622088 w 2990085"/>
              <a:gd name="connsiteY36" fmla="*/ 2657629 h 4575877"/>
              <a:gd name="connsiteX37" fmla="*/ 800805 w 2990085"/>
              <a:gd name="connsiteY37" fmla="*/ 2811066 h 4575877"/>
              <a:gd name="connsiteX38" fmla="*/ 779502 w 2990085"/>
              <a:gd name="connsiteY38" fmla="*/ 2914384 h 4575877"/>
              <a:gd name="connsiteX39" fmla="*/ 686344 w 2990085"/>
              <a:gd name="connsiteY39" fmla="*/ 2985143 h 4575877"/>
              <a:gd name="connsiteX40" fmla="*/ 347086 w 2990085"/>
              <a:gd name="connsiteY40" fmla="*/ 2854362 h 4575877"/>
              <a:gd name="connsiteX41" fmla="*/ 51924 w 2990085"/>
              <a:gd name="connsiteY41" fmla="*/ 2349974 h 4575877"/>
              <a:gd name="connsiteX42" fmla="*/ 301903 w 2990085"/>
              <a:gd name="connsiteY42" fmla="*/ 1002519 h 4575877"/>
              <a:gd name="connsiteX43" fmla="*/ 1651515 w 2990085"/>
              <a:gd name="connsiteY43" fmla="*/ 74436 h 457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90085" h="4575877">
                <a:moveTo>
                  <a:pt x="1651515" y="74436"/>
                </a:moveTo>
                <a:cubicBezTo>
                  <a:pt x="2001923" y="-18889"/>
                  <a:pt x="2292418" y="-24460"/>
                  <a:pt x="2523002" y="57726"/>
                </a:cubicBezTo>
                <a:cubicBezTo>
                  <a:pt x="2753585" y="139913"/>
                  <a:pt x="2899346" y="295422"/>
                  <a:pt x="2960293" y="524262"/>
                </a:cubicBezTo>
                <a:cubicBezTo>
                  <a:pt x="3036476" y="810310"/>
                  <a:pt x="2966550" y="1094107"/>
                  <a:pt x="2750515" y="1375655"/>
                </a:cubicBezTo>
                <a:cubicBezTo>
                  <a:pt x="2534478" y="1657199"/>
                  <a:pt x="2226227" y="1851304"/>
                  <a:pt x="1825757" y="1957962"/>
                </a:cubicBezTo>
                <a:cubicBezTo>
                  <a:pt x="1761397" y="1975103"/>
                  <a:pt x="1694293" y="1989146"/>
                  <a:pt x="1624453" y="2000087"/>
                </a:cubicBezTo>
                <a:cubicBezTo>
                  <a:pt x="1592785" y="2294272"/>
                  <a:pt x="1635439" y="3362735"/>
                  <a:pt x="1635750" y="3723073"/>
                </a:cubicBezTo>
                <a:cubicBezTo>
                  <a:pt x="1632335" y="3969049"/>
                  <a:pt x="1629193" y="4115396"/>
                  <a:pt x="1626318" y="4162116"/>
                </a:cubicBezTo>
                <a:cubicBezTo>
                  <a:pt x="1763609" y="4160011"/>
                  <a:pt x="1887678" y="4144203"/>
                  <a:pt x="1998521" y="4114682"/>
                </a:cubicBezTo>
                <a:cubicBezTo>
                  <a:pt x="2127246" y="4080399"/>
                  <a:pt x="2256927" y="4020966"/>
                  <a:pt x="2387572" y="3936393"/>
                </a:cubicBezTo>
                <a:lnTo>
                  <a:pt x="2393959" y="4089779"/>
                </a:lnTo>
                <a:cubicBezTo>
                  <a:pt x="2274760" y="4159815"/>
                  <a:pt x="2154376" y="4211024"/>
                  <a:pt x="2032803" y="4243403"/>
                </a:cubicBezTo>
                <a:cubicBezTo>
                  <a:pt x="1939841" y="4268162"/>
                  <a:pt x="1814099" y="4292074"/>
                  <a:pt x="1655587" y="4315149"/>
                </a:cubicBezTo>
                <a:cubicBezTo>
                  <a:pt x="1507801" y="4335361"/>
                  <a:pt x="1380275" y="4359754"/>
                  <a:pt x="1273004" y="4388324"/>
                </a:cubicBezTo>
                <a:cubicBezTo>
                  <a:pt x="1126405" y="4427368"/>
                  <a:pt x="970743" y="4489885"/>
                  <a:pt x="806011" y="4575877"/>
                </a:cubicBezTo>
                <a:lnTo>
                  <a:pt x="801054" y="4427857"/>
                </a:lnTo>
                <a:cubicBezTo>
                  <a:pt x="983894" y="4352360"/>
                  <a:pt x="1103696" y="4263011"/>
                  <a:pt x="1160457" y="4159821"/>
                </a:cubicBezTo>
                <a:cubicBezTo>
                  <a:pt x="1217214" y="4056636"/>
                  <a:pt x="1244321" y="3892418"/>
                  <a:pt x="1241769" y="3667174"/>
                </a:cubicBezTo>
                <a:cubicBezTo>
                  <a:pt x="1254896" y="3408307"/>
                  <a:pt x="1239439" y="2783378"/>
                  <a:pt x="1239219" y="2606619"/>
                </a:cubicBezTo>
                <a:lnTo>
                  <a:pt x="1240448" y="2606619"/>
                </a:lnTo>
                <a:lnTo>
                  <a:pt x="1216781" y="1137952"/>
                </a:lnTo>
                <a:cubicBezTo>
                  <a:pt x="1218472" y="1072405"/>
                  <a:pt x="1214553" y="1021753"/>
                  <a:pt x="1205031" y="986000"/>
                </a:cubicBezTo>
                <a:cubicBezTo>
                  <a:pt x="1183128" y="903760"/>
                  <a:pt x="1118185" y="882762"/>
                  <a:pt x="1010196" y="923011"/>
                </a:cubicBezTo>
                <a:cubicBezTo>
                  <a:pt x="1010448" y="880823"/>
                  <a:pt x="1010701" y="838634"/>
                  <a:pt x="1010953" y="796446"/>
                </a:cubicBezTo>
                <a:cubicBezTo>
                  <a:pt x="1275080" y="695466"/>
                  <a:pt x="1481880" y="602099"/>
                  <a:pt x="1631355" y="516335"/>
                </a:cubicBezTo>
                <a:cubicBezTo>
                  <a:pt x="1622751" y="599041"/>
                  <a:pt x="1618641" y="770534"/>
                  <a:pt x="1619038" y="1030819"/>
                </a:cubicBezTo>
                <a:cubicBezTo>
                  <a:pt x="1618597" y="1295154"/>
                  <a:pt x="1618157" y="1559488"/>
                  <a:pt x="1617716" y="1823823"/>
                </a:cubicBezTo>
                <a:lnTo>
                  <a:pt x="1868719" y="1774203"/>
                </a:lnTo>
                <a:cubicBezTo>
                  <a:pt x="2089688" y="1726840"/>
                  <a:pt x="2265876" y="1583226"/>
                  <a:pt x="2397287" y="1343368"/>
                </a:cubicBezTo>
                <a:cubicBezTo>
                  <a:pt x="2528693" y="1103506"/>
                  <a:pt x="2564398" y="870943"/>
                  <a:pt x="2504404" y="645679"/>
                </a:cubicBezTo>
                <a:cubicBezTo>
                  <a:pt x="2456790" y="466901"/>
                  <a:pt x="2355470" y="341669"/>
                  <a:pt x="2200442" y="269996"/>
                </a:cubicBezTo>
                <a:cubicBezTo>
                  <a:pt x="2045415" y="198323"/>
                  <a:pt x="1842759" y="195818"/>
                  <a:pt x="1592464" y="262479"/>
                </a:cubicBezTo>
                <a:cubicBezTo>
                  <a:pt x="1299263" y="340567"/>
                  <a:pt x="1026718" y="492610"/>
                  <a:pt x="774828" y="718607"/>
                </a:cubicBezTo>
                <a:cubicBezTo>
                  <a:pt x="522934" y="944610"/>
                  <a:pt x="349932" y="1193633"/>
                  <a:pt x="255817" y="1465682"/>
                </a:cubicBezTo>
                <a:cubicBezTo>
                  <a:pt x="161699" y="1737738"/>
                  <a:pt x="144162" y="1984605"/>
                  <a:pt x="203204" y="2206292"/>
                </a:cubicBezTo>
                <a:cubicBezTo>
                  <a:pt x="233678" y="2320714"/>
                  <a:pt x="282216" y="2413090"/>
                  <a:pt x="348810" y="2483428"/>
                </a:cubicBezTo>
                <a:cubicBezTo>
                  <a:pt x="415407" y="2553758"/>
                  <a:pt x="506504" y="2611828"/>
                  <a:pt x="622088" y="2657629"/>
                </a:cubicBezTo>
                <a:cubicBezTo>
                  <a:pt x="725045" y="2699134"/>
                  <a:pt x="784616" y="2750282"/>
                  <a:pt x="800805" y="2811066"/>
                </a:cubicBezTo>
                <a:cubicBezTo>
                  <a:pt x="809375" y="2843244"/>
                  <a:pt x="802275" y="2877683"/>
                  <a:pt x="779502" y="2914384"/>
                </a:cubicBezTo>
                <a:cubicBezTo>
                  <a:pt x="756727" y="2951080"/>
                  <a:pt x="725673" y="2974669"/>
                  <a:pt x="686344" y="2985143"/>
                </a:cubicBezTo>
                <a:cubicBezTo>
                  <a:pt x="596952" y="3008951"/>
                  <a:pt x="483868" y="2965356"/>
                  <a:pt x="347086" y="2854362"/>
                </a:cubicBezTo>
                <a:cubicBezTo>
                  <a:pt x="210304" y="2743365"/>
                  <a:pt x="111918" y="2575238"/>
                  <a:pt x="51924" y="2349974"/>
                </a:cubicBezTo>
                <a:cubicBezTo>
                  <a:pt x="-66161" y="1906597"/>
                  <a:pt x="17164" y="1457447"/>
                  <a:pt x="301903" y="1002519"/>
                </a:cubicBezTo>
                <a:cubicBezTo>
                  <a:pt x="586642" y="547591"/>
                  <a:pt x="1036512" y="238230"/>
                  <a:pt x="1651515" y="74436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2">
                  <a:lumMod val="75000"/>
                </a:schemeClr>
              </a:gs>
              <a:gs pos="34000">
                <a:schemeClr val="accent2">
                  <a:lumMod val="50000"/>
                </a:schemeClr>
              </a:gs>
              <a:gs pos="81000">
                <a:schemeClr val="accent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63500" dist="2540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20399994" rev="0"/>
            </a:camera>
            <a:lightRig rig="threePt" dir="t"/>
          </a:scene3d>
          <a:sp3d extrusionH="88900">
            <a:bevelT w="19050" h="381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innerShdw blurRad="63500" dist="2159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6" name="文本框 75" hidden="1"/>
          <p:cNvSpPr txBox="1"/>
          <p:nvPr/>
        </p:nvSpPr>
        <p:spPr>
          <a:xfrm>
            <a:off x="1150276" y="593118"/>
            <a:ext cx="587795" cy="287998"/>
          </a:xfrm>
          <a:custGeom>
            <a:avLst/>
            <a:gdLst>
              <a:gd name="connsiteX0" fmla="*/ 1163985 w 1318021"/>
              <a:gd name="connsiteY0" fmla="*/ 451396 h 632893"/>
              <a:gd name="connsiteX1" fmla="*/ 1233637 w 1318021"/>
              <a:gd name="connsiteY1" fmla="*/ 451396 h 632893"/>
              <a:gd name="connsiteX2" fmla="*/ 1280517 w 1318021"/>
              <a:gd name="connsiteY2" fmla="*/ 479524 h 632893"/>
              <a:gd name="connsiteX3" fmla="*/ 1311325 w 1318021"/>
              <a:gd name="connsiteY3" fmla="*/ 632222 h 632893"/>
              <a:gd name="connsiteX4" fmla="*/ 1203499 w 1318021"/>
              <a:gd name="connsiteY4" fmla="*/ 632222 h 632893"/>
              <a:gd name="connsiteX5" fmla="*/ 862608 w 1318021"/>
              <a:gd name="connsiteY5" fmla="*/ 451396 h 632893"/>
              <a:gd name="connsiteX6" fmla="*/ 964406 w 1318021"/>
              <a:gd name="connsiteY6" fmla="*/ 451396 h 632893"/>
              <a:gd name="connsiteX7" fmla="*/ 936278 w 1318021"/>
              <a:gd name="connsiteY7" fmla="*/ 632222 h 632893"/>
              <a:gd name="connsiteX8" fmla="*/ 828452 w 1318021"/>
              <a:gd name="connsiteY8" fmla="*/ 632222 h 632893"/>
              <a:gd name="connsiteX9" fmla="*/ 946995 w 1318021"/>
              <a:gd name="connsiteY9" fmla="*/ 309415 h 632893"/>
              <a:gd name="connsiteX10" fmla="*/ 946995 w 1318021"/>
              <a:gd name="connsiteY10" fmla="*/ 341562 h 632893"/>
              <a:gd name="connsiteX11" fmla="*/ 1202160 w 1318021"/>
              <a:gd name="connsiteY11" fmla="*/ 341562 h 632893"/>
              <a:gd name="connsiteX12" fmla="*/ 1202160 w 1318021"/>
              <a:gd name="connsiteY12" fmla="*/ 332185 h 632893"/>
              <a:gd name="connsiteX13" fmla="*/ 1168004 w 1318021"/>
              <a:gd name="connsiteY13" fmla="*/ 309415 h 632893"/>
              <a:gd name="connsiteX14" fmla="*/ 391122 w 1318021"/>
              <a:gd name="connsiteY14" fmla="*/ 289323 h 632893"/>
              <a:gd name="connsiteX15" fmla="*/ 506315 w 1318021"/>
              <a:gd name="connsiteY15" fmla="*/ 289323 h 632893"/>
              <a:gd name="connsiteX16" fmla="*/ 475507 w 1318021"/>
              <a:gd name="connsiteY16" fmla="*/ 336204 h 632893"/>
              <a:gd name="connsiteX17" fmla="*/ 391122 w 1318021"/>
              <a:gd name="connsiteY17" fmla="*/ 336204 h 632893"/>
              <a:gd name="connsiteX18" fmla="*/ 123230 w 1318021"/>
              <a:gd name="connsiteY18" fmla="*/ 289323 h 632893"/>
              <a:gd name="connsiteX19" fmla="*/ 241102 w 1318021"/>
              <a:gd name="connsiteY19" fmla="*/ 289323 h 632893"/>
              <a:gd name="connsiteX20" fmla="*/ 207616 w 1318021"/>
              <a:gd name="connsiteY20" fmla="*/ 336204 h 632893"/>
              <a:gd name="connsiteX21" fmla="*/ 123230 w 1318021"/>
              <a:gd name="connsiteY21" fmla="*/ 336204 h 632893"/>
              <a:gd name="connsiteX22" fmla="*/ 391122 w 1318021"/>
              <a:gd name="connsiteY22" fmla="*/ 215653 h 632893"/>
              <a:gd name="connsiteX23" fmla="*/ 506315 w 1318021"/>
              <a:gd name="connsiteY23" fmla="*/ 215653 h 632893"/>
              <a:gd name="connsiteX24" fmla="*/ 474168 w 1318021"/>
              <a:gd name="connsiteY24" fmla="*/ 261194 h 632893"/>
              <a:gd name="connsiteX25" fmla="*/ 391122 w 1318021"/>
              <a:gd name="connsiteY25" fmla="*/ 261194 h 632893"/>
              <a:gd name="connsiteX26" fmla="*/ 123230 w 1318021"/>
              <a:gd name="connsiteY26" fmla="*/ 215653 h 632893"/>
              <a:gd name="connsiteX27" fmla="*/ 241102 w 1318021"/>
              <a:gd name="connsiteY27" fmla="*/ 215653 h 632893"/>
              <a:gd name="connsiteX28" fmla="*/ 209625 w 1318021"/>
              <a:gd name="connsiteY28" fmla="*/ 261194 h 632893"/>
              <a:gd name="connsiteX29" fmla="*/ 123230 w 1318021"/>
              <a:gd name="connsiteY29" fmla="*/ 261194 h 632893"/>
              <a:gd name="connsiteX30" fmla="*/ 946995 w 1318021"/>
              <a:gd name="connsiteY30" fmla="*/ 203598 h 632893"/>
              <a:gd name="connsiteX31" fmla="*/ 946995 w 1318021"/>
              <a:gd name="connsiteY31" fmla="*/ 235745 h 632893"/>
              <a:gd name="connsiteX32" fmla="*/ 1202160 w 1318021"/>
              <a:gd name="connsiteY32" fmla="*/ 235745 h 632893"/>
              <a:gd name="connsiteX33" fmla="*/ 1202160 w 1318021"/>
              <a:gd name="connsiteY33" fmla="*/ 226369 h 632893"/>
              <a:gd name="connsiteX34" fmla="*/ 1168004 w 1318021"/>
              <a:gd name="connsiteY34" fmla="*/ 203598 h 632893"/>
              <a:gd name="connsiteX35" fmla="*/ 871316 w 1318021"/>
              <a:gd name="connsiteY35" fmla="*/ 104478 h 632893"/>
              <a:gd name="connsiteX36" fmla="*/ 975793 w 1318021"/>
              <a:gd name="connsiteY36" fmla="*/ 104478 h 632893"/>
              <a:gd name="connsiteX37" fmla="*/ 962398 w 1318021"/>
              <a:gd name="connsiteY37" fmla="*/ 131267 h 632893"/>
              <a:gd name="connsiteX38" fmla="*/ 1212206 w 1318021"/>
              <a:gd name="connsiteY38" fmla="*/ 131267 h 632893"/>
              <a:gd name="connsiteX39" fmla="*/ 1307977 w 1318021"/>
              <a:gd name="connsiteY39" fmla="*/ 214313 h 632893"/>
              <a:gd name="connsiteX40" fmla="*/ 1308647 w 1318021"/>
              <a:gd name="connsiteY40" fmla="*/ 413892 h 632893"/>
              <a:gd name="connsiteX41" fmla="*/ 1121793 w 1318021"/>
              <a:gd name="connsiteY41" fmla="*/ 413892 h 632893"/>
              <a:gd name="connsiteX42" fmla="*/ 1121793 w 1318021"/>
              <a:gd name="connsiteY42" fmla="*/ 632893 h 632893"/>
              <a:gd name="connsiteX43" fmla="*/ 1009279 w 1318021"/>
              <a:gd name="connsiteY43" fmla="*/ 632223 h 632893"/>
              <a:gd name="connsiteX44" fmla="*/ 1009279 w 1318021"/>
              <a:gd name="connsiteY44" fmla="*/ 467470 h 632893"/>
              <a:gd name="connsiteX45" fmla="*/ 942976 w 1318021"/>
              <a:gd name="connsiteY45" fmla="*/ 413892 h 632893"/>
              <a:gd name="connsiteX46" fmla="*/ 834481 w 1318021"/>
              <a:gd name="connsiteY46" fmla="*/ 413892 h 632893"/>
              <a:gd name="connsiteX47" fmla="*/ 834481 w 1318021"/>
              <a:gd name="connsiteY47" fmla="*/ 377727 h 632893"/>
              <a:gd name="connsiteX48" fmla="*/ 834481 w 1318021"/>
              <a:gd name="connsiteY48" fmla="*/ 341562 h 632893"/>
              <a:gd name="connsiteX49" fmla="*/ 834481 w 1318021"/>
              <a:gd name="connsiteY49" fmla="*/ 249139 h 632893"/>
              <a:gd name="connsiteX50" fmla="*/ 810370 w 1318021"/>
              <a:gd name="connsiteY50" fmla="*/ 265213 h 632893"/>
              <a:gd name="connsiteX51" fmla="*/ 810370 w 1318021"/>
              <a:gd name="connsiteY51" fmla="*/ 162075 h 632893"/>
              <a:gd name="connsiteX52" fmla="*/ 871316 w 1318021"/>
              <a:gd name="connsiteY52" fmla="*/ 104478 h 632893"/>
              <a:gd name="connsiteX53" fmla="*/ 798983 w 1318021"/>
              <a:gd name="connsiteY53" fmla="*/ 0 h 632893"/>
              <a:gd name="connsiteX54" fmla="*/ 1318021 w 1318021"/>
              <a:gd name="connsiteY54" fmla="*/ 0 h 632893"/>
              <a:gd name="connsiteX55" fmla="*/ 1318021 w 1318021"/>
              <a:gd name="connsiteY55" fmla="*/ 83046 h 632893"/>
              <a:gd name="connsiteX56" fmla="*/ 792286 w 1318021"/>
              <a:gd name="connsiteY56" fmla="*/ 83046 h 632893"/>
              <a:gd name="connsiteX57" fmla="*/ 792286 w 1318021"/>
              <a:gd name="connsiteY57" fmla="*/ 567928 h 632893"/>
              <a:gd name="connsiteX58" fmla="*/ 732680 w 1318021"/>
              <a:gd name="connsiteY58" fmla="*/ 632222 h 632893"/>
              <a:gd name="connsiteX59" fmla="*/ 608113 w 1318021"/>
              <a:gd name="connsiteY59" fmla="*/ 632222 h 632893"/>
              <a:gd name="connsiteX60" fmla="*/ 602455 w 1318021"/>
              <a:gd name="connsiteY60" fmla="*/ 632222 h 632893"/>
              <a:gd name="connsiteX61" fmla="*/ 8038 w 1318021"/>
              <a:gd name="connsiteY61" fmla="*/ 632222 h 632893"/>
              <a:gd name="connsiteX62" fmla="*/ 8038 w 1318021"/>
              <a:gd name="connsiteY62" fmla="*/ 562570 h 632893"/>
              <a:gd name="connsiteX63" fmla="*/ 498948 w 1318021"/>
              <a:gd name="connsiteY63" fmla="*/ 562570 h 632893"/>
              <a:gd name="connsiteX64" fmla="*/ 498948 w 1318021"/>
              <a:gd name="connsiteY64" fmla="*/ 556904 h 632893"/>
              <a:gd name="connsiteX65" fmla="*/ 496818 w 1318021"/>
              <a:gd name="connsiteY65" fmla="*/ 555900 h 632893"/>
              <a:gd name="connsiteX66" fmla="*/ 498948 w 1318021"/>
              <a:gd name="connsiteY66" fmla="*/ 555815 h 632893"/>
              <a:gd name="connsiteX67" fmla="*/ 498948 w 1318021"/>
              <a:gd name="connsiteY67" fmla="*/ 553194 h 632893"/>
              <a:gd name="connsiteX68" fmla="*/ 461443 w 1318021"/>
              <a:gd name="connsiteY68" fmla="*/ 531763 h 632893"/>
              <a:gd name="connsiteX69" fmla="*/ 18084 w 1318021"/>
              <a:gd name="connsiteY69" fmla="*/ 531763 h 632893"/>
              <a:gd name="connsiteX70" fmla="*/ 18084 w 1318021"/>
              <a:gd name="connsiteY70" fmla="*/ 452735 h 632893"/>
              <a:gd name="connsiteX71" fmla="*/ 498948 w 1318021"/>
              <a:gd name="connsiteY71" fmla="*/ 452735 h 632893"/>
              <a:gd name="connsiteX72" fmla="*/ 498948 w 1318021"/>
              <a:gd name="connsiteY72" fmla="*/ 443359 h 632893"/>
              <a:gd name="connsiteX73" fmla="*/ 456755 w 1318021"/>
              <a:gd name="connsiteY73" fmla="*/ 419249 h 632893"/>
              <a:gd name="connsiteX74" fmla="*/ 8038 w 1318021"/>
              <a:gd name="connsiteY74" fmla="*/ 419249 h 632893"/>
              <a:gd name="connsiteX75" fmla="*/ 8038 w 1318021"/>
              <a:gd name="connsiteY75" fmla="*/ 348258 h 632893"/>
              <a:gd name="connsiteX76" fmla="*/ 511672 w 1318021"/>
              <a:gd name="connsiteY76" fmla="*/ 348258 h 632893"/>
              <a:gd name="connsiteX77" fmla="*/ 608783 w 1318021"/>
              <a:gd name="connsiteY77" fmla="*/ 446038 h 632893"/>
              <a:gd name="connsiteX78" fmla="*/ 608354 w 1318021"/>
              <a:gd name="connsiteY78" fmla="*/ 565351 h 632893"/>
              <a:gd name="connsiteX79" fmla="*/ 630169 w 1318021"/>
              <a:gd name="connsiteY79" fmla="*/ 564102 h 632893"/>
              <a:gd name="connsiteX80" fmla="*/ 683651 w 1318021"/>
              <a:gd name="connsiteY80" fmla="*/ 533315 h 632893"/>
              <a:gd name="connsiteX81" fmla="*/ 685799 w 1318021"/>
              <a:gd name="connsiteY81" fmla="*/ 111175 h 632893"/>
              <a:gd name="connsiteX82" fmla="*/ 798983 w 1318021"/>
              <a:gd name="connsiteY82" fmla="*/ 0 h 632893"/>
              <a:gd name="connsiteX83" fmla="*/ 0 w 1318021"/>
              <a:gd name="connsiteY83" fmla="*/ 0 h 632893"/>
              <a:gd name="connsiteX84" fmla="*/ 632222 w 1318021"/>
              <a:gd name="connsiteY84" fmla="*/ 0 h 632893"/>
              <a:gd name="connsiteX85" fmla="*/ 632222 w 1318021"/>
              <a:gd name="connsiteY85" fmla="*/ 84386 h 632893"/>
              <a:gd name="connsiteX86" fmla="*/ 369689 w 1318021"/>
              <a:gd name="connsiteY86" fmla="*/ 84386 h 632893"/>
              <a:gd name="connsiteX87" fmla="*/ 369689 w 1318021"/>
              <a:gd name="connsiteY87" fmla="*/ 112514 h 632893"/>
              <a:gd name="connsiteX88" fmla="*/ 523727 w 1318021"/>
              <a:gd name="connsiteY88" fmla="*/ 112514 h 632893"/>
              <a:gd name="connsiteX89" fmla="*/ 620167 w 1318021"/>
              <a:gd name="connsiteY89" fmla="*/ 207615 h 632893"/>
              <a:gd name="connsiteX90" fmla="*/ 620167 w 1318021"/>
              <a:gd name="connsiteY90" fmla="*/ 332184 h 632893"/>
              <a:gd name="connsiteX91" fmla="*/ 522387 w 1318021"/>
              <a:gd name="connsiteY91" fmla="*/ 332184 h 632893"/>
              <a:gd name="connsiteX92" fmla="*/ 522387 w 1318021"/>
              <a:gd name="connsiteY92" fmla="*/ 221010 h 632893"/>
              <a:gd name="connsiteX93" fmla="*/ 483543 w 1318021"/>
              <a:gd name="connsiteY93" fmla="*/ 184844 h 632893"/>
              <a:gd name="connsiteX94" fmla="*/ 369689 w 1318021"/>
              <a:gd name="connsiteY94" fmla="*/ 184844 h 632893"/>
              <a:gd name="connsiteX95" fmla="*/ 369689 w 1318021"/>
              <a:gd name="connsiteY95" fmla="*/ 332184 h 632893"/>
              <a:gd name="connsiteX96" fmla="*/ 260524 w 1318021"/>
              <a:gd name="connsiteY96" fmla="*/ 332184 h 632893"/>
              <a:gd name="connsiteX97" fmla="*/ 260524 w 1318021"/>
              <a:gd name="connsiteY97" fmla="*/ 239762 h 632893"/>
              <a:gd name="connsiteX98" fmla="*/ 200249 w 1318021"/>
              <a:gd name="connsiteY98" fmla="*/ 184844 h 632893"/>
              <a:gd name="connsiteX99" fmla="*/ 101129 w 1318021"/>
              <a:gd name="connsiteY99" fmla="*/ 184844 h 632893"/>
              <a:gd name="connsiteX100" fmla="*/ 101129 w 1318021"/>
              <a:gd name="connsiteY100" fmla="*/ 332184 h 632893"/>
              <a:gd name="connsiteX101" fmla="*/ 4688 w 1318021"/>
              <a:gd name="connsiteY101" fmla="*/ 332184 h 632893"/>
              <a:gd name="connsiteX102" fmla="*/ 4688 w 1318021"/>
              <a:gd name="connsiteY102" fmla="*/ 204936 h 632893"/>
              <a:gd name="connsiteX103" fmla="*/ 92423 w 1318021"/>
              <a:gd name="connsiteY103" fmla="*/ 112514 h 632893"/>
              <a:gd name="connsiteX104" fmla="*/ 260524 w 1318021"/>
              <a:gd name="connsiteY104" fmla="*/ 112514 h 632893"/>
              <a:gd name="connsiteX105" fmla="*/ 198909 w 1318021"/>
              <a:gd name="connsiteY105" fmla="*/ 84386 h 632893"/>
              <a:gd name="connsiteX106" fmla="*/ 0 w 1318021"/>
              <a:gd name="connsiteY106" fmla="*/ 84386 h 63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1318021" h="632893">
                <a:moveTo>
                  <a:pt x="1163985" y="451396"/>
                </a:moveTo>
                <a:lnTo>
                  <a:pt x="1233637" y="451396"/>
                </a:lnTo>
                <a:cubicBezTo>
                  <a:pt x="1259533" y="451396"/>
                  <a:pt x="1275160" y="460772"/>
                  <a:pt x="1280517" y="479524"/>
                </a:cubicBezTo>
                <a:lnTo>
                  <a:pt x="1311325" y="632222"/>
                </a:lnTo>
                <a:lnTo>
                  <a:pt x="1203499" y="632222"/>
                </a:lnTo>
                <a:close/>
                <a:moveTo>
                  <a:pt x="862608" y="451396"/>
                </a:moveTo>
                <a:lnTo>
                  <a:pt x="964406" y="451396"/>
                </a:lnTo>
                <a:lnTo>
                  <a:pt x="936278" y="632222"/>
                </a:lnTo>
                <a:lnTo>
                  <a:pt x="828452" y="632222"/>
                </a:lnTo>
                <a:close/>
                <a:moveTo>
                  <a:pt x="946995" y="309415"/>
                </a:moveTo>
                <a:lnTo>
                  <a:pt x="946995" y="341562"/>
                </a:lnTo>
                <a:lnTo>
                  <a:pt x="1202160" y="341562"/>
                </a:lnTo>
                <a:lnTo>
                  <a:pt x="1202160" y="332185"/>
                </a:lnTo>
                <a:cubicBezTo>
                  <a:pt x="1202160" y="317005"/>
                  <a:pt x="1190775" y="309415"/>
                  <a:pt x="1168004" y="309415"/>
                </a:cubicBezTo>
                <a:close/>
                <a:moveTo>
                  <a:pt x="391122" y="289323"/>
                </a:moveTo>
                <a:lnTo>
                  <a:pt x="506315" y="289323"/>
                </a:lnTo>
                <a:cubicBezTo>
                  <a:pt x="506315" y="320577"/>
                  <a:pt x="496045" y="336204"/>
                  <a:pt x="475507" y="336204"/>
                </a:cubicBezTo>
                <a:lnTo>
                  <a:pt x="391122" y="336204"/>
                </a:lnTo>
                <a:close/>
                <a:moveTo>
                  <a:pt x="123230" y="289323"/>
                </a:moveTo>
                <a:lnTo>
                  <a:pt x="241102" y="289323"/>
                </a:lnTo>
                <a:cubicBezTo>
                  <a:pt x="241102" y="320577"/>
                  <a:pt x="229940" y="336204"/>
                  <a:pt x="207616" y="336204"/>
                </a:cubicBezTo>
                <a:lnTo>
                  <a:pt x="123230" y="336204"/>
                </a:lnTo>
                <a:close/>
                <a:moveTo>
                  <a:pt x="391122" y="215653"/>
                </a:moveTo>
                <a:lnTo>
                  <a:pt x="506315" y="215653"/>
                </a:lnTo>
                <a:cubicBezTo>
                  <a:pt x="506315" y="246014"/>
                  <a:pt x="495599" y="261194"/>
                  <a:pt x="474168" y="261194"/>
                </a:cubicBezTo>
                <a:lnTo>
                  <a:pt x="391122" y="261194"/>
                </a:lnTo>
                <a:close/>
                <a:moveTo>
                  <a:pt x="123230" y="215653"/>
                </a:moveTo>
                <a:lnTo>
                  <a:pt x="241102" y="215653"/>
                </a:lnTo>
                <a:cubicBezTo>
                  <a:pt x="241102" y="246014"/>
                  <a:pt x="230609" y="261194"/>
                  <a:pt x="209625" y="261194"/>
                </a:cubicBezTo>
                <a:lnTo>
                  <a:pt x="123230" y="261194"/>
                </a:lnTo>
                <a:close/>
                <a:moveTo>
                  <a:pt x="946995" y="203598"/>
                </a:moveTo>
                <a:lnTo>
                  <a:pt x="946995" y="235745"/>
                </a:lnTo>
                <a:lnTo>
                  <a:pt x="1202160" y="235745"/>
                </a:lnTo>
                <a:lnTo>
                  <a:pt x="1202160" y="226369"/>
                </a:lnTo>
                <a:cubicBezTo>
                  <a:pt x="1202160" y="211188"/>
                  <a:pt x="1190775" y="203598"/>
                  <a:pt x="1168004" y="203598"/>
                </a:cubicBezTo>
                <a:close/>
                <a:moveTo>
                  <a:pt x="871316" y="104478"/>
                </a:moveTo>
                <a:lnTo>
                  <a:pt x="975793" y="104478"/>
                </a:lnTo>
                <a:lnTo>
                  <a:pt x="962398" y="131267"/>
                </a:lnTo>
                <a:lnTo>
                  <a:pt x="1212206" y="131267"/>
                </a:lnTo>
                <a:cubicBezTo>
                  <a:pt x="1275607" y="131267"/>
                  <a:pt x="1307531" y="158949"/>
                  <a:pt x="1307977" y="214313"/>
                </a:cubicBezTo>
                <a:lnTo>
                  <a:pt x="1308647" y="413892"/>
                </a:lnTo>
                <a:lnTo>
                  <a:pt x="1121793" y="413892"/>
                </a:lnTo>
                <a:lnTo>
                  <a:pt x="1121793" y="632893"/>
                </a:lnTo>
                <a:lnTo>
                  <a:pt x="1009279" y="632223"/>
                </a:lnTo>
                <a:lnTo>
                  <a:pt x="1009279" y="467470"/>
                </a:lnTo>
                <a:cubicBezTo>
                  <a:pt x="1009279" y="431751"/>
                  <a:pt x="987178" y="413892"/>
                  <a:pt x="942976" y="413892"/>
                </a:cubicBezTo>
                <a:lnTo>
                  <a:pt x="834481" y="413892"/>
                </a:lnTo>
                <a:lnTo>
                  <a:pt x="834481" y="377727"/>
                </a:lnTo>
                <a:lnTo>
                  <a:pt x="834481" y="341562"/>
                </a:lnTo>
                <a:lnTo>
                  <a:pt x="834481" y="249139"/>
                </a:lnTo>
                <a:lnTo>
                  <a:pt x="810370" y="265213"/>
                </a:lnTo>
                <a:lnTo>
                  <a:pt x="810370" y="162075"/>
                </a:lnTo>
                <a:cubicBezTo>
                  <a:pt x="833141" y="149573"/>
                  <a:pt x="853456" y="130374"/>
                  <a:pt x="871316" y="104478"/>
                </a:cubicBezTo>
                <a:close/>
                <a:moveTo>
                  <a:pt x="798983" y="0"/>
                </a:moveTo>
                <a:lnTo>
                  <a:pt x="1318021" y="0"/>
                </a:lnTo>
                <a:lnTo>
                  <a:pt x="1318021" y="83046"/>
                </a:lnTo>
                <a:lnTo>
                  <a:pt x="792286" y="83046"/>
                </a:lnTo>
                <a:lnTo>
                  <a:pt x="792286" y="567928"/>
                </a:lnTo>
                <a:cubicBezTo>
                  <a:pt x="791839" y="610791"/>
                  <a:pt x="771971" y="632222"/>
                  <a:pt x="732680" y="632222"/>
                </a:cubicBezTo>
                <a:lnTo>
                  <a:pt x="608113" y="632222"/>
                </a:lnTo>
                <a:lnTo>
                  <a:pt x="602455" y="632222"/>
                </a:lnTo>
                <a:lnTo>
                  <a:pt x="8038" y="632222"/>
                </a:lnTo>
                <a:lnTo>
                  <a:pt x="8038" y="562570"/>
                </a:lnTo>
                <a:lnTo>
                  <a:pt x="498948" y="562570"/>
                </a:lnTo>
                <a:lnTo>
                  <a:pt x="498948" y="556904"/>
                </a:lnTo>
                <a:lnTo>
                  <a:pt x="496818" y="555900"/>
                </a:lnTo>
                <a:lnTo>
                  <a:pt x="498948" y="555815"/>
                </a:lnTo>
                <a:lnTo>
                  <a:pt x="498948" y="553194"/>
                </a:lnTo>
                <a:cubicBezTo>
                  <a:pt x="498948" y="538907"/>
                  <a:pt x="486446" y="531763"/>
                  <a:pt x="461443" y="531763"/>
                </a:cubicBezTo>
                <a:lnTo>
                  <a:pt x="18084" y="531763"/>
                </a:lnTo>
                <a:lnTo>
                  <a:pt x="18084" y="452735"/>
                </a:lnTo>
                <a:lnTo>
                  <a:pt x="498948" y="452735"/>
                </a:lnTo>
                <a:lnTo>
                  <a:pt x="498948" y="443359"/>
                </a:lnTo>
                <a:cubicBezTo>
                  <a:pt x="498948" y="427285"/>
                  <a:pt x="484883" y="419249"/>
                  <a:pt x="456755" y="419249"/>
                </a:cubicBezTo>
                <a:lnTo>
                  <a:pt x="8038" y="419249"/>
                </a:lnTo>
                <a:lnTo>
                  <a:pt x="8038" y="348258"/>
                </a:lnTo>
                <a:lnTo>
                  <a:pt x="511672" y="348258"/>
                </a:lnTo>
                <a:cubicBezTo>
                  <a:pt x="576413" y="348258"/>
                  <a:pt x="608783" y="380851"/>
                  <a:pt x="608783" y="446038"/>
                </a:cubicBezTo>
                <a:lnTo>
                  <a:pt x="608354" y="565351"/>
                </a:lnTo>
                <a:lnTo>
                  <a:pt x="630169" y="564102"/>
                </a:lnTo>
                <a:cubicBezTo>
                  <a:pt x="659384" y="560083"/>
                  <a:pt x="682173" y="551004"/>
                  <a:pt x="683651" y="533315"/>
                </a:cubicBezTo>
                <a:cubicBezTo>
                  <a:pt x="685636" y="429805"/>
                  <a:pt x="685877" y="240776"/>
                  <a:pt x="685799" y="111175"/>
                </a:cubicBezTo>
                <a:cubicBezTo>
                  <a:pt x="685799" y="37058"/>
                  <a:pt x="723527" y="0"/>
                  <a:pt x="798983" y="0"/>
                </a:cubicBezTo>
                <a:close/>
                <a:moveTo>
                  <a:pt x="0" y="0"/>
                </a:moveTo>
                <a:lnTo>
                  <a:pt x="632222" y="0"/>
                </a:lnTo>
                <a:lnTo>
                  <a:pt x="632222" y="84386"/>
                </a:lnTo>
                <a:lnTo>
                  <a:pt x="369689" y="84386"/>
                </a:lnTo>
                <a:lnTo>
                  <a:pt x="369689" y="112514"/>
                </a:lnTo>
                <a:lnTo>
                  <a:pt x="523727" y="112514"/>
                </a:lnTo>
                <a:cubicBezTo>
                  <a:pt x="588020" y="112514"/>
                  <a:pt x="620167" y="144214"/>
                  <a:pt x="620167" y="207615"/>
                </a:cubicBezTo>
                <a:lnTo>
                  <a:pt x="620167" y="332184"/>
                </a:lnTo>
                <a:lnTo>
                  <a:pt x="522387" y="332184"/>
                </a:lnTo>
                <a:lnTo>
                  <a:pt x="522387" y="221010"/>
                </a:lnTo>
                <a:cubicBezTo>
                  <a:pt x="523280" y="196900"/>
                  <a:pt x="510332" y="184844"/>
                  <a:pt x="483543" y="184844"/>
                </a:cubicBezTo>
                <a:lnTo>
                  <a:pt x="369689" y="184844"/>
                </a:lnTo>
                <a:lnTo>
                  <a:pt x="369689" y="332184"/>
                </a:lnTo>
                <a:lnTo>
                  <a:pt x="260524" y="332184"/>
                </a:lnTo>
                <a:lnTo>
                  <a:pt x="260524" y="239762"/>
                </a:lnTo>
                <a:cubicBezTo>
                  <a:pt x="260524" y="203150"/>
                  <a:pt x="240432" y="184844"/>
                  <a:pt x="200249" y="184844"/>
                </a:cubicBezTo>
                <a:lnTo>
                  <a:pt x="101129" y="184844"/>
                </a:lnTo>
                <a:lnTo>
                  <a:pt x="101129" y="332184"/>
                </a:lnTo>
                <a:lnTo>
                  <a:pt x="4688" y="332184"/>
                </a:lnTo>
                <a:lnTo>
                  <a:pt x="4688" y="204936"/>
                </a:lnTo>
                <a:cubicBezTo>
                  <a:pt x="4688" y="143321"/>
                  <a:pt x="33933" y="112514"/>
                  <a:pt x="92423" y="112514"/>
                </a:cubicBezTo>
                <a:lnTo>
                  <a:pt x="260524" y="112514"/>
                </a:lnTo>
                <a:cubicBezTo>
                  <a:pt x="260524" y="93762"/>
                  <a:pt x="239986" y="84386"/>
                  <a:pt x="198909" y="84386"/>
                </a:cubicBezTo>
                <a:lnTo>
                  <a:pt x="0" y="84386"/>
                </a:lnTo>
                <a:close/>
              </a:path>
            </a:pathLst>
          </a:custGeom>
          <a:gradFill>
            <a:gsLst>
              <a:gs pos="81000">
                <a:schemeClr val="accent4">
                  <a:lumMod val="50000"/>
                </a:schemeClr>
              </a:gs>
              <a:gs pos="32130">
                <a:schemeClr val="accent4"/>
              </a:gs>
              <a:gs pos="68000">
                <a:schemeClr val="accent4">
                  <a:lumMod val="75000"/>
                </a:schemeClr>
              </a:gs>
              <a:gs pos="4000">
                <a:schemeClr val="accent4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/>
          <a:scene3d>
            <a:camera prst="orthographicFront">
              <a:rot lat="0" lon="20699996" rev="0"/>
            </a:camera>
            <a:lightRig rig="threePt" dir="t">
              <a:rot lat="0" lon="0" rev="17400000"/>
            </a:lightRig>
          </a:scene3d>
          <a:sp3d extrusionH="76200">
            <a:bevelT w="19050" h="6350" prst="coolSlan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sz="5400" dirty="0">
              <a:latin typeface="汉真广标" panose="02010609000101010101" pitchFamily="49" charset="-122"/>
              <a:ea typeface="汉真广标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540737"/>
      </p:ext>
    </p:extLst>
  </p:cSld>
  <p:clrMapOvr>
    <a:masterClrMapping/>
  </p:clrMapOvr>
  <p:transition spd="slow" advClick="0" advTm="30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10480"/>
      </p:ext>
    </p:extLst>
  </p:cSld>
  <p:clrMapOvr>
    <a:masterClrMapping/>
  </p:clrMapOvr>
  <p:transition spd="slow" advClick="0" advTm="300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29099"/>
      </p:ext>
    </p:extLst>
  </p:cSld>
  <p:clrMapOvr>
    <a:masterClrMapping/>
  </p:clrMapOvr>
  <p:transition spd="slow" advClick="0" advTm="3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1760941"/>
      </p:ext>
    </p:extLst>
  </p:cSld>
  <p:clrMapOvr>
    <a:masterClrMapping/>
  </p:clrMapOvr>
  <p:transition spd="slow" advClick="0" advTm="3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8944377"/>
      </p:ext>
    </p:extLst>
  </p:cSld>
  <p:clrMapOvr>
    <a:masterClrMapping/>
  </p:clrMapOvr>
  <p:transition spd="slow" advClick="0" advTm="3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832744"/>
      </p:ext>
    </p:extLst>
  </p:cSld>
  <p:clrMapOvr>
    <a:masterClrMapping/>
  </p:clrMapOvr>
  <p:transition spd="slow" advClick="0" advTm="3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 hidden="1"/>
          <p:cNvGrpSpPr>
            <a:grpSpLocks noChangeAspect="1"/>
          </p:cNvGrpSpPr>
          <p:nvPr userDrawn="1"/>
        </p:nvGrpSpPr>
        <p:grpSpPr>
          <a:xfrm>
            <a:off x="1090268" y="365400"/>
            <a:ext cx="708133" cy="720000"/>
            <a:chOff x="988669" y="328389"/>
            <a:chExt cx="796511" cy="809858"/>
          </a:xfrm>
        </p:grpSpPr>
        <p:pic>
          <p:nvPicPr>
            <p:cNvPr id="83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669" y="328389"/>
              <a:ext cx="796511" cy="68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6" name="椭圆 715"/>
            <p:cNvSpPr>
              <a:spLocks noChangeAspect="1"/>
            </p:cNvSpPr>
            <p:nvPr userDrawn="1"/>
          </p:nvSpPr>
          <p:spPr>
            <a:xfrm>
              <a:off x="1164042" y="958247"/>
              <a:ext cx="445765" cy="180000"/>
            </a:xfrm>
            <a:prstGeom prst="ellipse">
              <a:avLst/>
            </a:prstGeom>
            <a:gradFill flip="none" rotWithShape="1">
              <a:gsLst>
                <a:gs pos="23000">
                  <a:schemeClr val="bg1">
                    <a:lumMod val="65000"/>
                    <a:alpha val="43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28" name="文本框 27" hidden="1"/>
          <p:cNvSpPr txBox="1"/>
          <p:nvPr/>
        </p:nvSpPr>
        <p:spPr>
          <a:xfrm>
            <a:off x="7847436" y="6465810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zh-CN" dirty="0">
                <a:solidFill>
                  <a:schemeClr val="accent4"/>
                </a:solidFill>
                <a:latin typeface="Bodoni MT" panose="02070803080606020203" pitchFamily="18" charset="0"/>
                <a:ea typeface="方正正中黑简体" panose="02000000000000000000" pitchFamily="2" charset="-122"/>
              </a:rPr>
              <a:t>@</a:t>
            </a:r>
            <a:r>
              <a:rPr lang="zh-CN" altLang="en-US" dirty="0">
                <a:solidFill>
                  <a:schemeClr val="accent4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雪原</a:t>
            </a:r>
            <a:r>
              <a:rPr lang="en-US" altLang="zh-CN" dirty="0">
                <a:solidFill>
                  <a:schemeClr val="accent4"/>
                </a:solidFill>
                <a:latin typeface="方正行楷简体" panose="03000509000000000000" pitchFamily="65" charset="-122"/>
                <a:ea typeface="方正行楷简体" panose="03000509000000000000" pitchFamily="65" charset="-122"/>
              </a:rPr>
              <a:t>PPT</a:t>
            </a:r>
            <a:endParaRPr lang="zh-CN" altLang="en-US" dirty="0">
              <a:solidFill>
                <a:schemeClr val="accent4"/>
              </a:solidFill>
              <a:latin typeface="方正行楷简体" panose="03000509000000000000" pitchFamily="65" charset="-122"/>
              <a:ea typeface="方正行楷简体" panose="03000509000000000000" pitchFamily="65" charset="-122"/>
            </a:endParaRPr>
          </a:p>
        </p:txBody>
      </p:sp>
      <p:sp>
        <p:nvSpPr>
          <p:cNvPr id="31" name="文本框 30" hidden="1"/>
          <p:cNvSpPr txBox="1"/>
          <p:nvPr/>
        </p:nvSpPr>
        <p:spPr>
          <a:xfrm>
            <a:off x="10147959" y="6465810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altLang="zh-CN" sz="1800" kern="1200" dirty="0">
                <a:solidFill>
                  <a:schemeClr val="accent4"/>
                </a:solidFill>
                <a:latin typeface="Bodoni MT" panose="02070803080606020203" pitchFamily="18" charset="0"/>
                <a:ea typeface="方正正中黑简体" panose="02000000000000000000" pitchFamily="2" charset="-122"/>
                <a:cs typeface="+mn-cs"/>
              </a:rPr>
              <a:t>xyppt.yanj.cn</a:t>
            </a:r>
            <a:endParaRPr lang="zh-CN" altLang="en-US" sz="1800" kern="1200" dirty="0">
              <a:solidFill>
                <a:schemeClr val="accent4"/>
              </a:solidFill>
              <a:latin typeface="Bodoni MT" panose="02070803080606020203" pitchFamily="18" charset="0"/>
              <a:ea typeface="方正正中黑简体" panose="02000000000000000000" pitchFamily="2" charset="-122"/>
              <a:cs typeface="+mn-cs"/>
            </a:endParaRPr>
          </a:p>
        </p:txBody>
      </p:sp>
      <p:grpSp>
        <p:nvGrpSpPr>
          <p:cNvPr id="32" name="组合 31" hidden="1"/>
          <p:cNvGrpSpPr>
            <a:grpSpLocks noChangeAspect="1"/>
          </p:cNvGrpSpPr>
          <p:nvPr/>
        </p:nvGrpSpPr>
        <p:grpSpPr>
          <a:xfrm>
            <a:off x="9591189" y="6578476"/>
            <a:ext cx="461015" cy="144000"/>
            <a:chOff x="9167649" y="4366337"/>
            <a:chExt cx="654429" cy="216000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9681342" y="4366337"/>
              <a:ext cx="68103" cy="19729"/>
            </a:xfrm>
            <a:custGeom>
              <a:avLst/>
              <a:gdLst>
                <a:gd name="T0" fmla="*/ 88 w 197"/>
                <a:gd name="T1" fmla="*/ 0 h 57"/>
                <a:gd name="T2" fmla="*/ 122 w 197"/>
                <a:gd name="T3" fmla="*/ 0 h 57"/>
                <a:gd name="T4" fmla="*/ 121 w 197"/>
                <a:gd name="T5" fmla="*/ 10 h 57"/>
                <a:gd name="T6" fmla="*/ 197 w 197"/>
                <a:gd name="T7" fmla="*/ 10 h 57"/>
                <a:gd name="T8" fmla="*/ 191 w 197"/>
                <a:gd name="T9" fmla="*/ 57 h 57"/>
                <a:gd name="T10" fmla="*/ 167 w 197"/>
                <a:gd name="T11" fmla="*/ 57 h 57"/>
                <a:gd name="T12" fmla="*/ 171 w 197"/>
                <a:gd name="T13" fmla="*/ 30 h 57"/>
                <a:gd name="T14" fmla="*/ 27 w 197"/>
                <a:gd name="T15" fmla="*/ 30 h 57"/>
                <a:gd name="T16" fmla="*/ 23 w 197"/>
                <a:gd name="T17" fmla="*/ 57 h 57"/>
                <a:gd name="T18" fmla="*/ 0 w 197"/>
                <a:gd name="T19" fmla="*/ 57 h 57"/>
                <a:gd name="T20" fmla="*/ 6 w 197"/>
                <a:gd name="T21" fmla="*/ 10 h 57"/>
                <a:gd name="T22" fmla="*/ 86 w 197"/>
                <a:gd name="T23" fmla="*/ 10 h 57"/>
                <a:gd name="T24" fmla="*/ 88 w 197"/>
                <a:gd name="T2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7" h="57">
                  <a:moveTo>
                    <a:pt x="88" y="0"/>
                  </a:moveTo>
                  <a:cubicBezTo>
                    <a:pt x="101" y="0"/>
                    <a:pt x="122" y="0"/>
                    <a:pt x="122" y="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97" y="10"/>
                    <a:pt x="197" y="10"/>
                    <a:pt x="197" y="10"/>
                  </a:cubicBezTo>
                  <a:cubicBezTo>
                    <a:pt x="191" y="57"/>
                    <a:pt x="191" y="57"/>
                    <a:pt x="191" y="57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71" y="30"/>
                    <a:pt x="171" y="30"/>
                    <a:pt x="171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86" y="10"/>
                    <a:pt x="86" y="10"/>
                    <a:pt x="86" y="10"/>
                  </a:cubicBezTo>
                  <a:lnTo>
                    <a:pt x="8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9679588" y="4383290"/>
              <a:ext cx="62695" cy="48958"/>
            </a:xfrm>
            <a:custGeom>
              <a:avLst/>
              <a:gdLst>
                <a:gd name="T0" fmla="*/ 393 w 429"/>
                <a:gd name="T1" fmla="*/ 335 h 335"/>
                <a:gd name="T2" fmla="*/ 429 w 429"/>
                <a:gd name="T3" fmla="*/ 90 h 335"/>
                <a:gd name="T4" fmla="*/ 261 w 429"/>
                <a:gd name="T5" fmla="*/ 90 h 335"/>
                <a:gd name="T6" fmla="*/ 265 w 429"/>
                <a:gd name="T7" fmla="*/ 45 h 335"/>
                <a:gd name="T8" fmla="*/ 372 w 429"/>
                <a:gd name="T9" fmla="*/ 45 h 335"/>
                <a:gd name="T10" fmla="*/ 377 w 429"/>
                <a:gd name="T11" fmla="*/ 0 h 335"/>
                <a:gd name="T12" fmla="*/ 109 w 429"/>
                <a:gd name="T13" fmla="*/ 0 h 335"/>
                <a:gd name="T14" fmla="*/ 102 w 429"/>
                <a:gd name="T15" fmla="*/ 45 h 335"/>
                <a:gd name="T16" fmla="*/ 211 w 429"/>
                <a:gd name="T17" fmla="*/ 45 h 335"/>
                <a:gd name="T18" fmla="*/ 206 w 429"/>
                <a:gd name="T19" fmla="*/ 90 h 335"/>
                <a:gd name="T20" fmla="*/ 36 w 429"/>
                <a:gd name="T21" fmla="*/ 90 h 335"/>
                <a:gd name="T22" fmla="*/ 0 w 429"/>
                <a:gd name="T23" fmla="*/ 335 h 335"/>
                <a:gd name="T24" fmla="*/ 393 w 429"/>
                <a:gd name="T25" fmla="*/ 335 h 335"/>
                <a:gd name="T26" fmla="*/ 178 w 429"/>
                <a:gd name="T27" fmla="*/ 287 h 335"/>
                <a:gd name="T28" fmla="*/ 62 w 429"/>
                <a:gd name="T29" fmla="*/ 287 h 335"/>
                <a:gd name="T30" fmla="*/ 71 w 429"/>
                <a:gd name="T31" fmla="*/ 235 h 335"/>
                <a:gd name="T32" fmla="*/ 185 w 429"/>
                <a:gd name="T33" fmla="*/ 235 h 335"/>
                <a:gd name="T34" fmla="*/ 178 w 429"/>
                <a:gd name="T35" fmla="*/ 287 h 335"/>
                <a:gd name="T36" fmla="*/ 190 w 429"/>
                <a:gd name="T37" fmla="*/ 190 h 335"/>
                <a:gd name="T38" fmla="*/ 76 w 429"/>
                <a:gd name="T39" fmla="*/ 190 h 335"/>
                <a:gd name="T40" fmla="*/ 83 w 429"/>
                <a:gd name="T41" fmla="*/ 135 h 335"/>
                <a:gd name="T42" fmla="*/ 199 w 429"/>
                <a:gd name="T43" fmla="*/ 135 h 335"/>
                <a:gd name="T44" fmla="*/ 190 w 429"/>
                <a:gd name="T45" fmla="*/ 190 h 335"/>
                <a:gd name="T46" fmla="*/ 254 w 429"/>
                <a:gd name="T47" fmla="*/ 135 h 335"/>
                <a:gd name="T48" fmla="*/ 365 w 429"/>
                <a:gd name="T49" fmla="*/ 135 h 335"/>
                <a:gd name="T50" fmla="*/ 358 w 429"/>
                <a:gd name="T51" fmla="*/ 190 h 335"/>
                <a:gd name="T52" fmla="*/ 246 w 429"/>
                <a:gd name="T53" fmla="*/ 190 h 335"/>
                <a:gd name="T54" fmla="*/ 254 w 429"/>
                <a:gd name="T55" fmla="*/ 135 h 335"/>
                <a:gd name="T56" fmla="*/ 232 w 429"/>
                <a:gd name="T57" fmla="*/ 287 h 335"/>
                <a:gd name="T58" fmla="*/ 239 w 429"/>
                <a:gd name="T59" fmla="*/ 235 h 335"/>
                <a:gd name="T60" fmla="*/ 351 w 429"/>
                <a:gd name="T61" fmla="*/ 235 h 335"/>
                <a:gd name="T62" fmla="*/ 343 w 429"/>
                <a:gd name="T63" fmla="*/ 287 h 335"/>
                <a:gd name="T64" fmla="*/ 232 w 429"/>
                <a:gd name="T65" fmla="*/ 28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9" h="335">
                  <a:moveTo>
                    <a:pt x="393" y="335"/>
                  </a:moveTo>
                  <a:lnTo>
                    <a:pt x="429" y="90"/>
                  </a:lnTo>
                  <a:lnTo>
                    <a:pt x="261" y="90"/>
                  </a:lnTo>
                  <a:lnTo>
                    <a:pt x="265" y="45"/>
                  </a:lnTo>
                  <a:lnTo>
                    <a:pt x="372" y="45"/>
                  </a:lnTo>
                  <a:lnTo>
                    <a:pt x="377" y="0"/>
                  </a:lnTo>
                  <a:lnTo>
                    <a:pt x="109" y="0"/>
                  </a:lnTo>
                  <a:lnTo>
                    <a:pt x="102" y="45"/>
                  </a:lnTo>
                  <a:lnTo>
                    <a:pt x="211" y="45"/>
                  </a:lnTo>
                  <a:lnTo>
                    <a:pt x="206" y="90"/>
                  </a:lnTo>
                  <a:lnTo>
                    <a:pt x="36" y="90"/>
                  </a:lnTo>
                  <a:lnTo>
                    <a:pt x="0" y="335"/>
                  </a:lnTo>
                  <a:lnTo>
                    <a:pt x="393" y="335"/>
                  </a:lnTo>
                  <a:close/>
                  <a:moveTo>
                    <a:pt x="178" y="287"/>
                  </a:moveTo>
                  <a:lnTo>
                    <a:pt x="62" y="287"/>
                  </a:lnTo>
                  <a:lnTo>
                    <a:pt x="71" y="235"/>
                  </a:lnTo>
                  <a:lnTo>
                    <a:pt x="185" y="235"/>
                  </a:lnTo>
                  <a:lnTo>
                    <a:pt x="178" y="287"/>
                  </a:lnTo>
                  <a:close/>
                  <a:moveTo>
                    <a:pt x="190" y="190"/>
                  </a:moveTo>
                  <a:lnTo>
                    <a:pt x="76" y="190"/>
                  </a:lnTo>
                  <a:lnTo>
                    <a:pt x="83" y="135"/>
                  </a:lnTo>
                  <a:lnTo>
                    <a:pt x="199" y="135"/>
                  </a:lnTo>
                  <a:lnTo>
                    <a:pt x="190" y="190"/>
                  </a:lnTo>
                  <a:close/>
                  <a:moveTo>
                    <a:pt x="254" y="135"/>
                  </a:moveTo>
                  <a:lnTo>
                    <a:pt x="365" y="135"/>
                  </a:lnTo>
                  <a:lnTo>
                    <a:pt x="358" y="190"/>
                  </a:lnTo>
                  <a:lnTo>
                    <a:pt x="246" y="190"/>
                  </a:lnTo>
                  <a:lnTo>
                    <a:pt x="254" y="135"/>
                  </a:lnTo>
                  <a:close/>
                  <a:moveTo>
                    <a:pt x="232" y="287"/>
                  </a:moveTo>
                  <a:lnTo>
                    <a:pt x="239" y="235"/>
                  </a:lnTo>
                  <a:lnTo>
                    <a:pt x="351" y="235"/>
                  </a:lnTo>
                  <a:lnTo>
                    <a:pt x="343" y="287"/>
                  </a:lnTo>
                  <a:lnTo>
                    <a:pt x="232" y="2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9677542" y="4435024"/>
              <a:ext cx="20022" cy="12130"/>
            </a:xfrm>
            <a:custGeom>
              <a:avLst/>
              <a:gdLst>
                <a:gd name="T0" fmla="*/ 81 w 137"/>
                <a:gd name="T1" fmla="*/ 0 h 83"/>
                <a:gd name="T2" fmla="*/ 52 w 137"/>
                <a:gd name="T3" fmla="*/ 35 h 83"/>
                <a:gd name="T4" fmla="*/ 7 w 137"/>
                <a:gd name="T5" fmla="*/ 35 h 83"/>
                <a:gd name="T6" fmla="*/ 0 w 137"/>
                <a:gd name="T7" fmla="*/ 83 h 83"/>
                <a:gd name="T8" fmla="*/ 71 w 137"/>
                <a:gd name="T9" fmla="*/ 83 h 83"/>
                <a:gd name="T10" fmla="*/ 137 w 137"/>
                <a:gd name="T11" fmla="*/ 0 h 83"/>
                <a:gd name="T12" fmla="*/ 81 w 137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83">
                  <a:moveTo>
                    <a:pt x="81" y="0"/>
                  </a:moveTo>
                  <a:lnTo>
                    <a:pt x="52" y="35"/>
                  </a:lnTo>
                  <a:lnTo>
                    <a:pt x="7" y="35"/>
                  </a:lnTo>
                  <a:lnTo>
                    <a:pt x="0" y="83"/>
                  </a:lnTo>
                  <a:lnTo>
                    <a:pt x="71" y="83"/>
                  </a:lnTo>
                  <a:lnTo>
                    <a:pt x="137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9718316" y="4435024"/>
              <a:ext cx="17683" cy="12130"/>
            </a:xfrm>
            <a:custGeom>
              <a:avLst/>
              <a:gdLst>
                <a:gd name="T0" fmla="*/ 52 w 121"/>
                <a:gd name="T1" fmla="*/ 0 h 83"/>
                <a:gd name="T2" fmla="*/ 74 w 121"/>
                <a:gd name="T3" fmla="*/ 35 h 83"/>
                <a:gd name="T4" fmla="*/ 121 w 121"/>
                <a:gd name="T5" fmla="*/ 35 h 83"/>
                <a:gd name="T6" fmla="*/ 114 w 121"/>
                <a:gd name="T7" fmla="*/ 83 h 83"/>
                <a:gd name="T8" fmla="*/ 41 w 121"/>
                <a:gd name="T9" fmla="*/ 83 h 83"/>
                <a:gd name="T10" fmla="*/ 0 w 121"/>
                <a:gd name="T11" fmla="*/ 0 h 83"/>
                <a:gd name="T12" fmla="*/ 52 w 12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83">
                  <a:moveTo>
                    <a:pt x="52" y="0"/>
                  </a:moveTo>
                  <a:lnTo>
                    <a:pt x="74" y="35"/>
                  </a:lnTo>
                  <a:lnTo>
                    <a:pt x="121" y="35"/>
                  </a:lnTo>
                  <a:lnTo>
                    <a:pt x="114" y="83"/>
                  </a:lnTo>
                  <a:lnTo>
                    <a:pt x="41" y="83"/>
                  </a:lnTo>
                  <a:lnTo>
                    <a:pt x="0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9666874" y="4370137"/>
              <a:ext cx="14907" cy="8623"/>
            </a:xfrm>
            <a:custGeom>
              <a:avLst/>
              <a:gdLst>
                <a:gd name="T0" fmla="*/ 92 w 102"/>
                <a:gd name="T1" fmla="*/ 59 h 59"/>
                <a:gd name="T2" fmla="*/ 0 w 102"/>
                <a:gd name="T3" fmla="*/ 59 h 59"/>
                <a:gd name="T4" fmla="*/ 7 w 102"/>
                <a:gd name="T5" fmla="*/ 0 h 59"/>
                <a:gd name="T6" fmla="*/ 102 w 102"/>
                <a:gd name="T7" fmla="*/ 0 h 59"/>
                <a:gd name="T8" fmla="*/ 92 w 102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59">
                  <a:moveTo>
                    <a:pt x="92" y="59"/>
                  </a:moveTo>
                  <a:lnTo>
                    <a:pt x="0" y="59"/>
                  </a:lnTo>
                  <a:lnTo>
                    <a:pt x="7" y="0"/>
                  </a:lnTo>
                  <a:lnTo>
                    <a:pt x="102" y="0"/>
                  </a:lnTo>
                  <a:lnTo>
                    <a:pt x="92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9662051" y="4403750"/>
              <a:ext cx="14907" cy="9061"/>
            </a:xfrm>
            <a:custGeom>
              <a:avLst/>
              <a:gdLst>
                <a:gd name="T0" fmla="*/ 92 w 102"/>
                <a:gd name="T1" fmla="*/ 62 h 62"/>
                <a:gd name="T2" fmla="*/ 0 w 102"/>
                <a:gd name="T3" fmla="*/ 62 h 62"/>
                <a:gd name="T4" fmla="*/ 9 w 102"/>
                <a:gd name="T5" fmla="*/ 0 h 62"/>
                <a:gd name="T6" fmla="*/ 102 w 102"/>
                <a:gd name="T7" fmla="*/ 0 h 62"/>
                <a:gd name="T8" fmla="*/ 92 w 102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62">
                  <a:moveTo>
                    <a:pt x="92" y="62"/>
                  </a:moveTo>
                  <a:lnTo>
                    <a:pt x="0" y="62"/>
                  </a:lnTo>
                  <a:lnTo>
                    <a:pt x="9" y="0"/>
                  </a:lnTo>
                  <a:lnTo>
                    <a:pt x="102" y="0"/>
                  </a:lnTo>
                  <a:lnTo>
                    <a:pt x="92" y="6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9657229" y="4437801"/>
              <a:ext cx="14761" cy="8623"/>
            </a:xfrm>
            <a:custGeom>
              <a:avLst/>
              <a:gdLst>
                <a:gd name="T0" fmla="*/ 94 w 101"/>
                <a:gd name="T1" fmla="*/ 59 h 59"/>
                <a:gd name="T2" fmla="*/ 0 w 101"/>
                <a:gd name="T3" fmla="*/ 59 h 59"/>
                <a:gd name="T4" fmla="*/ 9 w 101"/>
                <a:gd name="T5" fmla="*/ 0 h 59"/>
                <a:gd name="T6" fmla="*/ 101 w 101"/>
                <a:gd name="T7" fmla="*/ 0 h 59"/>
                <a:gd name="T8" fmla="*/ 94 w 101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59">
                  <a:moveTo>
                    <a:pt x="94" y="59"/>
                  </a:moveTo>
                  <a:lnTo>
                    <a:pt x="0" y="59"/>
                  </a:lnTo>
                  <a:lnTo>
                    <a:pt x="9" y="0"/>
                  </a:lnTo>
                  <a:lnTo>
                    <a:pt x="101" y="0"/>
                  </a:lnTo>
                  <a:lnTo>
                    <a:pt x="94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12"/>
            <p:cNvSpPr>
              <a:spLocks noEditPoints="1"/>
            </p:cNvSpPr>
            <p:nvPr/>
          </p:nvSpPr>
          <p:spPr bwMode="auto">
            <a:xfrm>
              <a:off x="9748422" y="4366337"/>
              <a:ext cx="73656" cy="36682"/>
            </a:xfrm>
            <a:custGeom>
              <a:avLst/>
              <a:gdLst>
                <a:gd name="T0" fmla="*/ 469 w 504"/>
                <a:gd name="T1" fmla="*/ 251 h 251"/>
                <a:gd name="T2" fmla="*/ 504 w 504"/>
                <a:gd name="T3" fmla="*/ 0 h 251"/>
                <a:gd name="T4" fmla="*/ 36 w 504"/>
                <a:gd name="T5" fmla="*/ 0 h 251"/>
                <a:gd name="T6" fmla="*/ 0 w 504"/>
                <a:gd name="T7" fmla="*/ 251 h 251"/>
                <a:gd name="T8" fmla="*/ 469 w 504"/>
                <a:gd name="T9" fmla="*/ 251 h 251"/>
                <a:gd name="T10" fmla="*/ 215 w 504"/>
                <a:gd name="T11" fmla="*/ 206 h 251"/>
                <a:gd name="T12" fmla="*/ 62 w 504"/>
                <a:gd name="T13" fmla="*/ 206 h 251"/>
                <a:gd name="T14" fmla="*/ 71 w 504"/>
                <a:gd name="T15" fmla="*/ 145 h 251"/>
                <a:gd name="T16" fmla="*/ 225 w 504"/>
                <a:gd name="T17" fmla="*/ 145 h 251"/>
                <a:gd name="T18" fmla="*/ 215 w 504"/>
                <a:gd name="T19" fmla="*/ 206 h 251"/>
                <a:gd name="T20" fmla="*/ 230 w 504"/>
                <a:gd name="T21" fmla="*/ 107 h 251"/>
                <a:gd name="T22" fmla="*/ 76 w 504"/>
                <a:gd name="T23" fmla="*/ 107 h 251"/>
                <a:gd name="T24" fmla="*/ 85 w 504"/>
                <a:gd name="T25" fmla="*/ 42 h 251"/>
                <a:gd name="T26" fmla="*/ 239 w 504"/>
                <a:gd name="T27" fmla="*/ 42 h 251"/>
                <a:gd name="T28" fmla="*/ 230 w 504"/>
                <a:gd name="T29" fmla="*/ 107 h 251"/>
                <a:gd name="T30" fmla="*/ 291 w 504"/>
                <a:gd name="T31" fmla="*/ 42 h 251"/>
                <a:gd name="T32" fmla="*/ 445 w 504"/>
                <a:gd name="T33" fmla="*/ 42 h 251"/>
                <a:gd name="T34" fmla="*/ 435 w 504"/>
                <a:gd name="T35" fmla="*/ 107 h 251"/>
                <a:gd name="T36" fmla="*/ 282 w 504"/>
                <a:gd name="T37" fmla="*/ 107 h 251"/>
                <a:gd name="T38" fmla="*/ 291 w 504"/>
                <a:gd name="T39" fmla="*/ 42 h 251"/>
                <a:gd name="T40" fmla="*/ 267 w 504"/>
                <a:gd name="T41" fmla="*/ 206 h 251"/>
                <a:gd name="T42" fmla="*/ 277 w 504"/>
                <a:gd name="T43" fmla="*/ 145 h 251"/>
                <a:gd name="T44" fmla="*/ 431 w 504"/>
                <a:gd name="T45" fmla="*/ 145 h 251"/>
                <a:gd name="T46" fmla="*/ 421 w 504"/>
                <a:gd name="T47" fmla="*/ 206 h 251"/>
                <a:gd name="T48" fmla="*/ 267 w 504"/>
                <a:gd name="T49" fmla="*/ 20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4" h="251">
                  <a:moveTo>
                    <a:pt x="469" y="251"/>
                  </a:moveTo>
                  <a:lnTo>
                    <a:pt x="504" y="0"/>
                  </a:lnTo>
                  <a:lnTo>
                    <a:pt x="36" y="0"/>
                  </a:lnTo>
                  <a:lnTo>
                    <a:pt x="0" y="251"/>
                  </a:lnTo>
                  <a:lnTo>
                    <a:pt x="469" y="251"/>
                  </a:lnTo>
                  <a:close/>
                  <a:moveTo>
                    <a:pt x="215" y="206"/>
                  </a:moveTo>
                  <a:lnTo>
                    <a:pt x="62" y="206"/>
                  </a:lnTo>
                  <a:lnTo>
                    <a:pt x="71" y="145"/>
                  </a:lnTo>
                  <a:lnTo>
                    <a:pt x="225" y="145"/>
                  </a:lnTo>
                  <a:lnTo>
                    <a:pt x="215" y="206"/>
                  </a:lnTo>
                  <a:close/>
                  <a:moveTo>
                    <a:pt x="230" y="107"/>
                  </a:moveTo>
                  <a:lnTo>
                    <a:pt x="76" y="107"/>
                  </a:lnTo>
                  <a:lnTo>
                    <a:pt x="85" y="42"/>
                  </a:lnTo>
                  <a:lnTo>
                    <a:pt x="239" y="42"/>
                  </a:lnTo>
                  <a:lnTo>
                    <a:pt x="230" y="107"/>
                  </a:lnTo>
                  <a:close/>
                  <a:moveTo>
                    <a:pt x="291" y="42"/>
                  </a:moveTo>
                  <a:lnTo>
                    <a:pt x="445" y="42"/>
                  </a:lnTo>
                  <a:lnTo>
                    <a:pt x="435" y="107"/>
                  </a:lnTo>
                  <a:lnTo>
                    <a:pt x="282" y="107"/>
                  </a:lnTo>
                  <a:lnTo>
                    <a:pt x="291" y="42"/>
                  </a:lnTo>
                  <a:close/>
                  <a:moveTo>
                    <a:pt x="267" y="206"/>
                  </a:moveTo>
                  <a:lnTo>
                    <a:pt x="277" y="145"/>
                  </a:lnTo>
                  <a:lnTo>
                    <a:pt x="431" y="145"/>
                  </a:lnTo>
                  <a:lnTo>
                    <a:pt x="421" y="206"/>
                  </a:lnTo>
                  <a:lnTo>
                    <a:pt x="267" y="2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9746376" y="4405211"/>
              <a:ext cx="24552" cy="12130"/>
            </a:xfrm>
            <a:custGeom>
              <a:avLst/>
              <a:gdLst>
                <a:gd name="T0" fmla="*/ 114 w 168"/>
                <a:gd name="T1" fmla="*/ 0 h 83"/>
                <a:gd name="T2" fmla="*/ 85 w 168"/>
                <a:gd name="T3" fmla="*/ 38 h 83"/>
                <a:gd name="T4" fmla="*/ 7 w 168"/>
                <a:gd name="T5" fmla="*/ 38 h 83"/>
                <a:gd name="T6" fmla="*/ 0 w 168"/>
                <a:gd name="T7" fmla="*/ 83 h 83"/>
                <a:gd name="T8" fmla="*/ 114 w 168"/>
                <a:gd name="T9" fmla="*/ 83 h 83"/>
                <a:gd name="T10" fmla="*/ 168 w 168"/>
                <a:gd name="T11" fmla="*/ 0 h 83"/>
                <a:gd name="T12" fmla="*/ 114 w 16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3">
                  <a:moveTo>
                    <a:pt x="114" y="0"/>
                  </a:moveTo>
                  <a:lnTo>
                    <a:pt x="85" y="38"/>
                  </a:lnTo>
                  <a:lnTo>
                    <a:pt x="7" y="38"/>
                  </a:lnTo>
                  <a:lnTo>
                    <a:pt x="0" y="83"/>
                  </a:lnTo>
                  <a:lnTo>
                    <a:pt x="114" y="83"/>
                  </a:lnTo>
                  <a:lnTo>
                    <a:pt x="168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9793726" y="4405211"/>
              <a:ext cx="22068" cy="12130"/>
            </a:xfrm>
            <a:custGeom>
              <a:avLst/>
              <a:gdLst>
                <a:gd name="T0" fmla="*/ 54 w 151"/>
                <a:gd name="T1" fmla="*/ 0 h 83"/>
                <a:gd name="T2" fmla="*/ 73 w 151"/>
                <a:gd name="T3" fmla="*/ 38 h 83"/>
                <a:gd name="T4" fmla="*/ 151 w 151"/>
                <a:gd name="T5" fmla="*/ 38 h 83"/>
                <a:gd name="T6" fmla="*/ 147 w 151"/>
                <a:gd name="T7" fmla="*/ 83 h 83"/>
                <a:gd name="T8" fmla="*/ 36 w 151"/>
                <a:gd name="T9" fmla="*/ 83 h 83"/>
                <a:gd name="T10" fmla="*/ 0 w 151"/>
                <a:gd name="T11" fmla="*/ 0 h 83"/>
                <a:gd name="T12" fmla="*/ 54 w 151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83">
                  <a:moveTo>
                    <a:pt x="54" y="0"/>
                  </a:moveTo>
                  <a:lnTo>
                    <a:pt x="73" y="38"/>
                  </a:lnTo>
                  <a:lnTo>
                    <a:pt x="151" y="38"/>
                  </a:lnTo>
                  <a:lnTo>
                    <a:pt x="147" y="83"/>
                  </a:lnTo>
                  <a:lnTo>
                    <a:pt x="36" y="83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15"/>
            <p:cNvSpPr>
              <a:spLocks/>
            </p:cNvSpPr>
            <p:nvPr/>
          </p:nvSpPr>
          <p:spPr bwMode="auto">
            <a:xfrm>
              <a:off x="9742284" y="4420118"/>
              <a:ext cx="20314" cy="27037"/>
            </a:xfrm>
            <a:custGeom>
              <a:avLst/>
              <a:gdLst>
                <a:gd name="T0" fmla="*/ 59 w 139"/>
                <a:gd name="T1" fmla="*/ 185 h 185"/>
                <a:gd name="T2" fmla="*/ 0 w 139"/>
                <a:gd name="T3" fmla="*/ 185 h 185"/>
                <a:gd name="T4" fmla="*/ 68 w 139"/>
                <a:gd name="T5" fmla="*/ 106 h 185"/>
                <a:gd name="T6" fmla="*/ 85 w 139"/>
                <a:gd name="T7" fmla="*/ 0 h 185"/>
                <a:gd name="T8" fmla="*/ 139 w 139"/>
                <a:gd name="T9" fmla="*/ 0 h 185"/>
                <a:gd name="T10" fmla="*/ 125 w 139"/>
                <a:gd name="T11" fmla="*/ 106 h 185"/>
                <a:gd name="T12" fmla="*/ 59 w 139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85">
                  <a:moveTo>
                    <a:pt x="59" y="185"/>
                  </a:moveTo>
                  <a:lnTo>
                    <a:pt x="0" y="185"/>
                  </a:lnTo>
                  <a:lnTo>
                    <a:pt x="68" y="106"/>
                  </a:lnTo>
                  <a:lnTo>
                    <a:pt x="85" y="0"/>
                  </a:lnTo>
                  <a:lnTo>
                    <a:pt x="139" y="0"/>
                  </a:lnTo>
                  <a:lnTo>
                    <a:pt x="125" y="106"/>
                  </a:lnTo>
                  <a:lnTo>
                    <a:pt x="59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16"/>
            <p:cNvSpPr>
              <a:spLocks/>
            </p:cNvSpPr>
            <p:nvPr/>
          </p:nvSpPr>
          <p:spPr bwMode="auto">
            <a:xfrm>
              <a:off x="9794749" y="4420118"/>
              <a:ext cx="11838" cy="27037"/>
            </a:xfrm>
            <a:custGeom>
              <a:avLst/>
              <a:gdLst>
                <a:gd name="T0" fmla="*/ 55 w 81"/>
                <a:gd name="T1" fmla="*/ 185 h 185"/>
                <a:gd name="T2" fmla="*/ 0 w 81"/>
                <a:gd name="T3" fmla="*/ 185 h 185"/>
                <a:gd name="T4" fmla="*/ 26 w 81"/>
                <a:gd name="T5" fmla="*/ 0 h 185"/>
                <a:gd name="T6" fmla="*/ 81 w 81"/>
                <a:gd name="T7" fmla="*/ 0 h 185"/>
                <a:gd name="T8" fmla="*/ 55 w 81"/>
                <a:gd name="T9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85">
                  <a:moveTo>
                    <a:pt x="55" y="185"/>
                  </a:moveTo>
                  <a:lnTo>
                    <a:pt x="0" y="185"/>
                  </a:lnTo>
                  <a:lnTo>
                    <a:pt x="26" y="0"/>
                  </a:lnTo>
                  <a:lnTo>
                    <a:pt x="81" y="0"/>
                  </a:lnTo>
                  <a:lnTo>
                    <a:pt x="55" y="1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17"/>
            <p:cNvSpPr>
              <a:spLocks/>
            </p:cNvSpPr>
            <p:nvPr/>
          </p:nvSpPr>
          <p:spPr bwMode="auto">
            <a:xfrm>
              <a:off x="9723139" y="4460015"/>
              <a:ext cx="85494" cy="79356"/>
            </a:xfrm>
            <a:custGeom>
              <a:avLst/>
              <a:gdLst>
                <a:gd name="T0" fmla="*/ 497 w 585"/>
                <a:gd name="T1" fmla="*/ 0 h 543"/>
                <a:gd name="T2" fmla="*/ 431 w 585"/>
                <a:gd name="T3" fmla="*/ 427 h 543"/>
                <a:gd name="T4" fmla="*/ 192 w 585"/>
                <a:gd name="T5" fmla="*/ 0 h 543"/>
                <a:gd name="T6" fmla="*/ 81 w 585"/>
                <a:gd name="T7" fmla="*/ 0 h 543"/>
                <a:gd name="T8" fmla="*/ 0 w 585"/>
                <a:gd name="T9" fmla="*/ 543 h 543"/>
                <a:gd name="T10" fmla="*/ 88 w 585"/>
                <a:gd name="T11" fmla="*/ 543 h 543"/>
                <a:gd name="T12" fmla="*/ 152 w 585"/>
                <a:gd name="T13" fmla="*/ 113 h 543"/>
                <a:gd name="T14" fmla="*/ 391 w 585"/>
                <a:gd name="T15" fmla="*/ 543 h 543"/>
                <a:gd name="T16" fmla="*/ 502 w 585"/>
                <a:gd name="T17" fmla="*/ 543 h 543"/>
                <a:gd name="T18" fmla="*/ 585 w 585"/>
                <a:gd name="T19" fmla="*/ 0 h 543"/>
                <a:gd name="T20" fmla="*/ 497 w 585"/>
                <a:gd name="T21" fmla="*/ 0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5" h="543">
                  <a:moveTo>
                    <a:pt x="497" y="0"/>
                  </a:moveTo>
                  <a:lnTo>
                    <a:pt x="431" y="427"/>
                  </a:lnTo>
                  <a:lnTo>
                    <a:pt x="192" y="0"/>
                  </a:lnTo>
                  <a:lnTo>
                    <a:pt x="81" y="0"/>
                  </a:lnTo>
                  <a:lnTo>
                    <a:pt x="0" y="543"/>
                  </a:lnTo>
                  <a:lnTo>
                    <a:pt x="88" y="543"/>
                  </a:lnTo>
                  <a:lnTo>
                    <a:pt x="152" y="113"/>
                  </a:lnTo>
                  <a:lnTo>
                    <a:pt x="391" y="543"/>
                  </a:lnTo>
                  <a:lnTo>
                    <a:pt x="502" y="543"/>
                  </a:lnTo>
                  <a:lnTo>
                    <a:pt x="585" y="0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9656790" y="4460015"/>
              <a:ext cx="68833" cy="79356"/>
            </a:xfrm>
            <a:custGeom>
              <a:avLst/>
              <a:gdLst>
                <a:gd name="T0" fmla="*/ 95 w 199"/>
                <a:gd name="T1" fmla="*/ 36 h 229"/>
                <a:gd name="T2" fmla="*/ 194 w 199"/>
                <a:gd name="T3" fmla="*/ 36 h 229"/>
                <a:gd name="T4" fmla="*/ 199 w 199"/>
                <a:gd name="T5" fmla="*/ 0 h 229"/>
                <a:gd name="T6" fmla="*/ 77 w 199"/>
                <a:gd name="T7" fmla="*/ 0 h 229"/>
                <a:gd name="T8" fmla="*/ 16 w 199"/>
                <a:gd name="T9" fmla="*/ 53 h 229"/>
                <a:gd name="T10" fmla="*/ 0 w 199"/>
                <a:gd name="T11" fmla="*/ 167 h 229"/>
                <a:gd name="T12" fmla="*/ 23 w 199"/>
                <a:gd name="T13" fmla="*/ 200 h 229"/>
                <a:gd name="T14" fmla="*/ 15 w 199"/>
                <a:gd name="T15" fmla="*/ 219 h 229"/>
                <a:gd name="T16" fmla="*/ 45 w 199"/>
                <a:gd name="T17" fmla="*/ 229 h 229"/>
                <a:gd name="T18" fmla="*/ 165 w 199"/>
                <a:gd name="T19" fmla="*/ 229 h 229"/>
                <a:gd name="T20" fmla="*/ 170 w 199"/>
                <a:gd name="T21" fmla="*/ 192 h 229"/>
                <a:gd name="T22" fmla="*/ 73 w 199"/>
                <a:gd name="T23" fmla="*/ 192 h 229"/>
                <a:gd name="T24" fmla="*/ 38 w 199"/>
                <a:gd name="T25" fmla="*/ 159 h 229"/>
                <a:gd name="T26" fmla="*/ 50 w 199"/>
                <a:gd name="T27" fmla="*/ 70 h 229"/>
                <a:gd name="T28" fmla="*/ 95 w 199"/>
                <a:gd name="T29" fmla="*/ 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229">
                  <a:moveTo>
                    <a:pt x="95" y="36"/>
                  </a:moveTo>
                  <a:cubicBezTo>
                    <a:pt x="194" y="36"/>
                    <a:pt x="194" y="36"/>
                    <a:pt x="194" y="36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47" y="0"/>
                    <a:pt x="20" y="24"/>
                    <a:pt x="16" y="53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" y="170"/>
                    <a:pt x="26" y="186"/>
                    <a:pt x="23" y="200"/>
                  </a:cubicBezTo>
                  <a:cubicBezTo>
                    <a:pt x="22" y="207"/>
                    <a:pt x="20" y="214"/>
                    <a:pt x="15" y="219"/>
                  </a:cubicBezTo>
                  <a:cubicBezTo>
                    <a:pt x="24" y="225"/>
                    <a:pt x="32" y="229"/>
                    <a:pt x="45" y="229"/>
                  </a:cubicBezTo>
                  <a:cubicBezTo>
                    <a:pt x="165" y="229"/>
                    <a:pt x="165" y="229"/>
                    <a:pt x="165" y="229"/>
                  </a:cubicBezTo>
                  <a:cubicBezTo>
                    <a:pt x="170" y="192"/>
                    <a:pt x="170" y="192"/>
                    <a:pt x="170" y="192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54" y="192"/>
                    <a:pt x="35" y="181"/>
                    <a:pt x="38" y="159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4" y="45"/>
                    <a:pt x="71" y="36"/>
                    <a:pt x="95" y="36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Oval 19"/>
            <p:cNvSpPr>
              <a:spLocks noChangeArrowheads="1"/>
            </p:cNvSpPr>
            <p:nvPr/>
          </p:nvSpPr>
          <p:spPr bwMode="auto">
            <a:xfrm>
              <a:off x="9643637" y="4518618"/>
              <a:ext cx="19729" cy="1972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9173933" y="4477991"/>
              <a:ext cx="461082" cy="63426"/>
            </a:xfrm>
            <a:custGeom>
              <a:avLst/>
              <a:gdLst>
                <a:gd name="T0" fmla="*/ 1295 w 1334"/>
                <a:gd name="T1" fmla="*/ 170 h 183"/>
                <a:gd name="T2" fmla="*/ 730 w 1334"/>
                <a:gd name="T3" fmla="*/ 64 h 183"/>
                <a:gd name="T4" fmla="*/ 118 w 1334"/>
                <a:gd name="T5" fmla="*/ 132 h 183"/>
                <a:gd name="T6" fmla="*/ 0 w 1334"/>
                <a:gd name="T7" fmla="*/ 177 h 183"/>
                <a:gd name="T8" fmla="*/ 72 w 1334"/>
                <a:gd name="T9" fmla="*/ 140 h 183"/>
                <a:gd name="T10" fmla="*/ 723 w 1334"/>
                <a:gd name="T11" fmla="*/ 24 h 183"/>
                <a:gd name="T12" fmla="*/ 1334 w 1334"/>
                <a:gd name="T13" fmla="*/ 183 h 183"/>
                <a:gd name="T14" fmla="*/ 1295 w 1334"/>
                <a:gd name="T15" fmla="*/ 17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4" h="183">
                  <a:moveTo>
                    <a:pt x="1295" y="170"/>
                  </a:moveTo>
                  <a:cubicBezTo>
                    <a:pt x="1224" y="146"/>
                    <a:pt x="1037" y="81"/>
                    <a:pt x="730" y="64"/>
                  </a:cubicBezTo>
                  <a:cubicBezTo>
                    <a:pt x="436" y="47"/>
                    <a:pt x="227" y="99"/>
                    <a:pt x="118" y="132"/>
                  </a:cubicBezTo>
                  <a:cubicBezTo>
                    <a:pt x="100" y="139"/>
                    <a:pt x="0" y="177"/>
                    <a:pt x="0" y="177"/>
                  </a:cubicBezTo>
                  <a:cubicBezTo>
                    <a:pt x="0" y="177"/>
                    <a:pt x="60" y="146"/>
                    <a:pt x="72" y="140"/>
                  </a:cubicBezTo>
                  <a:cubicBezTo>
                    <a:pt x="85" y="132"/>
                    <a:pt x="336" y="0"/>
                    <a:pt x="723" y="24"/>
                  </a:cubicBezTo>
                  <a:cubicBezTo>
                    <a:pt x="1085" y="47"/>
                    <a:pt x="1303" y="163"/>
                    <a:pt x="1334" y="183"/>
                  </a:cubicBezTo>
                  <a:cubicBezTo>
                    <a:pt x="1334" y="183"/>
                    <a:pt x="1310" y="175"/>
                    <a:pt x="1295" y="170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9167649" y="4366337"/>
              <a:ext cx="138251" cy="153304"/>
            </a:xfrm>
            <a:custGeom>
              <a:avLst/>
              <a:gdLst>
                <a:gd name="T0" fmla="*/ 212 w 400"/>
                <a:gd name="T1" fmla="*/ 405 h 442"/>
                <a:gd name="T2" fmla="*/ 231 w 400"/>
                <a:gd name="T3" fmla="*/ 271 h 442"/>
                <a:gd name="T4" fmla="*/ 400 w 400"/>
                <a:gd name="T5" fmla="*/ 0 h 442"/>
                <a:gd name="T6" fmla="*/ 311 w 400"/>
                <a:gd name="T7" fmla="*/ 0 h 442"/>
                <a:gd name="T8" fmla="*/ 195 w 400"/>
                <a:gd name="T9" fmla="*/ 192 h 442"/>
                <a:gd name="T10" fmla="*/ 87 w 400"/>
                <a:gd name="T11" fmla="*/ 0 h 442"/>
                <a:gd name="T12" fmla="*/ 0 w 400"/>
                <a:gd name="T13" fmla="*/ 0 h 442"/>
                <a:gd name="T14" fmla="*/ 148 w 400"/>
                <a:gd name="T15" fmla="*/ 263 h 442"/>
                <a:gd name="T16" fmla="*/ 121 w 400"/>
                <a:gd name="T17" fmla="*/ 442 h 442"/>
                <a:gd name="T18" fmla="*/ 212 w 400"/>
                <a:gd name="T19" fmla="*/ 40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442">
                  <a:moveTo>
                    <a:pt x="212" y="405"/>
                  </a:moveTo>
                  <a:cubicBezTo>
                    <a:pt x="231" y="271"/>
                    <a:pt x="231" y="271"/>
                    <a:pt x="231" y="271"/>
                  </a:cubicBezTo>
                  <a:cubicBezTo>
                    <a:pt x="400" y="0"/>
                    <a:pt x="400" y="0"/>
                    <a:pt x="400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195" y="192"/>
                    <a:pt x="195" y="192"/>
                    <a:pt x="195" y="192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8" y="263"/>
                    <a:pt x="148" y="263"/>
                    <a:pt x="148" y="263"/>
                  </a:cubicBezTo>
                  <a:cubicBezTo>
                    <a:pt x="145" y="288"/>
                    <a:pt x="121" y="442"/>
                    <a:pt x="121" y="442"/>
                  </a:cubicBezTo>
                  <a:cubicBezTo>
                    <a:pt x="121" y="442"/>
                    <a:pt x="148" y="429"/>
                    <a:pt x="212" y="405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9550690" y="4366629"/>
              <a:ext cx="105515" cy="158858"/>
            </a:xfrm>
            <a:custGeom>
              <a:avLst/>
              <a:gdLst>
                <a:gd name="T0" fmla="*/ 183 w 305"/>
                <a:gd name="T1" fmla="*/ 448 h 458"/>
                <a:gd name="T2" fmla="*/ 213 w 305"/>
                <a:gd name="T3" fmla="*/ 428 h 458"/>
                <a:gd name="T4" fmla="*/ 232 w 305"/>
                <a:gd name="T5" fmla="*/ 405 h 458"/>
                <a:gd name="T6" fmla="*/ 246 w 305"/>
                <a:gd name="T7" fmla="*/ 373 h 458"/>
                <a:gd name="T8" fmla="*/ 305 w 305"/>
                <a:gd name="T9" fmla="*/ 0 h 458"/>
                <a:gd name="T10" fmla="*/ 228 w 305"/>
                <a:gd name="T11" fmla="*/ 0 h 458"/>
                <a:gd name="T12" fmla="*/ 181 w 305"/>
                <a:gd name="T13" fmla="*/ 312 h 458"/>
                <a:gd name="T14" fmla="*/ 112 w 305"/>
                <a:gd name="T15" fmla="*/ 397 h 458"/>
                <a:gd name="T16" fmla="*/ 0 w 305"/>
                <a:gd name="T17" fmla="*/ 398 h 458"/>
                <a:gd name="T18" fmla="*/ 160 w 305"/>
                <a:gd name="T19" fmla="*/ 458 h 458"/>
                <a:gd name="T20" fmla="*/ 183 w 305"/>
                <a:gd name="T21" fmla="*/ 44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5" h="458">
                  <a:moveTo>
                    <a:pt x="183" y="448"/>
                  </a:moveTo>
                  <a:cubicBezTo>
                    <a:pt x="194" y="442"/>
                    <a:pt x="204" y="435"/>
                    <a:pt x="213" y="428"/>
                  </a:cubicBezTo>
                  <a:cubicBezTo>
                    <a:pt x="220" y="421"/>
                    <a:pt x="227" y="413"/>
                    <a:pt x="232" y="405"/>
                  </a:cubicBezTo>
                  <a:cubicBezTo>
                    <a:pt x="238" y="396"/>
                    <a:pt x="244" y="386"/>
                    <a:pt x="246" y="373"/>
                  </a:cubicBezTo>
                  <a:cubicBezTo>
                    <a:pt x="250" y="351"/>
                    <a:pt x="305" y="0"/>
                    <a:pt x="305" y="0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28" y="0"/>
                    <a:pt x="185" y="293"/>
                    <a:pt x="181" y="312"/>
                  </a:cubicBezTo>
                  <a:cubicBezTo>
                    <a:pt x="177" y="327"/>
                    <a:pt x="163" y="389"/>
                    <a:pt x="112" y="397"/>
                  </a:cubicBezTo>
                  <a:cubicBezTo>
                    <a:pt x="71" y="403"/>
                    <a:pt x="0" y="398"/>
                    <a:pt x="0" y="398"/>
                  </a:cubicBezTo>
                  <a:cubicBezTo>
                    <a:pt x="70" y="418"/>
                    <a:pt x="122" y="441"/>
                    <a:pt x="160" y="458"/>
                  </a:cubicBezTo>
                  <a:cubicBezTo>
                    <a:pt x="167" y="455"/>
                    <a:pt x="176" y="451"/>
                    <a:pt x="183" y="448"/>
                  </a:cubicBez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9406593" y="4366629"/>
              <a:ext cx="161781" cy="137082"/>
            </a:xfrm>
            <a:custGeom>
              <a:avLst/>
              <a:gdLst>
                <a:gd name="T0" fmla="*/ 468 w 468"/>
                <a:gd name="T1" fmla="*/ 0 h 395"/>
                <a:gd name="T2" fmla="*/ 387 w 468"/>
                <a:gd name="T3" fmla="*/ 0 h 395"/>
                <a:gd name="T4" fmla="*/ 332 w 468"/>
                <a:gd name="T5" fmla="*/ 358 h 395"/>
                <a:gd name="T6" fmla="*/ 132 w 468"/>
                <a:gd name="T7" fmla="*/ 0 h 395"/>
                <a:gd name="T8" fmla="*/ 49 w 468"/>
                <a:gd name="T9" fmla="*/ 0 h 395"/>
                <a:gd name="T10" fmla="*/ 0 w 468"/>
                <a:gd name="T11" fmla="*/ 326 h 395"/>
                <a:gd name="T12" fmla="*/ 22 w 468"/>
                <a:gd name="T13" fmla="*/ 327 h 395"/>
                <a:gd name="T14" fmla="*/ 74 w 468"/>
                <a:gd name="T15" fmla="*/ 330 h 395"/>
                <a:gd name="T16" fmla="*/ 107 w 468"/>
                <a:gd name="T17" fmla="*/ 109 h 395"/>
                <a:gd name="T18" fmla="*/ 245 w 468"/>
                <a:gd name="T19" fmla="*/ 355 h 395"/>
                <a:gd name="T20" fmla="*/ 408 w 468"/>
                <a:gd name="T21" fmla="*/ 395 h 395"/>
                <a:gd name="T22" fmla="*/ 468 w 468"/>
                <a:gd name="T23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8" h="395">
                  <a:moveTo>
                    <a:pt x="468" y="0"/>
                  </a:moveTo>
                  <a:cubicBezTo>
                    <a:pt x="387" y="0"/>
                    <a:pt x="387" y="0"/>
                    <a:pt x="387" y="0"/>
                  </a:cubicBezTo>
                  <a:cubicBezTo>
                    <a:pt x="332" y="358"/>
                    <a:pt x="332" y="358"/>
                    <a:pt x="332" y="358"/>
                  </a:cubicBezTo>
                  <a:cubicBezTo>
                    <a:pt x="301" y="297"/>
                    <a:pt x="132" y="0"/>
                    <a:pt x="132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9" y="326"/>
                    <a:pt x="12" y="326"/>
                    <a:pt x="22" y="327"/>
                  </a:cubicBezTo>
                  <a:cubicBezTo>
                    <a:pt x="39" y="328"/>
                    <a:pt x="57" y="329"/>
                    <a:pt x="74" y="33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07" y="109"/>
                    <a:pt x="191" y="257"/>
                    <a:pt x="245" y="355"/>
                  </a:cubicBezTo>
                  <a:cubicBezTo>
                    <a:pt x="318" y="367"/>
                    <a:pt x="383" y="388"/>
                    <a:pt x="408" y="395"/>
                  </a:cubicBezTo>
                  <a:lnTo>
                    <a:pt x="468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9253435" y="4366629"/>
              <a:ext cx="146874" cy="135621"/>
            </a:xfrm>
            <a:custGeom>
              <a:avLst/>
              <a:gdLst>
                <a:gd name="T0" fmla="*/ 335 w 425"/>
                <a:gd name="T1" fmla="*/ 0 h 391"/>
                <a:gd name="T2" fmla="*/ 226 w 425"/>
                <a:gd name="T3" fmla="*/ 0 h 391"/>
                <a:gd name="T4" fmla="*/ 0 w 425"/>
                <a:gd name="T5" fmla="*/ 391 h 391"/>
                <a:gd name="T6" fmla="*/ 304 w 425"/>
                <a:gd name="T7" fmla="*/ 330 h 391"/>
                <a:gd name="T8" fmla="*/ 150 w 425"/>
                <a:gd name="T9" fmla="*/ 272 h 391"/>
                <a:gd name="T10" fmla="*/ 272 w 425"/>
                <a:gd name="T11" fmla="*/ 60 h 391"/>
                <a:gd name="T12" fmla="*/ 349 w 425"/>
                <a:gd name="T13" fmla="*/ 327 h 391"/>
                <a:gd name="T14" fmla="*/ 389 w 425"/>
                <a:gd name="T15" fmla="*/ 326 h 391"/>
                <a:gd name="T16" fmla="*/ 425 w 425"/>
                <a:gd name="T17" fmla="*/ 326 h 391"/>
                <a:gd name="T18" fmla="*/ 335 w 425"/>
                <a:gd name="T19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5" h="391">
                  <a:moveTo>
                    <a:pt x="335" y="0"/>
                  </a:moveTo>
                  <a:cubicBezTo>
                    <a:pt x="314" y="0"/>
                    <a:pt x="256" y="0"/>
                    <a:pt x="226" y="0"/>
                  </a:cubicBezTo>
                  <a:cubicBezTo>
                    <a:pt x="208" y="32"/>
                    <a:pt x="0" y="391"/>
                    <a:pt x="0" y="391"/>
                  </a:cubicBezTo>
                  <a:cubicBezTo>
                    <a:pt x="138" y="341"/>
                    <a:pt x="268" y="333"/>
                    <a:pt x="304" y="330"/>
                  </a:cubicBezTo>
                  <a:cubicBezTo>
                    <a:pt x="150" y="272"/>
                    <a:pt x="150" y="272"/>
                    <a:pt x="150" y="272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349" y="327"/>
                    <a:pt x="349" y="327"/>
                    <a:pt x="349" y="327"/>
                  </a:cubicBezTo>
                  <a:cubicBezTo>
                    <a:pt x="370" y="326"/>
                    <a:pt x="368" y="326"/>
                    <a:pt x="389" y="326"/>
                  </a:cubicBezTo>
                  <a:cubicBezTo>
                    <a:pt x="397" y="326"/>
                    <a:pt x="417" y="326"/>
                    <a:pt x="425" y="326"/>
                  </a:cubicBezTo>
                  <a:lnTo>
                    <a:pt x="335" y="0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9324314" y="4423917"/>
              <a:ext cx="29959" cy="41212"/>
            </a:xfrm>
            <a:custGeom>
              <a:avLst/>
              <a:gdLst>
                <a:gd name="T0" fmla="*/ 205 w 205"/>
                <a:gd name="T1" fmla="*/ 282 h 282"/>
                <a:gd name="T2" fmla="*/ 0 w 205"/>
                <a:gd name="T3" fmla="*/ 213 h 282"/>
                <a:gd name="T4" fmla="*/ 123 w 205"/>
                <a:gd name="T5" fmla="*/ 0 h 282"/>
                <a:gd name="T6" fmla="*/ 205 w 205"/>
                <a:gd name="T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5" h="282">
                  <a:moveTo>
                    <a:pt x="205" y="282"/>
                  </a:moveTo>
                  <a:lnTo>
                    <a:pt x="0" y="213"/>
                  </a:lnTo>
                  <a:lnTo>
                    <a:pt x="123" y="0"/>
                  </a:lnTo>
                  <a:lnTo>
                    <a:pt x="205" y="282"/>
                  </a:lnTo>
                  <a:close/>
                </a:path>
              </a:pathLst>
            </a:custGeom>
            <a:solidFill>
              <a:srgbClr val="D72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6"/>
            <p:cNvSpPr>
              <a:spLocks noEditPoints="1"/>
            </p:cNvSpPr>
            <p:nvPr/>
          </p:nvSpPr>
          <p:spPr bwMode="auto">
            <a:xfrm>
              <a:off x="9190155" y="4545655"/>
              <a:ext cx="39751" cy="36682"/>
            </a:xfrm>
            <a:custGeom>
              <a:avLst/>
              <a:gdLst>
                <a:gd name="T0" fmla="*/ 24 w 115"/>
                <a:gd name="T1" fmla="*/ 52 h 106"/>
                <a:gd name="T2" fmla="*/ 14 w 115"/>
                <a:gd name="T3" fmla="*/ 33 h 106"/>
                <a:gd name="T4" fmla="*/ 21 w 115"/>
                <a:gd name="T5" fmla="*/ 84 h 106"/>
                <a:gd name="T6" fmla="*/ 7 w 115"/>
                <a:gd name="T7" fmla="*/ 104 h 106"/>
                <a:gd name="T8" fmla="*/ 13 w 115"/>
                <a:gd name="T9" fmla="*/ 81 h 106"/>
                <a:gd name="T10" fmla="*/ 31 w 115"/>
                <a:gd name="T11" fmla="*/ 70 h 106"/>
                <a:gd name="T12" fmla="*/ 38 w 115"/>
                <a:gd name="T13" fmla="*/ 16 h 106"/>
                <a:gd name="T14" fmla="*/ 16 w 115"/>
                <a:gd name="T15" fmla="*/ 11 h 106"/>
                <a:gd name="T16" fmla="*/ 38 w 115"/>
                <a:gd name="T17" fmla="*/ 16 h 106"/>
                <a:gd name="T18" fmla="*/ 33 w 115"/>
                <a:gd name="T19" fmla="*/ 106 h 106"/>
                <a:gd name="T20" fmla="*/ 41 w 115"/>
                <a:gd name="T21" fmla="*/ 94 h 106"/>
                <a:gd name="T22" fmla="*/ 60 w 115"/>
                <a:gd name="T23" fmla="*/ 90 h 106"/>
                <a:gd name="T24" fmla="*/ 83 w 115"/>
                <a:gd name="T25" fmla="*/ 14 h 106"/>
                <a:gd name="T26" fmla="*/ 114 w 115"/>
                <a:gd name="T27" fmla="*/ 24 h 106"/>
                <a:gd name="T28" fmla="*/ 104 w 115"/>
                <a:gd name="T29" fmla="*/ 33 h 106"/>
                <a:gd name="T30" fmla="*/ 49 w 115"/>
                <a:gd name="T31" fmla="*/ 20 h 106"/>
                <a:gd name="T32" fmla="*/ 39 w 115"/>
                <a:gd name="T33" fmla="*/ 32 h 106"/>
                <a:gd name="T34" fmla="*/ 41 w 115"/>
                <a:gd name="T35" fmla="*/ 14 h 106"/>
                <a:gd name="T36" fmla="*/ 68 w 115"/>
                <a:gd name="T37" fmla="*/ 3 h 106"/>
                <a:gd name="T38" fmla="*/ 83 w 115"/>
                <a:gd name="T39" fmla="*/ 14 h 106"/>
                <a:gd name="T40" fmla="*/ 98 w 115"/>
                <a:gd name="T41" fmla="*/ 30 h 106"/>
                <a:gd name="T42" fmla="*/ 83 w 115"/>
                <a:gd name="T43" fmla="*/ 36 h 106"/>
                <a:gd name="T44" fmla="*/ 77 w 115"/>
                <a:gd name="T45" fmla="*/ 46 h 106"/>
                <a:gd name="T46" fmla="*/ 101 w 115"/>
                <a:gd name="T47" fmla="*/ 58 h 106"/>
                <a:gd name="T48" fmla="*/ 98 w 115"/>
                <a:gd name="T49" fmla="*/ 83 h 106"/>
                <a:gd name="T50" fmla="*/ 92 w 115"/>
                <a:gd name="T51" fmla="*/ 89 h 106"/>
                <a:gd name="T52" fmla="*/ 97 w 115"/>
                <a:gd name="T53" fmla="*/ 105 h 106"/>
                <a:gd name="T54" fmla="*/ 75 w 115"/>
                <a:gd name="T55" fmla="*/ 89 h 106"/>
                <a:gd name="T56" fmla="*/ 38 w 115"/>
                <a:gd name="T57" fmla="*/ 83 h 106"/>
                <a:gd name="T58" fmla="*/ 42 w 115"/>
                <a:gd name="T59" fmla="*/ 58 h 106"/>
                <a:gd name="T60" fmla="*/ 69 w 115"/>
                <a:gd name="T61" fmla="*/ 46 h 106"/>
                <a:gd name="T62" fmla="*/ 66 w 115"/>
                <a:gd name="T63" fmla="*/ 36 h 106"/>
                <a:gd name="T64" fmla="*/ 53 w 115"/>
                <a:gd name="T65" fmla="*/ 30 h 106"/>
                <a:gd name="T66" fmla="*/ 84 w 115"/>
                <a:gd name="T67" fmla="*/ 30 h 106"/>
                <a:gd name="T68" fmla="*/ 68 w 115"/>
                <a:gd name="T69" fmla="*/ 52 h 106"/>
                <a:gd name="T70" fmla="*/ 49 w 115"/>
                <a:gd name="T71" fmla="*/ 61 h 106"/>
                <a:gd name="T72" fmla="*/ 65 w 115"/>
                <a:gd name="T73" fmla="*/ 76 h 106"/>
                <a:gd name="T74" fmla="*/ 48 w 115"/>
                <a:gd name="T75" fmla="*/ 68 h 106"/>
                <a:gd name="T76" fmla="*/ 65 w 115"/>
                <a:gd name="T77" fmla="*/ 76 h 106"/>
                <a:gd name="T78" fmla="*/ 94 w 115"/>
                <a:gd name="T79" fmla="*/ 52 h 106"/>
                <a:gd name="T80" fmla="*/ 75 w 115"/>
                <a:gd name="T81" fmla="*/ 61 h 106"/>
                <a:gd name="T82" fmla="*/ 91 w 115"/>
                <a:gd name="T83" fmla="*/ 76 h 106"/>
                <a:gd name="T84" fmla="*/ 74 w 115"/>
                <a:gd name="T85" fmla="*/ 68 h 106"/>
                <a:gd name="T86" fmla="*/ 91 w 115"/>
                <a:gd name="T87" fmla="*/ 7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5" h="106">
                  <a:moveTo>
                    <a:pt x="30" y="45"/>
                  </a:moveTo>
                  <a:cubicBezTo>
                    <a:pt x="28" y="47"/>
                    <a:pt x="26" y="50"/>
                    <a:pt x="24" y="52"/>
                  </a:cubicBezTo>
                  <a:cubicBezTo>
                    <a:pt x="22" y="50"/>
                    <a:pt x="17" y="46"/>
                    <a:pt x="8" y="40"/>
                  </a:cubicBezTo>
                  <a:cubicBezTo>
                    <a:pt x="10" y="38"/>
                    <a:pt x="12" y="36"/>
                    <a:pt x="14" y="33"/>
                  </a:cubicBezTo>
                  <a:cubicBezTo>
                    <a:pt x="22" y="38"/>
                    <a:pt x="27" y="42"/>
                    <a:pt x="30" y="45"/>
                  </a:cubicBezTo>
                  <a:close/>
                  <a:moveTo>
                    <a:pt x="21" y="84"/>
                  </a:moveTo>
                  <a:cubicBezTo>
                    <a:pt x="18" y="87"/>
                    <a:pt x="16" y="90"/>
                    <a:pt x="14" y="93"/>
                  </a:cubicBezTo>
                  <a:cubicBezTo>
                    <a:pt x="12" y="96"/>
                    <a:pt x="9" y="100"/>
                    <a:pt x="7" y="104"/>
                  </a:cubicBezTo>
                  <a:cubicBezTo>
                    <a:pt x="5" y="101"/>
                    <a:pt x="2" y="99"/>
                    <a:pt x="0" y="97"/>
                  </a:cubicBezTo>
                  <a:cubicBezTo>
                    <a:pt x="5" y="93"/>
                    <a:pt x="9" y="87"/>
                    <a:pt x="13" y="81"/>
                  </a:cubicBezTo>
                  <a:cubicBezTo>
                    <a:pt x="18" y="74"/>
                    <a:pt x="22" y="69"/>
                    <a:pt x="25" y="64"/>
                  </a:cubicBezTo>
                  <a:cubicBezTo>
                    <a:pt x="27" y="66"/>
                    <a:pt x="28" y="68"/>
                    <a:pt x="31" y="70"/>
                  </a:cubicBezTo>
                  <a:cubicBezTo>
                    <a:pt x="26" y="76"/>
                    <a:pt x="23" y="80"/>
                    <a:pt x="21" y="84"/>
                  </a:cubicBezTo>
                  <a:close/>
                  <a:moveTo>
                    <a:pt x="38" y="16"/>
                  </a:moveTo>
                  <a:cubicBezTo>
                    <a:pt x="35" y="18"/>
                    <a:pt x="33" y="20"/>
                    <a:pt x="32" y="23"/>
                  </a:cubicBezTo>
                  <a:cubicBezTo>
                    <a:pt x="24" y="16"/>
                    <a:pt x="19" y="12"/>
                    <a:pt x="16" y="11"/>
                  </a:cubicBezTo>
                  <a:cubicBezTo>
                    <a:pt x="18" y="8"/>
                    <a:pt x="20" y="6"/>
                    <a:pt x="21" y="4"/>
                  </a:cubicBezTo>
                  <a:cubicBezTo>
                    <a:pt x="29" y="10"/>
                    <a:pt x="35" y="14"/>
                    <a:pt x="38" y="16"/>
                  </a:cubicBezTo>
                  <a:close/>
                  <a:moveTo>
                    <a:pt x="49" y="97"/>
                  </a:moveTo>
                  <a:cubicBezTo>
                    <a:pt x="43" y="100"/>
                    <a:pt x="38" y="103"/>
                    <a:pt x="33" y="106"/>
                  </a:cubicBezTo>
                  <a:cubicBezTo>
                    <a:pt x="31" y="104"/>
                    <a:pt x="30" y="102"/>
                    <a:pt x="28" y="100"/>
                  </a:cubicBezTo>
                  <a:cubicBezTo>
                    <a:pt x="32" y="98"/>
                    <a:pt x="36" y="96"/>
                    <a:pt x="41" y="94"/>
                  </a:cubicBezTo>
                  <a:cubicBezTo>
                    <a:pt x="45" y="91"/>
                    <a:pt x="50" y="88"/>
                    <a:pt x="54" y="84"/>
                  </a:cubicBezTo>
                  <a:cubicBezTo>
                    <a:pt x="56" y="86"/>
                    <a:pt x="58" y="88"/>
                    <a:pt x="60" y="90"/>
                  </a:cubicBezTo>
                  <a:cubicBezTo>
                    <a:pt x="58" y="91"/>
                    <a:pt x="54" y="93"/>
                    <a:pt x="49" y="97"/>
                  </a:cubicBezTo>
                  <a:close/>
                  <a:moveTo>
                    <a:pt x="83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5" y="18"/>
                    <a:pt x="114" y="21"/>
                    <a:pt x="114" y="24"/>
                  </a:cubicBezTo>
                  <a:cubicBezTo>
                    <a:pt x="113" y="27"/>
                    <a:pt x="113" y="30"/>
                    <a:pt x="113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29"/>
                    <a:pt x="40" y="26"/>
                    <a:pt x="40" y="23"/>
                  </a:cubicBezTo>
                  <a:cubicBezTo>
                    <a:pt x="41" y="20"/>
                    <a:pt x="41" y="17"/>
                    <a:pt x="41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2" y="11"/>
                    <a:pt x="71" y="7"/>
                    <a:pt x="68" y="3"/>
                  </a:cubicBezTo>
                  <a:cubicBezTo>
                    <a:pt x="72" y="2"/>
                    <a:pt x="75" y="1"/>
                    <a:pt x="77" y="0"/>
                  </a:cubicBezTo>
                  <a:cubicBezTo>
                    <a:pt x="80" y="5"/>
                    <a:pt x="82" y="10"/>
                    <a:pt x="83" y="14"/>
                  </a:cubicBezTo>
                  <a:close/>
                  <a:moveTo>
                    <a:pt x="84" y="30"/>
                  </a:moveTo>
                  <a:cubicBezTo>
                    <a:pt x="88" y="30"/>
                    <a:pt x="93" y="30"/>
                    <a:pt x="98" y="30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2" y="37"/>
                    <a:pt x="88" y="36"/>
                    <a:pt x="83" y="36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3" y="50"/>
                    <a:pt x="102" y="54"/>
                    <a:pt x="101" y="58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9" y="75"/>
                    <a:pt x="98" y="79"/>
                    <a:pt x="98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5" y="84"/>
                    <a:pt x="88" y="87"/>
                    <a:pt x="92" y="89"/>
                  </a:cubicBezTo>
                  <a:cubicBezTo>
                    <a:pt x="96" y="92"/>
                    <a:pt x="100" y="95"/>
                    <a:pt x="104" y="98"/>
                  </a:cubicBezTo>
                  <a:cubicBezTo>
                    <a:pt x="101" y="101"/>
                    <a:pt x="99" y="103"/>
                    <a:pt x="97" y="105"/>
                  </a:cubicBezTo>
                  <a:cubicBezTo>
                    <a:pt x="93" y="102"/>
                    <a:pt x="89" y="99"/>
                    <a:pt x="86" y="96"/>
                  </a:cubicBezTo>
                  <a:cubicBezTo>
                    <a:pt x="82" y="93"/>
                    <a:pt x="78" y="91"/>
                    <a:pt x="75" y="89"/>
                  </a:cubicBezTo>
                  <a:cubicBezTo>
                    <a:pt x="78" y="86"/>
                    <a:pt x="79" y="84"/>
                    <a:pt x="80" y="83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9" y="79"/>
                    <a:pt x="40" y="75"/>
                    <a:pt x="40" y="71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3" y="54"/>
                    <a:pt x="43" y="50"/>
                    <a:pt x="43" y="46"/>
                  </a:cubicBezTo>
                  <a:cubicBezTo>
                    <a:pt x="69" y="46"/>
                    <a:pt x="69" y="46"/>
                    <a:pt x="69" y="46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1" y="36"/>
                    <a:pt x="57" y="37"/>
                    <a:pt x="52" y="37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8" y="30"/>
                    <a:pt x="62" y="30"/>
                    <a:pt x="66" y="30"/>
                  </a:cubicBezTo>
                  <a:lnTo>
                    <a:pt x="84" y="30"/>
                  </a:lnTo>
                  <a:close/>
                  <a:moveTo>
                    <a:pt x="67" y="61"/>
                  </a:moveTo>
                  <a:cubicBezTo>
                    <a:pt x="68" y="52"/>
                    <a:pt x="68" y="52"/>
                    <a:pt x="68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49" y="61"/>
                    <a:pt x="49" y="61"/>
                    <a:pt x="49" y="61"/>
                  </a:cubicBezTo>
                  <a:lnTo>
                    <a:pt x="67" y="61"/>
                  </a:lnTo>
                  <a:close/>
                  <a:moveTo>
                    <a:pt x="65" y="76"/>
                  </a:moveTo>
                  <a:cubicBezTo>
                    <a:pt x="66" y="68"/>
                    <a:pt x="66" y="68"/>
                    <a:pt x="66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7" y="76"/>
                    <a:pt x="47" y="76"/>
                    <a:pt x="47" y="76"/>
                  </a:cubicBezTo>
                  <a:lnTo>
                    <a:pt x="65" y="76"/>
                  </a:lnTo>
                  <a:close/>
                  <a:moveTo>
                    <a:pt x="93" y="61"/>
                  </a:moveTo>
                  <a:cubicBezTo>
                    <a:pt x="94" y="52"/>
                    <a:pt x="94" y="52"/>
                    <a:pt x="94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5" y="61"/>
                    <a:pt x="75" y="61"/>
                    <a:pt x="75" y="61"/>
                  </a:cubicBezTo>
                  <a:lnTo>
                    <a:pt x="93" y="61"/>
                  </a:lnTo>
                  <a:close/>
                  <a:moveTo>
                    <a:pt x="91" y="76"/>
                  </a:moveTo>
                  <a:cubicBezTo>
                    <a:pt x="92" y="68"/>
                    <a:pt x="92" y="68"/>
                    <a:pt x="92" y="68"/>
                  </a:cubicBezTo>
                  <a:cubicBezTo>
                    <a:pt x="74" y="68"/>
                    <a:pt x="74" y="68"/>
                    <a:pt x="74" y="68"/>
                  </a:cubicBezTo>
                  <a:cubicBezTo>
                    <a:pt x="72" y="76"/>
                    <a:pt x="72" y="76"/>
                    <a:pt x="72" y="76"/>
                  </a:cubicBezTo>
                  <a:lnTo>
                    <a:pt x="91" y="7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7"/>
            <p:cNvSpPr>
              <a:spLocks noEditPoints="1"/>
            </p:cNvSpPr>
            <p:nvPr/>
          </p:nvSpPr>
          <p:spPr bwMode="auto">
            <a:xfrm>
              <a:off x="9285587" y="4546970"/>
              <a:ext cx="36243" cy="34051"/>
            </a:xfrm>
            <a:custGeom>
              <a:avLst/>
              <a:gdLst>
                <a:gd name="T0" fmla="*/ 90 w 105"/>
                <a:gd name="T1" fmla="*/ 32 h 98"/>
                <a:gd name="T2" fmla="*/ 105 w 105"/>
                <a:gd name="T3" fmla="*/ 31 h 98"/>
                <a:gd name="T4" fmla="*/ 103 w 105"/>
                <a:gd name="T5" fmla="*/ 40 h 98"/>
                <a:gd name="T6" fmla="*/ 89 w 105"/>
                <a:gd name="T7" fmla="*/ 39 h 98"/>
                <a:gd name="T8" fmla="*/ 59 w 105"/>
                <a:gd name="T9" fmla="*/ 39 h 98"/>
                <a:gd name="T10" fmla="*/ 53 w 105"/>
                <a:gd name="T11" fmla="*/ 87 h 98"/>
                <a:gd name="T12" fmla="*/ 47 w 105"/>
                <a:gd name="T13" fmla="*/ 95 h 98"/>
                <a:gd name="T14" fmla="*/ 32 w 105"/>
                <a:gd name="T15" fmla="*/ 98 h 98"/>
                <a:gd name="T16" fmla="*/ 29 w 105"/>
                <a:gd name="T17" fmla="*/ 88 h 98"/>
                <a:gd name="T18" fmla="*/ 41 w 105"/>
                <a:gd name="T19" fmla="*/ 87 h 98"/>
                <a:gd name="T20" fmla="*/ 45 w 105"/>
                <a:gd name="T21" fmla="*/ 83 h 98"/>
                <a:gd name="T22" fmla="*/ 51 w 105"/>
                <a:gd name="T23" fmla="*/ 39 h 98"/>
                <a:gd name="T24" fmla="*/ 22 w 105"/>
                <a:gd name="T25" fmla="*/ 39 h 98"/>
                <a:gd name="T26" fmla="*/ 6 w 105"/>
                <a:gd name="T27" fmla="*/ 40 h 98"/>
                <a:gd name="T28" fmla="*/ 7 w 105"/>
                <a:gd name="T29" fmla="*/ 31 h 98"/>
                <a:gd name="T30" fmla="*/ 23 w 105"/>
                <a:gd name="T31" fmla="*/ 32 h 98"/>
                <a:gd name="T32" fmla="*/ 90 w 105"/>
                <a:gd name="T33" fmla="*/ 32 h 98"/>
                <a:gd name="T34" fmla="*/ 22 w 105"/>
                <a:gd name="T35" fmla="*/ 70 h 98"/>
                <a:gd name="T36" fmla="*/ 8 w 105"/>
                <a:gd name="T37" fmla="*/ 88 h 98"/>
                <a:gd name="T38" fmla="*/ 0 w 105"/>
                <a:gd name="T39" fmla="*/ 83 h 98"/>
                <a:gd name="T40" fmla="*/ 15 w 105"/>
                <a:gd name="T41" fmla="*/ 67 h 98"/>
                <a:gd name="T42" fmla="*/ 27 w 105"/>
                <a:gd name="T43" fmla="*/ 49 h 98"/>
                <a:gd name="T44" fmla="*/ 35 w 105"/>
                <a:gd name="T45" fmla="*/ 53 h 98"/>
                <a:gd name="T46" fmla="*/ 22 w 105"/>
                <a:gd name="T47" fmla="*/ 70 h 98"/>
                <a:gd name="T48" fmla="*/ 81 w 105"/>
                <a:gd name="T49" fmla="*/ 1 h 98"/>
                <a:gd name="T50" fmla="*/ 96 w 105"/>
                <a:gd name="T51" fmla="*/ 0 h 98"/>
                <a:gd name="T52" fmla="*/ 94 w 105"/>
                <a:gd name="T53" fmla="*/ 9 h 98"/>
                <a:gd name="T54" fmla="*/ 80 w 105"/>
                <a:gd name="T55" fmla="*/ 8 h 98"/>
                <a:gd name="T56" fmla="*/ 39 w 105"/>
                <a:gd name="T57" fmla="*/ 8 h 98"/>
                <a:gd name="T58" fmla="*/ 23 w 105"/>
                <a:gd name="T59" fmla="*/ 9 h 98"/>
                <a:gd name="T60" fmla="*/ 24 w 105"/>
                <a:gd name="T61" fmla="*/ 0 h 98"/>
                <a:gd name="T62" fmla="*/ 40 w 105"/>
                <a:gd name="T63" fmla="*/ 1 h 98"/>
                <a:gd name="T64" fmla="*/ 81 w 105"/>
                <a:gd name="T65" fmla="*/ 1 h 98"/>
                <a:gd name="T66" fmla="*/ 97 w 105"/>
                <a:gd name="T67" fmla="*/ 81 h 98"/>
                <a:gd name="T68" fmla="*/ 88 w 105"/>
                <a:gd name="T69" fmla="*/ 86 h 98"/>
                <a:gd name="T70" fmla="*/ 68 w 105"/>
                <a:gd name="T71" fmla="*/ 55 h 98"/>
                <a:gd name="T72" fmla="*/ 76 w 105"/>
                <a:gd name="T73" fmla="*/ 50 h 98"/>
                <a:gd name="T74" fmla="*/ 97 w 105"/>
                <a:gd name="T75" fmla="*/ 8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98">
                  <a:moveTo>
                    <a:pt x="90" y="32"/>
                  </a:moveTo>
                  <a:cubicBezTo>
                    <a:pt x="94" y="32"/>
                    <a:pt x="99" y="31"/>
                    <a:pt x="105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39"/>
                    <a:pt x="93" y="39"/>
                    <a:pt x="89" y="39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2" y="90"/>
                    <a:pt x="50" y="93"/>
                    <a:pt x="47" y="95"/>
                  </a:cubicBezTo>
                  <a:cubicBezTo>
                    <a:pt x="43" y="96"/>
                    <a:pt x="38" y="97"/>
                    <a:pt x="32" y="98"/>
                  </a:cubicBezTo>
                  <a:cubicBezTo>
                    <a:pt x="32" y="95"/>
                    <a:pt x="31" y="91"/>
                    <a:pt x="29" y="88"/>
                  </a:cubicBezTo>
                  <a:cubicBezTo>
                    <a:pt x="34" y="88"/>
                    <a:pt x="38" y="88"/>
                    <a:pt x="41" y="87"/>
                  </a:cubicBezTo>
                  <a:cubicBezTo>
                    <a:pt x="43" y="87"/>
                    <a:pt x="45" y="85"/>
                    <a:pt x="45" y="8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6" y="39"/>
                    <a:pt x="11" y="39"/>
                    <a:pt x="6" y="4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2" y="31"/>
                    <a:pt x="18" y="32"/>
                    <a:pt x="23" y="32"/>
                  </a:cubicBezTo>
                  <a:lnTo>
                    <a:pt x="90" y="32"/>
                  </a:lnTo>
                  <a:close/>
                  <a:moveTo>
                    <a:pt x="22" y="70"/>
                  </a:moveTo>
                  <a:cubicBezTo>
                    <a:pt x="18" y="76"/>
                    <a:pt x="13" y="82"/>
                    <a:pt x="8" y="88"/>
                  </a:cubicBezTo>
                  <a:cubicBezTo>
                    <a:pt x="6" y="86"/>
                    <a:pt x="3" y="84"/>
                    <a:pt x="0" y="83"/>
                  </a:cubicBezTo>
                  <a:cubicBezTo>
                    <a:pt x="5" y="78"/>
                    <a:pt x="10" y="72"/>
                    <a:pt x="15" y="67"/>
                  </a:cubicBezTo>
                  <a:cubicBezTo>
                    <a:pt x="19" y="61"/>
                    <a:pt x="23" y="55"/>
                    <a:pt x="27" y="49"/>
                  </a:cubicBezTo>
                  <a:cubicBezTo>
                    <a:pt x="29" y="51"/>
                    <a:pt x="32" y="52"/>
                    <a:pt x="35" y="53"/>
                  </a:cubicBezTo>
                  <a:cubicBezTo>
                    <a:pt x="31" y="58"/>
                    <a:pt x="27" y="64"/>
                    <a:pt x="22" y="70"/>
                  </a:cubicBezTo>
                  <a:close/>
                  <a:moveTo>
                    <a:pt x="81" y="1"/>
                  </a:moveTo>
                  <a:cubicBezTo>
                    <a:pt x="85" y="1"/>
                    <a:pt x="90" y="1"/>
                    <a:pt x="96" y="0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89" y="9"/>
                    <a:pt x="84" y="8"/>
                    <a:pt x="80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3" y="8"/>
                    <a:pt x="28" y="9"/>
                    <a:pt x="23" y="9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1"/>
                    <a:pt x="34" y="1"/>
                    <a:pt x="40" y="1"/>
                  </a:cubicBezTo>
                  <a:lnTo>
                    <a:pt x="81" y="1"/>
                  </a:lnTo>
                  <a:close/>
                  <a:moveTo>
                    <a:pt x="97" y="81"/>
                  </a:moveTo>
                  <a:cubicBezTo>
                    <a:pt x="93" y="83"/>
                    <a:pt x="90" y="85"/>
                    <a:pt x="88" y="86"/>
                  </a:cubicBezTo>
                  <a:cubicBezTo>
                    <a:pt x="85" y="79"/>
                    <a:pt x="78" y="69"/>
                    <a:pt x="68" y="55"/>
                  </a:cubicBezTo>
                  <a:cubicBezTo>
                    <a:pt x="71" y="54"/>
                    <a:pt x="73" y="52"/>
                    <a:pt x="76" y="50"/>
                  </a:cubicBezTo>
                  <a:cubicBezTo>
                    <a:pt x="85" y="63"/>
                    <a:pt x="92" y="73"/>
                    <a:pt x="97" y="8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8"/>
            <p:cNvSpPr>
              <a:spLocks noEditPoints="1"/>
            </p:cNvSpPr>
            <p:nvPr/>
          </p:nvSpPr>
          <p:spPr bwMode="auto">
            <a:xfrm>
              <a:off x="9380287" y="4545947"/>
              <a:ext cx="35659" cy="36097"/>
            </a:xfrm>
            <a:custGeom>
              <a:avLst/>
              <a:gdLst>
                <a:gd name="T0" fmla="*/ 26 w 103"/>
                <a:gd name="T1" fmla="*/ 35 h 104"/>
                <a:gd name="T2" fmla="*/ 23 w 103"/>
                <a:gd name="T3" fmla="*/ 53 h 104"/>
                <a:gd name="T4" fmla="*/ 19 w 103"/>
                <a:gd name="T5" fmla="*/ 80 h 104"/>
                <a:gd name="T6" fmla="*/ 30 w 103"/>
                <a:gd name="T7" fmla="*/ 69 h 104"/>
                <a:gd name="T8" fmla="*/ 33 w 103"/>
                <a:gd name="T9" fmla="*/ 78 h 104"/>
                <a:gd name="T10" fmla="*/ 21 w 103"/>
                <a:gd name="T11" fmla="*/ 89 h 104"/>
                <a:gd name="T12" fmla="*/ 11 w 103"/>
                <a:gd name="T13" fmla="*/ 99 h 104"/>
                <a:gd name="T14" fmla="*/ 5 w 103"/>
                <a:gd name="T15" fmla="*/ 92 h 104"/>
                <a:gd name="T16" fmla="*/ 10 w 103"/>
                <a:gd name="T17" fmla="*/ 81 h 104"/>
                <a:gd name="T18" fmla="*/ 16 w 103"/>
                <a:gd name="T19" fmla="*/ 42 h 104"/>
                <a:gd name="T20" fmla="*/ 0 w 103"/>
                <a:gd name="T21" fmla="*/ 43 h 104"/>
                <a:gd name="T22" fmla="*/ 1 w 103"/>
                <a:gd name="T23" fmla="*/ 34 h 104"/>
                <a:gd name="T24" fmla="*/ 13 w 103"/>
                <a:gd name="T25" fmla="*/ 35 h 104"/>
                <a:gd name="T26" fmla="*/ 26 w 103"/>
                <a:gd name="T27" fmla="*/ 35 h 104"/>
                <a:gd name="T28" fmla="*/ 34 w 103"/>
                <a:gd name="T29" fmla="*/ 18 h 104"/>
                <a:gd name="T30" fmla="*/ 26 w 103"/>
                <a:gd name="T31" fmla="*/ 24 h 104"/>
                <a:gd name="T32" fmla="*/ 13 w 103"/>
                <a:gd name="T33" fmla="*/ 6 h 104"/>
                <a:gd name="T34" fmla="*/ 20 w 103"/>
                <a:gd name="T35" fmla="*/ 0 h 104"/>
                <a:gd name="T36" fmla="*/ 34 w 103"/>
                <a:gd name="T37" fmla="*/ 18 h 104"/>
                <a:gd name="T38" fmla="*/ 35 w 103"/>
                <a:gd name="T39" fmla="*/ 47 h 104"/>
                <a:gd name="T40" fmla="*/ 51 w 103"/>
                <a:gd name="T41" fmla="*/ 48 h 104"/>
                <a:gd name="T42" fmla="*/ 91 w 103"/>
                <a:gd name="T43" fmla="*/ 48 h 104"/>
                <a:gd name="T44" fmla="*/ 81 w 103"/>
                <a:gd name="T45" fmla="*/ 65 h 104"/>
                <a:gd name="T46" fmla="*/ 66 w 103"/>
                <a:gd name="T47" fmla="*/ 84 h 104"/>
                <a:gd name="T48" fmla="*/ 98 w 103"/>
                <a:gd name="T49" fmla="*/ 94 h 104"/>
                <a:gd name="T50" fmla="*/ 91 w 103"/>
                <a:gd name="T51" fmla="*/ 103 h 104"/>
                <a:gd name="T52" fmla="*/ 59 w 103"/>
                <a:gd name="T53" fmla="*/ 89 h 104"/>
                <a:gd name="T54" fmla="*/ 44 w 103"/>
                <a:gd name="T55" fmla="*/ 97 h 104"/>
                <a:gd name="T56" fmla="*/ 25 w 103"/>
                <a:gd name="T57" fmla="*/ 104 h 104"/>
                <a:gd name="T58" fmla="*/ 20 w 103"/>
                <a:gd name="T59" fmla="*/ 98 h 104"/>
                <a:gd name="T60" fmla="*/ 39 w 103"/>
                <a:gd name="T61" fmla="*/ 92 h 104"/>
                <a:gd name="T62" fmla="*/ 53 w 103"/>
                <a:gd name="T63" fmla="*/ 84 h 104"/>
                <a:gd name="T64" fmla="*/ 41 w 103"/>
                <a:gd name="T65" fmla="*/ 55 h 104"/>
                <a:gd name="T66" fmla="*/ 34 w 103"/>
                <a:gd name="T67" fmla="*/ 55 h 104"/>
                <a:gd name="T68" fmla="*/ 35 w 103"/>
                <a:gd name="T69" fmla="*/ 47 h 104"/>
                <a:gd name="T70" fmla="*/ 81 w 103"/>
                <a:gd name="T71" fmla="*/ 43 h 104"/>
                <a:gd name="T72" fmla="*/ 74 w 103"/>
                <a:gd name="T73" fmla="*/ 37 h 104"/>
                <a:gd name="T74" fmla="*/ 78 w 103"/>
                <a:gd name="T75" fmla="*/ 12 h 104"/>
                <a:gd name="T76" fmla="*/ 58 w 103"/>
                <a:gd name="T77" fmla="*/ 12 h 104"/>
                <a:gd name="T78" fmla="*/ 52 w 103"/>
                <a:gd name="T79" fmla="*/ 31 h 104"/>
                <a:gd name="T80" fmla="*/ 38 w 103"/>
                <a:gd name="T81" fmla="*/ 46 h 104"/>
                <a:gd name="T82" fmla="*/ 32 w 103"/>
                <a:gd name="T83" fmla="*/ 41 h 104"/>
                <a:gd name="T84" fmla="*/ 47 w 103"/>
                <a:gd name="T85" fmla="*/ 23 h 104"/>
                <a:gd name="T86" fmla="*/ 51 w 103"/>
                <a:gd name="T87" fmla="*/ 5 h 104"/>
                <a:gd name="T88" fmla="*/ 88 w 103"/>
                <a:gd name="T89" fmla="*/ 5 h 104"/>
                <a:gd name="T90" fmla="*/ 86 w 103"/>
                <a:gd name="T91" fmla="*/ 18 h 104"/>
                <a:gd name="T92" fmla="*/ 84 w 103"/>
                <a:gd name="T93" fmla="*/ 30 h 104"/>
                <a:gd name="T94" fmla="*/ 86 w 103"/>
                <a:gd name="T95" fmla="*/ 34 h 104"/>
                <a:gd name="T96" fmla="*/ 93 w 103"/>
                <a:gd name="T97" fmla="*/ 35 h 104"/>
                <a:gd name="T98" fmla="*/ 103 w 103"/>
                <a:gd name="T99" fmla="*/ 34 h 104"/>
                <a:gd name="T100" fmla="*/ 102 w 103"/>
                <a:gd name="T101" fmla="*/ 43 h 104"/>
                <a:gd name="T102" fmla="*/ 81 w 103"/>
                <a:gd name="T103" fmla="*/ 43 h 104"/>
                <a:gd name="T104" fmla="*/ 78 w 103"/>
                <a:gd name="T105" fmla="*/ 55 h 104"/>
                <a:gd name="T106" fmla="*/ 50 w 103"/>
                <a:gd name="T107" fmla="*/ 55 h 104"/>
                <a:gd name="T108" fmla="*/ 61 w 103"/>
                <a:gd name="T109" fmla="*/ 78 h 104"/>
                <a:gd name="T110" fmla="*/ 78 w 103"/>
                <a:gd name="T111" fmla="*/ 5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3" h="104">
                  <a:moveTo>
                    <a:pt x="26" y="35"/>
                  </a:moveTo>
                  <a:cubicBezTo>
                    <a:pt x="25" y="40"/>
                    <a:pt x="24" y="46"/>
                    <a:pt x="23" y="53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3" y="76"/>
                    <a:pt x="27" y="73"/>
                    <a:pt x="30" y="69"/>
                  </a:cubicBezTo>
                  <a:cubicBezTo>
                    <a:pt x="31" y="72"/>
                    <a:pt x="32" y="75"/>
                    <a:pt x="33" y="78"/>
                  </a:cubicBezTo>
                  <a:cubicBezTo>
                    <a:pt x="29" y="82"/>
                    <a:pt x="25" y="85"/>
                    <a:pt x="21" y="89"/>
                  </a:cubicBezTo>
                  <a:cubicBezTo>
                    <a:pt x="18" y="92"/>
                    <a:pt x="14" y="95"/>
                    <a:pt x="11" y="99"/>
                  </a:cubicBezTo>
                  <a:cubicBezTo>
                    <a:pt x="9" y="96"/>
                    <a:pt x="8" y="94"/>
                    <a:pt x="5" y="92"/>
                  </a:cubicBezTo>
                  <a:cubicBezTo>
                    <a:pt x="8" y="89"/>
                    <a:pt x="10" y="86"/>
                    <a:pt x="10" y="81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5" y="35"/>
                    <a:pt x="9" y="35"/>
                    <a:pt x="13" y="35"/>
                  </a:cubicBezTo>
                  <a:lnTo>
                    <a:pt x="26" y="35"/>
                  </a:lnTo>
                  <a:close/>
                  <a:moveTo>
                    <a:pt x="34" y="18"/>
                  </a:moveTo>
                  <a:cubicBezTo>
                    <a:pt x="32" y="20"/>
                    <a:pt x="29" y="22"/>
                    <a:pt x="26" y="24"/>
                  </a:cubicBezTo>
                  <a:cubicBezTo>
                    <a:pt x="22" y="17"/>
                    <a:pt x="18" y="11"/>
                    <a:pt x="13" y="6"/>
                  </a:cubicBezTo>
                  <a:cubicBezTo>
                    <a:pt x="15" y="5"/>
                    <a:pt x="17" y="3"/>
                    <a:pt x="20" y="0"/>
                  </a:cubicBezTo>
                  <a:cubicBezTo>
                    <a:pt x="24" y="4"/>
                    <a:pt x="29" y="10"/>
                    <a:pt x="34" y="18"/>
                  </a:cubicBezTo>
                  <a:close/>
                  <a:moveTo>
                    <a:pt x="35" y="47"/>
                  </a:moveTo>
                  <a:cubicBezTo>
                    <a:pt x="40" y="48"/>
                    <a:pt x="45" y="48"/>
                    <a:pt x="5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89" y="53"/>
                    <a:pt x="85" y="59"/>
                    <a:pt x="81" y="65"/>
                  </a:cubicBezTo>
                  <a:cubicBezTo>
                    <a:pt x="77" y="72"/>
                    <a:pt x="72" y="78"/>
                    <a:pt x="66" y="84"/>
                  </a:cubicBezTo>
                  <a:cubicBezTo>
                    <a:pt x="75" y="90"/>
                    <a:pt x="85" y="94"/>
                    <a:pt x="98" y="94"/>
                  </a:cubicBezTo>
                  <a:cubicBezTo>
                    <a:pt x="95" y="97"/>
                    <a:pt x="93" y="100"/>
                    <a:pt x="91" y="103"/>
                  </a:cubicBezTo>
                  <a:cubicBezTo>
                    <a:pt x="79" y="101"/>
                    <a:pt x="68" y="96"/>
                    <a:pt x="59" y="89"/>
                  </a:cubicBezTo>
                  <a:cubicBezTo>
                    <a:pt x="54" y="92"/>
                    <a:pt x="49" y="94"/>
                    <a:pt x="44" y="97"/>
                  </a:cubicBezTo>
                  <a:cubicBezTo>
                    <a:pt x="38" y="100"/>
                    <a:pt x="32" y="102"/>
                    <a:pt x="25" y="104"/>
                  </a:cubicBezTo>
                  <a:cubicBezTo>
                    <a:pt x="25" y="102"/>
                    <a:pt x="23" y="100"/>
                    <a:pt x="20" y="98"/>
                  </a:cubicBezTo>
                  <a:cubicBezTo>
                    <a:pt x="26" y="96"/>
                    <a:pt x="33" y="94"/>
                    <a:pt x="39" y="92"/>
                  </a:cubicBezTo>
                  <a:cubicBezTo>
                    <a:pt x="45" y="89"/>
                    <a:pt x="50" y="86"/>
                    <a:pt x="53" y="84"/>
                  </a:cubicBezTo>
                  <a:cubicBezTo>
                    <a:pt x="48" y="77"/>
                    <a:pt x="44" y="67"/>
                    <a:pt x="41" y="55"/>
                  </a:cubicBezTo>
                  <a:cubicBezTo>
                    <a:pt x="34" y="55"/>
                    <a:pt x="34" y="55"/>
                    <a:pt x="34" y="55"/>
                  </a:cubicBezTo>
                  <a:lnTo>
                    <a:pt x="35" y="47"/>
                  </a:lnTo>
                  <a:close/>
                  <a:moveTo>
                    <a:pt x="81" y="43"/>
                  </a:moveTo>
                  <a:cubicBezTo>
                    <a:pt x="76" y="43"/>
                    <a:pt x="74" y="41"/>
                    <a:pt x="74" y="37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20"/>
                    <a:pt x="55" y="26"/>
                    <a:pt x="52" y="31"/>
                  </a:cubicBezTo>
                  <a:cubicBezTo>
                    <a:pt x="50" y="36"/>
                    <a:pt x="45" y="41"/>
                    <a:pt x="38" y="46"/>
                  </a:cubicBezTo>
                  <a:cubicBezTo>
                    <a:pt x="37" y="44"/>
                    <a:pt x="35" y="42"/>
                    <a:pt x="32" y="41"/>
                  </a:cubicBezTo>
                  <a:cubicBezTo>
                    <a:pt x="40" y="36"/>
                    <a:pt x="45" y="30"/>
                    <a:pt x="47" y="23"/>
                  </a:cubicBezTo>
                  <a:cubicBezTo>
                    <a:pt x="49" y="17"/>
                    <a:pt x="50" y="10"/>
                    <a:pt x="51" y="5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7" y="8"/>
                    <a:pt x="86" y="13"/>
                    <a:pt x="86" y="1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2"/>
                    <a:pt x="84" y="34"/>
                    <a:pt x="86" y="34"/>
                  </a:cubicBezTo>
                  <a:cubicBezTo>
                    <a:pt x="87" y="35"/>
                    <a:pt x="90" y="35"/>
                    <a:pt x="93" y="35"/>
                  </a:cubicBezTo>
                  <a:cubicBezTo>
                    <a:pt x="96" y="34"/>
                    <a:pt x="99" y="34"/>
                    <a:pt x="103" y="34"/>
                  </a:cubicBezTo>
                  <a:cubicBezTo>
                    <a:pt x="102" y="37"/>
                    <a:pt x="101" y="40"/>
                    <a:pt x="102" y="43"/>
                  </a:cubicBezTo>
                  <a:lnTo>
                    <a:pt x="81" y="43"/>
                  </a:lnTo>
                  <a:close/>
                  <a:moveTo>
                    <a:pt x="78" y="55"/>
                  </a:moveTo>
                  <a:cubicBezTo>
                    <a:pt x="50" y="55"/>
                    <a:pt x="50" y="55"/>
                    <a:pt x="50" y="55"/>
                  </a:cubicBezTo>
                  <a:cubicBezTo>
                    <a:pt x="51" y="64"/>
                    <a:pt x="54" y="72"/>
                    <a:pt x="61" y="78"/>
                  </a:cubicBezTo>
                  <a:cubicBezTo>
                    <a:pt x="67" y="72"/>
                    <a:pt x="73" y="64"/>
                    <a:pt x="78" y="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9"/>
            <p:cNvSpPr>
              <a:spLocks noEditPoints="1"/>
            </p:cNvSpPr>
            <p:nvPr/>
          </p:nvSpPr>
          <p:spPr bwMode="auto">
            <a:xfrm>
              <a:off x="9475280" y="4546678"/>
              <a:ext cx="36390" cy="35074"/>
            </a:xfrm>
            <a:custGeom>
              <a:avLst/>
              <a:gdLst>
                <a:gd name="T0" fmla="*/ 28 w 105"/>
                <a:gd name="T1" fmla="*/ 35 h 101"/>
                <a:gd name="T2" fmla="*/ 25 w 105"/>
                <a:gd name="T3" fmla="*/ 53 h 101"/>
                <a:gd name="T4" fmla="*/ 21 w 105"/>
                <a:gd name="T5" fmla="*/ 80 h 101"/>
                <a:gd name="T6" fmla="*/ 35 w 105"/>
                <a:gd name="T7" fmla="*/ 66 h 101"/>
                <a:gd name="T8" fmla="*/ 41 w 105"/>
                <a:gd name="T9" fmla="*/ 73 h 101"/>
                <a:gd name="T10" fmla="*/ 26 w 105"/>
                <a:gd name="T11" fmla="*/ 86 h 101"/>
                <a:gd name="T12" fmla="*/ 14 w 105"/>
                <a:gd name="T13" fmla="*/ 97 h 101"/>
                <a:gd name="T14" fmla="*/ 9 w 105"/>
                <a:gd name="T15" fmla="*/ 90 h 101"/>
                <a:gd name="T16" fmla="*/ 13 w 105"/>
                <a:gd name="T17" fmla="*/ 79 h 101"/>
                <a:gd name="T18" fmla="*/ 18 w 105"/>
                <a:gd name="T19" fmla="*/ 42 h 101"/>
                <a:gd name="T20" fmla="*/ 0 w 105"/>
                <a:gd name="T21" fmla="*/ 43 h 101"/>
                <a:gd name="T22" fmla="*/ 1 w 105"/>
                <a:gd name="T23" fmla="*/ 34 h 101"/>
                <a:gd name="T24" fmla="*/ 11 w 105"/>
                <a:gd name="T25" fmla="*/ 35 h 101"/>
                <a:gd name="T26" fmla="*/ 28 w 105"/>
                <a:gd name="T27" fmla="*/ 35 h 101"/>
                <a:gd name="T28" fmla="*/ 37 w 105"/>
                <a:gd name="T29" fmla="*/ 20 h 101"/>
                <a:gd name="T30" fmla="*/ 29 w 105"/>
                <a:gd name="T31" fmla="*/ 26 h 101"/>
                <a:gd name="T32" fmla="*/ 14 w 105"/>
                <a:gd name="T33" fmla="*/ 6 h 101"/>
                <a:gd name="T34" fmla="*/ 22 w 105"/>
                <a:gd name="T35" fmla="*/ 1 h 101"/>
                <a:gd name="T36" fmla="*/ 37 w 105"/>
                <a:gd name="T37" fmla="*/ 20 h 101"/>
                <a:gd name="T38" fmla="*/ 66 w 105"/>
                <a:gd name="T39" fmla="*/ 36 h 101"/>
                <a:gd name="T40" fmla="*/ 69 w 105"/>
                <a:gd name="T41" fmla="*/ 13 h 101"/>
                <a:gd name="T42" fmla="*/ 71 w 105"/>
                <a:gd name="T43" fmla="*/ 0 h 101"/>
                <a:gd name="T44" fmla="*/ 80 w 105"/>
                <a:gd name="T45" fmla="*/ 0 h 101"/>
                <a:gd name="T46" fmla="*/ 78 w 105"/>
                <a:gd name="T47" fmla="*/ 10 h 101"/>
                <a:gd name="T48" fmla="*/ 75 w 105"/>
                <a:gd name="T49" fmla="*/ 36 h 101"/>
                <a:gd name="T50" fmla="*/ 93 w 105"/>
                <a:gd name="T51" fmla="*/ 36 h 101"/>
                <a:gd name="T52" fmla="*/ 105 w 105"/>
                <a:gd name="T53" fmla="*/ 35 h 101"/>
                <a:gd name="T54" fmla="*/ 103 w 105"/>
                <a:gd name="T55" fmla="*/ 44 h 101"/>
                <a:gd name="T56" fmla="*/ 92 w 105"/>
                <a:gd name="T57" fmla="*/ 43 h 101"/>
                <a:gd name="T58" fmla="*/ 74 w 105"/>
                <a:gd name="T59" fmla="*/ 43 h 101"/>
                <a:gd name="T60" fmla="*/ 67 w 105"/>
                <a:gd name="T61" fmla="*/ 88 h 101"/>
                <a:gd name="T62" fmla="*/ 66 w 105"/>
                <a:gd name="T63" fmla="*/ 101 h 101"/>
                <a:gd name="T64" fmla="*/ 57 w 105"/>
                <a:gd name="T65" fmla="*/ 101 h 101"/>
                <a:gd name="T66" fmla="*/ 59 w 105"/>
                <a:gd name="T67" fmla="*/ 88 h 101"/>
                <a:gd name="T68" fmla="*/ 65 w 105"/>
                <a:gd name="T69" fmla="*/ 43 h 101"/>
                <a:gd name="T70" fmla="*/ 48 w 105"/>
                <a:gd name="T71" fmla="*/ 43 h 101"/>
                <a:gd name="T72" fmla="*/ 34 w 105"/>
                <a:gd name="T73" fmla="*/ 44 h 101"/>
                <a:gd name="T74" fmla="*/ 36 w 105"/>
                <a:gd name="T75" fmla="*/ 35 h 101"/>
                <a:gd name="T76" fmla="*/ 48 w 105"/>
                <a:gd name="T77" fmla="*/ 36 h 101"/>
                <a:gd name="T78" fmla="*/ 66 w 105"/>
                <a:gd name="T79" fmla="*/ 3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101">
                  <a:moveTo>
                    <a:pt x="28" y="35"/>
                  </a:moveTo>
                  <a:cubicBezTo>
                    <a:pt x="27" y="40"/>
                    <a:pt x="26" y="46"/>
                    <a:pt x="25" y="53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75"/>
                    <a:pt x="32" y="70"/>
                    <a:pt x="35" y="66"/>
                  </a:cubicBezTo>
                  <a:cubicBezTo>
                    <a:pt x="37" y="68"/>
                    <a:pt x="39" y="71"/>
                    <a:pt x="41" y="73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2" y="89"/>
                    <a:pt x="18" y="93"/>
                    <a:pt x="14" y="97"/>
                  </a:cubicBezTo>
                  <a:cubicBezTo>
                    <a:pt x="12" y="94"/>
                    <a:pt x="10" y="92"/>
                    <a:pt x="9" y="90"/>
                  </a:cubicBezTo>
                  <a:cubicBezTo>
                    <a:pt x="11" y="88"/>
                    <a:pt x="13" y="84"/>
                    <a:pt x="13" y="7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0" y="42"/>
                    <a:pt x="4" y="43"/>
                    <a:pt x="0" y="4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6" y="35"/>
                    <a:pt x="9" y="35"/>
                    <a:pt x="11" y="35"/>
                  </a:cubicBezTo>
                  <a:lnTo>
                    <a:pt x="28" y="35"/>
                  </a:lnTo>
                  <a:close/>
                  <a:moveTo>
                    <a:pt x="37" y="20"/>
                  </a:moveTo>
                  <a:cubicBezTo>
                    <a:pt x="34" y="22"/>
                    <a:pt x="32" y="24"/>
                    <a:pt x="29" y="26"/>
                  </a:cubicBezTo>
                  <a:cubicBezTo>
                    <a:pt x="26" y="21"/>
                    <a:pt x="21" y="14"/>
                    <a:pt x="14" y="6"/>
                  </a:cubicBezTo>
                  <a:cubicBezTo>
                    <a:pt x="17" y="5"/>
                    <a:pt x="19" y="3"/>
                    <a:pt x="22" y="1"/>
                  </a:cubicBezTo>
                  <a:cubicBezTo>
                    <a:pt x="25" y="5"/>
                    <a:pt x="30" y="11"/>
                    <a:pt x="37" y="20"/>
                  </a:cubicBezTo>
                  <a:close/>
                  <a:moveTo>
                    <a:pt x="66" y="36"/>
                  </a:moveTo>
                  <a:cubicBezTo>
                    <a:pt x="69" y="13"/>
                    <a:pt x="69" y="13"/>
                    <a:pt x="69" y="13"/>
                  </a:cubicBezTo>
                  <a:cubicBezTo>
                    <a:pt x="70" y="8"/>
                    <a:pt x="71" y="3"/>
                    <a:pt x="7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9" y="4"/>
                    <a:pt x="79" y="7"/>
                    <a:pt x="78" y="10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7" y="36"/>
                    <a:pt x="100" y="36"/>
                    <a:pt x="105" y="35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99" y="43"/>
                    <a:pt x="95" y="43"/>
                    <a:pt x="92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91"/>
                    <a:pt x="66" y="96"/>
                    <a:pt x="66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8" y="96"/>
                    <a:pt x="58" y="91"/>
                    <a:pt x="59" y="88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3" y="43"/>
                    <a:pt x="39" y="43"/>
                    <a:pt x="34" y="4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0" y="36"/>
                    <a:pt x="44" y="36"/>
                    <a:pt x="48" y="36"/>
                  </a:cubicBezTo>
                  <a:lnTo>
                    <a:pt x="66" y="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30"/>
            <p:cNvSpPr>
              <a:spLocks noEditPoints="1"/>
            </p:cNvSpPr>
            <p:nvPr/>
          </p:nvSpPr>
          <p:spPr bwMode="auto">
            <a:xfrm>
              <a:off x="9567935" y="4545655"/>
              <a:ext cx="40189" cy="36682"/>
            </a:xfrm>
            <a:custGeom>
              <a:avLst/>
              <a:gdLst>
                <a:gd name="T0" fmla="*/ 6 w 116"/>
                <a:gd name="T1" fmla="*/ 96 h 106"/>
                <a:gd name="T2" fmla="*/ 18 w 116"/>
                <a:gd name="T3" fmla="*/ 69 h 106"/>
                <a:gd name="T4" fmla="*/ 18 w 116"/>
                <a:gd name="T5" fmla="*/ 83 h 106"/>
                <a:gd name="T6" fmla="*/ 65 w 116"/>
                <a:gd name="T7" fmla="*/ 39 h 106"/>
                <a:gd name="T8" fmla="*/ 41 w 116"/>
                <a:gd name="T9" fmla="*/ 48 h 106"/>
                <a:gd name="T10" fmla="*/ 61 w 116"/>
                <a:gd name="T11" fmla="*/ 58 h 106"/>
                <a:gd name="T12" fmla="*/ 38 w 116"/>
                <a:gd name="T13" fmla="*/ 67 h 106"/>
                <a:gd name="T14" fmla="*/ 29 w 116"/>
                <a:gd name="T15" fmla="*/ 103 h 106"/>
                <a:gd name="T16" fmla="*/ 15 w 116"/>
                <a:gd name="T17" fmla="*/ 95 h 106"/>
                <a:gd name="T18" fmla="*/ 26 w 116"/>
                <a:gd name="T19" fmla="*/ 91 h 106"/>
                <a:gd name="T20" fmla="*/ 7 w 116"/>
                <a:gd name="T21" fmla="*/ 67 h 106"/>
                <a:gd name="T22" fmla="*/ 31 w 116"/>
                <a:gd name="T23" fmla="*/ 59 h 106"/>
                <a:gd name="T24" fmla="*/ 8 w 116"/>
                <a:gd name="T25" fmla="*/ 48 h 106"/>
                <a:gd name="T26" fmla="*/ 24 w 116"/>
                <a:gd name="T27" fmla="*/ 40 h 106"/>
                <a:gd name="T28" fmla="*/ 49 w 116"/>
                <a:gd name="T29" fmla="*/ 23 h 106"/>
                <a:gd name="T30" fmla="*/ 49 w 116"/>
                <a:gd name="T31" fmla="*/ 40 h 106"/>
                <a:gd name="T32" fmla="*/ 67 w 116"/>
                <a:gd name="T33" fmla="*/ 12 h 106"/>
                <a:gd name="T34" fmla="*/ 50 w 116"/>
                <a:gd name="T35" fmla="*/ 21 h 106"/>
                <a:gd name="T36" fmla="*/ 14 w 116"/>
                <a:gd name="T37" fmla="*/ 21 h 106"/>
                <a:gd name="T38" fmla="*/ 30 w 116"/>
                <a:gd name="T39" fmla="*/ 13 h 106"/>
                <a:gd name="T40" fmla="*/ 37 w 116"/>
                <a:gd name="T41" fmla="*/ 3 h 106"/>
                <a:gd name="T42" fmla="*/ 47 w 116"/>
                <a:gd name="T43" fmla="*/ 13 h 106"/>
                <a:gd name="T44" fmla="*/ 24 w 116"/>
                <a:gd name="T45" fmla="*/ 39 h 106"/>
                <a:gd name="T46" fmla="*/ 28 w 116"/>
                <a:gd name="T47" fmla="*/ 24 h 106"/>
                <a:gd name="T48" fmla="*/ 55 w 116"/>
                <a:gd name="T49" fmla="*/ 85 h 106"/>
                <a:gd name="T50" fmla="*/ 40 w 116"/>
                <a:gd name="T51" fmla="*/ 76 h 106"/>
                <a:gd name="T52" fmla="*/ 55 w 116"/>
                <a:gd name="T53" fmla="*/ 85 h 106"/>
                <a:gd name="T54" fmla="*/ 80 w 116"/>
                <a:gd name="T55" fmla="*/ 36 h 106"/>
                <a:gd name="T56" fmla="*/ 113 w 116"/>
                <a:gd name="T57" fmla="*/ 36 h 106"/>
                <a:gd name="T58" fmla="*/ 101 w 116"/>
                <a:gd name="T59" fmla="*/ 44 h 106"/>
                <a:gd name="T60" fmla="*/ 93 w 116"/>
                <a:gd name="T61" fmla="*/ 106 h 106"/>
                <a:gd name="T62" fmla="*/ 86 w 116"/>
                <a:gd name="T63" fmla="*/ 90 h 106"/>
                <a:gd name="T64" fmla="*/ 79 w 116"/>
                <a:gd name="T65" fmla="*/ 44 h 106"/>
                <a:gd name="T66" fmla="*/ 68 w 116"/>
                <a:gd name="T67" fmla="*/ 86 h 106"/>
                <a:gd name="T68" fmla="*/ 48 w 116"/>
                <a:gd name="T69" fmla="*/ 102 h 106"/>
                <a:gd name="T70" fmla="*/ 67 w 116"/>
                <a:gd name="T71" fmla="*/ 60 h 106"/>
                <a:gd name="T72" fmla="*/ 75 w 116"/>
                <a:gd name="T73" fmla="*/ 8 h 106"/>
                <a:gd name="T74" fmla="*/ 116 w 116"/>
                <a:gd name="T75" fmla="*/ 1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" h="106">
                  <a:moveTo>
                    <a:pt x="18" y="83"/>
                  </a:moveTo>
                  <a:cubicBezTo>
                    <a:pt x="15" y="86"/>
                    <a:pt x="11" y="90"/>
                    <a:pt x="6" y="96"/>
                  </a:cubicBezTo>
                  <a:cubicBezTo>
                    <a:pt x="4" y="94"/>
                    <a:pt x="2" y="92"/>
                    <a:pt x="0" y="91"/>
                  </a:cubicBezTo>
                  <a:cubicBezTo>
                    <a:pt x="7" y="84"/>
                    <a:pt x="13" y="77"/>
                    <a:pt x="18" y="69"/>
                  </a:cubicBezTo>
                  <a:cubicBezTo>
                    <a:pt x="20" y="72"/>
                    <a:pt x="23" y="74"/>
                    <a:pt x="25" y="75"/>
                  </a:cubicBezTo>
                  <a:cubicBezTo>
                    <a:pt x="23" y="77"/>
                    <a:pt x="21" y="80"/>
                    <a:pt x="18" y="83"/>
                  </a:cubicBezTo>
                  <a:close/>
                  <a:moveTo>
                    <a:pt x="49" y="40"/>
                  </a:moveTo>
                  <a:cubicBezTo>
                    <a:pt x="54" y="40"/>
                    <a:pt x="59" y="39"/>
                    <a:pt x="65" y="39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58" y="48"/>
                    <a:pt x="51" y="48"/>
                    <a:pt x="41" y="48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48" y="59"/>
                    <a:pt x="56" y="59"/>
                    <a:pt x="61" y="58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55" y="67"/>
                    <a:pt x="47" y="67"/>
                    <a:pt x="38" y="67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4" y="98"/>
                    <a:pt x="32" y="101"/>
                    <a:pt x="29" y="103"/>
                  </a:cubicBezTo>
                  <a:cubicBezTo>
                    <a:pt x="26" y="104"/>
                    <a:pt x="22" y="105"/>
                    <a:pt x="18" y="105"/>
                  </a:cubicBezTo>
                  <a:cubicBezTo>
                    <a:pt x="17" y="101"/>
                    <a:pt x="16" y="98"/>
                    <a:pt x="15" y="95"/>
                  </a:cubicBezTo>
                  <a:cubicBezTo>
                    <a:pt x="19" y="95"/>
                    <a:pt x="22" y="95"/>
                    <a:pt x="23" y="95"/>
                  </a:cubicBezTo>
                  <a:cubicBezTo>
                    <a:pt x="25" y="95"/>
                    <a:pt x="26" y="94"/>
                    <a:pt x="26" y="91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0" y="67"/>
                    <a:pt x="13" y="67"/>
                    <a:pt x="7" y="6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4" y="59"/>
                    <a:pt x="22" y="59"/>
                    <a:pt x="31" y="59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1" y="48"/>
                    <a:pt x="13" y="48"/>
                    <a:pt x="8" y="4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14" y="39"/>
                    <a:pt x="19" y="40"/>
                    <a:pt x="24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4" y="32"/>
                    <a:pt x="47" y="27"/>
                    <a:pt x="49" y="23"/>
                  </a:cubicBezTo>
                  <a:cubicBezTo>
                    <a:pt x="51" y="24"/>
                    <a:pt x="54" y="25"/>
                    <a:pt x="58" y="26"/>
                  </a:cubicBezTo>
                  <a:cubicBezTo>
                    <a:pt x="56" y="27"/>
                    <a:pt x="53" y="32"/>
                    <a:pt x="49" y="40"/>
                  </a:cubicBezTo>
                  <a:close/>
                  <a:moveTo>
                    <a:pt x="47" y="13"/>
                  </a:moveTo>
                  <a:cubicBezTo>
                    <a:pt x="54" y="13"/>
                    <a:pt x="61" y="13"/>
                    <a:pt x="67" y="12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59" y="21"/>
                    <a:pt x="54" y="21"/>
                    <a:pt x="5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4" y="21"/>
                    <a:pt x="19" y="21"/>
                    <a:pt x="14" y="2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13"/>
                    <a:pt x="25" y="13"/>
                    <a:pt x="30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0"/>
                    <a:pt x="38" y="6"/>
                    <a:pt x="37" y="3"/>
                  </a:cubicBezTo>
                  <a:cubicBezTo>
                    <a:pt x="40" y="2"/>
                    <a:pt x="43" y="1"/>
                    <a:pt x="47" y="0"/>
                  </a:cubicBezTo>
                  <a:cubicBezTo>
                    <a:pt x="47" y="6"/>
                    <a:pt x="47" y="11"/>
                    <a:pt x="47" y="13"/>
                  </a:cubicBezTo>
                  <a:close/>
                  <a:moveTo>
                    <a:pt x="32" y="36"/>
                  </a:moveTo>
                  <a:cubicBezTo>
                    <a:pt x="29" y="37"/>
                    <a:pt x="26" y="38"/>
                    <a:pt x="24" y="39"/>
                  </a:cubicBezTo>
                  <a:cubicBezTo>
                    <a:pt x="23" y="34"/>
                    <a:pt x="22" y="30"/>
                    <a:pt x="21" y="27"/>
                  </a:cubicBezTo>
                  <a:cubicBezTo>
                    <a:pt x="23" y="26"/>
                    <a:pt x="25" y="24"/>
                    <a:pt x="28" y="24"/>
                  </a:cubicBezTo>
                  <a:cubicBezTo>
                    <a:pt x="30" y="28"/>
                    <a:pt x="31" y="32"/>
                    <a:pt x="32" y="36"/>
                  </a:cubicBezTo>
                  <a:close/>
                  <a:moveTo>
                    <a:pt x="55" y="85"/>
                  </a:moveTo>
                  <a:cubicBezTo>
                    <a:pt x="52" y="87"/>
                    <a:pt x="49" y="89"/>
                    <a:pt x="47" y="91"/>
                  </a:cubicBezTo>
                  <a:cubicBezTo>
                    <a:pt x="45" y="86"/>
                    <a:pt x="43" y="81"/>
                    <a:pt x="40" y="76"/>
                  </a:cubicBezTo>
                  <a:cubicBezTo>
                    <a:pt x="42" y="74"/>
                    <a:pt x="45" y="72"/>
                    <a:pt x="47" y="71"/>
                  </a:cubicBezTo>
                  <a:cubicBezTo>
                    <a:pt x="50" y="75"/>
                    <a:pt x="53" y="80"/>
                    <a:pt x="55" y="85"/>
                  </a:cubicBezTo>
                  <a:close/>
                  <a:moveTo>
                    <a:pt x="83" y="14"/>
                  </a:moveTo>
                  <a:cubicBezTo>
                    <a:pt x="80" y="36"/>
                    <a:pt x="80" y="36"/>
                    <a:pt x="80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6" y="36"/>
                    <a:pt x="110" y="36"/>
                    <a:pt x="113" y="36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08" y="44"/>
                    <a:pt x="104" y="44"/>
                    <a:pt x="101" y="44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4" y="95"/>
                    <a:pt x="94" y="100"/>
                    <a:pt x="93" y="106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5" y="100"/>
                    <a:pt x="86" y="95"/>
                    <a:pt x="86" y="90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51"/>
                    <a:pt x="76" y="59"/>
                    <a:pt x="75" y="65"/>
                  </a:cubicBezTo>
                  <a:cubicBezTo>
                    <a:pt x="73" y="72"/>
                    <a:pt x="71" y="79"/>
                    <a:pt x="68" y="86"/>
                  </a:cubicBezTo>
                  <a:cubicBezTo>
                    <a:pt x="65" y="92"/>
                    <a:pt x="61" y="99"/>
                    <a:pt x="57" y="106"/>
                  </a:cubicBezTo>
                  <a:cubicBezTo>
                    <a:pt x="54" y="105"/>
                    <a:pt x="51" y="103"/>
                    <a:pt x="48" y="102"/>
                  </a:cubicBezTo>
                  <a:cubicBezTo>
                    <a:pt x="54" y="95"/>
                    <a:pt x="58" y="88"/>
                    <a:pt x="61" y="80"/>
                  </a:cubicBezTo>
                  <a:cubicBezTo>
                    <a:pt x="64" y="73"/>
                    <a:pt x="66" y="66"/>
                    <a:pt x="67" y="60"/>
                  </a:cubicBezTo>
                  <a:cubicBezTo>
                    <a:pt x="69" y="55"/>
                    <a:pt x="70" y="46"/>
                    <a:pt x="71" y="35"/>
                  </a:cubicBezTo>
                  <a:cubicBezTo>
                    <a:pt x="73" y="24"/>
                    <a:pt x="74" y="14"/>
                    <a:pt x="75" y="8"/>
                  </a:cubicBezTo>
                  <a:cubicBezTo>
                    <a:pt x="88" y="7"/>
                    <a:pt x="101" y="5"/>
                    <a:pt x="112" y="1"/>
                  </a:cubicBezTo>
                  <a:cubicBezTo>
                    <a:pt x="113" y="6"/>
                    <a:pt x="115" y="9"/>
                    <a:pt x="116" y="11"/>
                  </a:cubicBezTo>
                  <a:cubicBezTo>
                    <a:pt x="112" y="11"/>
                    <a:pt x="101" y="12"/>
                    <a:pt x="83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31"/>
            <p:cNvSpPr>
              <a:spLocks noEditPoints="1"/>
            </p:cNvSpPr>
            <p:nvPr/>
          </p:nvSpPr>
          <p:spPr bwMode="auto">
            <a:xfrm>
              <a:off x="9665851" y="4546970"/>
              <a:ext cx="35951" cy="34051"/>
            </a:xfrm>
            <a:custGeom>
              <a:avLst/>
              <a:gdLst>
                <a:gd name="T0" fmla="*/ 85 w 104"/>
                <a:gd name="T1" fmla="*/ 0 h 98"/>
                <a:gd name="T2" fmla="*/ 80 w 104"/>
                <a:gd name="T3" fmla="*/ 32 h 98"/>
                <a:gd name="T4" fmla="*/ 91 w 104"/>
                <a:gd name="T5" fmla="*/ 32 h 98"/>
                <a:gd name="T6" fmla="*/ 104 w 104"/>
                <a:gd name="T7" fmla="*/ 31 h 98"/>
                <a:gd name="T8" fmla="*/ 103 w 104"/>
                <a:gd name="T9" fmla="*/ 40 h 98"/>
                <a:gd name="T10" fmla="*/ 90 w 104"/>
                <a:gd name="T11" fmla="*/ 40 h 98"/>
                <a:gd name="T12" fmla="*/ 79 w 104"/>
                <a:gd name="T13" fmla="*/ 40 h 98"/>
                <a:gd name="T14" fmla="*/ 75 w 104"/>
                <a:gd name="T15" fmla="*/ 74 h 98"/>
                <a:gd name="T16" fmla="*/ 35 w 104"/>
                <a:gd name="T17" fmla="*/ 74 h 98"/>
                <a:gd name="T18" fmla="*/ 40 w 104"/>
                <a:gd name="T19" fmla="*/ 40 h 98"/>
                <a:gd name="T20" fmla="*/ 23 w 104"/>
                <a:gd name="T21" fmla="*/ 40 h 98"/>
                <a:gd name="T22" fmla="*/ 16 w 104"/>
                <a:gd name="T23" fmla="*/ 90 h 98"/>
                <a:gd name="T24" fmla="*/ 72 w 104"/>
                <a:gd name="T25" fmla="*/ 90 h 98"/>
                <a:gd name="T26" fmla="*/ 89 w 104"/>
                <a:gd name="T27" fmla="*/ 89 h 98"/>
                <a:gd name="T28" fmla="*/ 88 w 104"/>
                <a:gd name="T29" fmla="*/ 98 h 98"/>
                <a:gd name="T30" fmla="*/ 71 w 104"/>
                <a:gd name="T31" fmla="*/ 98 h 98"/>
                <a:gd name="T32" fmla="*/ 4 w 104"/>
                <a:gd name="T33" fmla="*/ 98 h 98"/>
                <a:gd name="T34" fmla="*/ 7 w 104"/>
                <a:gd name="T35" fmla="*/ 84 h 98"/>
                <a:gd name="T36" fmla="*/ 14 w 104"/>
                <a:gd name="T37" fmla="*/ 40 h 98"/>
                <a:gd name="T38" fmla="*/ 0 w 104"/>
                <a:gd name="T39" fmla="*/ 40 h 98"/>
                <a:gd name="T40" fmla="*/ 1 w 104"/>
                <a:gd name="T41" fmla="*/ 31 h 98"/>
                <a:gd name="T42" fmla="*/ 15 w 104"/>
                <a:gd name="T43" fmla="*/ 32 h 98"/>
                <a:gd name="T44" fmla="*/ 18 w 104"/>
                <a:gd name="T45" fmla="*/ 5 h 98"/>
                <a:gd name="T46" fmla="*/ 29 w 104"/>
                <a:gd name="T47" fmla="*/ 5 h 98"/>
                <a:gd name="T48" fmla="*/ 24 w 104"/>
                <a:gd name="T49" fmla="*/ 32 h 98"/>
                <a:gd name="T50" fmla="*/ 41 w 104"/>
                <a:gd name="T51" fmla="*/ 32 h 98"/>
                <a:gd name="T52" fmla="*/ 45 w 104"/>
                <a:gd name="T53" fmla="*/ 0 h 98"/>
                <a:gd name="T54" fmla="*/ 56 w 104"/>
                <a:gd name="T55" fmla="*/ 0 h 98"/>
                <a:gd name="T56" fmla="*/ 51 w 104"/>
                <a:gd name="T57" fmla="*/ 32 h 98"/>
                <a:gd name="T58" fmla="*/ 70 w 104"/>
                <a:gd name="T59" fmla="*/ 32 h 98"/>
                <a:gd name="T60" fmla="*/ 74 w 104"/>
                <a:gd name="T61" fmla="*/ 0 h 98"/>
                <a:gd name="T62" fmla="*/ 85 w 104"/>
                <a:gd name="T63" fmla="*/ 0 h 98"/>
                <a:gd name="T64" fmla="*/ 66 w 104"/>
                <a:gd name="T65" fmla="*/ 66 h 98"/>
                <a:gd name="T66" fmla="*/ 69 w 104"/>
                <a:gd name="T67" fmla="*/ 40 h 98"/>
                <a:gd name="T68" fmla="*/ 50 w 104"/>
                <a:gd name="T69" fmla="*/ 40 h 98"/>
                <a:gd name="T70" fmla="*/ 46 w 104"/>
                <a:gd name="T71" fmla="*/ 66 h 98"/>
                <a:gd name="T72" fmla="*/ 66 w 104"/>
                <a:gd name="T73" fmla="*/ 6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" h="98">
                  <a:moveTo>
                    <a:pt x="85" y="0"/>
                  </a:moveTo>
                  <a:cubicBezTo>
                    <a:pt x="84" y="4"/>
                    <a:pt x="82" y="15"/>
                    <a:pt x="80" y="32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4" y="32"/>
                    <a:pt x="98" y="32"/>
                    <a:pt x="104" y="3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4" y="40"/>
                    <a:pt x="9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6" y="58"/>
                    <a:pt x="75" y="69"/>
                    <a:pt x="75" y="74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6" y="70"/>
                    <a:pt x="38" y="58"/>
                    <a:pt x="40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8" y="90"/>
                    <a:pt x="84" y="89"/>
                    <a:pt x="89" y="89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2" y="98"/>
                    <a:pt x="77" y="98"/>
                    <a:pt x="71" y="98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6" y="94"/>
                    <a:pt x="7" y="89"/>
                    <a:pt x="7" y="8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0"/>
                    <a:pt x="4" y="40"/>
                    <a:pt x="0" y="40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5" y="32"/>
                    <a:pt x="10" y="32"/>
                    <a:pt x="15" y="32"/>
                  </a:cubicBezTo>
                  <a:cubicBezTo>
                    <a:pt x="17" y="18"/>
                    <a:pt x="18" y="9"/>
                    <a:pt x="18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8"/>
                    <a:pt x="26" y="17"/>
                    <a:pt x="24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4" y="15"/>
                    <a:pt x="45" y="4"/>
                    <a:pt x="45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5" y="4"/>
                    <a:pt x="53" y="14"/>
                    <a:pt x="51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3" y="15"/>
                    <a:pt x="74" y="5"/>
                    <a:pt x="74" y="0"/>
                  </a:cubicBezTo>
                  <a:lnTo>
                    <a:pt x="85" y="0"/>
                  </a:lnTo>
                  <a:close/>
                  <a:moveTo>
                    <a:pt x="66" y="66"/>
                  </a:moveTo>
                  <a:cubicBezTo>
                    <a:pt x="69" y="40"/>
                    <a:pt x="69" y="40"/>
                    <a:pt x="6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46" y="66"/>
                    <a:pt x="46" y="66"/>
                    <a:pt x="46" y="66"/>
                  </a:cubicBezTo>
                  <a:lnTo>
                    <a:pt x="66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32"/>
            <p:cNvSpPr>
              <a:spLocks noEditPoints="1"/>
            </p:cNvSpPr>
            <p:nvPr/>
          </p:nvSpPr>
          <p:spPr bwMode="auto">
            <a:xfrm>
              <a:off x="9759236" y="4546386"/>
              <a:ext cx="35951" cy="35659"/>
            </a:xfrm>
            <a:custGeom>
              <a:avLst/>
              <a:gdLst>
                <a:gd name="T0" fmla="*/ 79 w 104"/>
                <a:gd name="T1" fmla="*/ 58 h 103"/>
                <a:gd name="T2" fmla="*/ 104 w 104"/>
                <a:gd name="T3" fmla="*/ 65 h 103"/>
                <a:gd name="T4" fmla="*/ 97 w 104"/>
                <a:gd name="T5" fmla="*/ 74 h 103"/>
                <a:gd name="T6" fmla="*/ 76 w 104"/>
                <a:gd name="T7" fmla="*/ 66 h 103"/>
                <a:gd name="T8" fmla="*/ 75 w 104"/>
                <a:gd name="T9" fmla="*/ 74 h 103"/>
                <a:gd name="T10" fmla="*/ 73 w 104"/>
                <a:gd name="T11" fmla="*/ 87 h 103"/>
                <a:gd name="T12" fmla="*/ 71 w 104"/>
                <a:gd name="T13" fmla="*/ 101 h 103"/>
                <a:gd name="T14" fmla="*/ 61 w 104"/>
                <a:gd name="T15" fmla="*/ 101 h 103"/>
                <a:gd name="T16" fmla="*/ 64 w 104"/>
                <a:gd name="T17" fmla="*/ 87 h 103"/>
                <a:gd name="T18" fmla="*/ 65 w 104"/>
                <a:gd name="T19" fmla="*/ 75 h 103"/>
                <a:gd name="T20" fmla="*/ 66 w 104"/>
                <a:gd name="T21" fmla="*/ 64 h 103"/>
                <a:gd name="T22" fmla="*/ 72 w 104"/>
                <a:gd name="T23" fmla="*/ 64 h 103"/>
                <a:gd name="T24" fmla="*/ 52 w 104"/>
                <a:gd name="T25" fmla="*/ 51 h 103"/>
                <a:gd name="T26" fmla="*/ 32 w 104"/>
                <a:gd name="T27" fmla="*/ 62 h 103"/>
                <a:gd name="T28" fmla="*/ 5 w 104"/>
                <a:gd name="T29" fmla="*/ 72 h 103"/>
                <a:gd name="T30" fmla="*/ 0 w 104"/>
                <a:gd name="T31" fmla="*/ 65 h 103"/>
                <a:gd name="T32" fmla="*/ 19 w 104"/>
                <a:gd name="T33" fmla="*/ 59 h 103"/>
                <a:gd name="T34" fmla="*/ 39 w 104"/>
                <a:gd name="T35" fmla="*/ 50 h 103"/>
                <a:gd name="T36" fmla="*/ 52 w 104"/>
                <a:gd name="T37" fmla="*/ 40 h 103"/>
                <a:gd name="T38" fmla="*/ 60 w 104"/>
                <a:gd name="T39" fmla="*/ 45 h 103"/>
                <a:gd name="T40" fmla="*/ 58 w 104"/>
                <a:gd name="T41" fmla="*/ 46 h 103"/>
                <a:gd name="T42" fmla="*/ 79 w 104"/>
                <a:gd name="T43" fmla="*/ 58 h 103"/>
                <a:gd name="T44" fmla="*/ 35 w 104"/>
                <a:gd name="T45" fmla="*/ 72 h 103"/>
                <a:gd name="T46" fmla="*/ 33 w 104"/>
                <a:gd name="T47" fmla="*/ 81 h 103"/>
                <a:gd name="T48" fmla="*/ 27 w 104"/>
                <a:gd name="T49" fmla="*/ 91 h 103"/>
                <a:gd name="T50" fmla="*/ 13 w 104"/>
                <a:gd name="T51" fmla="*/ 103 h 103"/>
                <a:gd name="T52" fmla="*/ 7 w 104"/>
                <a:gd name="T53" fmla="*/ 96 h 103"/>
                <a:gd name="T54" fmla="*/ 19 w 104"/>
                <a:gd name="T55" fmla="*/ 88 h 103"/>
                <a:gd name="T56" fmla="*/ 25 w 104"/>
                <a:gd name="T57" fmla="*/ 79 h 103"/>
                <a:gd name="T58" fmla="*/ 27 w 104"/>
                <a:gd name="T59" fmla="*/ 72 h 103"/>
                <a:gd name="T60" fmla="*/ 29 w 104"/>
                <a:gd name="T61" fmla="*/ 64 h 103"/>
                <a:gd name="T62" fmla="*/ 37 w 104"/>
                <a:gd name="T63" fmla="*/ 66 h 103"/>
                <a:gd name="T64" fmla="*/ 35 w 104"/>
                <a:gd name="T65" fmla="*/ 72 h 103"/>
                <a:gd name="T66" fmla="*/ 97 w 104"/>
                <a:gd name="T67" fmla="*/ 15 h 103"/>
                <a:gd name="T68" fmla="*/ 96 w 104"/>
                <a:gd name="T69" fmla="*/ 25 h 103"/>
                <a:gd name="T70" fmla="*/ 95 w 104"/>
                <a:gd name="T71" fmla="*/ 39 h 103"/>
                <a:gd name="T72" fmla="*/ 16 w 104"/>
                <a:gd name="T73" fmla="*/ 39 h 103"/>
                <a:gd name="T74" fmla="*/ 18 w 104"/>
                <a:gd name="T75" fmla="*/ 24 h 103"/>
                <a:gd name="T76" fmla="*/ 20 w 104"/>
                <a:gd name="T77" fmla="*/ 15 h 103"/>
                <a:gd name="T78" fmla="*/ 21 w 104"/>
                <a:gd name="T79" fmla="*/ 0 h 103"/>
                <a:gd name="T80" fmla="*/ 100 w 104"/>
                <a:gd name="T81" fmla="*/ 0 h 103"/>
                <a:gd name="T82" fmla="*/ 97 w 104"/>
                <a:gd name="T83" fmla="*/ 15 h 103"/>
                <a:gd name="T84" fmla="*/ 54 w 104"/>
                <a:gd name="T85" fmla="*/ 16 h 103"/>
                <a:gd name="T86" fmla="*/ 55 w 104"/>
                <a:gd name="T87" fmla="*/ 6 h 103"/>
                <a:gd name="T88" fmla="*/ 30 w 104"/>
                <a:gd name="T89" fmla="*/ 6 h 103"/>
                <a:gd name="T90" fmla="*/ 28 w 104"/>
                <a:gd name="T91" fmla="*/ 16 h 103"/>
                <a:gd name="T92" fmla="*/ 54 w 104"/>
                <a:gd name="T93" fmla="*/ 16 h 103"/>
                <a:gd name="T94" fmla="*/ 51 w 104"/>
                <a:gd name="T95" fmla="*/ 33 h 103"/>
                <a:gd name="T96" fmla="*/ 53 w 104"/>
                <a:gd name="T97" fmla="*/ 22 h 103"/>
                <a:gd name="T98" fmla="*/ 27 w 104"/>
                <a:gd name="T99" fmla="*/ 22 h 103"/>
                <a:gd name="T100" fmla="*/ 26 w 104"/>
                <a:gd name="T101" fmla="*/ 33 h 103"/>
                <a:gd name="T102" fmla="*/ 51 w 104"/>
                <a:gd name="T103" fmla="*/ 33 h 103"/>
                <a:gd name="T104" fmla="*/ 88 w 104"/>
                <a:gd name="T105" fmla="*/ 16 h 103"/>
                <a:gd name="T106" fmla="*/ 90 w 104"/>
                <a:gd name="T107" fmla="*/ 6 h 103"/>
                <a:gd name="T108" fmla="*/ 64 w 104"/>
                <a:gd name="T109" fmla="*/ 6 h 103"/>
                <a:gd name="T110" fmla="*/ 62 w 104"/>
                <a:gd name="T111" fmla="*/ 16 h 103"/>
                <a:gd name="T112" fmla="*/ 88 w 104"/>
                <a:gd name="T113" fmla="*/ 16 h 103"/>
                <a:gd name="T114" fmla="*/ 86 w 104"/>
                <a:gd name="T115" fmla="*/ 33 h 103"/>
                <a:gd name="T116" fmla="*/ 87 w 104"/>
                <a:gd name="T117" fmla="*/ 22 h 103"/>
                <a:gd name="T118" fmla="*/ 61 w 104"/>
                <a:gd name="T119" fmla="*/ 22 h 103"/>
                <a:gd name="T120" fmla="*/ 60 w 104"/>
                <a:gd name="T121" fmla="*/ 33 h 103"/>
                <a:gd name="T122" fmla="*/ 86 w 104"/>
                <a:gd name="T123" fmla="*/ 3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103">
                  <a:moveTo>
                    <a:pt x="79" y="58"/>
                  </a:moveTo>
                  <a:cubicBezTo>
                    <a:pt x="89" y="62"/>
                    <a:pt x="97" y="64"/>
                    <a:pt x="104" y="65"/>
                  </a:cubicBezTo>
                  <a:cubicBezTo>
                    <a:pt x="101" y="67"/>
                    <a:pt x="99" y="70"/>
                    <a:pt x="97" y="74"/>
                  </a:cubicBezTo>
                  <a:cubicBezTo>
                    <a:pt x="90" y="72"/>
                    <a:pt x="83" y="69"/>
                    <a:pt x="76" y="66"/>
                  </a:cubicBezTo>
                  <a:cubicBezTo>
                    <a:pt x="75" y="68"/>
                    <a:pt x="75" y="71"/>
                    <a:pt x="75" y="7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2" y="92"/>
                    <a:pt x="71" y="96"/>
                    <a:pt x="7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2" y="97"/>
                    <a:pt x="63" y="92"/>
                    <a:pt x="64" y="87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2"/>
                    <a:pt x="66" y="68"/>
                    <a:pt x="66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66" y="62"/>
                    <a:pt x="59" y="57"/>
                    <a:pt x="52" y="51"/>
                  </a:cubicBezTo>
                  <a:cubicBezTo>
                    <a:pt x="47" y="54"/>
                    <a:pt x="40" y="58"/>
                    <a:pt x="32" y="62"/>
                  </a:cubicBezTo>
                  <a:cubicBezTo>
                    <a:pt x="24" y="66"/>
                    <a:pt x="15" y="69"/>
                    <a:pt x="5" y="72"/>
                  </a:cubicBezTo>
                  <a:cubicBezTo>
                    <a:pt x="4" y="70"/>
                    <a:pt x="2" y="67"/>
                    <a:pt x="0" y="65"/>
                  </a:cubicBezTo>
                  <a:cubicBezTo>
                    <a:pt x="5" y="64"/>
                    <a:pt x="11" y="62"/>
                    <a:pt x="19" y="59"/>
                  </a:cubicBezTo>
                  <a:cubicBezTo>
                    <a:pt x="26" y="57"/>
                    <a:pt x="33" y="54"/>
                    <a:pt x="39" y="50"/>
                  </a:cubicBezTo>
                  <a:cubicBezTo>
                    <a:pt x="45" y="46"/>
                    <a:pt x="49" y="43"/>
                    <a:pt x="52" y="40"/>
                  </a:cubicBezTo>
                  <a:cubicBezTo>
                    <a:pt x="54" y="42"/>
                    <a:pt x="57" y="43"/>
                    <a:pt x="60" y="45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3" y="51"/>
                    <a:pt x="70" y="55"/>
                    <a:pt x="79" y="58"/>
                  </a:cubicBezTo>
                  <a:close/>
                  <a:moveTo>
                    <a:pt x="35" y="72"/>
                  </a:moveTo>
                  <a:cubicBezTo>
                    <a:pt x="35" y="75"/>
                    <a:pt x="34" y="77"/>
                    <a:pt x="33" y="81"/>
                  </a:cubicBezTo>
                  <a:cubicBezTo>
                    <a:pt x="32" y="84"/>
                    <a:pt x="30" y="87"/>
                    <a:pt x="27" y="91"/>
                  </a:cubicBezTo>
                  <a:cubicBezTo>
                    <a:pt x="24" y="94"/>
                    <a:pt x="19" y="98"/>
                    <a:pt x="13" y="103"/>
                  </a:cubicBezTo>
                  <a:cubicBezTo>
                    <a:pt x="11" y="100"/>
                    <a:pt x="9" y="98"/>
                    <a:pt x="7" y="96"/>
                  </a:cubicBezTo>
                  <a:cubicBezTo>
                    <a:pt x="12" y="93"/>
                    <a:pt x="16" y="90"/>
                    <a:pt x="19" y="88"/>
                  </a:cubicBezTo>
                  <a:cubicBezTo>
                    <a:pt x="22" y="85"/>
                    <a:pt x="24" y="82"/>
                    <a:pt x="25" y="79"/>
                  </a:cubicBezTo>
                  <a:cubicBezTo>
                    <a:pt x="26" y="77"/>
                    <a:pt x="27" y="74"/>
                    <a:pt x="27" y="72"/>
                  </a:cubicBezTo>
                  <a:cubicBezTo>
                    <a:pt x="28" y="71"/>
                    <a:pt x="28" y="68"/>
                    <a:pt x="29" y="64"/>
                  </a:cubicBezTo>
                  <a:cubicBezTo>
                    <a:pt x="32" y="65"/>
                    <a:pt x="35" y="65"/>
                    <a:pt x="37" y="66"/>
                  </a:cubicBezTo>
                  <a:cubicBezTo>
                    <a:pt x="36" y="68"/>
                    <a:pt x="36" y="70"/>
                    <a:pt x="35" y="72"/>
                  </a:cubicBezTo>
                  <a:close/>
                  <a:moveTo>
                    <a:pt x="97" y="15"/>
                  </a:moveTo>
                  <a:cubicBezTo>
                    <a:pt x="96" y="25"/>
                    <a:pt x="96" y="25"/>
                    <a:pt x="96" y="25"/>
                  </a:cubicBezTo>
                  <a:cubicBezTo>
                    <a:pt x="96" y="29"/>
                    <a:pt x="95" y="33"/>
                    <a:pt x="95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7" y="33"/>
                    <a:pt x="18" y="28"/>
                    <a:pt x="18" y="2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9"/>
                    <a:pt x="21" y="4"/>
                    <a:pt x="21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9" y="3"/>
                    <a:pt x="98" y="8"/>
                    <a:pt x="97" y="15"/>
                  </a:cubicBezTo>
                  <a:close/>
                  <a:moveTo>
                    <a:pt x="54" y="16"/>
                  </a:moveTo>
                  <a:cubicBezTo>
                    <a:pt x="55" y="6"/>
                    <a:pt x="55" y="6"/>
                    <a:pt x="55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16"/>
                    <a:pt x="28" y="16"/>
                    <a:pt x="28" y="16"/>
                  </a:cubicBezTo>
                  <a:lnTo>
                    <a:pt x="54" y="16"/>
                  </a:lnTo>
                  <a:close/>
                  <a:moveTo>
                    <a:pt x="51" y="33"/>
                  </a:moveTo>
                  <a:cubicBezTo>
                    <a:pt x="53" y="22"/>
                    <a:pt x="53" y="22"/>
                    <a:pt x="53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33"/>
                    <a:pt x="26" y="33"/>
                    <a:pt x="26" y="33"/>
                  </a:cubicBezTo>
                  <a:lnTo>
                    <a:pt x="51" y="33"/>
                  </a:lnTo>
                  <a:close/>
                  <a:moveTo>
                    <a:pt x="88" y="16"/>
                  </a:moveTo>
                  <a:cubicBezTo>
                    <a:pt x="90" y="6"/>
                    <a:pt x="90" y="6"/>
                    <a:pt x="90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2" y="16"/>
                    <a:pt x="62" y="16"/>
                    <a:pt x="62" y="16"/>
                  </a:cubicBezTo>
                  <a:lnTo>
                    <a:pt x="88" y="16"/>
                  </a:lnTo>
                  <a:close/>
                  <a:moveTo>
                    <a:pt x="86" y="33"/>
                  </a:moveTo>
                  <a:cubicBezTo>
                    <a:pt x="87" y="22"/>
                    <a:pt x="87" y="22"/>
                    <a:pt x="87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33"/>
                    <a:pt x="60" y="33"/>
                    <a:pt x="60" y="33"/>
                  </a:cubicBezTo>
                  <a:lnTo>
                    <a:pt x="86" y="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Line 33"/>
            <p:cNvSpPr>
              <a:spLocks noChangeShapeType="1"/>
            </p:cNvSpPr>
            <p:nvPr/>
          </p:nvSpPr>
          <p:spPr bwMode="auto">
            <a:xfrm flipH="1">
              <a:off x="9255481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Line 34"/>
            <p:cNvSpPr>
              <a:spLocks noChangeShapeType="1"/>
            </p:cNvSpPr>
            <p:nvPr/>
          </p:nvSpPr>
          <p:spPr bwMode="auto">
            <a:xfrm flipH="1">
              <a:off x="9348136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Line 35"/>
            <p:cNvSpPr>
              <a:spLocks noChangeShapeType="1"/>
            </p:cNvSpPr>
            <p:nvPr/>
          </p:nvSpPr>
          <p:spPr bwMode="auto">
            <a:xfrm flipH="1">
              <a:off x="9443129" y="4548432"/>
              <a:ext cx="4530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Line 36"/>
            <p:cNvSpPr>
              <a:spLocks noChangeShapeType="1"/>
            </p:cNvSpPr>
            <p:nvPr/>
          </p:nvSpPr>
          <p:spPr bwMode="auto">
            <a:xfrm flipH="1">
              <a:off x="9538268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Line 37"/>
            <p:cNvSpPr>
              <a:spLocks noChangeShapeType="1"/>
            </p:cNvSpPr>
            <p:nvPr/>
          </p:nvSpPr>
          <p:spPr bwMode="auto">
            <a:xfrm flipH="1">
              <a:off x="9633700" y="4548432"/>
              <a:ext cx="4092" cy="31129"/>
            </a:xfrm>
            <a:prstGeom prst="line">
              <a:avLst/>
            </a:prstGeom>
            <a:noFill/>
            <a:ln w="14288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Line 38"/>
            <p:cNvSpPr>
              <a:spLocks noChangeShapeType="1"/>
            </p:cNvSpPr>
            <p:nvPr/>
          </p:nvSpPr>
          <p:spPr bwMode="auto">
            <a:xfrm flipH="1">
              <a:off x="9728108" y="4548432"/>
              <a:ext cx="4384" cy="31129"/>
            </a:xfrm>
            <a:prstGeom prst="line">
              <a:avLst/>
            </a:prstGeom>
            <a:noFill/>
            <a:ln w="14288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69" name="Picture 3" descr="C:\Documents and Settings\tdz\桌面\未标题-2.png" hidden="1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114" y="6542476"/>
            <a:ext cx="253705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任意多边形 73" hidden="1"/>
          <p:cNvSpPr/>
          <p:nvPr userDrawn="1"/>
        </p:nvSpPr>
        <p:spPr>
          <a:xfrm rot="894806">
            <a:off x="779120" y="139286"/>
            <a:ext cx="541052" cy="828000"/>
          </a:xfrm>
          <a:custGeom>
            <a:avLst/>
            <a:gdLst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2946442 h 4575877"/>
              <a:gd name="connsiteX9" fmla="*/ 1633673 w 2990085"/>
              <a:gd name="connsiteY9" fmla="*/ 3401224 h 4575877"/>
              <a:gd name="connsiteX10" fmla="*/ 1630823 w 2990085"/>
              <a:gd name="connsiteY10" fmla="*/ 3401224 h 4575877"/>
              <a:gd name="connsiteX11" fmla="*/ 1635750 w 2990085"/>
              <a:gd name="connsiteY11" fmla="*/ 3723073 h 4575877"/>
              <a:gd name="connsiteX12" fmla="*/ 1626318 w 2990085"/>
              <a:gd name="connsiteY12" fmla="*/ 4162116 h 4575877"/>
              <a:gd name="connsiteX13" fmla="*/ 1998521 w 2990085"/>
              <a:gd name="connsiteY13" fmla="*/ 4114682 h 4575877"/>
              <a:gd name="connsiteX14" fmla="*/ 2387572 w 2990085"/>
              <a:gd name="connsiteY14" fmla="*/ 3936393 h 4575877"/>
              <a:gd name="connsiteX15" fmla="*/ 2393959 w 2990085"/>
              <a:gd name="connsiteY15" fmla="*/ 4089779 h 4575877"/>
              <a:gd name="connsiteX16" fmla="*/ 2032803 w 2990085"/>
              <a:gd name="connsiteY16" fmla="*/ 4243403 h 4575877"/>
              <a:gd name="connsiteX17" fmla="*/ 1655587 w 2990085"/>
              <a:gd name="connsiteY17" fmla="*/ 4315149 h 4575877"/>
              <a:gd name="connsiteX18" fmla="*/ 1273004 w 2990085"/>
              <a:gd name="connsiteY18" fmla="*/ 4388324 h 4575877"/>
              <a:gd name="connsiteX19" fmla="*/ 806011 w 2990085"/>
              <a:gd name="connsiteY19" fmla="*/ 4575877 h 4575877"/>
              <a:gd name="connsiteX20" fmla="*/ 801054 w 2990085"/>
              <a:gd name="connsiteY20" fmla="*/ 4427857 h 4575877"/>
              <a:gd name="connsiteX21" fmla="*/ 1160457 w 2990085"/>
              <a:gd name="connsiteY21" fmla="*/ 4159821 h 4575877"/>
              <a:gd name="connsiteX22" fmla="*/ 1241769 w 2990085"/>
              <a:gd name="connsiteY22" fmla="*/ 3667174 h 4575877"/>
              <a:gd name="connsiteX23" fmla="*/ 1237922 w 2990085"/>
              <a:gd name="connsiteY23" fmla="*/ 3428438 h 4575877"/>
              <a:gd name="connsiteX24" fmla="*/ 1240031 w 2990085"/>
              <a:gd name="connsiteY24" fmla="*/ 3428438 h 4575877"/>
              <a:gd name="connsiteX25" fmla="*/ 1240031 w 2990085"/>
              <a:gd name="connsiteY25" fmla="*/ 3401224 h 4575877"/>
              <a:gd name="connsiteX26" fmla="*/ 1239219 w 2990085"/>
              <a:gd name="connsiteY26" fmla="*/ 3401224 h 4575877"/>
              <a:gd name="connsiteX27" fmla="*/ 1239219 w 2990085"/>
              <a:gd name="connsiteY27" fmla="*/ 2606619 h 4575877"/>
              <a:gd name="connsiteX28" fmla="*/ 1240448 w 2990085"/>
              <a:gd name="connsiteY28" fmla="*/ 2606619 h 4575877"/>
              <a:gd name="connsiteX29" fmla="*/ 1216781 w 2990085"/>
              <a:gd name="connsiteY29" fmla="*/ 1137952 h 4575877"/>
              <a:gd name="connsiteX30" fmla="*/ 1205031 w 2990085"/>
              <a:gd name="connsiteY30" fmla="*/ 986000 h 4575877"/>
              <a:gd name="connsiteX31" fmla="*/ 1010196 w 2990085"/>
              <a:gd name="connsiteY31" fmla="*/ 923011 h 4575877"/>
              <a:gd name="connsiteX32" fmla="*/ 1010953 w 2990085"/>
              <a:gd name="connsiteY32" fmla="*/ 796446 h 4575877"/>
              <a:gd name="connsiteX33" fmla="*/ 1631355 w 2990085"/>
              <a:gd name="connsiteY33" fmla="*/ 516335 h 4575877"/>
              <a:gd name="connsiteX34" fmla="*/ 1619038 w 2990085"/>
              <a:gd name="connsiteY34" fmla="*/ 1030819 h 4575877"/>
              <a:gd name="connsiteX35" fmla="*/ 1617716 w 2990085"/>
              <a:gd name="connsiteY35" fmla="*/ 1823823 h 4575877"/>
              <a:gd name="connsiteX36" fmla="*/ 1868719 w 2990085"/>
              <a:gd name="connsiteY36" fmla="*/ 1774203 h 4575877"/>
              <a:gd name="connsiteX37" fmla="*/ 2397287 w 2990085"/>
              <a:gd name="connsiteY37" fmla="*/ 1343368 h 4575877"/>
              <a:gd name="connsiteX38" fmla="*/ 2504404 w 2990085"/>
              <a:gd name="connsiteY38" fmla="*/ 645679 h 4575877"/>
              <a:gd name="connsiteX39" fmla="*/ 2200442 w 2990085"/>
              <a:gd name="connsiteY39" fmla="*/ 269996 h 4575877"/>
              <a:gd name="connsiteX40" fmla="*/ 1592464 w 2990085"/>
              <a:gd name="connsiteY40" fmla="*/ 262479 h 4575877"/>
              <a:gd name="connsiteX41" fmla="*/ 774828 w 2990085"/>
              <a:gd name="connsiteY41" fmla="*/ 718607 h 4575877"/>
              <a:gd name="connsiteX42" fmla="*/ 255817 w 2990085"/>
              <a:gd name="connsiteY42" fmla="*/ 1465682 h 4575877"/>
              <a:gd name="connsiteX43" fmla="*/ 203204 w 2990085"/>
              <a:gd name="connsiteY43" fmla="*/ 2206292 h 4575877"/>
              <a:gd name="connsiteX44" fmla="*/ 348810 w 2990085"/>
              <a:gd name="connsiteY44" fmla="*/ 2483428 h 4575877"/>
              <a:gd name="connsiteX45" fmla="*/ 622088 w 2990085"/>
              <a:gd name="connsiteY45" fmla="*/ 2657629 h 4575877"/>
              <a:gd name="connsiteX46" fmla="*/ 800805 w 2990085"/>
              <a:gd name="connsiteY46" fmla="*/ 2811066 h 4575877"/>
              <a:gd name="connsiteX47" fmla="*/ 779502 w 2990085"/>
              <a:gd name="connsiteY47" fmla="*/ 2914384 h 4575877"/>
              <a:gd name="connsiteX48" fmla="*/ 686344 w 2990085"/>
              <a:gd name="connsiteY48" fmla="*/ 2985143 h 4575877"/>
              <a:gd name="connsiteX49" fmla="*/ 347086 w 2990085"/>
              <a:gd name="connsiteY49" fmla="*/ 2854362 h 4575877"/>
              <a:gd name="connsiteX50" fmla="*/ 51924 w 2990085"/>
              <a:gd name="connsiteY50" fmla="*/ 2349974 h 4575877"/>
              <a:gd name="connsiteX51" fmla="*/ 301903 w 2990085"/>
              <a:gd name="connsiteY51" fmla="*/ 1002519 h 4575877"/>
              <a:gd name="connsiteX52" fmla="*/ 1651515 w 2990085"/>
              <a:gd name="connsiteY52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6496 w 2990085"/>
              <a:gd name="connsiteY7" fmla="*/ 2945690 h 4575877"/>
              <a:gd name="connsiteX8" fmla="*/ 1633673 w 2990085"/>
              <a:gd name="connsiteY8" fmla="*/ 3401224 h 4575877"/>
              <a:gd name="connsiteX9" fmla="*/ 1630823 w 2990085"/>
              <a:gd name="connsiteY9" fmla="*/ 3401224 h 4575877"/>
              <a:gd name="connsiteX10" fmla="*/ 1635750 w 2990085"/>
              <a:gd name="connsiteY10" fmla="*/ 3723073 h 4575877"/>
              <a:gd name="connsiteX11" fmla="*/ 1626318 w 2990085"/>
              <a:gd name="connsiteY11" fmla="*/ 4162116 h 4575877"/>
              <a:gd name="connsiteX12" fmla="*/ 1998521 w 2990085"/>
              <a:gd name="connsiteY12" fmla="*/ 4114682 h 4575877"/>
              <a:gd name="connsiteX13" fmla="*/ 2387572 w 2990085"/>
              <a:gd name="connsiteY13" fmla="*/ 3936393 h 4575877"/>
              <a:gd name="connsiteX14" fmla="*/ 2393959 w 2990085"/>
              <a:gd name="connsiteY14" fmla="*/ 4089779 h 4575877"/>
              <a:gd name="connsiteX15" fmla="*/ 2032803 w 2990085"/>
              <a:gd name="connsiteY15" fmla="*/ 4243403 h 4575877"/>
              <a:gd name="connsiteX16" fmla="*/ 1655587 w 2990085"/>
              <a:gd name="connsiteY16" fmla="*/ 4315149 h 4575877"/>
              <a:gd name="connsiteX17" fmla="*/ 1273004 w 2990085"/>
              <a:gd name="connsiteY17" fmla="*/ 4388324 h 4575877"/>
              <a:gd name="connsiteX18" fmla="*/ 806011 w 2990085"/>
              <a:gd name="connsiteY18" fmla="*/ 4575877 h 4575877"/>
              <a:gd name="connsiteX19" fmla="*/ 801054 w 2990085"/>
              <a:gd name="connsiteY19" fmla="*/ 4427857 h 4575877"/>
              <a:gd name="connsiteX20" fmla="*/ 1160457 w 2990085"/>
              <a:gd name="connsiteY20" fmla="*/ 4159821 h 4575877"/>
              <a:gd name="connsiteX21" fmla="*/ 1241769 w 2990085"/>
              <a:gd name="connsiteY21" fmla="*/ 3667174 h 4575877"/>
              <a:gd name="connsiteX22" fmla="*/ 1237922 w 2990085"/>
              <a:gd name="connsiteY22" fmla="*/ 3428438 h 4575877"/>
              <a:gd name="connsiteX23" fmla="*/ 1240031 w 2990085"/>
              <a:gd name="connsiteY23" fmla="*/ 3428438 h 4575877"/>
              <a:gd name="connsiteX24" fmla="*/ 1240031 w 2990085"/>
              <a:gd name="connsiteY24" fmla="*/ 3401224 h 4575877"/>
              <a:gd name="connsiteX25" fmla="*/ 1239219 w 2990085"/>
              <a:gd name="connsiteY25" fmla="*/ 3401224 h 4575877"/>
              <a:gd name="connsiteX26" fmla="*/ 1239219 w 2990085"/>
              <a:gd name="connsiteY26" fmla="*/ 2606619 h 4575877"/>
              <a:gd name="connsiteX27" fmla="*/ 1240448 w 2990085"/>
              <a:gd name="connsiteY27" fmla="*/ 2606619 h 4575877"/>
              <a:gd name="connsiteX28" fmla="*/ 1216781 w 2990085"/>
              <a:gd name="connsiteY28" fmla="*/ 1137952 h 4575877"/>
              <a:gd name="connsiteX29" fmla="*/ 1205031 w 2990085"/>
              <a:gd name="connsiteY29" fmla="*/ 986000 h 4575877"/>
              <a:gd name="connsiteX30" fmla="*/ 1010196 w 2990085"/>
              <a:gd name="connsiteY30" fmla="*/ 923011 h 4575877"/>
              <a:gd name="connsiteX31" fmla="*/ 1010953 w 2990085"/>
              <a:gd name="connsiteY31" fmla="*/ 796446 h 4575877"/>
              <a:gd name="connsiteX32" fmla="*/ 1631355 w 2990085"/>
              <a:gd name="connsiteY32" fmla="*/ 516335 h 4575877"/>
              <a:gd name="connsiteX33" fmla="*/ 1619038 w 2990085"/>
              <a:gd name="connsiteY33" fmla="*/ 1030819 h 4575877"/>
              <a:gd name="connsiteX34" fmla="*/ 1617716 w 2990085"/>
              <a:gd name="connsiteY34" fmla="*/ 1823823 h 4575877"/>
              <a:gd name="connsiteX35" fmla="*/ 1868719 w 2990085"/>
              <a:gd name="connsiteY35" fmla="*/ 1774203 h 4575877"/>
              <a:gd name="connsiteX36" fmla="*/ 2397287 w 2990085"/>
              <a:gd name="connsiteY36" fmla="*/ 1343368 h 4575877"/>
              <a:gd name="connsiteX37" fmla="*/ 2504404 w 2990085"/>
              <a:gd name="connsiteY37" fmla="*/ 645679 h 4575877"/>
              <a:gd name="connsiteX38" fmla="*/ 2200442 w 2990085"/>
              <a:gd name="connsiteY38" fmla="*/ 269996 h 4575877"/>
              <a:gd name="connsiteX39" fmla="*/ 1592464 w 2990085"/>
              <a:gd name="connsiteY39" fmla="*/ 262479 h 4575877"/>
              <a:gd name="connsiteX40" fmla="*/ 774828 w 2990085"/>
              <a:gd name="connsiteY40" fmla="*/ 718607 h 4575877"/>
              <a:gd name="connsiteX41" fmla="*/ 255817 w 2990085"/>
              <a:gd name="connsiteY41" fmla="*/ 1465682 h 4575877"/>
              <a:gd name="connsiteX42" fmla="*/ 203204 w 2990085"/>
              <a:gd name="connsiteY42" fmla="*/ 2206292 h 4575877"/>
              <a:gd name="connsiteX43" fmla="*/ 348810 w 2990085"/>
              <a:gd name="connsiteY43" fmla="*/ 2483428 h 4575877"/>
              <a:gd name="connsiteX44" fmla="*/ 622088 w 2990085"/>
              <a:gd name="connsiteY44" fmla="*/ 2657629 h 4575877"/>
              <a:gd name="connsiteX45" fmla="*/ 800805 w 2990085"/>
              <a:gd name="connsiteY45" fmla="*/ 2811066 h 4575877"/>
              <a:gd name="connsiteX46" fmla="*/ 779502 w 2990085"/>
              <a:gd name="connsiteY46" fmla="*/ 2914384 h 4575877"/>
              <a:gd name="connsiteX47" fmla="*/ 686344 w 2990085"/>
              <a:gd name="connsiteY47" fmla="*/ 2985143 h 4575877"/>
              <a:gd name="connsiteX48" fmla="*/ 347086 w 2990085"/>
              <a:gd name="connsiteY48" fmla="*/ 2854362 h 4575877"/>
              <a:gd name="connsiteX49" fmla="*/ 51924 w 2990085"/>
              <a:gd name="connsiteY49" fmla="*/ 2349974 h 4575877"/>
              <a:gd name="connsiteX50" fmla="*/ 301903 w 2990085"/>
              <a:gd name="connsiteY50" fmla="*/ 1002519 h 4575877"/>
              <a:gd name="connsiteX51" fmla="*/ 1651515 w 2990085"/>
              <a:gd name="connsiteY51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7767 w 2990085"/>
              <a:gd name="connsiteY6" fmla="*/ 2869607 h 4575877"/>
              <a:gd name="connsiteX7" fmla="*/ 1633673 w 2990085"/>
              <a:gd name="connsiteY7" fmla="*/ 3401224 h 4575877"/>
              <a:gd name="connsiteX8" fmla="*/ 1630823 w 2990085"/>
              <a:gd name="connsiteY8" fmla="*/ 3401224 h 4575877"/>
              <a:gd name="connsiteX9" fmla="*/ 1635750 w 2990085"/>
              <a:gd name="connsiteY9" fmla="*/ 3723073 h 4575877"/>
              <a:gd name="connsiteX10" fmla="*/ 1626318 w 2990085"/>
              <a:gd name="connsiteY10" fmla="*/ 4162116 h 4575877"/>
              <a:gd name="connsiteX11" fmla="*/ 1998521 w 2990085"/>
              <a:gd name="connsiteY11" fmla="*/ 4114682 h 4575877"/>
              <a:gd name="connsiteX12" fmla="*/ 2387572 w 2990085"/>
              <a:gd name="connsiteY12" fmla="*/ 3936393 h 4575877"/>
              <a:gd name="connsiteX13" fmla="*/ 2393959 w 2990085"/>
              <a:gd name="connsiteY13" fmla="*/ 4089779 h 4575877"/>
              <a:gd name="connsiteX14" fmla="*/ 2032803 w 2990085"/>
              <a:gd name="connsiteY14" fmla="*/ 4243403 h 4575877"/>
              <a:gd name="connsiteX15" fmla="*/ 1655587 w 2990085"/>
              <a:gd name="connsiteY15" fmla="*/ 4315149 h 4575877"/>
              <a:gd name="connsiteX16" fmla="*/ 1273004 w 2990085"/>
              <a:gd name="connsiteY16" fmla="*/ 4388324 h 4575877"/>
              <a:gd name="connsiteX17" fmla="*/ 806011 w 2990085"/>
              <a:gd name="connsiteY17" fmla="*/ 4575877 h 4575877"/>
              <a:gd name="connsiteX18" fmla="*/ 801054 w 2990085"/>
              <a:gd name="connsiteY18" fmla="*/ 4427857 h 4575877"/>
              <a:gd name="connsiteX19" fmla="*/ 1160457 w 2990085"/>
              <a:gd name="connsiteY19" fmla="*/ 4159821 h 4575877"/>
              <a:gd name="connsiteX20" fmla="*/ 1241769 w 2990085"/>
              <a:gd name="connsiteY20" fmla="*/ 3667174 h 4575877"/>
              <a:gd name="connsiteX21" fmla="*/ 1237922 w 2990085"/>
              <a:gd name="connsiteY21" fmla="*/ 3428438 h 4575877"/>
              <a:gd name="connsiteX22" fmla="*/ 1240031 w 2990085"/>
              <a:gd name="connsiteY22" fmla="*/ 3428438 h 4575877"/>
              <a:gd name="connsiteX23" fmla="*/ 1240031 w 2990085"/>
              <a:gd name="connsiteY23" fmla="*/ 3401224 h 4575877"/>
              <a:gd name="connsiteX24" fmla="*/ 1239219 w 2990085"/>
              <a:gd name="connsiteY24" fmla="*/ 3401224 h 4575877"/>
              <a:gd name="connsiteX25" fmla="*/ 1239219 w 2990085"/>
              <a:gd name="connsiteY25" fmla="*/ 2606619 h 4575877"/>
              <a:gd name="connsiteX26" fmla="*/ 1240448 w 2990085"/>
              <a:gd name="connsiteY26" fmla="*/ 2606619 h 4575877"/>
              <a:gd name="connsiteX27" fmla="*/ 1216781 w 2990085"/>
              <a:gd name="connsiteY27" fmla="*/ 1137952 h 4575877"/>
              <a:gd name="connsiteX28" fmla="*/ 1205031 w 2990085"/>
              <a:gd name="connsiteY28" fmla="*/ 986000 h 4575877"/>
              <a:gd name="connsiteX29" fmla="*/ 1010196 w 2990085"/>
              <a:gd name="connsiteY29" fmla="*/ 923011 h 4575877"/>
              <a:gd name="connsiteX30" fmla="*/ 1010953 w 2990085"/>
              <a:gd name="connsiteY30" fmla="*/ 796446 h 4575877"/>
              <a:gd name="connsiteX31" fmla="*/ 1631355 w 2990085"/>
              <a:gd name="connsiteY31" fmla="*/ 516335 h 4575877"/>
              <a:gd name="connsiteX32" fmla="*/ 1619038 w 2990085"/>
              <a:gd name="connsiteY32" fmla="*/ 1030819 h 4575877"/>
              <a:gd name="connsiteX33" fmla="*/ 1617716 w 2990085"/>
              <a:gd name="connsiteY33" fmla="*/ 1823823 h 4575877"/>
              <a:gd name="connsiteX34" fmla="*/ 1868719 w 2990085"/>
              <a:gd name="connsiteY34" fmla="*/ 1774203 h 4575877"/>
              <a:gd name="connsiteX35" fmla="*/ 2397287 w 2990085"/>
              <a:gd name="connsiteY35" fmla="*/ 1343368 h 4575877"/>
              <a:gd name="connsiteX36" fmla="*/ 2504404 w 2990085"/>
              <a:gd name="connsiteY36" fmla="*/ 645679 h 4575877"/>
              <a:gd name="connsiteX37" fmla="*/ 2200442 w 2990085"/>
              <a:gd name="connsiteY37" fmla="*/ 269996 h 4575877"/>
              <a:gd name="connsiteX38" fmla="*/ 1592464 w 2990085"/>
              <a:gd name="connsiteY38" fmla="*/ 262479 h 4575877"/>
              <a:gd name="connsiteX39" fmla="*/ 774828 w 2990085"/>
              <a:gd name="connsiteY39" fmla="*/ 718607 h 4575877"/>
              <a:gd name="connsiteX40" fmla="*/ 255817 w 2990085"/>
              <a:gd name="connsiteY40" fmla="*/ 1465682 h 4575877"/>
              <a:gd name="connsiteX41" fmla="*/ 203204 w 2990085"/>
              <a:gd name="connsiteY41" fmla="*/ 2206292 h 4575877"/>
              <a:gd name="connsiteX42" fmla="*/ 348810 w 2990085"/>
              <a:gd name="connsiteY42" fmla="*/ 2483428 h 4575877"/>
              <a:gd name="connsiteX43" fmla="*/ 622088 w 2990085"/>
              <a:gd name="connsiteY43" fmla="*/ 2657629 h 4575877"/>
              <a:gd name="connsiteX44" fmla="*/ 800805 w 2990085"/>
              <a:gd name="connsiteY44" fmla="*/ 2811066 h 4575877"/>
              <a:gd name="connsiteX45" fmla="*/ 779502 w 2990085"/>
              <a:gd name="connsiteY45" fmla="*/ 2914384 h 4575877"/>
              <a:gd name="connsiteX46" fmla="*/ 686344 w 2990085"/>
              <a:gd name="connsiteY46" fmla="*/ 2985143 h 4575877"/>
              <a:gd name="connsiteX47" fmla="*/ 347086 w 2990085"/>
              <a:gd name="connsiteY47" fmla="*/ 2854362 h 4575877"/>
              <a:gd name="connsiteX48" fmla="*/ 51924 w 2990085"/>
              <a:gd name="connsiteY48" fmla="*/ 2349974 h 4575877"/>
              <a:gd name="connsiteX49" fmla="*/ 301903 w 2990085"/>
              <a:gd name="connsiteY49" fmla="*/ 1002519 h 4575877"/>
              <a:gd name="connsiteX50" fmla="*/ 1651515 w 2990085"/>
              <a:gd name="connsiteY50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3401224 h 4575877"/>
              <a:gd name="connsiteX24" fmla="*/ 1239219 w 2990085"/>
              <a:gd name="connsiteY24" fmla="*/ 2606619 h 4575877"/>
              <a:gd name="connsiteX25" fmla="*/ 1240448 w 2990085"/>
              <a:gd name="connsiteY25" fmla="*/ 2606619 h 4575877"/>
              <a:gd name="connsiteX26" fmla="*/ 1216781 w 2990085"/>
              <a:gd name="connsiteY26" fmla="*/ 1137952 h 4575877"/>
              <a:gd name="connsiteX27" fmla="*/ 1205031 w 2990085"/>
              <a:gd name="connsiteY27" fmla="*/ 986000 h 4575877"/>
              <a:gd name="connsiteX28" fmla="*/ 1010196 w 2990085"/>
              <a:gd name="connsiteY28" fmla="*/ 923011 h 4575877"/>
              <a:gd name="connsiteX29" fmla="*/ 1010953 w 2990085"/>
              <a:gd name="connsiteY29" fmla="*/ 796446 h 4575877"/>
              <a:gd name="connsiteX30" fmla="*/ 1631355 w 2990085"/>
              <a:gd name="connsiteY30" fmla="*/ 516335 h 4575877"/>
              <a:gd name="connsiteX31" fmla="*/ 1619038 w 2990085"/>
              <a:gd name="connsiteY31" fmla="*/ 1030819 h 4575877"/>
              <a:gd name="connsiteX32" fmla="*/ 1617716 w 2990085"/>
              <a:gd name="connsiteY32" fmla="*/ 1823823 h 4575877"/>
              <a:gd name="connsiteX33" fmla="*/ 1868719 w 2990085"/>
              <a:gd name="connsiteY33" fmla="*/ 1774203 h 4575877"/>
              <a:gd name="connsiteX34" fmla="*/ 2397287 w 2990085"/>
              <a:gd name="connsiteY34" fmla="*/ 1343368 h 4575877"/>
              <a:gd name="connsiteX35" fmla="*/ 2504404 w 2990085"/>
              <a:gd name="connsiteY35" fmla="*/ 645679 h 4575877"/>
              <a:gd name="connsiteX36" fmla="*/ 2200442 w 2990085"/>
              <a:gd name="connsiteY36" fmla="*/ 269996 h 4575877"/>
              <a:gd name="connsiteX37" fmla="*/ 1592464 w 2990085"/>
              <a:gd name="connsiteY37" fmla="*/ 262479 h 4575877"/>
              <a:gd name="connsiteX38" fmla="*/ 774828 w 2990085"/>
              <a:gd name="connsiteY38" fmla="*/ 718607 h 4575877"/>
              <a:gd name="connsiteX39" fmla="*/ 255817 w 2990085"/>
              <a:gd name="connsiteY39" fmla="*/ 1465682 h 4575877"/>
              <a:gd name="connsiteX40" fmla="*/ 203204 w 2990085"/>
              <a:gd name="connsiteY40" fmla="*/ 2206292 h 4575877"/>
              <a:gd name="connsiteX41" fmla="*/ 348810 w 2990085"/>
              <a:gd name="connsiteY41" fmla="*/ 2483428 h 4575877"/>
              <a:gd name="connsiteX42" fmla="*/ 622088 w 2990085"/>
              <a:gd name="connsiteY42" fmla="*/ 2657629 h 4575877"/>
              <a:gd name="connsiteX43" fmla="*/ 800805 w 2990085"/>
              <a:gd name="connsiteY43" fmla="*/ 2811066 h 4575877"/>
              <a:gd name="connsiteX44" fmla="*/ 779502 w 2990085"/>
              <a:gd name="connsiteY44" fmla="*/ 2914384 h 4575877"/>
              <a:gd name="connsiteX45" fmla="*/ 686344 w 2990085"/>
              <a:gd name="connsiteY45" fmla="*/ 2985143 h 4575877"/>
              <a:gd name="connsiteX46" fmla="*/ 347086 w 2990085"/>
              <a:gd name="connsiteY46" fmla="*/ 2854362 h 4575877"/>
              <a:gd name="connsiteX47" fmla="*/ 51924 w 2990085"/>
              <a:gd name="connsiteY47" fmla="*/ 2349974 h 4575877"/>
              <a:gd name="connsiteX48" fmla="*/ 301903 w 2990085"/>
              <a:gd name="connsiteY48" fmla="*/ 1002519 h 4575877"/>
              <a:gd name="connsiteX49" fmla="*/ 1651515 w 2990085"/>
              <a:gd name="connsiteY49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40031 w 2990085"/>
              <a:gd name="connsiteY22" fmla="*/ 3401224 h 4575877"/>
              <a:gd name="connsiteX23" fmla="*/ 1239219 w 2990085"/>
              <a:gd name="connsiteY23" fmla="*/ 2606619 h 4575877"/>
              <a:gd name="connsiteX24" fmla="*/ 1240448 w 2990085"/>
              <a:gd name="connsiteY24" fmla="*/ 2606619 h 4575877"/>
              <a:gd name="connsiteX25" fmla="*/ 1216781 w 2990085"/>
              <a:gd name="connsiteY25" fmla="*/ 1137952 h 4575877"/>
              <a:gd name="connsiteX26" fmla="*/ 1205031 w 2990085"/>
              <a:gd name="connsiteY26" fmla="*/ 986000 h 4575877"/>
              <a:gd name="connsiteX27" fmla="*/ 1010196 w 2990085"/>
              <a:gd name="connsiteY27" fmla="*/ 923011 h 4575877"/>
              <a:gd name="connsiteX28" fmla="*/ 1010953 w 2990085"/>
              <a:gd name="connsiteY28" fmla="*/ 796446 h 4575877"/>
              <a:gd name="connsiteX29" fmla="*/ 1631355 w 2990085"/>
              <a:gd name="connsiteY29" fmla="*/ 516335 h 4575877"/>
              <a:gd name="connsiteX30" fmla="*/ 1619038 w 2990085"/>
              <a:gd name="connsiteY30" fmla="*/ 1030819 h 4575877"/>
              <a:gd name="connsiteX31" fmla="*/ 1617716 w 2990085"/>
              <a:gd name="connsiteY31" fmla="*/ 1823823 h 4575877"/>
              <a:gd name="connsiteX32" fmla="*/ 1868719 w 2990085"/>
              <a:gd name="connsiteY32" fmla="*/ 1774203 h 4575877"/>
              <a:gd name="connsiteX33" fmla="*/ 2397287 w 2990085"/>
              <a:gd name="connsiteY33" fmla="*/ 1343368 h 4575877"/>
              <a:gd name="connsiteX34" fmla="*/ 2504404 w 2990085"/>
              <a:gd name="connsiteY34" fmla="*/ 645679 h 4575877"/>
              <a:gd name="connsiteX35" fmla="*/ 2200442 w 2990085"/>
              <a:gd name="connsiteY35" fmla="*/ 269996 h 4575877"/>
              <a:gd name="connsiteX36" fmla="*/ 1592464 w 2990085"/>
              <a:gd name="connsiteY36" fmla="*/ 262479 h 4575877"/>
              <a:gd name="connsiteX37" fmla="*/ 774828 w 2990085"/>
              <a:gd name="connsiteY37" fmla="*/ 718607 h 4575877"/>
              <a:gd name="connsiteX38" fmla="*/ 255817 w 2990085"/>
              <a:gd name="connsiteY38" fmla="*/ 1465682 h 4575877"/>
              <a:gd name="connsiteX39" fmla="*/ 203204 w 2990085"/>
              <a:gd name="connsiteY39" fmla="*/ 2206292 h 4575877"/>
              <a:gd name="connsiteX40" fmla="*/ 348810 w 2990085"/>
              <a:gd name="connsiteY40" fmla="*/ 2483428 h 4575877"/>
              <a:gd name="connsiteX41" fmla="*/ 622088 w 2990085"/>
              <a:gd name="connsiteY41" fmla="*/ 2657629 h 4575877"/>
              <a:gd name="connsiteX42" fmla="*/ 800805 w 2990085"/>
              <a:gd name="connsiteY42" fmla="*/ 2811066 h 4575877"/>
              <a:gd name="connsiteX43" fmla="*/ 779502 w 2990085"/>
              <a:gd name="connsiteY43" fmla="*/ 2914384 h 4575877"/>
              <a:gd name="connsiteX44" fmla="*/ 686344 w 2990085"/>
              <a:gd name="connsiteY44" fmla="*/ 2985143 h 4575877"/>
              <a:gd name="connsiteX45" fmla="*/ 347086 w 2990085"/>
              <a:gd name="connsiteY45" fmla="*/ 2854362 h 4575877"/>
              <a:gd name="connsiteX46" fmla="*/ 51924 w 2990085"/>
              <a:gd name="connsiteY46" fmla="*/ 2349974 h 4575877"/>
              <a:gd name="connsiteX47" fmla="*/ 301903 w 2990085"/>
              <a:gd name="connsiteY47" fmla="*/ 1002519 h 4575877"/>
              <a:gd name="connsiteX48" fmla="*/ 1651515 w 2990085"/>
              <a:gd name="connsiteY48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40031 w 2990085"/>
              <a:gd name="connsiteY21" fmla="*/ 3428438 h 4575877"/>
              <a:gd name="connsiteX22" fmla="*/ 1239219 w 2990085"/>
              <a:gd name="connsiteY22" fmla="*/ 2606619 h 4575877"/>
              <a:gd name="connsiteX23" fmla="*/ 1240448 w 2990085"/>
              <a:gd name="connsiteY23" fmla="*/ 2606619 h 4575877"/>
              <a:gd name="connsiteX24" fmla="*/ 1216781 w 2990085"/>
              <a:gd name="connsiteY24" fmla="*/ 1137952 h 4575877"/>
              <a:gd name="connsiteX25" fmla="*/ 1205031 w 2990085"/>
              <a:gd name="connsiteY25" fmla="*/ 986000 h 4575877"/>
              <a:gd name="connsiteX26" fmla="*/ 1010196 w 2990085"/>
              <a:gd name="connsiteY26" fmla="*/ 923011 h 4575877"/>
              <a:gd name="connsiteX27" fmla="*/ 1010953 w 2990085"/>
              <a:gd name="connsiteY27" fmla="*/ 796446 h 4575877"/>
              <a:gd name="connsiteX28" fmla="*/ 1631355 w 2990085"/>
              <a:gd name="connsiteY28" fmla="*/ 516335 h 4575877"/>
              <a:gd name="connsiteX29" fmla="*/ 1619038 w 2990085"/>
              <a:gd name="connsiteY29" fmla="*/ 1030819 h 4575877"/>
              <a:gd name="connsiteX30" fmla="*/ 1617716 w 2990085"/>
              <a:gd name="connsiteY30" fmla="*/ 1823823 h 4575877"/>
              <a:gd name="connsiteX31" fmla="*/ 1868719 w 2990085"/>
              <a:gd name="connsiteY31" fmla="*/ 1774203 h 4575877"/>
              <a:gd name="connsiteX32" fmla="*/ 2397287 w 2990085"/>
              <a:gd name="connsiteY32" fmla="*/ 1343368 h 4575877"/>
              <a:gd name="connsiteX33" fmla="*/ 2504404 w 2990085"/>
              <a:gd name="connsiteY33" fmla="*/ 645679 h 4575877"/>
              <a:gd name="connsiteX34" fmla="*/ 2200442 w 2990085"/>
              <a:gd name="connsiteY34" fmla="*/ 269996 h 4575877"/>
              <a:gd name="connsiteX35" fmla="*/ 1592464 w 2990085"/>
              <a:gd name="connsiteY35" fmla="*/ 262479 h 4575877"/>
              <a:gd name="connsiteX36" fmla="*/ 774828 w 2990085"/>
              <a:gd name="connsiteY36" fmla="*/ 718607 h 4575877"/>
              <a:gd name="connsiteX37" fmla="*/ 255817 w 2990085"/>
              <a:gd name="connsiteY37" fmla="*/ 1465682 h 4575877"/>
              <a:gd name="connsiteX38" fmla="*/ 203204 w 2990085"/>
              <a:gd name="connsiteY38" fmla="*/ 2206292 h 4575877"/>
              <a:gd name="connsiteX39" fmla="*/ 348810 w 2990085"/>
              <a:gd name="connsiteY39" fmla="*/ 2483428 h 4575877"/>
              <a:gd name="connsiteX40" fmla="*/ 622088 w 2990085"/>
              <a:gd name="connsiteY40" fmla="*/ 2657629 h 4575877"/>
              <a:gd name="connsiteX41" fmla="*/ 800805 w 2990085"/>
              <a:gd name="connsiteY41" fmla="*/ 2811066 h 4575877"/>
              <a:gd name="connsiteX42" fmla="*/ 779502 w 2990085"/>
              <a:gd name="connsiteY42" fmla="*/ 2914384 h 4575877"/>
              <a:gd name="connsiteX43" fmla="*/ 686344 w 2990085"/>
              <a:gd name="connsiteY43" fmla="*/ 2985143 h 4575877"/>
              <a:gd name="connsiteX44" fmla="*/ 347086 w 2990085"/>
              <a:gd name="connsiteY44" fmla="*/ 2854362 h 4575877"/>
              <a:gd name="connsiteX45" fmla="*/ 51924 w 2990085"/>
              <a:gd name="connsiteY45" fmla="*/ 2349974 h 4575877"/>
              <a:gd name="connsiteX46" fmla="*/ 301903 w 2990085"/>
              <a:gd name="connsiteY46" fmla="*/ 1002519 h 4575877"/>
              <a:gd name="connsiteX47" fmla="*/ 1651515 w 2990085"/>
              <a:gd name="connsiteY47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7922 w 2990085"/>
              <a:gd name="connsiteY20" fmla="*/ 3428438 h 4575877"/>
              <a:gd name="connsiteX21" fmla="*/ 1239219 w 2990085"/>
              <a:gd name="connsiteY21" fmla="*/ 2606619 h 4575877"/>
              <a:gd name="connsiteX22" fmla="*/ 1240448 w 2990085"/>
              <a:gd name="connsiteY22" fmla="*/ 2606619 h 4575877"/>
              <a:gd name="connsiteX23" fmla="*/ 1216781 w 2990085"/>
              <a:gd name="connsiteY23" fmla="*/ 1137952 h 4575877"/>
              <a:gd name="connsiteX24" fmla="*/ 1205031 w 2990085"/>
              <a:gd name="connsiteY24" fmla="*/ 986000 h 4575877"/>
              <a:gd name="connsiteX25" fmla="*/ 1010196 w 2990085"/>
              <a:gd name="connsiteY25" fmla="*/ 923011 h 4575877"/>
              <a:gd name="connsiteX26" fmla="*/ 1010953 w 2990085"/>
              <a:gd name="connsiteY26" fmla="*/ 796446 h 4575877"/>
              <a:gd name="connsiteX27" fmla="*/ 1631355 w 2990085"/>
              <a:gd name="connsiteY27" fmla="*/ 516335 h 4575877"/>
              <a:gd name="connsiteX28" fmla="*/ 1619038 w 2990085"/>
              <a:gd name="connsiteY28" fmla="*/ 1030819 h 4575877"/>
              <a:gd name="connsiteX29" fmla="*/ 1617716 w 2990085"/>
              <a:gd name="connsiteY29" fmla="*/ 1823823 h 4575877"/>
              <a:gd name="connsiteX30" fmla="*/ 1868719 w 2990085"/>
              <a:gd name="connsiteY30" fmla="*/ 1774203 h 4575877"/>
              <a:gd name="connsiteX31" fmla="*/ 2397287 w 2990085"/>
              <a:gd name="connsiteY31" fmla="*/ 1343368 h 4575877"/>
              <a:gd name="connsiteX32" fmla="*/ 2504404 w 2990085"/>
              <a:gd name="connsiteY32" fmla="*/ 645679 h 4575877"/>
              <a:gd name="connsiteX33" fmla="*/ 2200442 w 2990085"/>
              <a:gd name="connsiteY33" fmla="*/ 269996 h 4575877"/>
              <a:gd name="connsiteX34" fmla="*/ 1592464 w 2990085"/>
              <a:gd name="connsiteY34" fmla="*/ 262479 h 4575877"/>
              <a:gd name="connsiteX35" fmla="*/ 774828 w 2990085"/>
              <a:gd name="connsiteY35" fmla="*/ 718607 h 4575877"/>
              <a:gd name="connsiteX36" fmla="*/ 255817 w 2990085"/>
              <a:gd name="connsiteY36" fmla="*/ 1465682 h 4575877"/>
              <a:gd name="connsiteX37" fmla="*/ 203204 w 2990085"/>
              <a:gd name="connsiteY37" fmla="*/ 2206292 h 4575877"/>
              <a:gd name="connsiteX38" fmla="*/ 348810 w 2990085"/>
              <a:gd name="connsiteY38" fmla="*/ 2483428 h 4575877"/>
              <a:gd name="connsiteX39" fmla="*/ 622088 w 2990085"/>
              <a:gd name="connsiteY39" fmla="*/ 2657629 h 4575877"/>
              <a:gd name="connsiteX40" fmla="*/ 800805 w 2990085"/>
              <a:gd name="connsiteY40" fmla="*/ 2811066 h 4575877"/>
              <a:gd name="connsiteX41" fmla="*/ 779502 w 2990085"/>
              <a:gd name="connsiteY41" fmla="*/ 2914384 h 4575877"/>
              <a:gd name="connsiteX42" fmla="*/ 686344 w 2990085"/>
              <a:gd name="connsiteY42" fmla="*/ 2985143 h 4575877"/>
              <a:gd name="connsiteX43" fmla="*/ 347086 w 2990085"/>
              <a:gd name="connsiteY43" fmla="*/ 2854362 h 4575877"/>
              <a:gd name="connsiteX44" fmla="*/ 51924 w 2990085"/>
              <a:gd name="connsiteY44" fmla="*/ 2349974 h 4575877"/>
              <a:gd name="connsiteX45" fmla="*/ 301903 w 2990085"/>
              <a:gd name="connsiteY45" fmla="*/ 1002519 h 4575877"/>
              <a:gd name="connsiteX46" fmla="*/ 1651515 w 2990085"/>
              <a:gd name="connsiteY46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0823 w 2990085"/>
              <a:gd name="connsiteY7" fmla="*/ 3401224 h 4575877"/>
              <a:gd name="connsiteX8" fmla="*/ 1635750 w 2990085"/>
              <a:gd name="connsiteY8" fmla="*/ 3723073 h 4575877"/>
              <a:gd name="connsiteX9" fmla="*/ 1626318 w 2990085"/>
              <a:gd name="connsiteY9" fmla="*/ 4162116 h 4575877"/>
              <a:gd name="connsiteX10" fmla="*/ 1998521 w 2990085"/>
              <a:gd name="connsiteY10" fmla="*/ 4114682 h 4575877"/>
              <a:gd name="connsiteX11" fmla="*/ 2387572 w 2990085"/>
              <a:gd name="connsiteY11" fmla="*/ 3936393 h 4575877"/>
              <a:gd name="connsiteX12" fmla="*/ 2393959 w 2990085"/>
              <a:gd name="connsiteY12" fmla="*/ 4089779 h 4575877"/>
              <a:gd name="connsiteX13" fmla="*/ 2032803 w 2990085"/>
              <a:gd name="connsiteY13" fmla="*/ 4243403 h 4575877"/>
              <a:gd name="connsiteX14" fmla="*/ 1655587 w 2990085"/>
              <a:gd name="connsiteY14" fmla="*/ 4315149 h 4575877"/>
              <a:gd name="connsiteX15" fmla="*/ 1273004 w 2990085"/>
              <a:gd name="connsiteY15" fmla="*/ 4388324 h 4575877"/>
              <a:gd name="connsiteX16" fmla="*/ 806011 w 2990085"/>
              <a:gd name="connsiteY16" fmla="*/ 4575877 h 4575877"/>
              <a:gd name="connsiteX17" fmla="*/ 801054 w 2990085"/>
              <a:gd name="connsiteY17" fmla="*/ 4427857 h 4575877"/>
              <a:gd name="connsiteX18" fmla="*/ 1160457 w 2990085"/>
              <a:gd name="connsiteY18" fmla="*/ 4159821 h 4575877"/>
              <a:gd name="connsiteX19" fmla="*/ 1241769 w 2990085"/>
              <a:gd name="connsiteY19" fmla="*/ 3667174 h 4575877"/>
              <a:gd name="connsiteX20" fmla="*/ 1239219 w 2990085"/>
              <a:gd name="connsiteY20" fmla="*/ 2606619 h 4575877"/>
              <a:gd name="connsiteX21" fmla="*/ 1240448 w 2990085"/>
              <a:gd name="connsiteY21" fmla="*/ 2606619 h 4575877"/>
              <a:gd name="connsiteX22" fmla="*/ 1216781 w 2990085"/>
              <a:gd name="connsiteY22" fmla="*/ 1137952 h 4575877"/>
              <a:gd name="connsiteX23" fmla="*/ 1205031 w 2990085"/>
              <a:gd name="connsiteY23" fmla="*/ 986000 h 4575877"/>
              <a:gd name="connsiteX24" fmla="*/ 1010196 w 2990085"/>
              <a:gd name="connsiteY24" fmla="*/ 923011 h 4575877"/>
              <a:gd name="connsiteX25" fmla="*/ 1010953 w 2990085"/>
              <a:gd name="connsiteY25" fmla="*/ 796446 h 4575877"/>
              <a:gd name="connsiteX26" fmla="*/ 1631355 w 2990085"/>
              <a:gd name="connsiteY26" fmla="*/ 516335 h 4575877"/>
              <a:gd name="connsiteX27" fmla="*/ 1619038 w 2990085"/>
              <a:gd name="connsiteY27" fmla="*/ 1030819 h 4575877"/>
              <a:gd name="connsiteX28" fmla="*/ 1617716 w 2990085"/>
              <a:gd name="connsiteY28" fmla="*/ 1823823 h 4575877"/>
              <a:gd name="connsiteX29" fmla="*/ 1868719 w 2990085"/>
              <a:gd name="connsiteY29" fmla="*/ 1774203 h 4575877"/>
              <a:gd name="connsiteX30" fmla="*/ 2397287 w 2990085"/>
              <a:gd name="connsiteY30" fmla="*/ 1343368 h 4575877"/>
              <a:gd name="connsiteX31" fmla="*/ 2504404 w 2990085"/>
              <a:gd name="connsiteY31" fmla="*/ 645679 h 4575877"/>
              <a:gd name="connsiteX32" fmla="*/ 2200442 w 2990085"/>
              <a:gd name="connsiteY32" fmla="*/ 269996 h 4575877"/>
              <a:gd name="connsiteX33" fmla="*/ 1592464 w 2990085"/>
              <a:gd name="connsiteY33" fmla="*/ 262479 h 4575877"/>
              <a:gd name="connsiteX34" fmla="*/ 774828 w 2990085"/>
              <a:gd name="connsiteY34" fmla="*/ 718607 h 4575877"/>
              <a:gd name="connsiteX35" fmla="*/ 255817 w 2990085"/>
              <a:gd name="connsiteY35" fmla="*/ 1465682 h 4575877"/>
              <a:gd name="connsiteX36" fmla="*/ 203204 w 2990085"/>
              <a:gd name="connsiteY36" fmla="*/ 2206292 h 4575877"/>
              <a:gd name="connsiteX37" fmla="*/ 348810 w 2990085"/>
              <a:gd name="connsiteY37" fmla="*/ 2483428 h 4575877"/>
              <a:gd name="connsiteX38" fmla="*/ 622088 w 2990085"/>
              <a:gd name="connsiteY38" fmla="*/ 2657629 h 4575877"/>
              <a:gd name="connsiteX39" fmla="*/ 800805 w 2990085"/>
              <a:gd name="connsiteY39" fmla="*/ 2811066 h 4575877"/>
              <a:gd name="connsiteX40" fmla="*/ 779502 w 2990085"/>
              <a:gd name="connsiteY40" fmla="*/ 2914384 h 4575877"/>
              <a:gd name="connsiteX41" fmla="*/ 686344 w 2990085"/>
              <a:gd name="connsiteY41" fmla="*/ 2985143 h 4575877"/>
              <a:gd name="connsiteX42" fmla="*/ 347086 w 2990085"/>
              <a:gd name="connsiteY42" fmla="*/ 2854362 h 4575877"/>
              <a:gd name="connsiteX43" fmla="*/ 51924 w 2990085"/>
              <a:gd name="connsiteY43" fmla="*/ 2349974 h 4575877"/>
              <a:gd name="connsiteX44" fmla="*/ 301903 w 2990085"/>
              <a:gd name="connsiteY44" fmla="*/ 1002519 h 4575877"/>
              <a:gd name="connsiteX45" fmla="*/ 1651515 w 2990085"/>
              <a:gd name="connsiteY45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3673 w 2990085"/>
              <a:gd name="connsiteY6" fmla="*/ 3401224 h 4575877"/>
              <a:gd name="connsiteX7" fmla="*/ 1635750 w 2990085"/>
              <a:gd name="connsiteY7" fmla="*/ 3723073 h 4575877"/>
              <a:gd name="connsiteX8" fmla="*/ 1626318 w 2990085"/>
              <a:gd name="connsiteY8" fmla="*/ 4162116 h 4575877"/>
              <a:gd name="connsiteX9" fmla="*/ 1998521 w 2990085"/>
              <a:gd name="connsiteY9" fmla="*/ 4114682 h 4575877"/>
              <a:gd name="connsiteX10" fmla="*/ 2387572 w 2990085"/>
              <a:gd name="connsiteY10" fmla="*/ 3936393 h 4575877"/>
              <a:gd name="connsiteX11" fmla="*/ 2393959 w 2990085"/>
              <a:gd name="connsiteY11" fmla="*/ 4089779 h 4575877"/>
              <a:gd name="connsiteX12" fmla="*/ 2032803 w 2990085"/>
              <a:gd name="connsiteY12" fmla="*/ 4243403 h 4575877"/>
              <a:gd name="connsiteX13" fmla="*/ 1655587 w 2990085"/>
              <a:gd name="connsiteY13" fmla="*/ 4315149 h 4575877"/>
              <a:gd name="connsiteX14" fmla="*/ 1273004 w 2990085"/>
              <a:gd name="connsiteY14" fmla="*/ 4388324 h 4575877"/>
              <a:gd name="connsiteX15" fmla="*/ 806011 w 2990085"/>
              <a:gd name="connsiteY15" fmla="*/ 4575877 h 4575877"/>
              <a:gd name="connsiteX16" fmla="*/ 801054 w 2990085"/>
              <a:gd name="connsiteY16" fmla="*/ 4427857 h 4575877"/>
              <a:gd name="connsiteX17" fmla="*/ 1160457 w 2990085"/>
              <a:gd name="connsiteY17" fmla="*/ 4159821 h 4575877"/>
              <a:gd name="connsiteX18" fmla="*/ 1241769 w 2990085"/>
              <a:gd name="connsiteY18" fmla="*/ 3667174 h 4575877"/>
              <a:gd name="connsiteX19" fmla="*/ 1239219 w 2990085"/>
              <a:gd name="connsiteY19" fmla="*/ 2606619 h 4575877"/>
              <a:gd name="connsiteX20" fmla="*/ 1240448 w 2990085"/>
              <a:gd name="connsiteY20" fmla="*/ 2606619 h 4575877"/>
              <a:gd name="connsiteX21" fmla="*/ 1216781 w 2990085"/>
              <a:gd name="connsiteY21" fmla="*/ 1137952 h 4575877"/>
              <a:gd name="connsiteX22" fmla="*/ 1205031 w 2990085"/>
              <a:gd name="connsiteY22" fmla="*/ 986000 h 4575877"/>
              <a:gd name="connsiteX23" fmla="*/ 1010196 w 2990085"/>
              <a:gd name="connsiteY23" fmla="*/ 923011 h 4575877"/>
              <a:gd name="connsiteX24" fmla="*/ 1010953 w 2990085"/>
              <a:gd name="connsiteY24" fmla="*/ 796446 h 4575877"/>
              <a:gd name="connsiteX25" fmla="*/ 1631355 w 2990085"/>
              <a:gd name="connsiteY25" fmla="*/ 516335 h 4575877"/>
              <a:gd name="connsiteX26" fmla="*/ 1619038 w 2990085"/>
              <a:gd name="connsiteY26" fmla="*/ 1030819 h 4575877"/>
              <a:gd name="connsiteX27" fmla="*/ 1617716 w 2990085"/>
              <a:gd name="connsiteY27" fmla="*/ 1823823 h 4575877"/>
              <a:gd name="connsiteX28" fmla="*/ 1868719 w 2990085"/>
              <a:gd name="connsiteY28" fmla="*/ 1774203 h 4575877"/>
              <a:gd name="connsiteX29" fmla="*/ 2397287 w 2990085"/>
              <a:gd name="connsiteY29" fmla="*/ 1343368 h 4575877"/>
              <a:gd name="connsiteX30" fmla="*/ 2504404 w 2990085"/>
              <a:gd name="connsiteY30" fmla="*/ 645679 h 4575877"/>
              <a:gd name="connsiteX31" fmla="*/ 2200442 w 2990085"/>
              <a:gd name="connsiteY31" fmla="*/ 269996 h 4575877"/>
              <a:gd name="connsiteX32" fmla="*/ 1592464 w 2990085"/>
              <a:gd name="connsiteY32" fmla="*/ 262479 h 4575877"/>
              <a:gd name="connsiteX33" fmla="*/ 774828 w 2990085"/>
              <a:gd name="connsiteY33" fmla="*/ 718607 h 4575877"/>
              <a:gd name="connsiteX34" fmla="*/ 255817 w 2990085"/>
              <a:gd name="connsiteY34" fmla="*/ 1465682 h 4575877"/>
              <a:gd name="connsiteX35" fmla="*/ 203204 w 2990085"/>
              <a:gd name="connsiteY35" fmla="*/ 2206292 h 4575877"/>
              <a:gd name="connsiteX36" fmla="*/ 348810 w 2990085"/>
              <a:gd name="connsiteY36" fmla="*/ 2483428 h 4575877"/>
              <a:gd name="connsiteX37" fmla="*/ 622088 w 2990085"/>
              <a:gd name="connsiteY37" fmla="*/ 2657629 h 4575877"/>
              <a:gd name="connsiteX38" fmla="*/ 800805 w 2990085"/>
              <a:gd name="connsiteY38" fmla="*/ 2811066 h 4575877"/>
              <a:gd name="connsiteX39" fmla="*/ 779502 w 2990085"/>
              <a:gd name="connsiteY39" fmla="*/ 2914384 h 4575877"/>
              <a:gd name="connsiteX40" fmla="*/ 686344 w 2990085"/>
              <a:gd name="connsiteY40" fmla="*/ 2985143 h 4575877"/>
              <a:gd name="connsiteX41" fmla="*/ 347086 w 2990085"/>
              <a:gd name="connsiteY41" fmla="*/ 2854362 h 4575877"/>
              <a:gd name="connsiteX42" fmla="*/ 51924 w 2990085"/>
              <a:gd name="connsiteY42" fmla="*/ 2349974 h 4575877"/>
              <a:gd name="connsiteX43" fmla="*/ 301903 w 2990085"/>
              <a:gd name="connsiteY43" fmla="*/ 1002519 h 4575877"/>
              <a:gd name="connsiteX44" fmla="*/ 1651515 w 2990085"/>
              <a:gd name="connsiteY44" fmla="*/ 74436 h 4575877"/>
              <a:gd name="connsiteX0" fmla="*/ 1651515 w 2990085"/>
              <a:gd name="connsiteY0" fmla="*/ 74436 h 4575877"/>
              <a:gd name="connsiteX1" fmla="*/ 2523002 w 2990085"/>
              <a:gd name="connsiteY1" fmla="*/ 57726 h 4575877"/>
              <a:gd name="connsiteX2" fmla="*/ 2960293 w 2990085"/>
              <a:gd name="connsiteY2" fmla="*/ 524262 h 4575877"/>
              <a:gd name="connsiteX3" fmla="*/ 2750515 w 2990085"/>
              <a:gd name="connsiteY3" fmla="*/ 1375655 h 4575877"/>
              <a:gd name="connsiteX4" fmla="*/ 1825757 w 2990085"/>
              <a:gd name="connsiteY4" fmla="*/ 1957962 h 4575877"/>
              <a:gd name="connsiteX5" fmla="*/ 1624453 w 2990085"/>
              <a:gd name="connsiteY5" fmla="*/ 2000087 h 4575877"/>
              <a:gd name="connsiteX6" fmla="*/ 1635750 w 2990085"/>
              <a:gd name="connsiteY6" fmla="*/ 3723073 h 4575877"/>
              <a:gd name="connsiteX7" fmla="*/ 1626318 w 2990085"/>
              <a:gd name="connsiteY7" fmla="*/ 4162116 h 4575877"/>
              <a:gd name="connsiteX8" fmla="*/ 1998521 w 2990085"/>
              <a:gd name="connsiteY8" fmla="*/ 4114682 h 4575877"/>
              <a:gd name="connsiteX9" fmla="*/ 2387572 w 2990085"/>
              <a:gd name="connsiteY9" fmla="*/ 3936393 h 4575877"/>
              <a:gd name="connsiteX10" fmla="*/ 2393959 w 2990085"/>
              <a:gd name="connsiteY10" fmla="*/ 4089779 h 4575877"/>
              <a:gd name="connsiteX11" fmla="*/ 2032803 w 2990085"/>
              <a:gd name="connsiteY11" fmla="*/ 4243403 h 4575877"/>
              <a:gd name="connsiteX12" fmla="*/ 1655587 w 2990085"/>
              <a:gd name="connsiteY12" fmla="*/ 4315149 h 4575877"/>
              <a:gd name="connsiteX13" fmla="*/ 1273004 w 2990085"/>
              <a:gd name="connsiteY13" fmla="*/ 4388324 h 4575877"/>
              <a:gd name="connsiteX14" fmla="*/ 806011 w 2990085"/>
              <a:gd name="connsiteY14" fmla="*/ 4575877 h 4575877"/>
              <a:gd name="connsiteX15" fmla="*/ 801054 w 2990085"/>
              <a:gd name="connsiteY15" fmla="*/ 4427857 h 4575877"/>
              <a:gd name="connsiteX16" fmla="*/ 1160457 w 2990085"/>
              <a:gd name="connsiteY16" fmla="*/ 4159821 h 4575877"/>
              <a:gd name="connsiteX17" fmla="*/ 1241769 w 2990085"/>
              <a:gd name="connsiteY17" fmla="*/ 3667174 h 4575877"/>
              <a:gd name="connsiteX18" fmla="*/ 1239219 w 2990085"/>
              <a:gd name="connsiteY18" fmla="*/ 2606619 h 4575877"/>
              <a:gd name="connsiteX19" fmla="*/ 1240448 w 2990085"/>
              <a:gd name="connsiteY19" fmla="*/ 2606619 h 4575877"/>
              <a:gd name="connsiteX20" fmla="*/ 1216781 w 2990085"/>
              <a:gd name="connsiteY20" fmla="*/ 1137952 h 4575877"/>
              <a:gd name="connsiteX21" fmla="*/ 1205031 w 2990085"/>
              <a:gd name="connsiteY21" fmla="*/ 986000 h 4575877"/>
              <a:gd name="connsiteX22" fmla="*/ 1010196 w 2990085"/>
              <a:gd name="connsiteY22" fmla="*/ 923011 h 4575877"/>
              <a:gd name="connsiteX23" fmla="*/ 1010953 w 2990085"/>
              <a:gd name="connsiteY23" fmla="*/ 796446 h 4575877"/>
              <a:gd name="connsiteX24" fmla="*/ 1631355 w 2990085"/>
              <a:gd name="connsiteY24" fmla="*/ 516335 h 4575877"/>
              <a:gd name="connsiteX25" fmla="*/ 1619038 w 2990085"/>
              <a:gd name="connsiteY25" fmla="*/ 1030819 h 4575877"/>
              <a:gd name="connsiteX26" fmla="*/ 1617716 w 2990085"/>
              <a:gd name="connsiteY26" fmla="*/ 1823823 h 4575877"/>
              <a:gd name="connsiteX27" fmla="*/ 1868719 w 2990085"/>
              <a:gd name="connsiteY27" fmla="*/ 1774203 h 4575877"/>
              <a:gd name="connsiteX28" fmla="*/ 2397287 w 2990085"/>
              <a:gd name="connsiteY28" fmla="*/ 1343368 h 4575877"/>
              <a:gd name="connsiteX29" fmla="*/ 2504404 w 2990085"/>
              <a:gd name="connsiteY29" fmla="*/ 645679 h 4575877"/>
              <a:gd name="connsiteX30" fmla="*/ 2200442 w 2990085"/>
              <a:gd name="connsiteY30" fmla="*/ 269996 h 4575877"/>
              <a:gd name="connsiteX31" fmla="*/ 1592464 w 2990085"/>
              <a:gd name="connsiteY31" fmla="*/ 262479 h 4575877"/>
              <a:gd name="connsiteX32" fmla="*/ 774828 w 2990085"/>
              <a:gd name="connsiteY32" fmla="*/ 718607 h 4575877"/>
              <a:gd name="connsiteX33" fmla="*/ 255817 w 2990085"/>
              <a:gd name="connsiteY33" fmla="*/ 1465682 h 4575877"/>
              <a:gd name="connsiteX34" fmla="*/ 203204 w 2990085"/>
              <a:gd name="connsiteY34" fmla="*/ 2206292 h 4575877"/>
              <a:gd name="connsiteX35" fmla="*/ 348810 w 2990085"/>
              <a:gd name="connsiteY35" fmla="*/ 2483428 h 4575877"/>
              <a:gd name="connsiteX36" fmla="*/ 622088 w 2990085"/>
              <a:gd name="connsiteY36" fmla="*/ 2657629 h 4575877"/>
              <a:gd name="connsiteX37" fmla="*/ 800805 w 2990085"/>
              <a:gd name="connsiteY37" fmla="*/ 2811066 h 4575877"/>
              <a:gd name="connsiteX38" fmla="*/ 779502 w 2990085"/>
              <a:gd name="connsiteY38" fmla="*/ 2914384 h 4575877"/>
              <a:gd name="connsiteX39" fmla="*/ 686344 w 2990085"/>
              <a:gd name="connsiteY39" fmla="*/ 2985143 h 4575877"/>
              <a:gd name="connsiteX40" fmla="*/ 347086 w 2990085"/>
              <a:gd name="connsiteY40" fmla="*/ 2854362 h 4575877"/>
              <a:gd name="connsiteX41" fmla="*/ 51924 w 2990085"/>
              <a:gd name="connsiteY41" fmla="*/ 2349974 h 4575877"/>
              <a:gd name="connsiteX42" fmla="*/ 301903 w 2990085"/>
              <a:gd name="connsiteY42" fmla="*/ 1002519 h 4575877"/>
              <a:gd name="connsiteX43" fmla="*/ 1651515 w 2990085"/>
              <a:gd name="connsiteY43" fmla="*/ 74436 h 457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90085" h="4575877">
                <a:moveTo>
                  <a:pt x="1651515" y="74436"/>
                </a:moveTo>
                <a:cubicBezTo>
                  <a:pt x="2001923" y="-18889"/>
                  <a:pt x="2292418" y="-24460"/>
                  <a:pt x="2523002" y="57726"/>
                </a:cubicBezTo>
                <a:cubicBezTo>
                  <a:pt x="2753585" y="139913"/>
                  <a:pt x="2899346" y="295422"/>
                  <a:pt x="2960293" y="524262"/>
                </a:cubicBezTo>
                <a:cubicBezTo>
                  <a:pt x="3036476" y="810310"/>
                  <a:pt x="2966550" y="1094107"/>
                  <a:pt x="2750515" y="1375655"/>
                </a:cubicBezTo>
                <a:cubicBezTo>
                  <a:pt x="2534478" y="1657199"/>
                  <a:pt x="2226227" y="1851304"/>
                  <a:pt x="1825757" y="1957962"/>
                </a:cubicBezTo>
                <a:cubicBezTo>
                  <a:pt x="1761397" y="1975103"/>
                  <a:pt x="1694293" y="1989146"/>
                  <a:pt x="1624453" y="2000087"/>
                </a:cubicBezTo>
                <a:cubicBezTo>
                  <a:pt x="1592785" y="2294272"/>
                  <a:pt x="1635439" y="3362735"/>
                  <a:pt x="1635750" y="3723073"/>
                </a:cubicBezTo>
                <a:cubicBezTo>
                  <a:pt x="1632335" y="3969049"/>
                  <a:pt x="1629193" y="4115396"/>
                  <a:pt x="1626318" y="4162116"/>
                </a:cubicBezTo>
                <a:cubicBezTo>
                  <a:pt x="1763609" y="4160011"/>
                  <a:pt x="1887678" y="4144203"/>
                  <a:pt x="1998521" y="4114682"/>
                </a:cubicBezTo>
                <a:cubicBezTo>
                  <a:pt x="2127246" y="4080399"/>
                  <a:pt x="2256927" y="4020966"/>
                  <a:pt x="2387572" y="3936393"/>
                </a:cubicBezTo>
                <a:lnTo>
                  <a:pt x="2393959" y="4089779"/>
                </a:lnTo>
                <a:cubicBezTo>
                  <a:pt x="2274760" y="4159815"/>
                  <a:pt x="2154376" y="4211024"/>
                  <a:pt x="2032803" y="4243403"/>
                </a:cubicBezTo>
                <a:cubicBezTo>
                  <a:pt x="1939841" y="4268162"/>
                  <a:pt x="1814099" y="4292074"/>
                  <a:pt x="1655587" y="4315149"/>
                </a:cubicBezTo>
                <a:cubicBezTo>
                  <a:pt x="1507801" y="4335361"/>
                  <a:pt x="1380275" y="4359754"/>
                  <a:pt x="1273004" y="4388324"/>
                </a:cubicBezTo>
                <a:cubicBezTo>
                  <a:pt x="1126405" y="4427368"/>
                  <a:pt x="970743" y="4489885"/>
                  <a:pt x="806011" y="4575877"/>
                </a:cubicBezTo>
                <a:lnTo>
                  <a:pt x="801054" y="4427857"/>
                </a:lnTo>
                <a:cubicBezTo>
                  <a:pt x="983894" y="4352360"/>
                  <a:pt x="1103696" y="4263011"/>
                  <a:pt x="1160457" y="4159821"/>
                </a:cubicBezTo>
                <a:cubicBezTo>
                  <a:pt x="1217214" y="4056636"/>
                  <a:pt x="1244321" y="3892418"/>
                  <a:pt x="1241769" y="3667174"/>
                </a:cubicBezTo>
                <a:cubicBezTo>
                  <a:pt x="1254896" y="3408307"/>
                  <a:pt x="1239439" y="2783378"/>
                  <a:pt x="1239219" y="2606619"/>
                </a:cubicBezTo>
                <a:lnTo>
                  <a:pt x="1240448" y="2606619"/>
                </a:lnTo>
                <a:lnTo>
                  <a:pt x="1216781" y="1137952"/>
                </a:lnTo>
                <a:cubicBezTo>
                  <a:pt x="1218472" y="1072405"/>
                  <a:pt x="1214553" y="1021753"/>
                  <a:pt x="1205031" y="986000"/>
                </a:cubicBezTo>
                <a:cubicBezTo>
                  <a:pt x="1183128" y="903760"/>
                  <a:pt x="1118185" y="882762"/>
                  <a:pt x="1010196" y="923011"/>
                </a:cubicBezTo>
                <a:cubicBezTo>
                  <a:pt x="1010448" y="880823"/>
                  <a:pt x="1010701" y="838634"/>
                  <a:pt x="1010953" y="796446"/>
                </a:cubicBezTo>
                <a:cubicBezTo>
                  <a:pt x="1275080" y="695466"/>
                  <a:pt x="1481880" y="602099"/>
                  <a:pt x="1631355" y="516335"/>
                </a:cubicBezTo>
                <a:cubicBezTo>
                  <a:pt x="1622751" y="599041"/>
                  <a:pt x="1618641" y="770534"/>
                  <a:pt x="1619038" y="1030819"/>
                </a:cubicBezTo>
                <a:cubicBezTo>
                  <a:pt x="1618597" y="1295154"/>
                  <a:pt x="1618157" y="1559488"/>
                  <a:pt x="1617716" y="1823823"/>
                </a:cubicBezTo>
                <a:lnTo>
                  <a:pt x="1868719" y="1774203"/>
                </a:lnTo>
                <a:cubicBezTo>
                  <a:pt x="2089688" y="1726840"/>
                  <a:pt x="2265876" y="1583226"/>
                  <a:pt x="2397287" y="1343368"/>
                </a:cubicBezTo>
                <a:cubicBezTo>
                  <a:pt x="2528693" y="1103506"/>
                  <a:pt x="2564398" y="870943"/>
                  <a:pt x="2504404" y="645679"/>
                </a:cubicBezTo>
                <a:cubicBezTo>
                  <a:pt x="2456790" y="466901"/>
                  <a:pt x="2355470" y="341669"/>
                  <a:pt x="2200442" y="269996"/>
                </a:cubicBezTo>
                <a:cubicBezTo>
                  <a:pt x="2045415" y="198323"/>
                  <a:pt x="1842759" y="195818"/>
                  <a:pt x="1592464" y="262479"/>
                </a:cubicBezTo>
                <a:cubicBezTo>
                  <a:pt x="1299263" y="340567"/>
                  <a:pt x="1026718" y="492610"/>
                  <a:pt x="774828" y="718607"/>
                </a:cubicBezTo>
                <a:cubicBezTo>
                  <a:pt x="522934" y="944610"/>
                  <a:pt x="349932" y="1193633"/>
                  <a:pt x="255817" y="1465682"/>
                </a:cubicBezTo>
                <a:cubicBezTo>
                  <a:pt x="161699" y="1737738"/>
                  <a:pt x="144162" y="1984605"/>
                  <a:pt x="203204" y="2206292"/>
                </a:cubicBezTo>
                <a:cubicBezTo>
                  <a:pt x="233678" y="2320714"/>
                  <a:pt x="282216" y="2413090"/>
                  <a:pt x="348810" y="2483428"/>
                </a:cubicBezTo>
                <a:cubicBezTo>
                  <a:pt x="415407" y="2553758"/>
                  <a:pt x="506504" y="2611828"/>
                  <a:pt x="622088" y="2657629"/>
                </a:cubicBezTo>
                <a:cubicBezTo>
                  <a:pt x="725045" y="2699134"/>
                  <a:pt x="784616" y="2750282"/>
                  <a:pt x="800805" y="2811066"/>
                </a:cubicBezTo>
                <a:cubicBezTo>
                  <a:pt x="809375" y="2843244"/>
                  <a:pt x="802275" y="2877683"/>
                  <a:pt x="779502" y="2914384"/>
                </a:cubicBezTo>
                <a:cubicBezTo>
                  <a:pt x="756727" y="2951080"/>
                  <a:pt x="725673" y="2974669"/>
                  <a:pt x="686344" y="2985143"/>
                </a:cubicBezTo>
                <a:cubicBezTo>
                  <a:pt x="596952" y="3008951"/>
                  <a:pt x="483868" y="2965356"/>
                  <a:pt x="347086" y="2854362"/>
                </a:cubicBezTo>
                <a:cubicBezTo>
                  <a:pt x="210304" y="2743365"/>
                  <a:pt x="111918" y="2575238"/>
                  <a:pt x="51924" y="2349974"/>
                </a:cubicBezTo>
                <a:cubicBezTo>
                  <a:pt x="-66161" y="1906597"/>
                  <a:pt x="17164" y="1457447"/>
                  <a:pt x="301903" y="1002519"/>
                </a:cubicBezTo>
                <a:cubicBezTo>
                  <a:pt x="586642" y="547591"/>
                  <a:pt x="1036512" y="238230"/>
                  <a:pt x="1651515" y="74436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2">
                  <a:lumMod val="75000"/>
                </a:schemeClr>
              </a:gs>
              <a:gs pos="34000">
                <a:schemeClr val="accent2">
                  <a:lumMod val="50000"/>
                </a:schemeClr>
              </a:gs>
              <a:gs pos="81000">
                <a:schemeClr val="accent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63500" dist="2540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20399994" rev="0"/>
            </a:camera>
            <a:lightRig rig="threePt" dir="t"/>
          </a:scene3d>
          <a:sp3d extrusionH="88900">
            <a:bevelT w="19050" h="381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innerShdw blurRad="63500" dist="2159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6" name="文本框 75" hidden="1"/>
          <p:cNvSpPr txBox="1"/>
          <p:nvPr/>
        </p:nvSpPr>
        <p:spPr>
          <a:xfrm>
            <a:off x="1150276" y="593118"/>
            <a:ext cx="587795" cy="287998"/>
          </a:xfrm>
          <a:custGeom>
            <a:avLst/>
            <a:gdLst>
              <a:gd name="connsiteX0" fmla="*/ 1163985 w 1318021"/>
              <a:gd name="connsiteY0" fmla="*/ 451396 h 632893"/>
              <a:gd name="connsiteX1" fmla="*/ 1233637 w 1318021"/>
              <a:gd name="connsiteY1" fmla="*/ 451396 h 632893"/>
              <a:gd name="connsiteX2" fmla="*/ 1280517 w 1318021"/>
              <a:gd name="connsiteY2" fmla="*/ 479524 h 632893"/>
              <a:gd name="connsiteX3" fmla="*/ 1311325 w 1318021"/>
              <a:gd name="connsiteY3" fmla="*/ 632222 h 632893"/>
              <a:gd name="connsiteX4" fmla="*/ 1203499 w 1318021"/>
              <a:gd name="connsiteY4" fmla="*/ 632222 h 632893"/>
              <a:gd name="connsiteX5" fmla="*/ 862608 w 1318021"/>
              <a:gd name="connsiteY5" fmla="*/ 451396 h 632893"/>
              <a:gd name="connsiteX6" fmla="*/ 964406 w 1318021"/>
              <a:gd name="connsiteY6" fmla="*/ 451396 h 632893"/>
              <a:gd name="connsiteX7" fmla="*/ 936278 w 1318021"/>
              <a:gd name="connsiteY7" fmla="*/ 632222 h 632893"/>
              <a:gd name="connsiteX8" fmla="*/ 828452 w 1318021"/>
              <a:gd name="connsiteY8" fmla="*/ 632222 h 632893"/>
              <a:gd name="connsiteX9" fmla="*/ 946995 w 1318021"/>
              <a:gd name="connsiteY9" fmla="*/ 309415 h 632893"/>
              <a:gd name="connsiteX10" fmla="*/ 946995 w 1318021"/>
              <a:gd name="connsiteY10" fmla="*/ 341562 h 632893"/>
              <a:gd name="connsiteX11" fmla="*/ 1202160 w 1318021"/>
              <a:gd name="connsiteY11" fmla="*/ 341562 h 632893"/>
              <a:gd name="connsiteX12" fmla="*/ 1202160 w 1318021"/>
              <a:gd name="connsiteY12" fmla="*/ 332185 h 632893"/>
              <a:gd name="connsiteX13" fmla="*/ 1168004 w 1318021"/>
              <a:gd name="connsiteY13" fmla="*/ 309415 h 632893"/>
              <a:gd name="connsiteX14" fmla="*/ 391122 w 1318021"/>
              <a:gd name="connsiteY14" fmla="*/ 289323 h 632893"/>
              <a:gd name="connsiteX15" fmla="*/ 506315 w 1318021"/>
              <a:gd name="connsiteY15" fmla="*/ 289323 h 632893"/>
              <a:gd name="connsiteX16" fmla="*/ 475507 w 1318021"/>
              <a:gd name="connsiteY16" fmla="*/ 336204 h 632893"/>
              <a:gd name="connsiteX17" fmla="*/ 391122 w 1318021"/>
              <a:gd name="connsiteY17" fmla="*/ 336204 h 632893"/>
              <a:gd name="connsiteX18" fmla="*/ 123230 w 1318021"/>
              <a:gd name="connsiteY18" fmla="*/ 289323 h 632893"/>
              <a:gd name="connsiteX19" fmla="*/ 241102 w 1318021"/>
              <a:gd name="connsiteY19" fmla="*/ 289323 h 632893"/>
              <a:gd name="connsiteX20" fmla="*/ 207616 w 1318021"/>
              <a:gd name="connsiteY20" fmla="*/ 336204 h 632893"/>
              <a:gd name="connsiteX21" fmla="*/ 123230 w 1318021"/>
              <a:gd name="connsiteY21" fmla="*/ 336204 h 632893"/>
              <a:gd name="connsiteX22" fmla="*/ 391122 w 1318021"/>
              <a:gd name="connsiteY22" fmla="*/ 215653 h 632893"/>
              <a:gd name="connsiteX23" fmla="*/ 506315 w 1318021"/>
              <a:gd name="connsiteY23" fmla="*/ 215653 h 632893"/>
              <a:gd name="connsiteX24" fmla="*/ 474168 w 1318021"/>
              <a:gd name="connsiteY24" fmla="*/ 261194 h 632893"/>
              <a:gd name="connsiteX25" fmla="*/ 391122 w 1318021"/>
              <a:gd name="connsiteY25" fmla="*/ 261194 h 632893"/>
              <a:gd name="connsiteX26" fmla="*/ 123230 w 1318021"/>
              <a:gd name="connsiteY26" fmla="*/ 215653 h 632893"/>
              <a:gd name="connsiteX27" fmla="*/ 241102 w 1318021"/>
              <a:gd name="connsiteY27" fmla="*/ 215653 h 632893"/>
              <a:gd name="connsiteX28" fmla="*/ 209625 w 1318021"/>
              <a:gd name="connsiteY28" fmla="*/ 261194 h 632893"/>
              <a:gd name="connsiteX29" fmla="*/ 123230 w 1318021"/>
              <a:gd name="connsiteY29" fmla="*/ 261194 h 632893"/>
              <a:gd name="connsiteX30" fmla="*/ 946995 w 1318021"/>
              <a:gd name="connsiteY30" fmla="*/ 203598 h 632893"/>
              <a:gd name="connsiteX31" fmla="*/ 946995 w 1318021"/>
              <a:gd name="connsiteY31" fmla="*/ 235745 h 632893"/>
              <a:gd name="connsiteX32" fmla="*/ 1202160 w 1318021"/>
              <a:gd name="connsiteY32" fmla="*/ 235745 h 632893"/>
              <a:gd name="connsiteX33" fmla="*/ 1202160 w 1318021"/>
              <a:gd name="connsiteY33" fmla="*/ 226369 h 632893"/>
              <a:gd name="connsiteX34" fmla="*/ 1168004 w 1318021"/>
              <a:gd name="connsiteY34" fmla="*/ 203598 h 632893"/>
              <a:gd name="connsiteX35" fmla="*/ 871316 w 1318021"/>
              <a:gd name="connsiteY35" fmla="*/ 104478 h 632893"/>
              <a:gd name="connsiteX36" fmla="*/ 975793 w 1318021"/>
              <a:gd name="connsiteY36" fmla="*/ 104478 h 632893"/>
              <a:gd name="connsiteX37" fmla="*/ 962398 w 1318021"/>
              <a:gd name="connsiteY37" fmla="*/ 131267 h 632893"/>
              <a:gd name="connsiteX38" fmla="*/ 1212206 w 1318021"/>
              <a:gd name="connsiteY38" fmla="*/ 131267 h 632893"/>
              <a:gd name="connsiteX39" fmla="*/ 1307977 w 1318021"/>
              <a:gd name="connsiteY39" fmla="*/ 214313 h 632893"/>
              <a:gd name="connsiteX40" fmla="*/ 1308647 w 1318021"/>
              <a:gd name="connsiteY40" fmla="*/ 413892 h 632893"/>
              <a:gd name="connsiteX41" fmla="*/ 1121793 w 1318021"/>
              <a:gd name="connsiteY41" fmla="*/ 413892 h 632893"/>
              <a:gd name="connsiteX42" fmla="*/ 1121793 w 1318021"/>
              <a:gd name="connsiteY42" fmla="*/ 632893 h 632893"/>
              <a:gd name="connsiteX43" fmla="*/ 1009279 w 1318021"/>
              <a:gd name="connsiteY43" fmla="*/ 632223 h 632893"/>
              <a:gd name="connsiteX44" fmla="*/ 1009279 w 1318021"/>
              <a:gd name="connsiteY44" fmla="*/ 467470 h 632893"/>
              <a:gd name="connsiteX45" fmla="*/ 942976 w 1318021"/>
              <a:gd name="connsiteY45" fmla="*/ 413892 h 632893"/>
              <a:gd name="connsiteX46" fmla="*/ 834481 w 1318021"/>
              <a:gd name="connsiteY46" fmla="*/ 413892 h 632893"/>
              <a:gd name="connsiteX47" fmla="*/ 834481 w 1318021"/>
              <a:gd name="connsiteY47" fmla="*/ 377727 h 632893"/>
              <a:gd name="connsiteX48" fmla="*/ 834481 w 1318021"/>
              <a:gd name="connsiteY48" fmla="*/ 341562 h 632893"/>
              <a:gd name="connsiteX49" fmla="*/ 834481 w 1318021"/>
              <a:gd name="connsiteY49" fmla="*/ 249139 h 632893"/>
              <a:gd name="connsiteX50" fmla="*/ 810370 w 1318021"/>
              <a:gd name="connsiteY50" fmla="*/ 265213 h 632893"/>
              <a:gd name="connsiteX51" fmla="*/ 810370 w 1318021"/>
              <a:gd name="connsiteY51" fmla="*/ 162075 h 632893"/>
              <a:gd name="connsiteX52" fmla="*/ 871316 w 1318021"/>
              <a:gd name="connsiteY52" fmla="*/ 104478 h 632893"/>
              <a:gd name="connsiteX53" fmla="*/ 798983 w 1318021"/>
              <a:gd name="connsiteY53" fmla="*/ 0 h 632893"/>
              <a:gd name="connsiteX54" fmla="*/ 1318021 w 1318021"/>
              <a:gd name="connsiteY54" fmla="*/ 0 h 632893"/>
              <a:gd name="connsiteX55" fmla="*/ 1318021 w 1318021"/>
              <a:gd name="connsiteY55" fmla="*/ 83046 h 632893"/>
              <a:gd name="connsiteX56" fmla="*/ 792286 w 1318021"/>
              <a:gd name="connsiteY56" fmla="*/ 83046 h 632893"/>
              <a:gd name="connsiteX57" fmla="*/ 792286 w 1318021"/>
              <a:gd name="connsiteY57" fmla="*/ 567928 h 632893"/>
              <a:gd name="connsiteX58" fmla="*/ 732680 w 1318021"/>
              <a:gd name="connsiteY58" fmla="*/ 632222 h 632893"/>
              <a:gd name="connsiteX59" fmla="*/ 608113 w 1318021"/>
              <a:gd name="connsiteY59" fmla="*/ 632222 h 632893"/>
              <a:gd name="connsiteX60" fmla="*/ 602455 w 1318021"/>
              <a:gd name="connsiteY60" fmla="*/ 632222 h 632893"/>
              <a:gd name="connsiteX61" fmla="*/ 8038 w 1318021"/>
              <a:gd name="connsiteY61" fmla="*/ 632222 h 632893"/>
              <a:gd name="connsiteX62" fmla="*/ 8038 w 1318021"/>
              <a:gd name="connsiteY62" fmla="*/ 562570 h 632893"/>
              <a:gd name="connsiteX63" fmla="*/ 498948 w 1318021"/>
              <a:gd name="connsiteY63" fmla="*/ 562570 h 632893"/>
              <a:gd name="connsiteX64" fmla="*/ 498948 w 1318021"/>
              <a:gd name="connsiteY64" fmla="*/ 556904 h 632893"/>
              <a:gd name="connsiteX65" fmla="*/ 496818 w 1318021"/>
              <a:gd name="connsiteY65" fmla="*/ 555900 h 632893"/>
              <a:gd name="connsiteX66" fmla="*/ 498948 w 1318021"/>
              <a:gd name="connsiteY66" fmla="*/ 555815 h 632893"/>
              <a:gd name="connsiteX67" fmla="*/ 498948 w 1318021"/>
              <a:gd name="connsiteY67" fmla="*/ 553194 h 632893"/>
              <a:gd name="connsiteX68" fmla="*/ 461443 w 1318021"/>
              <a:gd name="connsiteY68" fmla="*/ 531763 h 632893"/>
              <a:gd name="connsiteX69" fmla="*/ 18084 w 1318021"/>
              <a:gd name="connsiteY69" fmla="*/ 531763 h 632893"/>
              <a:gd name="connsiteX70" fmla="*/ 18084 w 1318021"/>
              <a:gd name="connsiteY70" fmla="*/ 452735 h 632893"/>
              <a:gd name="connsiteX71" fmla="*/ 498948 w 1318021"/>
              <a:gd name="connsiteY71" fmla="*/ 452735 h 632893"/>
              <a:gd name="connsiteX72" fmla="*/ 498948 w 1318021"/>
              <a:gd name="connsiteY72" fmla="*/ 443359 h 632893"/>
              <a:gd name="connsiteX73" fmla="*/ 456755 w 1318021"/>
              <a:gd name="connsiteY73" fmla="*/ 419249 h 632893"/>
              <a:gd name="connsiteX74" fmla="*/ 8038 w 1318021"/>
              <a:gd name="connsiteY74" fmla="*/ 419249 h 632893"/>
              <a:gd name="connsiteX75" fmla="*/ 8038 w 1318021"/>
              <a:gd name="connsiteY75" fmla="*/ 348258 h 632893"/>
              <a:gd name="connsiteX76" fmla="*/ 511672 w 1318021"/>
              <a:gd name="connsiteY76" fmla="*/ 348258 h 632893"/>
              <a:gd name="connsiteX77" fmla="*/ 608783 w 1318021"/>
              <a:gd name="connsiteY77" fmla="*/ 446038 h 632893"/>
              <a:gd name="connsiteX78" fmla="*/ 608354 w 1318021"/>
              <a:gd name="connsiteY78" fmla="*/ 565351 h 632893"/>
              <a:gd name="connsiteX79" fmla="*/ 630169 w 1318021"/>
              <a:gd name="connsiteY79" fmla="*/ 564102 h 632893"/>
              <a:gd name="connsiteX80" fmla="*/ 683651 w 1318021"/>
              <a:gd name="connsiteY80" fmla="*/ 533315 h 632893"/>
              <a:gd name="connsiteX81" fmla="*/ 685799 w 1318021"/>
              <a:gd name="connsiteY81" fmla="*/ 111175 h 632893"/>
              <a:gd name="connsiteX82" fmla="*/ 798983 w 1318021"/>
              <a:gd name="connsiteY82" fmla="*/ 0 h 632893"/>
              <a:gd name="connsiteX83" fmla="*/ 0 w 1318021"/>
              <a:gd name="connsiteY83" fmla="*/ 0 h 632893"/>
              <a:gd name="connsiteX84" fmla="*/ 632222 w 1318021"/>
              <a:gd name="connsiteY84" fmla="*/ 0 h 632893"/>
              <a:gd name="connsiteX85" fmla="*/ 632222 w 1318021"/>
              <a:gd name="connsiteY85" fmla="*/ 84386 h 632893"/>
              <a:gd name="connsiteX86" fmla="*/ 369689 w 1318021"/>
              <a:gd name="connsiteY86" fmla="*/ 84386 h 632893"/>
              <a:gd name="connsiteX87" fmla="*/ 369689 w 1318021"/>
              <a:gd name="connsiteY87" fmla="*/ 112514 h 632893"/>
              <a:gd name="connsiteX88" fmla="*/ 523727 w 1318021"/>
              <a:gd name="connsiteY88" fmla="*/ 112514 h 632893"/>
              <a:gd name="connsiteX89" fmla="*/ 620167 w 1318021"/>
              <a:gd name="connsiteY89" fmla="*/ 207615 h 632893"/>
              <a:gd name="connsiteX90" fmla="*/ 620167 w 1318021"/>
              <a:gd name="connsiteY90" fmla="*/ 332184 h 632893"/>
              <a:gd name="connsiteX91" fmla="*/ 522387 w 1318021"/>
              <a:gd name="connsiteY91" fmla="*/ 332184 h 632893"/>
              <a:gd name="connsiteX92" fmla="*/ 522387 w 1318021"/>
              <a:gd name="connsiteY92" fmla="*/ 221010 h 632893"/>
              <a:gd name="connsiteX93" fmla="*/ 483543 w 1318021"/>
              <a:gd name="connsiteY93" fmla="*/ 184844 h 632893"/>
              <a:gd name="connsiteX94" fmla="*/ 369689 w 1318021"/>
              <a:gd name="connsiteY94" fmla="*/ 184844 h 632893"/>
              <a:gd name="connsiteX95" fmla="*/ 369689 w 1318021"/>
              <a:gd name="connsiteY95" fmla="*/ 332184 h 632893"/>
              <a:gd name="connsiteX96" fmla="*/ 260524 w 1318021"/>
              <a:gd name="connsiteY96" fmla="*/ 332184 h 632893"/>
              <a:gd name="connsiteX97" fmla="*/ 260524 w 1318021"/>
              <a:gd name="connsiteY97" fmla="*/ 239762 h 632893"/>
              <a:gd name="connsiteX98" fmla="*/ 200249 w 1318021"/>
              <a:gd name="connsiteY98" fmla="*/ 184844 h 632893"/>
              <a:gd name="connsiteX99" fmla="*/ 101129 w 1318021"/>
              <a:gd name="connsiteY99" fmla="*/ 184844 h 632893"/>
              <a:gd name="connsiteX100" fmla="*/ 101129 w 1318021"/>
              <a:gd name="connsiteY100" fmla="*/ 332184 h 632893"/>
              <a:gd name="connsiteX101" fmla="*/ 4688 w 1318021"/>
              <a:gd name="connsiteY101" fmla="*/ 332184 h 632893"/>
              <a:gd name="connsiteX102" fmla="*/ 4688 w 1318021"/>
              <a:gd name="connsiteY102" fmla="*/ 204936 h 632893"/>
              <a:gd name="connsiteX103" fmla="*/ 92423 w 1318021"/>
              <a:gd name="connsiteY103" fmla="*/ 112514 h 632893"/>
              <a:gd name="connsiteX104" fmla="*/ 260524 w 1318021"/>
              <a:gd name="connsiteY104" fmla="*/ 112514 h 632893"/>
              <a:gd name="connsiteX105" fmla="*/ 198909 w 1318021"/>
              <a:gd name="connsiteY105" fmla="*/ 84386 h 632893"/>
              <a:gd name="connsiteX106" fmla="*/ 0 w 1318021"/>
              <a:gd name="connsiteY106" fmla="*/ 84386 h 63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1318021" h="632893">
                <a:moveTo>
                  <a:pt x="1163985" y="451396"/>
                </a:moveTo>
                <a:lnTo>
                  <a:pt x="1233637" y="451396"/>
                </a:lnTo>
                <a:cubicBezTo>
                  <a:pt x="1259533" y="451396"/>
                  <a:pt x="1275160" y="460772"/>
                  <a:pt x="1280517" y="479524"/>
                </a:cubicBezTo>
                <a:lnTo>
                  <a:pt x="1311325" y="632222"/>
                </a:lnTo>
                <a:lnTo>
                  <a:pt x="1203499" y="632222"/>
                </a:lnTo>
                <a:close/>
                <a:moveTo>
                  <a:pt x="862608" y="451396"/>
                </a:moveTo>
                <a:lnTo>
                  <a:pt x="964406" y="451396"/>
                </a:lnTo>
                <a:lnTo>
                  <a:pt x="936278" y="632222"/>
                </a:lnTo>
                <a:lnTo>
                  <a:pt x="828452" y="632222"/>
                </a:lnTo>
                <a:close/>
                <a:moveTo>
                  <a:pt x="946995" y="309415"/>
                </a:moveTo>
                <a:lnTo>
                  <a:pt x="946995" y="341562"/>
                </a:lnTo>
                <a:lnTo>
                  <a:pt x="1202160" y="341562"/>
                </a:lnTo>
                <a:lnTo>
                  <a:pt x="1202160" y="332185"/>
                </a:lnTo>
                <a:cubicBezTo>
                  <a:pt x="1202160" y="317005"/>
                  <a:pt x="1190775" y="309415"/>
                  <a:pt x="1168004" y="309415"/>
                </a:cubicBezTo>
                <a:close/>
                <a:moveTo>
                  <a:pt x="391122" y="289323"/>
                </a:moveTo>
                <a:lnTo>
                  <a:pt x="506315" y="289323"/>
                </a:lnTo>
                <a:cubicBezTo>
                  <a:pt x="506315" y="320577"/>
                  <a:pt x="496045" y="336204"/>
                  <a:pt x="475507" y="336204"/>
                </a:cubicBezTo>
                <a:lnTo>
                  <a:pt x="391122" y="336204"/>
                </a:lnTo>
                <a:close/>
                <a:moveTo>
                  <a:pt x="123230" y="289323"/>
                </a:moveTo>
                <a:lnTo>
                  <a:pt x="241102" y="289323"/>
                </a:lnTo>
                <a:cubicBezTo>
                  <a:pt x="241102" y="320577"/>
                  <a:pt x="229940" y="336204"/>
                  <a:pt x="207616" y="336204"/>
                </a:cubicBezTo>
                <a:lnTo>
                  <a:pt x="123230" y="336204"/>
                </a:lnTo>
                <a:close/>
                <a:moveTo>
                  <a:pt x="391122" y="215653"/>
                </a:moveTo>
                <a:lnTo>
                  <a:pt x="506315" y="215653"/>
                </a:lnTo>
                <a:cubicBezTo>
                  <a:pt x="506315" y="246014"/>
                  <a:pt x="495599" y="261194"/>
                  <a:pt x="474168" y="261194"/>
                </a:cubicBezTo>
                <a:lnTo>
                  <a:pt x="391122" y="261194"/>
                </a:lnTo>
                <a:close/>
                <a:moveTo>
                  <a:pt x="123230" y="215653"/>
                </a:moveTo>
                <a:lnTo>
                  <a:pt x="241102" y="215653"/>
                </a:lnTo>
                <a:cubicBezTo>
                  <a:pt x="241102" y="246014"/>
                  <a:pt x="230609" y="261194"/>
                  <a:pt x="209625" y="261194"/>
                </a:cubicBezTo>
                <a:lnTo>
                  <a:pt x="123230" y="261194"/>
                </a:lnTo>
                <a:close/>
                <a:moveTo>
                  <a:pt x="946995" y="203598"/>
                </a:moveTo>
                <a:lnTo>
                  <a:pt x="946995" y="235745"/>
                </a:lnTo>
                <a:lnTo>
                  <a:pt x="1202160" y="235745"/>
                </a:lnTo>
                <a:lnTo>
                  <a:pt x="1202160" y="226369"/>
                </a:lnTo>
                <a:cubicBezTo>
                  <a:pt x="1202160" y="211188"/>
                  <a:pt x="1190775" y="203598"/>
                  <a:pt x="1168004" y="203598"/>
                </a:cubicBezTo>
                <a:close/>
                <a:moveTo>
                  <a:pt x="871316" y="104478"/>
                </a:moveTo>
                <a:lnTo>
                  <a:pt x="975793" y="104478"/>
                </a:lnTo>
                <a:lnTo>
                  <a:pt x="962398" y="131267"/>
                </a:lnTo>
                <a:lnTo>
                  <a:pt x="1212206" y="131267"/>
                </a:lnTo>
                <a:cubicBezTo>
                  <a:pt x="1275607" y="131267"/>
                  <a:pt x="1307531" y="158949"/>
                  <a:pt x="1307977" y="214313"/>
                </a:cubicBezTo>
                <a:lnTo>
                  <a:pt x="1308647" y="413892"/>
                </a:lnTo>
                <a:lnTo>
                  <a:pt x="1121793" y="413892"/>
                </a:lnTo>
                <a:lnTo>
                  <a:pt x="1121793" y="632893"/>
                </a:lnTo>
                <a:lnTo>
                  <a:pt x="1009279" y="632223"/>
                </a:lnTo>
                <a:lnTo>
                  <a:pt x="1009279" y="467470"/>
                </a:lnTo>
                <a:cubicBezTo>
                  <a:pt x="1009279" y="431751"/>
                  <a:pt x="987178" y="413892"/>
                  <a:pt x="942976" y="413892"/>
                </a:cubicBezTo>
                <a:lnTo>
                  <a:pt x="834481" y="413892"/>
                </a:lnTo>
                <a:lnTo>
                  <a:pt x="834481" y="377727"/>
                </a:lnTo>
                <a:lnTo>
                  <a:pt x="834481" y="341562"/>
                </a:lnTo>
                <a:lnTo>
                  <a:pt x="834481" y="249139"/>
                </a:lnTo>
                <a:lnTo>
                  <a:pt x="810370" y="265213"/>
                </a:lnTo>
                <a:lnTo>
                  <a:pt x="810370" y="162075"/>
                </a:lnTo>
                <a:cubicBezTo>
                  <a:pt x="833141" y="149573"/>
                  <a:pt x="853456" y="130374"/>
                  <a:pt x="871316" y="104478"/>
                </a:cubicBezTo>
                <a:close/>
                <a:moveTo>
                  <a:pt x="798983" y="0"/>
                </a:moveTo>
                <a:lnTo>
                  <a:pt x="1318021" y="0"/>
                </a:lnTo>
                <a:lnTo>
                  <a:pt x="1318021" y="83046"/>
                </a:lnTo>
                <a:lnTo>
                  <a:pt x="792286" y="83046"/>
                </a:lnTo>
                <a:lnTo>
                  <a:pt x="792286" y="567928"/>
                </a:lnTo>
                <a:cubicBezTo>
                  <a:pt x="791839" y="610791"/>
                  <a:pt x="771971" y="632222"/>
                  <a:pt x="732680" y="632222"/>
                </a:cubicBezTo>
                <a:lnTo>
                  <a:pt x="608113" y="632222"/>
                </a:lnTo>
                <a:lnTo>
                  <a:pt x="602455" y="632222"/>
                </a:lnTo>
                <a:lnTo>
                  <a:pt x="8038" y="632222"/>
                </a:lnTo>
                <a:lnTo>
                  <a:pt x="8038" y="562570"/>
                </a:lnTo>
                <a:lnTo>
                  <a:pt x="498948" y="562570"/>
                </a:lnTo>
                <a:lnTo>
                  <a:pt x="498948" y="556904"/>
                </a:lnTo>
                <a:lnTo>
                  <a:pt x="496818" y="555900"/>
                </a:lnTo>
                <a:lnTo>
                  <a:pt x="498948" y="555815"/>
                </a:lnTo>
                <a:lnTo>
                  <a:pt x="498948" y="553194"/>
                </a:lnTo>
                <a:cubicBezTo>
                  <a:pt x="498948" y="538907"/>
                  <a:pt x="486446" y="531763"/>
                  <a:pt x="461443" y="531763"/>
                </a:cubicBezTo>
                <a:lnTo>
                  <a:pt x="18084" y="531763"/>
                </a:lnTo>
                <a:lnTo>
                  <a:pt x="18084" y="452735"/>
                </a:lnTo>
                <a:lnTo>
                  <a:pt x="498948" y="452735"/>
                </a:lnTo>
                <a:lnTo>
                  <a:pt x="498948" y="443359"/>
                </a:lnTo>
                <a:cubicBezTo>
                  <a:pt x="498948" y="427285"/>
                  <a:pt x="484883" y="419249"/>
                  <a:pt x="456755" y="419249"/>
                </a:cubicBezTo>
                <a:lnTo>
                  <a:pt x="8038" y="419249"/>
                </a:lnTo>
                <a:lnTo>
                  <a:pt x="8038" y="348258"/>
                </a:lnTo>
                <a:lnTo>
                  <a:pt x="511672" y="348258"/>
                </a:lnTo>
                <a:cubicBezTo>
                  <a:pt x="576413" y="348258"/>
                  <a:pt x="608783" y="380851"/>
                  <a:pt x="608783" y="446038"/>
                </a:cubicBezTo>
                <a:lnTo>
                  <a:pt x="608354" y="565351"/>
                </a:lnTo>
                <a:lnTo>
                  <a:pt x="630169" y="564102"/>
                </a:lnTo>
                <a:cubicBezTo>
                  <a:pt x="659384" y="560083"/>
                  <a:pt x="682173" y="551004"/>
                  <a:pt x="683651" y="533315"/>
                </a:cubicBezTo>
                <a:cubicBezTo>
                  <a:pt x="685636" y="429805"/>
                  <a:pt x="685877" y="240776"/>
                  <a:pt x="685799" y="111175"/>
                </a:cubicBezTo>
                <a:cubicBezTo>
                  <a:pt x="685799" y="37058"/>
                  <a:pt x="723527" y="0"/>
                  <a:pt x="798983" y="0"/>
                </a:cubicBezTo>
                <a:close/>
                <a:moveTo>
                  <a:pt x="0" y="0"/>
                </a:moveTo>
                <a:lnTo>
                  <a:pt x="632222" y="0"/>
                </a:lnTo>
                <a:lnTo>
                  <a:pt x="632222" y="84386"/>
                </a:lnTo>
                <a:lnTo>
                  <a:pt x="369689" y="84386"/>
                </a:lnTo>
                <a:lnTo>
                  <a:pt x="369689" y="112514"/>
                </a:lnTo>
                <a:lnTo>
                  <a:pt x="523727" y="112514"/>
                </a:lnTo>
                <a:cubicBezTo>
                  <a:pt x="588020" y="112514"/>
                  <a:pt x="620167" y="144214"/>
                  <a:pt x="620167" y="207615"/>
                </a:cubicBezTo>
                <a:lnTo>
                  <a:pt x="620167" y="332184"/>
                </a:lnTo>
                <a:lnTo>
                  <a:pt x="522387" y="332184"/>
                </a:lnTo>
                <a:lnTo>
                  <a:pt x="522387" y="221010"/>
                </a:lnTo>
                <a:cubicBezTo>
                  <a:pt x="523280" y="196900"/>
                  <a:pt x="510332" y="184844"/>
                  <a:pt x="483543" y="184844"/>
                </a:cubicBezTo>
                <a:lnTo>
                  <a:pt x="369689" y="184844"/>
                </a:lnTo>
                <a:lnTo>
                  <a:pt x="369689" y="332184"/>
                </a:lnTo>
                <a:lnTo>
                  <a:pt x="260524" y="332184"/>
                </a:lnTo>
                <a:lnTo>
                  <a:pt x="260524" y="239762"/>
                </a:lnTo>
                <a:cubicBezTo>
                  <a:pt x="260524" y="203150"/>
                  <a:pt x="240432" y="184844"/>
                  <a:pt x="200249" y="184844"/>
                </a:cubicBezTo>
                <a:lnTo>
                  <a:pt x="101129" y="184844"/>
                </a:lnTo>
                <a:lnTo>
                  <a:pt x="101129" y="332184"/>
                </a:lnTo>
                <a:lnTo>
                  <a:pt x="4688" y="332184"/>
                </a:lnTo>
                <a:lnTo>
                  <a:pt x="4688" y="204936"/>
                </a:lnTo>
                <a:cubicBezTo>
                  <a:pt x="4688" y="143321"/>
                  <a:pt x="33933" y="112514"/>
                  <a:pt x="92423" y="112514"/>
                </a:cubicBezTo>
                <a:lnTo>
                  <a:pt x="260524" y="112514"/>
                </a:lnTo>
                <a:cubicBezTo>
                  <a:pt x="260524" y="93762"/>
                  <a:pt x="239986" y="84386"/>
                  <a:pt x="198909" y="84386"/>
                </a:cubicBezTo>
                <a:lnTo>
                  <a:pt x="0" y="84386"/>
                </a:lnTo>
                <a:close/>
              </a:path>
            </a:pathLst>
          </a:custGeom>
          <a:gradFill>
            <a:gsLst>
              <a:gs pos="81000">
                <a:schemeClr val="accent4">
                  <a:lumMod val="50000"/>
                </a:schemeClr>
              </a:gs>
              <a:gs pos="32130">
                <a:schemeClr val="accent4"/>
              </a:gs>
              <a:gs pos="68000">
                <a:schemeClr val="accent4">
                  <a:lumMod val="75000"/>
                </a:schemeClr>
              </a:gs>
              <a:gs pos="4000">
                <a:schemeClr val="accent4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/>
          <a:scene3d>
            <a:camera prst="orthographicFront">
              <a:rot lat="0" lon="20699996" rev="0"/>
            </a:camera>
            <a:lightRig rig="threePt" dir="t">
              <a:rot lat="0" lon="0" rev="17400000"/>
            </a:lightRig>
          </a:scene3d>
          <a:sp3d extrusionH="76200">
            <a:bevelT w="19050" h="6350" prst="coolSlan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sz="5400" dirty="0">
              <a:latin typeface="汉真广标" panose="02010609000101010101" pitchFamily="49" charset="-122"/>
              <a:ea typeface="汉真广标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4337731"/>
      </p:ext>
    </p:extLst>
  </p:cSld>
  <p:clrMapOvr>
    <a:masterClrMapping/>
  </p:clrMapOvr>
  <p:transition spd="slow" advClick="0" advTm="3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587789"/>
      </p:ext>
    </p:extLst>
  </p:cSld>
  <p:clrMapOvr>
    <a:masterClrMapping/>
  </p:clrMapOvr>
  <p:transition spd="slow" advClick="0" advTm="3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1010995"/>
      </p:ext>
    </p:extLst>
  </p:cSld>
  <p:clrMapOvr>
    <a:masterClrMapping/>
  </p:clrMapOvr>
  <p:transition spd="slow" advClick="0" advTm="3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048043"/>
      </p:ext>
    </p:extLst>
  </p:cSld>
  <p:clrMapOvr>
    <a:masterClrMapping/>
  </p:clrMapOvr>
  <p:transition spd="slow" advClick="0" advTm="3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332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57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theme" Target="../theme/theme3.xml"/><Relationship Id="rId1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2.png"/><Relationship Id="rId1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4.png"/><Relationship Id="rId5" Type="http://schemas.openxmlformats.org/officeDocument/2006/relationships/theme" Target="../theme/theme4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96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1D62264-8B26-4EFD-8505-51FEADCBC27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5598" y="-1125622"/>
            <a:ext cx="1468395" cy="2174245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C7B7076-9463-4C8C-B7BC-A5FC6BDFC8D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4170" y="4197309"/>
            <a:ext cx="1796921" cy="26606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F90F63-9FF3-46DE-9BCE-A9D78AA1ABF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E0039F4-7154-4E12-B2BC-8D42E4F31BEC}"/>
              </a:ext>
            </a:extLst>
          </p:cNvPr>
          <p:cNvSpPr txBox="1"/>
          <p:nvPr userDrawn="1"/>
        </p:nvSpPr>
        <p:spPr>
          <a:xfrm>
            <a:off x="2305181" y="7084131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2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5" r:id="rId2"/>
    <p:sldLayoutId id="2147483660" r:id="rId3"/>
  </p:sldLayoutIdLst>
  <p:transition spd="slow" advClick="0" advTm="3000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alphaModFix amt="96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A85625D-EECA-4F49-A0C0-8CEB3D8A9D2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9215" y="1048285"/>
            <a:ext cx="1852584" cy="2743111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CE88466E-9E81-4EBE-8BFC-BBC3A584EE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502" y="3555860"/>
            <a:ext cx="2230129" cy="33021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39016F-B984-4F63-99DF-DAC2BE1B079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0F8F2EC-BF3C-4C35-A19E-375D1A1C7045}"/>
              </a:ext>
            </a:extLst>
          </p:cNvPr>
          <p:cNvSpPr txBox="1"/>
          <p:nvPr userDrawn="1"/>
        </p:nvSpPr>
        <p:spPr>
          <a:xfrm>
            <a:off x="1775792" y="7084131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70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transition spd="slow" advClick="0" advTm="3000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A929840-79EE-469B-A54C-EFF3412EF7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r="7143" b="2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DBE565A8-1BDF-46C3-B26E-A5A9B0F416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EF44D78-B629-4BCF-BD02-6712A97697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4"/>
          <a:stretch/>
        </p:blipFill>
        <p:spPr>
          <a:xfrm>
            <a:off x="0" y="4581526"/>
            <a:ext cx="2050221" cy="204647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279CA7E-A687-43A1-AE40-79A1250CDFD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1657"/>
            <a:ext cx="12192000" cy="8973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FADE22-C77E-430A-B33D-D30ECDCDEDB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828" y="5014119"/>
            <a:ext cx="1670050" cy="144405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ED91967-558D-439F-8668-6045FB1317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>
          <a:xfrm>
            <a:off x="0" y="6272169"/>
            <a:ext cx="12192000" cy="5858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B6FB0EF-1B3B-4BAF-A806-FA72D4144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6"/>
          <a:stretch/>
        </p:blipFill>
        <p:spPr>
          <a:xfrm>
            <a:off x="2" y="5181983"/>
            <a:ext cx="2562775" cy="167601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46D25C-BF21-4896-8638-5319795E6D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6"/>
          <a:stretch/>
        </p:blipFill>
        <p:spPr>
          <a:xfrm>
            <a:off x="0" y="6512425"/>
            <a:ext cx="12192000" cy="345575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318C8074-7318-41CC-8D86-D9899C8EDE0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9951" y="4581526"/>
            <a:ext cx="1636294" cy="242285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42CABA45-1124-40EC-BE72-9AA5DD4C9CD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157" y="1626556"/>
            <a:ext cx="2686717" cy="39782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0ED767-C46B-45F9-8AD6-F18FF4FF192F}"/>
              </a:ext>
            </a:extLst>
          </p:cNvPr>
          <p:cNvSpPr txBox="1"/>
          <p:nvPr userDrawn="1"/>
        </p:nvSpPr>
        <p:spPr>
          <a:xfrm>
            <a:off x="0" y="167390"/>
            <a:ext cx="1679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mangnon</a:t>
            </a:r>
            <a:endParaRPr lang="vi-VN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1F69E9-3FCC-4D8A-936D-402106C1E12C}"/>
              </a:ext>
            </a:extLst>
          </p:cNvPr>
          <p:cNvSpPr txBox="1"/>
          <p:nvPr userDrawn="1"/>
        </p:nvSpPr>
        <p:spPr>
          <a:xfrm>
            <a:off x="10512482" y="68536"/>
            <a:ext cx="1679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mangnon</a:t>
            </a:r>
            <a:endParaRPr lang="vi-VN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9D5F53-173B-4654-BD19-8A0AD75F21C8}"/>
              </a:ext>
            </a:extLst>
          </p:cNvPr>
          <p:cNvSpPr txBox="1"/>
          <p:nvPr userDrawn="1"/>
        </p:nvSpPr>
        <p:spPr>
          <a:xfrm>
            <a:off x="68523" y="6321278"/>
            <a:ext cx="1679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mangnon</a:t>
            </a:r>
            <a:endParaRPr lang="vi-VN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5B2B86-787A-49E5-9FDF-A76C3E5543D8}"/>
              </a:ext>
            </a:extLst>
          </p:cNvPr>
          <p:cNvSpPr txBox="1"/>
          <p:nvPr userDrawn="1"/>
        </p:nvSpPr>
        <p:spPr>
          <a:xfrm>
            <a:off x="10919850" y="6300635"/>
            <a:ext cx="1679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mangnon</a:t>
            </a:r>
            <a:endParaRPr lang="vi-VN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D43C33-7575-48F5-9A40-E705B523A0E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AF0738-6B0A-43AE-8199-AD2B272D572B}"/>
              </a:ext>
            </a:extLst>
          </p:cNvPr>
          <p:cNvSpPr txBox="1"/>
          <p:nvPr userDrawn="1"/>
        </p:nvSpPr>
        <p:spPr>
          <a:xfrm>
            <a:off x="1775792" y="7084131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600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" y="5357166"/>
            <a:ext cx="12192000" cy="1548368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52" y="5276849"/>
            <a:ext cx="12192000" cy="1626225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607042" y="231697"/>
            <a:ext cx="717325" cy="636625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557" y="-10488"/>
            <a:ext cx="3222457" cy="1501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DF5B55-4819-4E10-B59B-D53CBE189F1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3A1052-1C51-4AD2-8A05-F07A63457CA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00" y="4311593"/>
            <a:ext cx="1748362" cy="25914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29DFE2-2941-4736-BDC7-559D56CDF4E0}"/>
              </a:ext>
            </a:extLst>
          </p:cNvPr>
          <p:cNvSpPr txBox="1"/>
          <p:nvPr userDrawn="1"/>
        </p:nvSpPr>
        <p:spPr>
          <a:xfrm>
            <a:off x="2375867" y="6983391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7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transition spd="slow"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26" Type="http://schemas.openxmlformats.org/officeDocument/2006/relationships/image" Target="../media/image26.png"/><Relationship Id="rId21" Type="http://schemas.openxmlformats.org/officeDocument/2006/relationships/image" Target="../media/image22.png"/><Relationship Id="rId34" Type="http://schemas.openxmlformats.org/officeDocument/2006/relationships/image" Target="../media/image31.png"/><Relationship Id="rId7" Type="http://schemas.openxmlformats.org/officeDocument/2006/relationships/tags" Target="../tags/tag8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5" Type="http://schemas.openxmlformats.org/officeDocument/2006/relationships/image" Target="../media/image25.png"/><Relationship Id="rId33" Type="http://schemas.microsoft.com/office/2007/relationships/hdphoto" Target="../media/hdphoto1.wdp"/><Relationship Id="rId38" Type="http://schemas.openxmlformats.org/officeDocument/2006/relationships/image" Target="../media/image34.png"/><Relationship Id="rId2" Type="http://schemas.openxmlformats.org/officeDocument/2006/relationships/tags" Target="../tags/tag3.xml"/><Relationship Id="rId16" Type="http://schemas.openxmlformats.org/officeDocument/2006/relationships/tags" Target="../tags/tag15.xml"/><Relationship Id="rId20" Type="http://schemas.openxmlformats.org/officeDocument/2006/relationships/notesSlide" Target="../notesSlides/notesSlide1.xml"/><Relationship Id="rId29" Type="http://schemas.openxmlformats.org/officeDocument/2006/relationships/image" Target="../media/image29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audio" Target="../media/media1.mp3"/><Relationship Id="rId24" Type="http://schemas.openxmlformats.org/officeDocument/2006/relationships/image" Target="../media/image24.png"/><Relationship Id="rId32" Type="http://schemas.openxmlformats.org/officeDocument/2006/relationships/image" Target="../media/image20.png"/><Relationship Id="rId37" Type="http://schemas.openxmlformats.org/officeDocument/2006/relationships/image" Target="../media/image33.png"/><Relationship Id="rId5" Type="http://schemas.openxmlformats.org/officeDocument/2006/relationships/tags" Target="../tags/tag6.xml"/><Relationship Id="rId15" Type="http://schemas.openxmlformats.org/officeDocument/2006/relationships/tags" Target="../tags/tag14.xml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microsoft.com/office/2007/relationships/hdphoto" Target="../media/hdphoto3.wdp"/><Relationship Id="rId10" Type="http://schemas.microsoft.com/office/2007/relationships/media" Target="../media/media1.mp3"/><Relationship Id="rId19" Type="http://schemas.openxmlformats.org/officeDocument/2006/relationships/slideLayout" Target="../slideLayouts/slideLayout13.xml"/><Relationship Id="rId31" Type="http://schemas.openxmlformats.org/officeDocument/2006/relationships/image" Target="../media/image3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3.xml"/><Relationship Id="rId22" Type="http://schemas.microsoft.com/office/2007/relationships/hdphoto" Target="../media/hdphoto2.wdp"/><Relationship Id="rId27" Type="http://schemas.openxmlformats.org/officeDocument/2006/relationships/image" Target="../media/image27.png"/><Relationship Id="rId30" Type="http://schemas.openxmlformats.org/officeDocument/2006/relationships/image" Target="../media/image19.gif"/><Relationship Id="rId35" Type="http://schemas.openxmlformats.org/officeDocument/2006/relationships/image" Target="../media/image32.png"/><Relationship Id="rId8" Type="http://schemas.openxmlformats.org/officeDocument/2006/relationships/tags" Target="../tags/tag9.xml"/><Relationship Id="rId3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30.xml"/><Relationship Id="rId18" Type="http://schemas.openxmlformats.org/officeDocument/2006/relationships/image" Target="../media/image22.png"/><Relationship Id="rId26" Type="http://schemas.openxmlformats.org/officeDocument/2006/relationships/image" Target="../media/image29.png"/><Relationship Id="rId3" Type="http://schemas.openxmlformats.org/officeDocument/2006/relationships/tags" Target="../tags/tag20.xml"/><Relationship Id="rId21" Type="http://schemas.openxmlformats.org/officeDocument/2006/relationships/image" Target="../media/image24.png"/><Relationship Id="rId34" Type="http://schemas.openxmlformats.org/officeDocument/2006/relationships/image" Target="../media/image33.png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notesSlide" Target="../notesSlides/notesSlide5.xml"/><Relationship Id="rId25" Type="http://schemas.openxmlformats.org/officeDocument/2006/relationships/image" Target="../media/image28.png"/><Relationship Id="rId33" Type="http://schemas.microsoft.com/office/2007/relationships/hdphoto" Target="../media/hdphoto3.wdp"/><Relationship Id="rId2" Type="http://schemas.openxmlformats.org/officeDocument/2006/relationships/tags" Target="../tags/tag19.xml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23.png"/><Relationship Id="rId29" Type="http://schemas.microsoft.com/office/2007/relationships/hdphoto" Target="../media/hdphoto1.wdp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24" Type="http://schemas.openxmlformats.org/officeDocument/2006/relationships/image" Target="../media/image27.png"/><Relationship Id="rId32" Type="http://schemas.openxmlformats.org/officeDocument/2006/relationships/image" Target="../media/image32.png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23" Type="http://schemas.openxmlformats.org/officeDocument/2006/relationships/image" Target="../media/image26.png"/><Relationship Id="rId28" Type="http://schemas.openxmlformats.org/officeDocument/2006/relationships/image" Target="../media/image20.png"/><Relationship Id="rId10" Type="http://schemas.openxmlformats.org/officeDocument/2006/relationships/tags" Target="../tags/tag27.xml"/><Relationship Id="rId19" Type="http://schemas.microsoft.com/office/2007/relationships/hdphoto" Target="../media/hdphoto2.wdp"/><Relationship Id="rId31" Type="http://schemas.openxmlformats.org/officeDocument/2006/relationships/image" Target="../media/image47.png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Relationship Id="rId22" Type="http://schemas.openxmlformats.org/officeDocument/2006/relationships/image" Target="../media/image25.png"/><Relationship Id="rId27" Type="http://schemas.openxmlformats.org/officeDocument/2006/relationships/image" Target="../media/image19.gif"/><Relationship Id="rId30" Type="http://schemas.openxmlformats.org/officeDocument/2006/relationships/image" Target="../media/image31.png"/><Relationship Id="rId35" Type="http://schemas.openxmlformats.org/officeDocument/2006/relationships/image" Target="../media/image34.png"/><Relationship Id="rId8" Type="http://schemas.openxmlformats.org/officeDocument/2006/relationships/tags" Target="../tags/tag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microsoft.com/office/2007/relationships/hdphoto" Target="../media/hdphoto10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microsoft.com/office/2007/relationships/hdphoto" Target="../media/hdphoto6.wdp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58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59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60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61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f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A_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3" y="-11557"/>
            <a:ext cx="12208104" cy="686463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A_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7" y="324580"/>
            <a:ext cx="12162893" cy="6137776"/>
          </a:xfrm>
          <a:prstGeom prst="rect">
            <a:avLst/>
          </a:prstGeom>
        </p:spPr>
      </p:pic>
      <p:pic>
        <p:nvPicPr>
          <p:cNvPr id="10" name="PA_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16" y="325985"/>
            <a:ext cx="11430023" cy="3310135"/>
          </a:xfrm>
          <a:prstGeom prst="rect">
            <a:avLst/>
          </a:prstGeom>
        </p:spPr>
      </p:pic>
      <p:pic>
        <p:nvPicPr>
          <p:cNvPr id="15" name="PA_图片 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8" y="1669622"/>
            <a:ext cx="11430023" cy="2944374"/>
          </a:xfrm>
          <a:prstGeom prst="rect">
            <a:avLst/>
          </a:prstGeom>
        </p:spPr>
      </p:pic>
      <p:pic>
        <p:nvPicPr>
          <p:cNvPr id="26" name="PA_图片 2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066" y="-188046"/>
            <a:ext cx="955883" cy="913587"/>
          </a:xfrm>
          <a:prstGeom prst="rect">
            <a:avLst/>
          </a:prstGeom>
        </p:spPr>
      </p:pic>
      <p:pic>
        <p:nvPicPr>
          <p:cNvPr id="30" name="PA_图片 2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" y="5002893"/>
            <a:ext cx="12192000" cy="1902641"/>
          </a:xfrm>
          <a:prstGeom prst="rect">
            <a:avLst/>
          </a:prstGeom>
        </p:spPr>
      </p:pic>
      <p:pic>
        <p:nvPicPr>
          <p:cNvPr id="6" name="PA_图片 5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87"/>
          <a:stretch/>
        </p:blipFill>
        <p:spPr>
          <a:xfrm>
            <a:off x="7848732" y="207120"/>
            <a:ext cx="4336615" cy="6858000"/>
          </a:xfrm>
          <a:prstGeom prst="rect">
            <a:avLst/>
          </a:prstGeom>
        </p:spPr>
      </p:pic>
      <p:pic>
        <p:nvPicPr>
          <p:cNvPr id="16" name="PA_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4" y="4982270"/>
            <a:ext cx="12192000" cy="1998312"/>
          </a:xfrm>
          <a:prstGeom prst="rect">
            <a:avLst/>
          </a:prstGeom>
        </p:spPr>
      </p:pic>
      <p:pic>
        <p:nvPicPr>
          <p:cNvPr id="35" name="PA_图片 3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11056995" y="1298855"/>
            <a:ext cx="717325" cy="636625"/>
          </a:xfrm>
          <a:prstGeom prst="rect">
            <a:avLst/>
          </a:prstGeom>
        </p:spPr>
      </p:pic>
      <p:pic>
        <p:nvPicPr>
          <p:cNvPr id="37" name="PA_儿童歌舞 - 小兔采蘑菇(音乐)">
            <a:hlinkClick r:id="" action="ppaction://media"/>
          </p:cNvPr>
          <p:cNvPicPr>
            <a:picLocks noChangeAspect="1"/>
          </p:cNvPicPr>
          <p:nvPr>
            <a:audi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92075" y="-1476252"/>
            <a:ext cx="609600" cy="609600"/>
          </a:xfrm>
          <a:prstGeom prst="rect">
            <a:avLst/>
          </a:prstGeom>
        </p:spPr>
      </p:pic>
      <p:pic>
        <p:nvPicPr>
          <p:cNvPr id="36" name="PA_图片 3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909" y="0"/>
            <a:ext cx="2356403" cy="1098324"/>
          </a:xfrm>
          <a:prstGeom prst="rect">
            <a:avLst/>
          </a:prstGeom>
        </p:spPr>
      </p:pic>
      <p:pic>
        <p:nvPicPr>
          <p:cNvPr id="32" name="PA_图片 3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9942" y="3067222"/>
            <a:ext cx="4011008" cy="2612759"/>
          </a:xfrm>
          <a:prstGeom prst="rect">
            <a:avLst/>
          </a:prstGeom>
        </p:spPr>
      </p:pic>
      <p:pic>
        <p:nvPicPr>
          <p:cNvPr id="7" name="PA_图片 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9403">
            <a:off x="4638898" y="3446848"/>
            <a:ext cx="4011008" cy="26127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F56461-511A-4531-AC15-CD77B94520DF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9934" b="89956" l="6094" r="98438">
                        <a14:foregroundMark x1="6094" y1="47572" x2="11719" y2="57947"/>
                        <a14:foregroundMark x1="77500" y1="73731" x2="89219" y2="72627"/>
                        <a14:foregroundMark x1="91875" y1="62362" x2="91875" y2="62362"/>
                        <a14:foregroundMark x1="92188" y1="74614" x2="92188" y2="74614"/>
                        <a14:foregroundMark x1="70000" y1="48675" x2="70156" y2="52649"/>
                        <a14:foregroundMark x1="91250" y1="73731" x2="92031" y2="74283"/>
                        <a14:foregroundMark x1="40625" y1="69536" x2="52188" y2="74945"/>
                        <a14:foregroundMark x1="14063" y1="77483" x2="98438" y2="75828"/>
                        <a14:foregroundMark x1="10625" y1="74393" x2="11875" y2="75828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787" y="410863"/>
            <a:ext cx="6114497" cy="8171198"/>
          </a:xfrm>
          <a:prstGeom prst="rect">
            <a:avLst/>
          </a:prstGeom>
        </p:spPr>
      </p:pic>
      <p:pic>
        <p:nvPicPr>
          <p:cNvPr id="31" name="PA_图片 30"/>
          <p:cNvPicPr>
            <a:picLocks noChangeAspect="1"/>
          </p:cNvPicPr>
          <p:nvPr>
            <p:custDataLst>
              <p:tags r:id="rId16"/>
            </p:custDataLst>
          </p:nvPr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97"/>
          <a:stretch/>
        </p:blipFill>
        <p:spPr>
          <a:xfrm>
            <a:off x="-749712" y="5557622"/>
            <a:ext cx="5055017" cy="1455139"/>
          </a:xfrm>
          <a:prstGeom prst="rect">
            <a:avLst/>
          </a:prstGeom>
        </p:spPr>
      </p:pic>
      <p:pic>
        <p:nvPicPr>
          <p:cNvPr id="5" name="PA_图片 4"/>
          <p:cNvPicPr>
            <a:picLocks noChangeAspect="1"/>
          </p:cNvPicPr>
          <p:nvPr>
            <p:custDataLst>
              <p:tags r:id="rId17"/>
            </p:custDataLst>
          </p:nvPr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7" b="37127"/>
          <a:stretch/>
        </p:blipFill>
        <p:spPr>
          <a:xfrm>
            <a:off x="2929565" y="5241655"/>
            <a:ext cx="5515240" cy="1759550"/>
          </a:xfrm>
          <a:prstGeom prst="rect">
            <a:avLst/>
          </a:prstGeom>
        </p:spPr>
      </p:pic>
      <p:sp>
        <p:nvSpPr>
          <p:cNvPr id="33" name="PA_文本框 32"/>
          <p:cNvSpPr txBox="1"/>
          <p:nvPr>
            <p:custDataLst>
              <p:tags r:id="rId18"/>
            </p:custDataLst>
          </p:nvPr>
        </p:nvSpPr>
        <p:spPr>
          <a:xfrm>
            <a:off x="4482720" y="1505478"/>
            <a:ext cx="8786732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rgbClr val="009900">
                    <a:lumMod val="50000"/>
                  </a:srgbClr>
                </a:solidFill>
                <a:effectLst>
                  <a:glow rad="254000">
                    <a:prstClr val="white">
                      <a:alpha val="91000"/>
                    </a:prst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UTM Bell" panose="02040603050506020204" pitchFamily="18" charset="0"/>
                <a:ea typeface="方正粗倩简体" panose="03000509000000000000" pitchFamily="65" charset="-122"/>
                <a:cs typeface="+mn-cs"/>
              </a:rPr>
              <a:t>KỂ CHUYỆN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rgbClr val="009900">
                    <a:lumMod val="50000"/>
                  </a:srgbClr>
                </a:solidFill>
                <a:effectLst>
                  <a:glow rad="254000">
                    <a:prstClr val="white">
                      <a:alpha val="91000"/>
                    </a:prst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UTM Bell" panose="02040603050506020204" pitchFamily="18" charset="0"/>
                <a:ea typeface="方正粗倩简体" panose="03000509000000000000" pitchFamily="65" charset="-122"/>
                <a:cs typeface="+mn-cs"/>
              </a:rPr>
              <a:t> 	ĐÃ NGHE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rgbClr val="009900">
                    <a:lumMod val="50000"/>
                  </a:srgbClr>
                </a:solidFill>
                <a:effectLst>
                  <a:glow rad="254000">
                    <a:prstClr val="white">
                      <a:alpha val="91000"/>
                    </a:prst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UTM Bell" panose="02040603050506020204" pitchFamily="18" charset="0"/>
                <a:ea typeface="方正粗倩简体" panose="03000509000000000000" pitchFamily="65" charset="-122"/>
                <a:cs typeface="+mn-cs"/>
              </a:rPr>
              <a:t>			ĐÃ ĐỌC</a:t>
            </a:r>
            <a:endParaRPr kumimoji="0" lang="zh-CN" altLang="en-US" sz="6500" b="0" i="0" u="none" strike="noStrike" kern="1200" cap="none" spc="0" normalizeH="0" baseline="0" noProof="0" dirty="0">
              <a:ln>
                <a:noFill/>
              </a:ln>
              <a:solidFill>
                <a:srgbClr val="009900">
                  <a:lumMod val="50000"/>
                </a:srgbClr>
              </a:solidFill>
              <a:effectLst>
                <a:glow rad="254000">
                  <a:prstClr val="white">
                    <a:alpha val="91000"/>
                  </a:prstClr>
                </a:glow>
                <a:innerShdw blurRad="63500" dist="50800" dir="135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UTM Bell" panose="02040603050506020204" pitchFamily="18" charset="0"/>
              <a:ea typeface="方正粗倩简体" panose="03000509000000000000" pitchFamily="65" charset="-122"/>
              <a:cs typeface="+mn-cs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id="{B5E56707-DE29-4120-A500-D9CD5040AFFB}"/>
              </a:ext>
            </a:extLst>
          </p:cNvPr>
          <p:cNvSpPr txBox="1"/>
          <p:nvPr/>
        </p:nvSpPr>
        <p:spPr>
          <a:xfrm>
            <a:off x="2058446" y="116559"/>
            <a:ext cx="29687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u="sng" dirty="0" err="1">
                <a:solidFill>
                  <a:schemeClr val="accent6">
                    <a:lumMod val="75000"/>
                  </a:schemeClr>
                </a:solidFill>
                <a:latin typeface="UVN Banh Mi" pitchFamily="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Kể</a:t>
            </a:r>
            <a:r>
              <a:rPr lang="en-US" altLang="zh-CN" sz="5400" b="1" u="sng" dirty="0">
                <a:solidFill>
                  <a:schemeClr val="accent6">
                    <a:lumMod val="75000"/>
                  </a:schemeClr>
                </a:solidFill>
                <a:latin typeface="UVN Banh Mi" pitchFamily="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5400" b="1" u="sng" dirty="0" err="1">
                <a:solidFill>
                  <a:schemeClr val="accent6">
                    <a:lumMod val="75000"/>
                  </a:schemeClr>
                </a:solidFill>
                <a:latin typeface="UVN Banh Mi" pitchFamily="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chuyện</a:t>
            </a:r>
            <a:endParaRPr lang="zh-CN" altLang="en-US" sz="5400" b="1" u="sng" dirty="0">
              <a:solidFill>
                <a:schemeClr val="accent6">
                  <a:lumMod val="75000"/>
                </a:schemeClr>
              </a:solidFill>
              <a:latin typeface="UVN Banh Mi" pitchFamily="2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934111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1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7073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A_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3" y="-188045"/>
            <a:ext cx="12208104" cy="704112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A_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7" y="324580"/>
            <a:ext cx="12162893" cy="6137776"/>
          </a:xfrm>
          <a:prstGeom prst="rect">
            <a:avLst/>
          </a:prstGeom>
        </p:spPr>
      </p:pic>
      <p:pic>
        <p:nvPicPr>
          <p:cNvPr id="10" name="PA_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16" y="325985"/>
            <a:ext cx="11430023" cy="3310135"/>
          </a:xfrm>
          <a:prstGeom prst="rect">
            <a:avLst/>
          </a:prstGeom>
        </p:spPr>
      </p:pic>
      <p:pic>
        <p:nvPicPr>
          <p:cNvPr id="15" name="PA_图片 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8" y="1669622"/>
            <a:ext cx="11430023" cy="2944374"/>
          </a:xfrm>
          <a:prstGeom prst="rect">
            <a:avLst/>
          </a:prstGeom>
        </p:spPr>
      </p:pic>
      <p:pic>
        <p:nvPicPr>
          <p:cNvPr id="26" name="PA_图片 2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066" y="-188046"/>
            <a:ext cx="955883" cy="913587"/>
          </a:xfrm>
          <a:prstGeom prst="rect">
            <a:avLst/>
          </a:prstGeom>
        </p:spPr>
      </p:pic>
      <p:pic>
        <p:nvPicPr>
          <p:cNvPr id="30" name="PA_图片 2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" y="5002893"/>
            <a:ext cx="12192000" cy="1902641"/>
          </a:xfrm>
          <a:prstGeom prst="rect">
            <a:avLst/>
          </a:prstGeom>
        </p:spPr>
      </p:pic>
      <p:pic>
        <p:nvPicPr>
          <p:cNvPr id="6" name="PA_图片 5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87"/>
          <a:stretch/>
        </p:blipFill>
        <p:spPr>
          <a:xfrm>
            <a:off x="7781460" y="-477146"/>
            <a:ext cx="4336615" cy="6858000"/>
          </a:xfrm>
          <a:prstGeom prst="rect">
            <a:avLst/>
          </a:prstGeom>
        </p:spPr>
      </p:pic>
      <p:pic>
        <p:nvPicPr>
          <p:cNvPr id="16" name="PA_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4" y="4982270"/>
            <a:ext cx="12192000" cy="1998312"/>
          </a:xfrm>
          <a:prstGeom prst="rect">
            <a:avLst/>
          </a:prstGeom>
        </p:spPr>
      </p:pic>
      <p:pic>
        <p:nvPicPr>
          <p:cNvPr id="35" name="PA_图片 3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435" flipH="1">
            <a:off x="11056995" y="1298855"/>
            <a:ext cx="717325" cy="636625"/>
          </a:xfrm>
          <a:prstGeom prst="rect">
            <a:avLst/>
          </a:prstGeom>
        </p:spPr>
      </p:pic>
      <p:pic>
        <p:nvPicPr>
          <p:cNvPr id="36" name="PA_图片 3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909" y="0"/>
            <a:ext cx="2356403" cy="1098324"/>
          </a:xfrm>
          <a:prstGeom prst="rect">
            <a:avLst/>
          </a:prstGeom>
        </p:spPr>
      </p:pic>
      <p:pic>
        <p:nvPicPr>
          <p:cNvPr id="32" name="PA_图片 3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9942" y="3067222"/>
            <a:ext cx="4011008" cy="2612759"/>
          </a:xfrm>
          <a:prstGeom prst="rect">
            <a:avLst/>
          </a:prstGeom>
        </p:spPr>
      </p:pic>
      <p:pic>
        <p:nvPicPr>
          <p:cNvPr id="7" name="PA_图片 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9403">
            <a:off x="4638898" y="3446848"/>
            <a:ext cx="4011008" cy="26127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6A0969-191C-4018-9081-D87678B3A119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59" y="1669622"/>
            <a:ext cx="1406845" cy="23923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F56461-511A-4531-AC15-CD77B94520D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9934" b="89956" l="6094" r="98438">
                        <a14:foregroundMark x1="6094" y1="47572" x2="11719" y2="57947"/>
                        <a14:foregroundMark x1="77500" y1="73731" x2="89219" y2="72627"/>
                        <a14:foregroundMark x1="91875" y1="62362" x2="91875" y2="62362"/>
                        <a14:foregroundMark x1="92188" y1="74614" x2="92188" y2="74614"/>
                        <a14:foregroundMark x1="70000" y1="48675" x2="70156" y2="52649"/>
                        <a14:foregroundMark x1="91250" y1="73731" x2="92031" y2="74283"/>
                        <a14:foregroundMark x1="40625" y1="69536" x2="52188" y2="74945"/>
                        <a14:foregroundMark x1="14063" y1="77483" x2="98438" y2="75828"/>
                        <a14:foregroundMark x1="10625" y1="74393" x2="11875" y2="75828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106" y="324580"/>
            <a:ext cx="6114497" cy="8171198"/>
          </a:xfrm>
          <a:prstGeom prst="rect">
            <a:avLst/>
          </a:prstGeom>
        </p:spPr>
      </p:pic>
      <p:pic>
        <p:nvPicPr>
          <p:cNvPr id="31" name="PA_图片 30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97"/>
          <a:stretch/>
        </p:blipFill>
        <p:spPr>
          <a:xfrm>
            <a:off x="-749712" y="5557622"/>
            <a:ext cx="5055017" cy="1455139"/>
          </a:xfrm>
          <a:prstGeom prst="rect">
            <a:avLst/>
          </a:prstGeom>
        </p:spPr>
      </p:pic>
      <p:pic>
        <p:nvPicPr>
          <p:cNvPr id="5" name="PA_图片 4"/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7" b="37127"/>
          <a:stretch/>
        </p:blipFill>
        <p:spPr>
          <a:xfrm>
            <a:off x="2929565" y="5241655"/>
            <a:ext cx="5515240" cy="1759550"/>
          </a:xfrm>
          <a:prstGeom prst="rect">
            <a:avLst/>
          </a:prstGeom>
        </p:spPr>
      </p:pic>
      <p:sp>
        <p:nvSpPr>
          <p:cNvPr id="33" name="PA_文本框 32"/>
          <p:cNvSpPr txBox="1"/>
          <p:nvPr>
            <p:custDataLst>
              <p:tags r:id="rId15"/>
            </p:custDataLst>
          </p:nvPr>
        </p:nvSpPr>
        <p:spPr>
          <a:xfrm>
            <a:off x="4553383" y="1389784"/>
            <a:ext cx="8786732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rgbClr val="009900">
                    <a:lumMod val="50000"/>
                  </a:srgbClr>
                </a:solidFill>
                <a:effectLst>
                  <a:glow rad="254000">
                    <a:prstClr val="white">
                      <a:alpha val="91000"/>
                    </a:prst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UTM Bell" panose="02040603050506020204" pitchFamily="18" charset="0"/>
                <a:ea typeface="方正粗倩简体" panose="03000509000000000000" pitchFamily="65" charset="-122"/>
                <a:cs typeface="+mn-cs"/>
              </a:rPr>
              <a:t>KỂ CHUYỆN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rgbClr val="009900">
                    <a:lumMod val="50000"/>
                  </a:srgbClr>
                </a:solidFill>
                <a:effectLst>
                  <a:glow rad="254000">
                    <a:prstClr val="white">
                      <a:alpha val="91000"/>
                    </a:prst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UTM Bell" panose="02040603050506020204" pitchFamily="18" charset="0"/>
                <a:ea typeface="方正粗倩简体" panose="03000509000000000000" pitchFamily="65" charset="-122"/>
                <a:cs typeface="+mn-cs"/>
              </a:rPr>
              <a:t> 	ĐÃ NGHE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500" b="0" i="0" u="none" strike="noStrike" kern="1200" cap="none" spc="0" normalizeH="0" baseline="0" noProof="0" dirty="0">
                <a:ln>
                  <a:noFill/>
                </a:ln>
                <a:solidFill>
                  <a:srgbClr val="009900">
                    <a:lumMod val="50000"/>
                  </a:srgbClr>
                </a:solidFill>
                <a:effectLst>
                  <a:glow rad="254000">
                    <a:prstClr val="white">
                      <a:alpha val="91000"/>
                    </a:prst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UTM Bell" panose="02040603050506020204" pitchFamily="18" charset="0"/>
                <a:ea typeface="方正粗倩简体" panose="03000509000000000000" pitchFamily="65" charset="-122"/>
                <a:cs typeface="+mn-cs"/>
              </a:rPr>
              <a:t>			ĐÃ ĐỌC</a:t>
            </a:r>
            <a:endParaRPr kumimoji="0" lang="zh-CN" altLang="en-US" sz="6500" b="0" i="0" u="none" strike="noStrike" kern="1200" cap="none" spc="0" normalizeH="0" baseline="0" noProof="0" dirty="0">
              <a:ln>
                <a:noFill/>
              </a:ln>
              <a:solidFill>
                <a:srgbClr val="009900">
                  <a:lumMod val="50000"/>
                </a:srgbClr>
              </a:solidFill>
              <a:effectLst>
                <a:glow rad="254000">
                  <a:prstClr val="white">
                    <a:alpha val="91000"/>
                  </a:prstClr>
                </a:glow>
                <a:innerShdw blurRad="63500" dist="50800" dir="135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UTM Bell" panose="02040603050506020204" pitchFamily="18" charset="0"/>
              <a:ea typeface="方正粗倩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47651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>
            <a:spLocks noChangeAspect="1"/>
          </p:cNvSpPr>
          <p:nvPr/>
        </p:nvSpPr>
        <p:spPr>
          <a:xfrm>
            <a:off x="3595860" y="1565949"/>
            <a:ext cx="2520000" cy="252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>
            <a:spLocks noChangeAspect="1"/>
          </p:cNvSpPr>
          <p:nvPr/>
        </p:nvSpPr>
        <p:spPr>
          <a:xfrm>
            <a:off x="3595860" y="1565949"/>
            <a:ext cx="2520000" cy="25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14300" dist="1143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3875860" y="1845949"/>
            <a:ext cx="1960000" cy="196000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4771045" y="2041949"/>
            <a:ext cx="5755196" cy="1554722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椭圆 10"/>
          <p:cNvSpPr>
            <a:spLocks noChangeAspect="1"/>
          </p:cNvSpPr>
          <p:nvPr/>
        </p:nvSpPr>
        <p:spPr>
          <a:xfrm>
            <a:off x="4071860" y="2041949"/>
            <a:ext cx="1568000" cy="15680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84475" y="2332521"/>
            <a:ext cx="9829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Impact" panose="020B0806030902050204" pitchFamily="34" charset="0"/>
                <a:ea typeface="宋体" panose="02010600030101010101" pitchFamily="2" charset="-122"/>
                <a:cs typeface="+mn-cs"/>
              </a:rPr>
              <a:t>02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Impact" panose="020B080603090205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46673" y="2149401"/>
            <a:ext cx="47772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009900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KHÁM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009900">
                    <a:lumMod val="75000"/>
                  </a:srgbClr>
                </a:solidFill>
                <a:effectLst/>
                <a:uLnTx/>
                <a:uFillTx/>
                <a:latin typeface="UVN Banh Mi" pitchFamily="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 PHÁ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9900">
                  <a:lumMod val="75000"/>
                </a:srgbClr>
              </a:solidFill>
              <a:effectLst/>
              <a:uLnTx/>
              <a:uFillTx/>
              <a:latin typeface="UVN Banh Mi" pitchFamily="2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9306">
            <a:off x="1210207" y="9855854"/>
            <a:ext cx="6404656" cy="1502017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89" y="2429908"/>
            <a:ext cx="4154288" cy="3925950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4" y="0"/>
            <a:ext cx="12208104" cy="164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49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.10555 L 1.04167E-6 -0.6717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F1FCE479-50EB-48F3-8900-A75F4B0CFE04}"/>
              </a:ext>
            </a:extLst>
          </p:cNvPr>
          <p:cNvGrpSpPr/>
          <p:nvPr/>
        </p:nvGrpSpPr>
        <p:grpSpPr>
          <a:xfrm>
            <a:off x="1163883" y="-2521813"/>
            <a:ext cx="5887154" cy="1569660"/>
            <a:chOff x="218657" y="-2075099"/>
            <a:chExt cx="7562441" cy="1569660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77635EB5-1CF9-454C-9136-8711062A8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79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468395" y="-2075098"/>
              <a:ext cx="7312703" cy="1475429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7F43779-C9E1-41BF-9545-CF25F0527DB9}"/>
                </a:ext>
              </a:extLst>
            </p:cNvPr>
            <p:cNvSpPr/>
            <p:nvPr/>
          </p:nvSpPr>
          <p:spPr>
            <a:xfrm>
              <a:off x="218657" y="-2075099"/>
              <a:ext cx="7282493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9600" b="1" dirty="0">
                  <a:solidFill>
                    <a:schemeClr val="accent6">
                      <a:lumMod val="50000"/>
                    </a:schemeClr>
                  </a:solidFill>
                  <a:latin typeface="UVN Vung Tau" panose="03080702040302070203" pitchFamily="66" charset="0"/>
                  <a:cs typeface="Times New Roman" panose="02020603050405020304" pitchFamily="18" charset="0"/>
                </a:rPr>
                <a:t>ĐỀ BÀI</a:t>
              </a:r>
            </a:p>
          </p:txBody>
        </p:sp>
      </p:grpSp>
      <p:pic>
        <p:nvPicPr>
          <p:cNvPr id="28" name="PA_图片 5">
            <a:extLst>
              <a:ext uri="{FF2B5EF4-FFF2-40B4-BE49-F238E27FC236}">
                <a16:creationId xmlns:a16="http://schemas.microsoft.com/office/drawing/2014/main" id="{7FA7B066-4224-4A7B-9737-004C9378B60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87"/>
          <a:stretch/>
        </p:blipFill>
        <p:spPr>
          <a:xfrm>
            <a:off x="7419364" y="-505079"/>
            <a:ext cx="4772636" cy="6858000"/>
          </a:xfrm>
          <a:prstGeom prst="rect">
            <a:avLst/>
          </a:prstGeom>
        </p:spPr>
      </p:pic>
      <p:sp>
        <p:nvSpPr>
          <p:cNvPr id="29" name="任意多边形: 形状 27">
            <a:extLst>
              <a:ext uri="{FF2B5EF4-FFF2-40B4-BE49-F238E27FC236}">
                <a16:creationId xmlns:a16="http://schemas.microsoft.com/office/drawing/2014/main" id="{D89993FB-1932-4D6F-85D6-DB9F8D18C920}"/>
              </a:ext>
            </a:extLst>
          </p:cNvPr>
          <p:cNvSpPr/>
          <p:nvPr/>
        </p:nvSpPr>
        <p:spPr>
          <a:xfrm>
            <a:off x="188648" y="1241380"/>
            <a:ext cx="9155768" cy="5260537"/>
          </a:xfrm>
          <a:custGeom>
            <a:avLst/>
            <a:gdLst>
              <a:gd name="connsiteX0" fmla="*/ 6000607 w 6556824"/>
              <a:gd name="connsiteY0" fmla="*/ 0 h 4453996"/>
              <a:gd name="connsiteX1" fmla="*/ 6556824 w 6556824"/>
              <a:gd name="connsiteY1" fmla="*/ 556217 h 4453996"/>
              <a:gd name="connsiteX2" fmla="*/ 6393912 w 6556824"/>
              <a:gd name="connsiteY2" fmla="*/ 949522 h 4453996"/>
              <a:gd name="connsiteX3" fmla="*/ 6382251 w 6556824"/>
              <a:gd name="connsiteY3" fmla="*/ 959143 h 4453996"/>
              <a:gd name="connsiteX4" fmla="*/ 6382251 w 6556824"/>
              <a:gd name="connsiteY4" fmla="*/ 3494854 h 4453996"/>
              <a:gd name="connsiteX5" fmla="*/ 6393912 w 6556824"/>
              <a:gd name="connsiteY5" fmla="*/ 3504475 h 4453996"/>
              <a:gd name="connsiteX6" fmla="*/ 6556824 w 6556824"/>
              <a:gd name="connsiteY6" fmla="*/ 3897779 h 4453996"/>
              <a:gd name="connsiteX7" fmla="*/ 6000607 w 6556824"/>
              <a:gd name="connsiteY7" fmla="*/ 4453996 h 4453996"/>
              <a:gd name="connsiteX8" fmla="*/ 5607302 w 6556824"/>
              <a:gd name="connsiteY8" fmla="*/ 4291084 h 4453996"/>
              <a:gd name="connsiteX9" fmla="*/ 5581144 w 6556824"/>
              <a:gd name="connsiteY9" fmla="*/ 4259379 h 4453996"/>
              <a:gd name="connsiteX10" fmla="*/ 975681 w 6556824"/>
              <a:gd name="connsiteY10" fmla="*/ 4259379 h 4453996"/>
              <a:gd name="connsiteX11" fmla="*/ 949522 w 6556824"/>
              <a:gd name="connsiteY11" fmla="*/ 4291084 h 4453996"/>
              <a:gd name="connsiteX12" fmla="*/ 556217 w 6556824"/>
              <a:gd name="connsiteY12" fmla="*/ 4453996 h 4453996"/>
              <a:gd name="connsiteX13" fmla="*/ 1 w 6556824"/>
              <a:gd name="connsiteY13" fmla="*/ 3897779 h 4453996"/>
              <a:gd name="connsiteX14" fmla="*/ 94994 w 6556824"/>
              <a:gd name="connsiteY14" fmla="*/ 3586793 h 4453996"/>
              <a:gd name="connsiteX15" fmla="*/ 155623 w 6556824"/>
              <a:gd name="connsiteY15" fmla="*/ 3513309 h 4453996"/>
              <a:gd name="connsiteX16" fmla="*/ 155623 w 6556824"/>
              <a:gd name="connsiteY16" fmla="*/ 940687 h 4453996"/>
              <a:gd name="connsiteX17" fmla="*/ 94994 w 6556824"/>
              <a:gd name="connsiteY17" fmla="*/ 867203 h 4453996"/>
              <a:gd name="connsiteX18" fmla="*/ 0 w 6556824"/>
              <a:gd name="connsiteY18" fmla="*/ 556217 h 4453996"/>
              <a:gd name="connsiteX19" fmla="*/ 556217 w 6556824"/>
              <a:gd name="connsiteY19" fmla="*/ 0 h 4453996"/>
              <a:gd name="connsiteX20" fmla="*/ 1017441 w 6556824"/>
              <a:gd name="connsiteY20" fmla="*/ 245231 h 4453996"/>
              <a:gd name="connsiteX21" fmla="*/ 1020008 w 6556824"/>
              <a:gd name="connsiteY21" fmla="*/ 249960 h 4453996"/>
              <a:gd name="connsiteX22" fmla="*/ 5536816 w 6556824"/>
              <a:gd name="connsiteY22" fmla="*/ 249960 h 4453996"/>
              <a:gd name="connsiteX23" fmla="*/ 5539383 w 6556824"/>
              <a:gd name="connsiteY23" fmla="*/ 245231 h 4453996"/>
              <a:gd name="connsiteX24" fmla="*/ 6000607 w 6556824"/>
              <a:gd name="connsiteY24" fmla="*/ 0 h 4453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56824" h="4453996">
                <a:moveTo>
                  <a:pt x="6000607" y="0"/>
                </a:moveTo>
                <a:cubicBezTo>
                  <a:pt x="6307797" y="0"/>
                  <a:pt x="6556824" y="249027"/>
                  <a:pt x="6556824" y="556217"/>
                </a:cubicBezTo>
                <a:cubicBezTo>
                  <a:pt x="6556824" y="709812"/>
                  <a:pt x="6494567" y="848866"/>
                  <a:pt x="6393912" y="949522"/>
                </a:cubicBezTo>
                <a:lnTo>
                  <a:pt x="6382251" y="959143"/>
                </a:lnTo>
                <a:lnTo>
                  <a:pt x="6382251" y="3494854"/>
                </a:lnTo>
                <a:lnTo>
                  <a:pt x="6393912" y="3504475"/>
                </a:lnTo>
                <a:cubicBezTo>
                  <a:pt x="6494567" y="3605130"/>
                  <a:pt x="6556824" y="3744184"/>
                  <a:pt x="6556824" y="3897779"/>
                </a:cubicBezTo>
                <a:cubicBezTo>
                  <a:pt x="6556824" y="4204969"/>
                  <a:pt x="6307797" y="4453996"/>
                  <a:pt x="6000607" y="4453996"/>
                </a:cubicBezTo>
                <a:cubicBezTo>
                  <a:pt x="5847012" y="4453996"/>
                  <a:pt x="5707958" y="4391740"/>
                  <a:pt x="5607302" y="4291084"/>
                </a:cubicBezTo>
                <a:lnTo>
                  <a:pt x="5581144" y="4259379"/>
                </a:lnTo>
                <a:lnTo>
                  <a:pt x="975681" y="4259379"/>
                </a:lnTo>
                <a:lnTo>
                  <a:pt x="949522" y="4291084"/>
                </a:lnTo>
                <a:cubicBezTo>
                  <a:pt x="848867" y="4391740"/>
                  <a:pt x="709813" y="4453996"/>
                  <a:pt x="556217" y="4453996"/>
                </a:cubicBezTo>
                <a:cubicBezTo>
                  <a:pt x="249027" y="4453996"/>
                  <a:pt x="1" y="4204969"/>
                  <a:pt x="1" y="3897779"/>
                </a:cubicBezTo>
                <a:cubicBezTo>
                  <a:pt x="1" y="3782583"/>
                  <a:pt x="35020" y="3675566"/>
                  <a:pt x="94994" y="3586793"/>
                </a:cubicBezTo>
                <a:lnTo>
                  <a:pt x="155623" y="3513309"/>
                </a:lnTo>
                <a:lnTo>
                  <a:pt x="155623" y="940687"/>
                </a:lnTo>
                <a:lnTo>
                  <a:pt x="94994" y="867203"/>
                </a:lnTo>
                <a:cubicBezTo>
                  <a:pt x="35020" y="778430"/>
                  <a:pt x="0" y="671413"/>
                  <a:pt x="0" y="556217"/>
                </a:cubicBezTo>
                <a:cubicBezTo>
                  <a:pt x="0" y="249027"/>
                  <a:pt x="249027" y="0"/>
                  <a:pt x="556217" y="0"/>
                </a:cubicBezTo>
                <a:cubicBezTo>
                  <a:pt x="748211" y="0"/>
                  <a:pt x="917485" y="97276"/>
                  <a:pt x="1017441" y="245231"/>
                </a:cubicBezTo>
                <a:lnTo>
                  <a:pt x="1020008" y="249960"/>
                </a:lnTo>
                <a:lnTo>
                  <a:pt x="5536816" y="249960"/>
                </a:lnTo>
                <a:lnTo>
                  <a:pt x="5539383" y="245231"/>
                </a:lnTo>
                <a:cubicBezTo>
                  <a:pt x="5639340" y="97276"/>
                  <a:pt x="5808614" y="0"/>
                  <a:pt x="6000607" y="0"/>
                </a:cubicBezTo>
                <a:close/>
              </a:path>
            </a:pathLst>
          </a:custGeom>
          <a:solidFill>
            <a:srgbClr val="F4AB3F"/>
          </a:solidFill>
          <a:ln w="3810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D0723A22-3CC2-450B-A9BD-125518DD9DAE}"/>
              </a:ext>
            </a:extLst>
          </p:cNvPr>
          <p:cNvSpPr/>
          <p:nvPr/>
        </p:nvSpPr>
        <p:spPr>
          <a:xfrm>
            <a:off x="660164" y="1602767"/>
            <a:ext cx="8212736" cy="4562248"/>
          </a:xfrm>
          <a:prstGeom prst="roundRect">
            <a:avLst>
              <a:gd name="adj" fmla="val 1092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BA78613-0B48-40B0-B14C-3507231551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728" y="5102200"/>
            <a:ext cx="5517358" cy="1755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66FAB9E-2CA1-4725-A8CB-7274FD5998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7643" y="5102200"/>
            <a:ext cx="5517358" cy="1755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311BDB-B9CD-4ADA-A4D9-4CCC0F72E814}"/>
              </a:ext>
            </a:extLst>
          </p:cNvPr>
          <p:cNvSpPr txBox="1"/>
          <p:nvPr/>
        </p:nvSpPr>
        <p:spPr>
          <a:xfrm>
            <a:off x="753096" y="2163488"/>
            <a:ext cx="8212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4">
                    <a:lumMod val="50000"/>
                  </a:schemeClr>
                </a:solidFill>
                <a:latin typeface="UTM Showcard" panose="02040603050506020204" pitchFamily="18" charset="0"/>
              </a:rPr>
              <a:t>KỂ LẠI MỘT CÂU CHUYỆN MÀ EM ĐÃ ĐƯỢC NGHE HOẶC ĐƯỢC </a:t>
            </a:r>
            <a:r>
              <a:rPr lang="en-US" sz="5400" dirty="0" err="1">
                <a:solidFill>
                  <a:schemeClr val="accent4">
                    <a:lumMod val="50000"/>
                  </a:schemeClr>
                </a:solidFill>
                <a:latin typeface="UTM Showcard" panose="02040603050506020204" pitchFamily="18" charset="0"/>
              </a:rPr>
              <a:t>ĐọC</a:t>
            </a:r>
            <a:r>
              <a:rPr lang="en-US" sz="5400" dirty="0">
                <a:solidFill>
                  <a:schemeClr val="accent4">
                    <a:lumMod val="50000"/>
                  </a:schemeClr>
                </a:solidFill>
                <a:latin typeface="UTM Showcard" panose="02040603050506020204" pitchFamily="18" charset="0"/>
              </a:rPr>
              <a:t> VỀ MỘT NGƯỜI CÓ TÀI</a:t>
            </a:r>
            <a:endParaRPr lang="vi-VN" sz="5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571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0.01875 0.40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20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2076035"/>
            <a:ext cx="3585078" cy="1511955"/>
          </a:xfrm>
          <a:prstGeom prst="rect">
            <a:avLst/>
          </a:prstGeom>
        </p:spPr>
      </p:pic>
      <p:pic>
        <p:nvPicPr>
          <p:cNvPr id="77" name="图片 76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3592899"/>
            <a:ext cx="3585078" cy="1511955"/>
          </a:xfrm>
          <a:prstGeom prst="rect">
            <a:avLst/>
          </a:prstGeom>
        </p:spPr>
      </p:pic>
      <p:pic>
        <p:nvPicPr>
          <p:cNvPr id="64" name="Picture 6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3C55A44-FB95-42A3-83CB-C44F110F17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7" t="11758" r="58654" b="82074"/>
          <a:stretch/>
        </p:blipFill>
        <p:spPr>
          <a:xfrm>
            <a:off x="0" y="-77058"/>
            <a:ext cx="10409129" cy="1558711"/>
          </a:xfrm>
          <a:prstGeom prst="rect">
            <a:avLst/>
          </a:prstGeom>
        </p:spPr>
      </p:pic>
      <p:sp>
        <p:nvSpPr>
          <p:cNvPr id="68" name="标题占位符 1"/>
          <p:cNvSpPr txBox="1">
            <a:spLocks/>
          </p:cNvSpPr>
          <p:nvPr/>
        </p:nvSpPr>
        <p:spPr>
          <a:xfrm>
            <a:off x="0" y="427243"/>
            <a:ext cx="9652305" cy="5501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Nhớ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lại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những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em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học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về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năng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của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con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99330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.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993300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729E8AB-2932-4142-AD83-7C93B20E9889}"/>
              </a:ext>
            </a:extLst>
          </p:cNvPr>
          <p:cNvGrpSpPr/>
          <p:nvPr/>
        </p:nvGrpSpPr>
        <p:grpSpPr>
          <a:xfrm>
            <a:off x="514390" y="5630438"/>
            <a:ext cx="9308846" cy="1131949"/>
            <a:chOff x="231658" y="2225017"/>
            <a:chExt cx="15217052" cy="350725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1F96997-B5C9-4F8D-90DD-23FE3340F986}"/>
                </a:ext>
              </a:extLst>
            </p:cNvPr>
            <p:cNvGrpSpPr/>
            <p:nvPr/>
          </p:nvGrpSpPr>
          <p:grpSpPr>
            <a:xfrm>
              <a:off x="2380341" y="2278521"/>
              <a:ext cx="13068369" cy="3453752"/>
              <a:chOff x="1698170" y="2772007"/>
              <a:chExt cx="13068369" cy="3453752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9C5F0A3-7C7B-48D2-A910-3E825B22C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2031" y="4032430"/>
                <a:ext cx="9904508" cy="2193329"/>
              </a:xfrm>
              <a:prstGeom prst="rect">
                <a:avLst/>
              </a:prstGeom>
            </p:spPr>
          </p:pic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3E1B2D-3EF4-49F9-AE6D-56360CCE9BF4}"/>
                  </a:ext>
                </a:extLst>
              </p:cNvPr>
              <p:cNvSpPr/>
              <p:nvPr/>
            </p:nvSpPr>
            <p:spPr>
              <a:xfrm>
                <a:off x="1698170" y="2772007"/>
                <a:ext cx="9521372" cy="2193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solidFill>
                      <a:srgbClr val="FFC000"/>
                    </a:solidFill>
                  </a:ln>
                  <a:solidFill>
                    <a:srgbClr val="CD8352"/>
                  </a:solidFill>
                  <a:effectLst/>
                  <a:uLnTx/>
                  <a:uFillTx/>
                  <a:latin typeface="UTM Androgyne" panose="02040603050506020204" pitchFamily="18" charset="0"/>
                  <a:ea typeface="微软雅黑"/>
                  <a:cs typeface="+mn-cs"/>
                </a:endParaRPr>
              </a:p>
            </p:txBody>
          </p:sp>
        </p:grpSp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5DC9CF98-C040-41AA-92A2-EDE8E1ABFA43}"/>
                </a:ext>
              </a:extLst>
            </p:cNvPr>
            <p:cNvSpPr/>
            <p:nvPr/>
          </p:nvSpPr>
          <p:spPr bwMode="auto">
            <a:xfrm rot="10236783" flipV="1">
              <a:off x="231658" y="2225017"/>
              <a:ext cx="1763691" cy="1240505"/>
            </a:xfrm>
            <a:custGeom>
              <a:avLst/>
              <a:gdLst>
                <a:gd name="T0" fmla="*/ 49 w 289"/>
                <a:gd name="T1" fmla="*/ 232 h 292"/>
                <a:gd name="T2" fmla="*/ 69 w 289"/>
                <a:gd name="T3" fmla="*/ 223 h 292"/>
                <a:gd name="T4" fmla="*/ 70 w 289"/>
                <a:gd name="T5" fmla="*/ 221 h 292"/>
                <a:gd name="T6" fmla="*/ 70 w 289"/>
                <a:gd name="T7" fmla="*/ 221 h 292"/>
                <a:gd name="T8" fmla="*/ 74 w 289"/>
                <a:gd name="T9" fmla="*/ 223 h 292"/>
                <a:gd name="T10" fmla="*/ 78 w 289"/>
                <a:gd name="T11" fmla="*/ 223 h 292"/>
                <a:gd name="T12" fmla="*/ 51 w 289"/>
                <a:gd name="T13" fmla="*/ 240 h 292"/>
                <a:gd name="T14" fmla="*/ 56 w 289"/>
                <a:gd name="T15" fmla="*/ 245 h 292"/>
                <a:gd name="T16" fmla="*/ 157 w 289"/>
                <a:gd name="T17" fmla="*/ 258 h 292"/>
                <a:gd name="T18" fmla="*/ 280 w 289"/>
                <a:gd name="T19" fmla="*/ 140 h 292"/>
                <a:gd name="T20" fmla="*/ 206 w 289"/>
                <a:gd name="T21" fmla="*/ 20 h 292"/>
                <a:gd name="T22" fmla="*/ 140 w 289"/>
                <a:gd name="T23" fmla="*/ 9 h 292"/>
                <a:gd name="T24" fmla="*/ 61 w 289"/>
                <a:gd name="T25" fmla="*/ 112 h 292"/>
                <a:gd name="T26" fmla="*/ 173 w 289"/>
                <a:gd name="T27" fmla="*/ 206 h 292"/>
                <a:gd name="T28" fmla="*/ 233 w 289"/>
                <a:gd name="T29" fmla="*/ 186 h 292"/>
                <a:gd name="T30" fmla="*/ 247 w 289"/>
                <a:gd name="T31" fmla="*/ 113 h 292"/>
                <a:gd name="T32" fmla="*/ 126 w 289"/>
                <a:gd name="T33" fmla="*/ 53 h 292"/>
                <a:gd name="T34" fmla="*/ 105 w 289"/>
                <a:gd name="T35" fmla="*/ 166 h 292"/>
                <a:gd name="T36" fmla="*/ 204 w 289"/>
                <a:gd name="T37" fmla="*/ 156 h 292"/>
                <a:gd name="T38" fmla="*/ 180 w 289"/>
                <a:gd name="T39" fmla="*/ 68 h 292"/>
                <a:gd name="T40" fmla="*/ 128 w 289"/>
                <a:gd name="T41" fmla="*/ 86 h 292"/>
                <a:gd name="T42" fmla="*/ 136 w 289"/>
                <a:gd name="T43" fmla="*/ 153 h 292"/>
                <a:gd name="T44" fmla="*/ 164 w 289"/>
                <a:gd name="T45" fmla="*/ 145 h 292"/>
                <a:gd name="T46" fmla="*/ 173 w 289"/>
                <a:gd name="T47" fmla="*/ 117 h 292"/>
                <a:gd name="T48" fmla="*/ 133 w 289"/>
                <a:gd name="T49" fmla="*/ 119 h 292"/>
                <a:gd name="T50" fmla="*/ 152 w 289"/>
                <a:gd name="T51" fmla="*/ 96 h 292"/>
                <a:gd name="T52" fmla="*/ 184 w 289"/>
                <a:gd name="T53" fmla="*/ 126 h 292"/>
                <a:gd name="T54" fmla="*/ 135 w 289"/>
                <a:gd name="T55" fmla="*/ 161 h 292"/>
                <a:gd name="T56" fmla="*/ 167 w 289"/>
                <a:gd name="T57" fmla="*/ 57 h 292"/>
                <a:gd name="T58" fmla="*/ 221 w 289"/>
                <a:gd name="T59" fmla="*/ 122 h 292"/>
                <a:gd name="T60" fmla="*/ 152 w 289"/>
                <a:gd name="T61" fmla="*/ 191 h 292"/>
                <a:gd name="T62" fmla="*/ 77 w 289"/>
                <a:gd name="T63" fmla="*/ 123 h 292"/>
                <a:gd name="T64" fmla="*/ 164 w 289"/>
                <a:gd name="T65" fmla="*/ 35 h 292"/>
                <a:gd name="T66" fmla="*/ 258 w 289"/>
                <a:gd name="T67" fmla="*/ 134 h 292"/>
                <a:gd name="T68" fmla="*/ 173 w 289"/>
                <a:gd name="T69" fmla="*/ 214 h 292"/>
                <a:gd name="T70" fmla="*/ 83 w 289"/>
                <a:gd name="T71" fmla="*/ 186 h 292"/>
                <a:gd name="T72" fmla="*/ 57 w 289"/>
                <a:gd name="T73" fmla="*/ 77 h 292"/>
                <a:gd name="T74" fmla="*/ 155 w 289"/>
                <a:gd name="T75" fmla="*/ 0 h 292"/>
                <a:gd name="T76" fmla="*/ 254 w 289"/>
                <a:gd name="T77" fmla="*/ 51 h 292"/>
                <a:gd name="T78" fmla="*/ 239 w 289"/>
                <a:gd name="T79" fmla="*/ 246 h 292"/>
                <a:gd name="T80" fmla="*/ 118 w 289"/>
                <a:gd name="T81" fmla="*/ 264 h 292"/>
                <a:gd name="T82" fmla="*/ 37 w 289"/>
                <a:gd name="T83" fmla="*/ 252 h 292"/>
                <a:gd name="T84" fmla="*/ 63 w 289"/>
                <a:gd name="T85" fmla="*/ 292 h 292"/>
                <a:gd name="T86" fmla="*/ 6 w 289"/>
                <a:gd name="T87" fmla="*/ 248 h 292"/>
                <a:gd name="T88" fmla="*/ 7 w 289"/>
                <a:gd name="T89" fmla="*/ 24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292">
                  <a:moveTo>
                    <a:pt x="7" y="240"/>
                  </a:moveTo>
                  <a:cubicBezTo>
                    <a:pt x="21" y="236"/>
                    <a:pt x="36" y="237"/>
                    <a:pt x="49" y="232"/>
                  </a:cubicBezTo>
                  <a:cubicBezTo>
                    <a:pt x="51" y="232"/>
                    <a:pt x="57" y="229"/>
                    <a:pt x="63" y="226"/>
                  </a:cubicBezTo>
                  <a:cubicBezTo>
                    <a:pt x="65" y="225"/>
                    <a:pt x="67" y="224"/>
                    <a:pt x="69" y="223"/>
                  </a:cubicBezTo>
                  <a:cubicBezTo>
                    <a:pt x="70" y="222"/>
                    <a:pt x="70" y="222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2" y="223"/>
                    <a:pt x="72" y="223"/>
                    <a:pt x="72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3"/>
                    <a:pt x="78" y="223"/>
                  </a:cubicBezTo>
                  <a:cubicBezTo>
                    <a:pt x="78" y="227"/>
                    <a:pt x="76" y="228"/>
                    <a:pt x="74" y="229"/>
                  </a:cubicBezTo>
                  <a:cubicBezTo>
                    <a:pt x="68" y="234"/>
                    <a:pt x="57" y="239"/>
                    <a:pt x="51" y="240"/>
                  </a:cubicBezTo>
                  <a:cubicBezTo>
                    <a:pt x="46" y="242"/>
                    <a:pt x="41" y="243"/>
                    <a:pt x="36" y="244"/>
                  </a:cubicBezTo>
                  <a:cubicBezTo>
                    <a:pt x="43" y="244"/>
                    <a:pt x="50" y="245"/>
                    <a:pt x="56" y="245"/>
                  </a:cubicBezTo>
                  <a:cubicBezTo>
                    <a:pt x="77" y="248"/>
                    <a:pt x="98" y="254"/>
                    <a:pt x="119" y="256"/>
                  </a:cubicBezTo>
                  <a:cubicBezTo>
                    <a:pt x="130" y="257"/>
                    <a:pt x="143" y="258"/>
                    <a:pt x="157" y="258"/>
                  </a:cubicBezTo>
                  <a:cubicBezTo>
                    <a:pt x="185" y="258"/>
                    <a:pt x="215" y="254"/>
                    <a:pt x="234" y="239"/>
                  </a:cubicBezTo>
                  <a:cubicBezTo>
                    <a:pt x="264" y="216"/>
                    <a:pt x="280" y="178"/>
                    <a:pt x="280" y="140"/>
                  </a:cubicBezTo>
                  <a:cubicBezTo>
                    <a:pt x="280" y="109"/>
                    <a:pt x="270" y="78"/>
                    <a:pt x="248" y="56"/>
                  </a:cubicBezTo>
                  <a:cubicBezTo>
                    <a:pt x="234" y="42"/>
                    <a:pt x="223" y="27"/>
                    <a:pt x="206" y="20"/>
                  </a:cubicBezTo>
                  <a:cubicBezTo>
                    <a:pt x="189" y="12"/>
                    <a:pt x="173" y="8"/>
                    <a:pt x="155" y="8"/>
                  </a:cubicBezTo>
                  <a:cubicBezTo>
                    <a:pt x="150" y="8"/>
                    <a:pt x="146" y="8"/>
                    <a:pt x="140" y="9"/>
                  </a:cubicBezTo>
                  <a:cubicBezTo>
                    <a:pt x="101" y="14"/>
                    <a:pt x="77" y="42"/>
                    <a:pt x="65" y="80"/>
                  </a:cubicBezTo>
                  <a:cubicBezTo>
                    <a:pt x="62" y="90"/>
                    <a:pt x="61" y="101"/>
                    <a:pt x="61" y="112"/>
                  </a:cubicBezTo>
                  <a:cubicBezTo>
                    <a:pt x="61" y="138"/>
                    <a:pt x="69" y="164"/>
                    <a:pt x="88" y="179"/>
                  </a:cubicBezTo>
                  <a:cubicBezTo>
                    <a:pt x="111" y="198"/>
                    <a:pt x="143" y="206"/>
                    <a:pt x="173" y="206"/>
                  </a:cubicBezTo>
                  <a:cubicBezTo>
                    <a:pt x="173" y="206"/>
                    <a:pt x="173" y="206"/>
                    <a:pt x="173" y="206"/>
                  </a:cubicBezTo>
                  <a:cubicBezTo>
                    <a:pt x="197" y="206"/>
                    <a:pt x="219" y="205"/>
                    <a:pt x="233" y="186"/>
                  </a:cubicBezTo>
                  <a:cubicBezTo>
                    <a:pt x="244" y="172"/>
                    <a:pt x="250" y="152"/>
                    <a:pt x="250" y="134"/>
                  </a:cubicBezTo>
                  <a:cubicBezTo>
                    <a:pt x="250" y="127"/>
                    <a:pt x="249" y="120"/>
                    <a:pt x="247" y="113"/>
                  </a:cubicBezTo>
                  <a:cubicBezTo>
                    <a:pt x="236" y="72"/>
                    <a:pt x="203" y="44"/>
                    <a:pt x="164" y="44"/>
                  </a:cubicBezTo>
                  <a:cubicBezTo>
                    <a:pt x="152" y="44"/>
                    <a:pt x="139" y="46"/>
                    <a:pt x="126" y="53"/>
                  </a:cubicBezTo>
                  <a:cubicBezTo>
                    <a:pt x="103" y="64"/>
                    <a:pt x="86" y="95"/>
                    <a:pt x="86" y="123"/>
                  </a:cubicBezTo>
                  <a:cubicBezTo>
                    <a:pt x="86" y="140"/>
                    <a:pt x="92" y="156"/>
                    <a:pt x="105" y="166"/>
                  </a:cubicBezTo>
                  <a:cubicBezTo>
                    <a:pt x="118" y="177"/>
                    <a:pt x="135" y="182"/>
                    <a:pt x="152" y="182"/>
                  </a:cubicBezTo>
                  <a:cubicBezTo>
                    <a:pt x="172" y="182"/>
                    <a:pt x="192" y="174"/>
                    <a:pt x="204" y="156"/>
                  </a:cubicBezTo>
                  <a:cubicBezTo>
                    <a:pt x="210" y="147"/>
                    <a:pt x="213" y="134"/>
                    <a:pt x="213" y="122"/>
                  </a:cubicBezTo>
                  <a:cubicBezTo>
                    <a:pt x="213" y="98"/>
                    <a:pt x="202" y="75"/>
                    <a:pt x="180" y="68"/>
                  </a:cubicBezTo>
                  <a:cubicBezTo>
                    <a:pt x="176" y="66"/>
                    <a:pt x="171" y="65"/>
                    <a:pt x="167" y="65"/>
                  </a:cubicBezTo>
                  <a:cubicBezTo>
                    <a:pt x="152" y="65"/>
                    <a:pt x="138" y="74"/>
                    <a:pt x="128" y="86"/>
                  </a:cubicBezTo>
                  <a:cubicBezTo>
                    <a:pt x="117" y="98"/>
                    <a:pt x="111" y="114"/>
                    <a:pt x="111" y="127"/>
                  </a:cubicBezTo>
                  <a:cubicBezTo>
                    <a:pt x="111" y="141"/>
                    <a:pt x="117" y="151"/>
                    <a:pt x="136" y="153"/>
                  </a:cubicBezTo>
                  <a:cubicBezTo>
                    <a:pt x="137" y="153"/>
                    <a:pt x="138" y="153"/>
                    <a:pt x="139" y="153"/>
                  </a:cubicBezTo>
                  <a:cubicBezTo>
                    <a:pt x="148" y="153"/>
                    <a:pt x="157" y="150"/>
                    <a:pt x="164" y="145"/>
                  </a:cubicBezTo>
                  <a:cubicBezTo>
                    <a:pt x="171" y="140"/>
                    <a:pt x="175" y="134"/>
                    <a:pt x="175" y="126"/>
                  </a:cubicBezTo>
                  <a:cubicBezTo>
                    <a:pt x="175" y="124"/>
                    <a:pt x="175" y="121"/>
                    <a:pt x="173" y="117"/>
                  </a:cubicBezTo>
                  <a:cubicBezTo>
                    <a:pt x="170" y="109"/>
                    <a:pt x="161" y="104"/>
                    <a:pt x="152" y="104"/>
                  </a:cubicBezTo>
                  <a:cubicBezTo>
                    <a:pt x="143" y="104"/>
                    <a:pt x="135" y="109"/>
                    <a:pt x="133" y="119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7" y="103"/>
                    <a:pt x="140" y="95"/>
                    <a:pt x="152" y="96"/>
                  </a:cubicBezTo>
                  <a:cubicBezTo>
                    <a:pt x="164" y="96"/>
                    <a:pt x="176" y="102"/>
                    <a:pt x="181" y="114"/>
                  </a:cubicBezTo>
                  <a:cubicBezTo>
                    <a:pt x="183" y="118"/>
                    <a:pt x="184" y="122"/>
                    <a:pt x="184" y="126"/>
                  </a:cubicBezTo>
                  <a:cubicBezTo>
                    <a:pt x="183" y="149"/>
                    <a:pt x="159" y="161"/>
                    <a:pt x="139" y="161"/>
                  </a:cubicBezTo>
                  <a:cubicBezTo>
                    <a:pt x="138" y="161"/>
                    <a:pt x="137" y="161"/>
                    <a:pt x="135" y="161"/>
                  </a:cubicBezTo>
                  <a:cubicBezTo>
                    <a:pt x="113" y="159"/>
                    <a:pt x="102" y="144"/>
                    <a:pt x="103" y="127"/>
                  </a:cubicBezTo>
                  <a:cubicBezTo>
                    <a:pt x="103" y="96"/>
                    <a:pt x="131" y="58"/>
                    <a:pt x="167" y="57"/>
                  </a:cubicBezTo>
                  <a:cubicBezTo>
                    <a:pt x="172" y="57"/>
                    <a:pt x="178" y="58"/>
                    <a:pt x="183" y="60"/>
                  </a:cubicBezTo>
                  <a:cubicBezTo>
                    <a:pt x="209" y="69"/>
                    <a:pt x="221" y="96"/>
                    <a:pt x="221" y="122"/>
                  </a:cubicBezTo>
                  <a:cubicBezTo>
                    <a:pt x="221" y="136"/>
                    <a:pt x="218" y="149"/>
                    <a:pt x="211" y="160"/>
                  </a:cubicBezTo>
                  <a:cubicBezTo>
                    <a:pt x="197" y="181"/>
                    <a:pt x="175" y="191"/>
                    <a:pt x="152" y="191"/>
                  </a:cubicBezTo>
                  <a:cubicBezTo>
                    <a:pt x="133" y="191"/>
                    <a:pt x="114" y="185"/>
                    <a:pt x="100" y="173"/>
                  </a:cubicBezTo>
                  <a:cubicBezTo>
                    <a:pt x="84" y="160"/>
                    <a:pt x="77" y="142"/>
                    <a:pt x="77" y="123"/>
                  </a:cubicBezTo>
                  <a:cubicBezTo>
                    <a:pt x="78" y="92"/>
                    <a:pt x="95" y="59"/>
                    <a:pt x="122" y="45"/>
                  </a:cubicBezTo>
                  <a:cubicBezTo>
                    <a:pt x="137" y="38"/>
                    <a:pt x="151" y="35"/>
                    <a:pt x="164" y="35"/>
                  </a:cubicBezTo>
                  <a:cubicBezTo>
                    <a:pt x="207" y="35"/>
                    <a:pt x="243" y="67"/>
                    <a:pt x="255" y="111"/>
                  </a:cubicBezTo>
                  <a:cubicBezTo>
                    <a:pt x="257" y="118"/>
                    <a:pt x="258" y="126"/>
                    <a:pt x="258" y="134"/>
                  </a:cubicBezTo>
                  <a:cubicBezTo>
                    <a:pt x="258" y="154"/>
                    <a:pt x="252" y="175"/>
                    <a:pt x="240" y="191"/>
                  </a:cubicBezTo>
                  <a:cubicBezTo>
                    <a:pt x="223" y="214"/>
                    <a:pt x="196" y="214"/>
                    <a:pt x="173" y="214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41" y="214"/>
                    <a:pt x="108" y="206"/>
                    <a:pt x="83" y="186"/>
                  </a:cubicBezTo>
                  <a:cubicBezTo>
                    <a:pt x="61" y="168"/>
                    <a:pt x="52" y="139"/>
                    <a:pt x="52" y="112"/>
                  </a:cubicBezTo>
                  <a:cubicBezTo>
                    <a:pt x="52" y="100"/>
                    <a:pt x="54" y="88"/>
                    <a:pt x="57" y="77"/>
                  </a:cubicBezTo>
                  <a:cubicBezTo>
                    <a:pt x="69" y="38"/>
                    <a:pt x="97" y="6"/>
                    <a:pt x="139" y="1"/>
                  </a:cubicBezTo>
                  <a:cubicBezTo>
                    <a:pt x="145" y="0"/>
                    <a:pt x="150" y="0"/>
                    <a:pt x="155" y="0"/>
                  </a:cubicBezTo>
                  <a:cubicBezTo>
                    <a:pt x="174" y="0"/>
                    <a:pt x="192" y="4"/>
                    <a:pt x="210" y="12"/>
                  </a:cubicBezTo>
                  <a:cubicBezTo>
                    <a:pt x="229" y="21"/>
                    <a:pt x="241" y="37"/>
                    <a:pt x="254" y="51"/>
                  </a:cubicBezTo>
                  <a:cubicBezTo>
                    <a:pt x="278" y="74"/>
                    <a:pt x="289" y="107"/>
                    <a:pt x="289" y="140"/>
                  </a:cubicBezTo>
                  <a:cubicBezTo>
                    <a:pt x="289" y="180"/>
                    <a:pt x="272" y="221"/>
                    <a:pt x="239" y="246"/>
                  </a:cubicBezTo>
                  <a:cubicBezTo>
                    <a:pt x="218" y="262"/>
                    <a:pt x="186" y="266"/>
                    <a:pt x="157" y="266"/>
                  </a:cubicBezTo>
                  <a:cubicBezTo>
                    <a:pt x="143" y="266"/>
                    <a:pt x="129" y="265"/>
                    <a:pt x="118" y="264"/>
                  </a:cubicBezTo>
                  <a:cubicBezTo>
                    <a:pt x="96" y="262"/>
                    <a:pt x="76" y="257"/>
                    <a:pt x="55" y="254"/>
                  </a:cubicBezTo>
                  <a:cubicBezTo>
                    <a:pt x="49" y="253"/>
                    <a:pt x="43" y="252"/>
                    <a:pt x="37" y="252"/>
                  </a:cubicBezTo>
                  <a:cubicBezTo>
                    <a:pt x="49" y="260"/>
                    <a:pt x="62" y="275"/>
                    <a:pt x="69" y="287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48" y="277"/>
                    <a:pt x="30" y="264"/>
                    <a:pt x="13" y="251"/>
                  </a:cubicBezTo>
                  <a:cubicBezTo>
                    <a:pt x="11" y="250"/>
                    <a:pt x="8" y="249"/>
                    <a:pt x="6" y="248"/>
                  </a:cubicBezTo>
                  <a:cubicBezTo>
                    <a:pt x="0" y="243"/>
                    <a:pt x="0" y="243"/>
                    <a:pt x="0" y="243"/>
                  </a:cubicBezTo>
                  <a:lnTo>
                    <a:pt x="7" y="240"/>
                  </a:lnTo>
                  <a:close/>
                </a:path>
              </a:pathLst>
            </a:custGeom>
            <a:solidFill>
              <a:srgbClr val="CD8352"/>
            </a:solidFill>
            <a:ln>
              <a:noFill/>
            </a:ln>
          </p:spPr>
          <p:txBody>
            <a:bodyPr vert="horz" wrap="square" lIns="68568" tIns="34285" rIns="68568" bIns="34285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6A64A3BE-2FA3-4F75-A059-9A27054CECE2}"/>
              </a:ext>
            </a:extLst>
          </p:cNvPr>
          <p:cNvSpPr txBox="1"/>
          <p:nvPr/>
        </p:nvSpPr>
        <p:spPr>
          <a:xfrm>
            <a:off x="4741112" y="5969092"/>
            <a:ext cx="54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Lê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Quý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Đôn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3300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微软雅黑"/>
              <a:cs typeface="+mn-cs"/>
            </a:endParaRPr>
          </a:p>
        </p:txBody>
      </p:sp>
      <p:pic>
        <p:nvPicPr>
          <p:cNvPr id="3" name="Picture 2" descr="A person holding a microphone&#10;&#10;Description automatically generated with low confidence">
            <a:extLst>
              <a:ext uri="{FF2B5EF4-FFF2-40B4-BE49-F238E27FC236}">
                <a16:creationId xmlns:a16="http://schemas.microsoft.com/office/drawing/2014/main" id="{A6894C8E-BD1B-465A-85CD-ACC0C1C052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68" y="1384146"/>
            <a:ext cx="9889905" cy="4534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853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2076035"/>
            <a:ext cx="3585078" cy="1511955"/>
          </a:xfrm>
          <a:prstGeom prst="rect">
            <a:avLst/>
          </a:prstGeom>
        </p:spPr>
      </p:pic>
      <p:pic>
        <p:nvPicPr>
          <p:cNvPr id="77" name="图片 76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3592899"/>
            <a:ext cx="3585078" cy="1511955"/>
          </a:xfrm>
          <a:prstGeom prst="rect">
            <a:avLst/>
          </a:prstGeom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1729E8AB-2932-4142-AD83-7C93B20E9889}"/>
              </a:ext>
            </a:extLst>
          </p:cNvPr>
          <p:cNvGrpSpPr/>
          <p:nvPr/>
        </p:nvGrpSpPr>
        <p:grpSpPr>
          <a:xfrm>
            <a:off x="514390" y="5630438"/>
            <a:ext cx="9308846" cy="1131949"/>
            <a:chOff x="231658" y="2225017"/>
            <a:chExt cx="15217052" cy="350725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1F96997-B5C9-4F8D-90DD-23FE3340F986}"/>
                </a:ext>
              </a:extLst>
            </p:cNvPr>
            <p:cNvGrpSpPr/>
            <p:nvPr/>
          </p:nvGrpSpPr>
          <p:grpSpPr>
            <a:xfrm>
              <a:off x="2380341" y="2278521"/>
              <a:ext cx="13068369" cy="3453752"/>
              <a:chOff x="1698170" y="2772007"/>
              <a:chExt cx="13068369" cy="3453752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9C5F0A3-7C7B-48D2-A910-3E825B22C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2031" y="4032430"/>
                <a:ext cx="9904508" cy="2193329"/>
              </a:xfrm>
              <a:prstGeom prst="rect">
                <a:avLst/>
              </a:prstGeom>
            </p:spPr>
          </p:pic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3E1B2D-3EF4-49F9-AE6D-56360CCE9BF4}"/>
                  </a:ext>
                </a:extLst>
              </p:cNvPr>
              <p:cNvSpPr/>
              <p:nvPr/>
            </p:nvSpPr>
            <p:spPr>
              <a:xfrm>
                <a:off x="1698170" y="2772007"/>
                <a:ext cx="9521372" cy="2193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solidFill>
                      <a:srgbClr val="FFC000"/>
                    </a:solidFill>
                  </a:ln>
                  <a:solidFill>
                    <a:srgbClr val="CD8352"/>
                  </a:solidFill>
                  <a:effectLst/>
                  <a:uLnTx/>
                  <a:uFillTx/>
                  <a:latin typeface="UTM Androgyne" panose="02040603050506020204" pitchFamily="18" charset="0"/>
                  <a:ea typeface="微软雅黑"/>
                  <a:cs typeface="+mn-cs"/>
                </a:endParaRPr>
              </a:p>
            </p:txBody>
          </p:sp>
        </p:grpSp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5DC9CF98-C040-41AA-92A2-EDE8E1ABFA43}"/>
                </a:ext>
              </a:extLst>
            </p:cNvPr>
            <p:cNvSpPr/>
            <p:nvPr/>
          </p:nvSpPr>
          <p:spPr bwMode="auto">
            <a:xfrm rot="10236783" flipV="1">
              <a:off x="231658" y="2225017"/>
              <a:ext cx="1763691" cy="1240505"/>
            </a:xfrm>
            <a:custGeom>
              <a:avLst/>
              <a:gdLst>
                <a:gd name="T0" fmla="*/ 49 w 289"/>
                <a:gd name="T1" fmla="*/ 232 h 292"/>
                <a:gd name="T2" fmla="*/ 69 w 289"/>
                <a:gd name="T3" fmla="*/ 223 h 292"/>
                <a:gd name="T4" fmla="*/ 70 w 289"/>
                <a:gd name="T5" fmla="*/ 221 h 292"/>
                <a:gd name="T6" fmla="*/ 70 w 289"/>
                <a:gd name="T7" fmla="*/ 221 h 292"/>
                <a:gd name="T8" fmla="*/ 74 w 289"/>
                <a:gd name="T9" fmla="*/ 223 h 292"/>
                <a:gd name="T10" fmla="*/ 78 w 289"/>
                <a:gd name="T11" fmla="*/ 223 h 292"/>
                <a:gd name="T12" fmla="*/ 51 w 289"/>
                <a:gd name="T13" fmla="*/ 240 h 292"/>
                <a:gd name="T14" fmla="*/ 56 w 289"/>
                <a:gd name="T15" fmla="*/ 245 h 292"/>
                <a:gd name="T16" fmla="*/ 157 w 289"/>
                <a:gd name="T17" fmla="*/ 258 h 292"/>
                <a:gd name="T18" fmla="*/ 280 w 289"/>
                <a:gd name="T19" fmla="*/ 140 h 292"/>
                <a:gd name="T20" fmla="*/ 206 w 289"/>
                <a:gd name="T21" fmla="*/ 20 h 292"/>
                <a:gd name="T22" fmla="*/ 140 w 289"/>
                <a:gd name="T23" fmla="*/ 9 h 292"/>
                <a:gd name="T24" fmla="*/ 61 w 289"/>
                <a:gd name="T25" fmla="*/ 112 h 292"/>
                <a:gd name="T26" fmla="*/ 173 w 289"/>
                <a:gd name="T27" fmla="*/ 206 h 292"/>
                <a:gd name="T28" fmla="*/ 233 w 289"/>
                <a:gd name="T29" fmla="*/ 186 h 292"/>
                <a:gd name="T30" fmla="*/ 247 w 289"/>
                <a:gd name="T31" fmla="*/ 113 h 292"/>
                <a:gd name="T32" fmla="*/ 126 w 289"/>
                <a:gd name="T33" fmla="*/ 53 h 292"/>
                <a:gd name="T34" fmla="*/ 105 w 289"/>
                <a:gd name="T35" fmla="*/ 166 h 292"/>
                <a:gd name="T36" fmla="*/ 204 w 289"/>
                <a:gd name="T37" fmla="*/ 156 h 292"/>
                <a:gd name="T38" fmla="*/ 180 w 289"/>
                <a:gd name="T39" fmla="*/ 68 h 292"/>
                <a:gd name="T40" fmla="*/ 128 w 289"/>
                <a:gd name="T41" fmla="*/ 86 h 292"/>
                <a:gd name="T42" fmla="*/ 136 w 289"/>
                <a:gd name="T43" fmla="*/ 153 h 292"/>
                <a:gd name="T44" fmla="*/ 164 w 289"/>
                <a:gd name="T45" fmla="*/ 145 h 292"/>
                <a:gd name="T46" fmla="*/ 173 w 289"/>
                <a:gd name="T47" fmla="*/ 117 h 292"/>
                <a:gd name="T48" fmla="*/ 133 w 289"/>
                <a:gd name="T49" fmla="*/ 119 h 292"/>
                <a:gd name="T50" fmla="*/ 152 w 289"/>
                <a:gd name="T51" fmla="*/ 96 h 292"/>
                <a:gd name="T52" fmla="*/ 184 w 289"/>
                <a:gd name="T53" fmla="*/ 126 h 292"/>
                <a:gd name="T54" fmla="*/ 135 w 289"/>
                <a:gd name="T55" fmla="*/ 161 h 292"/>
                <a:gd name="T56" fmla="*/ 167 w 289"/>
                <a:gd name="T57" fmla="*/ 57 h 292"/>
                <a:gd name="T58" fmla="*/ 221 w 289"/>
                <a:gd name="T59" fmla="*/ 122 h 292"/>
                <a:gd name="T60" fmla="*/ 152 w 289"/>
                <a:gd name="T61" fmla="*/ 191 h 292"/>
                <a:gd name="T62" fmla="*/ 77 w 289"/>
                <a:gd name="T63" fmla="*/ 123 h 292"/>
                <a:gd name="T64" fmla="*/ 164 w 289"/>
                <a:gd name="T65" fmla="*/ 35 h 292"/>
                <a:gd name="T66" fmla="*/ 258 w 289"/>
                <a:gd name="T67" fmla="*/ 134 h 292"/>
                <a:gd name="T68" fmla="*/ 173 w 289"/>
                <a:gd name="T69" fmla="*/ 214 h 292"/>
                <a:gd name="T70" fmla="*/ 83 w 289"/>
                <a:gd name="T71" fmla="*/ 186 h 292"/>
                <a:gd name="T72" fmla="*/ 57 w 289"/>
                <a:gd name="T73" fmla="*/ 77 h 292"/>
                <a:gd name="T74" fmla="*/ 155 w 289"/>
                <a:gd name="T75" fmla="*/ 0 h 292"/>
                <a:gd name="T76" fmla="*/ 254 w 289"/>
                <a:gd name="T77" fmla="*/ 51 h 292"/>
                <a:gd name="T78" fmla="*/ 239 w 289"/>
                <a:gd name="T79" fmla="*/ 246 h 292"/>
                <a:gd name="T80" fmla="*/ 118 w 289"/>
                <a:gd name="T81" fmla="*/ 264 h 292"/>
                <a:gd name="T82" fmla="*/ 37 w 289"/>
                <a:gd name="T83" fmla="*/ 252 h 292"/>
                <a:gd name="T84" fmla="*/ 63 w 289"/>
                <a:gd name="T85" fmla="*/ 292 h 292"/>
                <a:gd name="T86" fmla="*/ 6 w 289"/>
                <a:gd name="T87" fmla="*/ 248 h 292"/>
                <a:gd name="T88" fmla="*/ 7 w 289"/>
                <a:gd name="T89" fmla="*/ 24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292">
                  <a:moveTo>
                    <a:pt x="7" y="240"/>
                  </a:moveTo>
                  <a:cubicBezTo>
                    <a:pt x="21" y="236"/>
                    <a:pt x="36" y="237"/>
                    <a:pt x="49" y="232"/>
                  </a:cubicBezTo>
                  <a:cubicBezTo>
                    <a:pt x="51" y="232"/>
                    <a:pt x="57" y="229"/>
                    <a:pt x="63" y="226"/>
                  </a:cubicBezTo>
                  <a:cubicBezTo>
                    <a:pt x="65" y="225"/>
                    <a:pt x="67" y="224"/>
                    <a:pt x="69" y="223"/>
                  </a:cubicBezTo>
                  <a:cubicBezTo>
                    <a:pt x="70" y="222"/>
                    <a:pt x="70" y="222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2" y="223"/>
                    <a:pt x="72" y="223"/>
                    <a:pt x="72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3"/>
                    <a:pt x="78" y="223"/>
                  </a:cubicBezTo>
                  <a:cubicBezTo>
                    <a:pt x="78" y="227"/>
                    <a:pt x="76" y="228"/>
                    <a:pt x="74" y="229"/>
                  </a:cubicBezTo>
                  <a:cubicBezTo>
                    <a:pt x="68" y="234"/>
                    <a:pt x="57" y="239"/>
                    <a:pt x="51" y="240"/>
                  </a:cubicBezTo>
                  <a:cubicBezTo>
                    <a:pt x="46" y="242"/>
                    <a:pt x="41" y="243"/>
                    <a:pt x="36" y="244"/>
                  </a:cubicBezTo>
                  <a:cubicBezTo>
                    <a:pt x="43" y="244"/>
                    <a:pt x="50" y="245"/>
                    <a:pt x="56" y="245"/>
                  </a:cubicBezTo>
                  <a:cubicBezTo>
                    <a:pt x="77" y="248"/>
                    <a:pt x="98" y="254"/>
                    <a:pt x="119" y="256"/>
                  </a:cubicBezTo>
                  <a:cubicBezTo>
                    <a:pt x="130" y="257"/>
                    <a:pt x="143" y="258"/>
                    <a:pt x="157" y="258"/>
                  </a:cubicBezTo>
                  <a:cubicBezTo>
                    <a:pt x="185" y="258"/>
                    <a:pt x="215" y="254"/>
                    <a:pt x="234" y="239"/>
                  </a:cubicBezTo>
                  <a:cubicBezTo>
                    <a:pt x="264" y="216"/>
                    <a:pt x="280" y="178"/>
                    <a:pt x="280" y="140"/>
                  </a:cubicBezTo>
                  <a:cubicBezTo>
                    <a:pt x="280" y="109"/>
                    <a:pt x="270" y="78"/>
                    <a:pt x="248" y="56"/>
                  </a:cubicBezTo>
                  <a:cubicBezTo>
                    <a:pt x="234" y="42"/>
                    <a:pt x="223" y="27"/>
                    <a:pt x="206" y="20"/>
                  </a:cubicBezTo>
                  <a:cubicBezTo>
                    <a:pt x="189" y="12"/>
                    <a:pt x="173" y="8"/>
                    <a:pt x="155" y="8"/>
                  </a:cubicBezTo>
                  <a:cubicBezTo>
                    <a:pt x="150" y="8"/>
                    <a:pt x="146" y="8"/>
                    <a:pt x="140" y="9"/>
                  </a:cubicBezTo>
                  <a:cubicBezTo>
                    <a:pt x="101" y="14"/>
                    <a:pt x="77" y="42"/>
                    <a:pt x="65" y="80"/>
                  </a:cubicBezTo>
                  <a:cubicBezTo>
                    <a:pt x="62" y="90"/>
                    <a:pt x="61" y="101"/>
                    <a:pt x="61" y="112"/>
                  </a:cubicBezTo>
                  <a:cubicBezTo>
                    <a:pt x="61" y="138"/>
                    <a:pt x="69" y="164"/>
                    <a:pt x="88" y="179"/>
                  </a:cubicBezTo>
                  <a:cubicBezTo>
                    <a:pt x="111" y="198"/>
                    <a:pt x="143" y="206"/>
                    <a:pt x="173" y="206"/>
                  </a:cubicBezTo>
                  <a:cubicBezTo>
                    <a:pt x="173" y="206"/>
                    <a:pt x="173" y="206"/>
                    <a:pt x="173" y="206"/>
                  </a:cubicBezTo>
                  <a:cubicBezTo>
                    <a:pt x="197" y="206"/>
                    <a:pt x="219" y="205"/>
                    <a:pt x="233" y="186"/>
                  </a:cubicBezTo>
                  <a:cubicBezTo>
                    <a:pt x="244" y="172"/>
                    <a:pt x="250" y="152"/>
                    <a:pt x="250" y="134"/>
                  </a:cubicBezTo>
                  <a:cubicBezTo>
                    <a:pt x="250" y="127"/>
                    <a:pt x="249" y="120"/>
                    <a:pt x="247" y="113"/>
                  </a:cubicBezTo>
                  <a:cubicBezTo>
                    <a:pt x="236" y="72"/>
                    <a:pt x="203" y="44"/>
                    <a:pt x="164" y="44"/>
                  </a:cubicBezTo>
                  <a:cubicBezTo>
                    <a:pt x="152" y="44"/>
                    <a:pt x="139" y="46"/>
                    <a:pt x="126" y="53"/>
                  </a:cubicBezTo>
                  <a:cubicBezTo>
                    <a:pt x="103" y="64"/>
                    <a:pt x="86" y="95"/>
                    <a:pt x="86" y="123"/>
                  </a:cubicBezTo>
                  <a:cubicBezTo>
                    <a:pt x="86" y="140"/>
                    <a:pt x="92" y="156"/>
                    <a:pt x="105" y="166"/>
                  </a:cubicBezTo>
                  <a:cubicBezTo>
                    <a:pt x="118" y="177"/>
                    <a:pt x="135" y="182"/>
                    <a:pt x="152" y="182"/>
                  </a:cubicBezTo>
                  <a:cubicBezTo>
                    <a:pt x="172" y="182"/>
                    <a:pt x="192" y="174"/>
                    <a:pt x="204" y="156"/>
                  </a:cubicBezTo>
                  <a:cubicBezTo>
                    <a:pt x="210" y="147"/>
                    <a:pt x="213" y="134"/>
                    <a:pt x="213" y="122"/>
                  </a:cubicBezTo>
                  <a:cubicBezTo>
                    <a:pt x="213" y="98"/>
                    <a:pt x="202" y="75"/>
                    <a:pt x="180" y="68"/>
                  </a:cubicBezTo>
                  <a:cubicBezTo>
                    <a:pt x="176" y="66"/>
                    <a:pt x="171" y="65"/>
                    <a:pt x="167" y="65"/>
                  </a:cubicBezTo>
                  <a:cubicBezTo>
                    <a:pt x="152" y="65"/>
                    <a:pt x="138" y="74"/>
                    <a:pt x="128" y="86"/>
                  </a:cubicBezTo>
                  <a:cubicBezTo>
                    <a:pt x="117" y="98"/>
                    <a:pt x="111" y="114"/>
                    <a:pt x="111" y="127"/>
                  </a:cubicBezTo>
                  <a:cubicBezTo>
                    <a:pt x="111" y="141"/>
                    <a:pt x="117" y="151"/>
                    <a:pt x="136" y="153"/>
                  </a:cubicBezTo>
                  <a:cubicBezTo>
                    <a:pt x="137" y="153"/>
                    <a:pt x="138" y="153"/>
                    <a:pt x="139" y="153"/>
                  </a:cubicBezTo>
                  <a:cubicBezTo>
                    <a:pt x="148" y="153"/>
                    <a:pt x="157" y="150"/>
                    <a:pt x="164" y="145"/>
                  </a:cubicBezTo>
                  <a:cubicBezTo>
                    <a:pt x="171" y="140"/>
                    <a:pt x="175" y="134"/>
                    <a:pt x="175" y="126"/>
                  </a:cubicBezTo>
                  <a:cubicBezTo>
                    <a:pt x="175" y="124"/>
                    <a:pt x="175" y="121"/>
                    <a:pt x="173" y="117"/>
                  </a:cubicBezTo>
                  <a:cubicBezTo>
                    <a:pt x="170" y="109"/>
                    <a:pt x="161" y="104"/>
                    <a:pt x="152" y="104"/>
                  </a:cubicBezTo>
                  <a:cubicBezTo>
                    <a:pt x="143" y="104"/>
                    <a:pt x="135" y="109"/>
                    <a:pt x="133" y="119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7" y="103"/>
                    <a:pt x="140" y="95"/>
                    <a:pt x="152" y="96"/>
                  </a:cubicBezTo>
                  <a:cubicBezTo>
                    <a:pt x="164" y="96"/>
                    <a:pt x="176" y="102"/>
                    <a:pt x="181" y="114"/>
                  </a:cubicBezTo>
                  <a:cubicBezTo>
                    <a:pt x="183" y="118"/>
                    <a:pt x="184" y="122"/>
                    <a:pt x="184" y="126"/>
                  </a:cubicBezTo>
                  <a:cubicBezTo>
                    <a:pt x="183" y="149"/>
                    <a:pt x="159" y="161"/>
                    <a:pt x="139" y="161"/>
                  </a:cubicBezTo>
                  <a:cubicBezTo>
                    <a:pt x="138" y="161"/>
                    <a:pt x="137" y="161"/>
                    <a:pt x="135" y="161"/>
                  </a:cubicBezTo>
                  <a:cubicBezTo>
                    <a:pt x="113" y="159"/>
                    <a:pt x="102" y="144"/>
                    <a:pt x="103" y="127"/>
                  </a:cubicBezTo>
                  <a:cubicBezTo>
                    <a:pt x="103" y="96"/>
                    <a:pt x="131" y="58"/>
                    <a:pt x="167" y="57"/>
                  </a:cubicBezTo>
                  <a:cubicBezTo>
                    <a:pt x="172" y="57"/>
                    <a:pt x="178" y="58"/>
                    <a:pt x="183" y="60"/>
                  </a:cubicBezTo>
                  <a:cubicBezTo>
                    <a:pt x="209" y="69"/>
                    <a:pt x="221" y="96"/>
                    <a:pt x="221" y="122"/>
                  </a:cubicBezTo>
                  <a:cubicBezTo>
                    <a:pt x="221" y="136"/>
                    <a:pt x="218" y="149"/>
                    <a:pt x="211" y="160"/>
                  </a:cubicBezTo>
                  <a:cubicBezTo>
                    <a:pt x="197" y="181"/>
                    <a:pt x="175" y="191"/>
                    <a:pt x="152" y="191"/>
                  </a:cubicBezTo>
                  <a:cubicBezTo>
                    <a:pt x="133" y="191"/>
                    <a:pt x="114" y="185"/>
                    <a:pt x="100" y="173"/>
                  </a:cubicBezTo>
                  <a:cubicBezTo>
                    <a:pt x="84" y="160"/>
                    <a:pt x="77" y="142"/>
                    <a:pt x="77" y="123"/>
                  </a:cubicBezTo>
                  <a:cubicBezTo>
                    <a:pt x="78" y="92"/>
                    <a:pt x="95" y="59"/>
                    <a:pt x="122" y="45"/>
                  </a:cubicBezTo>
                  <a:cubicBezTo>
                    <a:pt x="137" y="38"/>
                    <a:pt x="151" y="35"/>
                    <a:pt x="164" y="35"/>
                  </a:cubicBezTo>
                  <a:cubicBezTo>
                    <a:pt x="207" y="35"/>
                    <a:pt x="243" y="67"/>
                    <a:pt x="255" y="111"/>
                  </a:cubicBezTo>
                  <a:cubicBezTo>
                    <a:pt x="257" y="118"/>
                    <a:pt x="258" y="126"/>
                    <a:pt x="258" y="134"/>
                  </a:cubicBezTo>
                  <a:cubicBezTo>
                    <a:pt x="258" y="154"/>
                    <a:pt x="252" y="175"/>
                    <a:pt x="240" y="191"/>
                  </a:cubicBezTo>
                  <a:cubicBezTo>
                    <a:pt x="223" y="214"/>
                    <a:pt x="196" y="214"/>
                    <a:pt x="173" y="214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41" y="214"/>
                    <a:pt x="108" y="206"/>
                    <a:pt x="83" y="186"/>
                  </a:cubicBezTo>
                  <a:cubicBezTo>
                    <a:pt x="61" y="168"/>
                    <a:pt x="52" y="139"/>
                    <a:pt x="52" y="112"/>
                  </a:cubicBezTo>
                  <a:cubicBezTo>
                    <a:pt x="52" y="100"/>
                    <a:pt x="54" y="88"/>
                    <a:pt x="57" y="77"/>
                  </a:cubicBezTo>
                  <a:cubicBezTo>
                    <a:pt x="69" y="38"/>
                    <a:pt x="97" y="6"/>
                    <a:pt x="139" y="1"/>
                  </a:cubicBezTo>
                  <a:cubicBezTo>
                    <a:pt x="145" y="0"/>
                    <a:pt x="150" y="0"/>
                    <a:pt x="155" y="0"/>
                  </a:cubicBezTo>
                  <a:cubicBezTo>
                    <a:pt x="174" y="0"/>
                    <a:pt x="192" y="4"/>
                    <a:pt x="210" y="12"/>
                  </a:cubicBezTo>
                  <a:cubicBezTo>
                    <a:pt x="229" y="21"/>
                    <a:pt x="241" y="37"/>
                    <a:pt x="254" y="51"/>
                  </a:cubicBezTo>
                  <a:cubicBezTo>
                    <a:pt x="278" y="74"/>
                    <a:pt x="289" y="107"/>
                    <a:pt x="289" y="140"/>
                  </a:cubicBezTo>
                  <a:cubicBezTo>
                    <a:pt x="289" y="180"/>
                    <a:pt x="272" y="221"/>
                    <a:pt x="239" y="246"/>
                  </a:cubicBezTo>
                  <a:cubicBezTo>
                    <a:pt x="218" y="262"/>
                    <a:pt x="186" y="266"/>
                    <a:pt x="157" y="266"/>
                  </a:cubicBezTo>
                  <a:cubicBezTo>
                    <a:pt x="143" y="266"/>
                    <a:pt x="129" y="265"/>
                    <a:pt x="118" y="264"/>
                  </a:cubicBezTo>
                  <a:cubicBezTo>
                    <a:pt x="96" y="262"/>
                    <a:pt x="76" y="257"/>
                    <a:pt x="55" y="254"/>
                  </a:cubicBezTo>
                  <a:cubicBezTo>
                    <a:pt x="49" y="253"/>
                    <a:pt x="43" y="252"/>
                    <a:pt x="37" y="252"/>
                  </a:cubicBezTo>
                  <a:cubicBezTo>
                    <a:pt x="49" y="260"/>
                    <a:pt x="62" y="275"/>
                    <a:pt x="69" y="287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48" y="277"/>
                    <a:pt x="30" y="264"/>
                    <a:pt x="13" y="251"/>
                  </a:cubicBezTo>
                  <a:cubicBezTo>
                    <a:pt x="11" y="250"/>
                    <a:pt x="8" y="249"/>
                    <a:pt x="6" y="248"/>
                  </a:cubicBezTo>
                  <a:cubicBezTo>
                    <a:pt x="0" y="243"/>
                    <a:pt x="0" y="243"/>
                    <a:pt x="0" y="243"/>
                  </a:cubicBezTo>
                  <a:lnTo>
                    <a:pt x="7" y="240"/>
                  </a:lnTo>
                  <a:close/>
                </a:path>
              </a:pathLst>
            </a:custGeom>
            <a:solidFill>
              <a:srgbClr val="CD8352"/>
            </a:solidFill>
            <a:ln>
              <a:noFill/>
            </a:ln>
          </p:spPr>
          <p:txBody>
            <a:bodyPr vert="horz" wrap="square" lIns="68568" tIns="34285" rIns="68568" bIns="34285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6A64A3BE-2FA3-4F75-A059-9A27054CECE2}"/>
              </a:ext>
            </a:extLst>
          </p:cNvPr>
          <p:cNvSpPr txBox="1"/>
          <p:nvPr/>
        </p:nvSpPr>
        <p:spPr>
          <a:xfrm>
            <a:off x="4746549" y="5934670"/>
            <a:ext cx="54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Trương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Vĩnh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Ký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3300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微软雅黑"/>
              <a:cs typeface="+mn-cs"/>
            </a:endParaRPr>
          </a:p>
        </p:txBody>
      </p:sp>
      <p:pic>
        <p:nvPicPr>
          <p:cNvPr id="4" name="Picture 3" descr="A person wearing a hat&#10;&#10;Description automatically generated with medium confidence">
            <a:extLst>
              <a:ext uri="{FF2B5EF4-FFF2-40B4-BE49-F238E27FC236}">
                <a16:creationId xmlns:a16="http://schemas.microsoft.com/office/drawing/2014/main" id="{0263EA0A-E36D-4659-A0D8-D3BD3F0A3B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733" y="482412"/>
            <a:ext cx="8854994" cy="5165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371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2076035"/>
            <a:ext cx="3585078" cy="1511955"/>
          </a:xfrm>
          <a:prstGeom prst="rect">
            <a:avLst/>
          </a:prstGeom>
        </p:spPr>
      </p:pic>
      <p:pic>
        <p:nvPicPr>
          <p:cNvPr id="77" name="图片 76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3592899"/>
            <a:ext cx="3585078" cy="1511955"/>
          </a:xfrm>
          <a:prstGeom prst="rect">
            <a:avLst/>
          </a:prstGeom>
        </p:spPr>
      </p:pic>
      <p:pic>
        <p:nvPicPr>
          <p:cNvPr id="7" name="Picture 6" descr="A person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8F0A7A41-DC63-487B-A2F7-1523A9571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16" y="523377"/>
            <a:ext cx="9105465" cy="5307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1729E8AB-2932-4142-AD83-7C93B20E9889}"/>
              </a:ext>
            </a:extLst>
          </p:cNvPr>
          <p:cNvGrpSpPr/>
          <p:nvPr/>
        </p:nvGrpSpPr>
        <p:grpSpPr>
          <a:xfrm>
            <a:off x="0" y="5664339"/>
            <a:ext cx="9308846" cy="1131949"/>
            <a:chOff x="231658" y="2225017"/>
            <a:chExt cx="15217052" cy="350725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1F96997-B5C9-4F8D-90DD-23FE3340F986}"/>
                </a:ext>
              </a:extLst>
            </p:cNvPr>
            <p:cNvGrpSpPr/>
            <p:nvPr/>
          </p:nvGrpSpPr>
          <p:grpSpPr>
            <a:xfrm>
              <a:off x="2380341" y="2278521"/>
              <a:ext cx="13068369" cy="3453752"/>
              <a:chOff x="1698170" y="2772007"/>
              <a:chExt cx="13068369" cy="3453752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9C5F0A3-7C7B-48D2-A910-3E825B22C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2031" y="4032430"/>
                <a:ext cx="9904508" cy="2193329"/>
              </a:xfrm>
              <a:prstGeom prst="rect">
                <a:avLst/>
              </a:prstGeom>
            </p:spPr>
          </p:pic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3E1B2D-3EF4-49F9-AE6D-56360CCE9BF4}"/>
                  </a:ext>
                </a:extLst>
              </p:cNvPr>
              <p:cNvSpPr/>
              <p:nvPr/>
            </p:nvSpPr>
            <p:spPr>
              <a:xfrm>
                <a:off x="1698170" y="2772007"/>
                <a:ext cx="9521372" cy="2193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endParaRPr lang="en-US" sz="4000" dirty="0">
                  <a:ln>
                    <a:solidFill>
                      <a:srgbClr val="FFC000"/>
                    </a:solidFill>
                  </a:ln>
                  <a:solidFill>
                    <a:srgbClr val="CD8352"/>
                  </a:solidFill>
                  <a:latin typeface="UTM Androgyne" panose="02040603050506020204" pitchFamily="18" charset="0"/>
                  <a:ea typeface="微软雅黑"/>
                </a:endParaRPr>
              </a:p>
            </p:txBody>
          </p:sp>
        </p:grpSp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5DC9CF98-C040-41AA-92A2-EDE8E1ABFA43}"/>
                </a:ext>
              </a:extLst>
            </p:cNvPr>
            <p:cNvSpPr/>
            <p:nvPr/>
          </p:nvSpPr>
          <p:spPr bwMode="auto">
            <a:xfrm rot="10236783" flipV="1">
              <a:off x="231658" y="2225017"/>
              <a:ext cx="1763691" cy="1240505"/>
            </a:xfrm>
            <a:custGeom>
              <a:avLst/>
              <a:gdLst>
                <a:gd name="T0" fmla="*/ 49 w 289"/>
                <a:gd name="T1" fmla="*/ 232 h 292"/>
                <a:gd name="T2" fmla="*/ 69 w 289"/>
                <a:gd name="T3" fmla="*/ 223 h 292"/>
                <a:gd name="T4" fmla="*/ 70 w 289"/>
                <a:gd name="T5" fmla="*/ 221 h 292"/>
                <a:gd name="T6" fmla="*/ 70 w 289"/>
                <a:gd name="T7" fmla="*/ 221 h 292"/>
                <a:gd name="T8" fmla="*/ 74 w 289"/>
                <a:gd name="T9" fmla="*/ 223 h 292"/>
                <a:gd name="T10" fmla="*/ 78 w 289"/>
                <a:gd name="T11" fmla="*/ 223 h 292"/>
                <a:gd name="T12" fmla="*/ 51 w 289"/>
                <a:gd name="T13" fmla="*/ 240 h 292"/>
                <a:gd name="T14" fmla="*/ 56 w 289"/>
                <a:gd name="T15" fmla="*/ 245 h 292"/>
                <a:gd name="T16" fmla="*/ 157 w 289"/>
                <a:gd name="T17" fmla="*/ 258 h 292"/>
                <a:gd name="T18" fmla="*/ 280 w 289"/>
                <a:gd name="T19" fmla="*/ 140 h 292"/>
                <a:gd name="T20" fmla="*/ 206 w 289"/>
                <a:gd name="T21" fmla="*/ 20 h 292"/>
                <a:gd name="T22" fmla="*/ 140 w 289"/>
                <a:gd name="T23" fmla="*/ 9 h 292"/>
                <a:gd name="T24" fmla="*/ 61 w 289"/>
                <a:gd name="T25" fmla="*/ 112 h 292"/>
                <a:gd name="T26" fmla="*/ 173 w 289"/>
                <a:gd name="T27" fmla="*/ 206 h 292"/>
                <a:gd name="T28" fmla="*/ 233 w 289"/>
                <a:gd name="T29" fmla="*/ 186 h 292"/>
                <a:gd name="T30" fmla="*/ 247 w 289"/>
                <a:gd name="T31" fmla="*/ 113 h 292"/>
                <a:gd name="T32" fmla="*/ 126 w 289"/>
                <a:gd name="T33" fmla="*/ 53 h 292"/>
                <a:gd name="T34" fmla="*/ 105 w 289"/>
                <a:gd name="T35" fmla="*/ 166 h 292"/>
                <a:gd name="T36" fmla="*/ 204 w 289"/>
                <a:gd name="T37" fmla="*/ 156 h 292"/>
                <a:gd name="T38" fmla="*/ 180 w 289"/>
                <a:gd name="T39" fmla="*/ 68 h 292"/>
                <a:gd name="T40" fmla="*/ 128 w 289"/>
                <a:gd name="T41" fmla="*/ 86 h 292"/>
                <a:gd name="T42" fmla="*/ 136 w 289"/>
                <a:gd name="T43" fmla="*/ 153 h 292"/>
                <a:gd name="T44" fmla="*/ 164 w 289"/>
                <a:gd name="T45" fmla="*/ 145 h 292"/>
                <a:gd name="T46" fmla="*/ 173 w 289"/>
                <a:gd name="T47" fmla="*/ 117 h 292"/>
                <a:gd name="T48" fmla="*/ 133 w 289"/>
                <a:gd name="T49" fmla="*/ 119 h 292"/>
                <a:gd name="T50" fmla="*/ 152 w 289"/>
                <a:gd name="T51" fmla="*/ 96 h 292"/>
                <a:gd name="T52" fmla="*/ 184 w 289"/>
                <a:gd name="T53" fmla="*/ 126 h 292"/>
                <a:gd name="T54" fmla="*/ 135 w 289"/>
                <a:gd name="T55" fmla="*/ 161 h 292"/>
                <a:gd name="T56" fmla="*/ 167 w 289"/>
                <a:gd name="T57" fmla="*/ 57 h 292"/>
                <a:gd name="T58" fmla="*/ 221 w 289"/>
                <a:gd name="T59" fmla="*/ 122 h 292"/>
                <a:gd name="T60" fmla="*/ 152 w 289"/>
                <a:gd name="T61" fmla="*/ 191 h 292"/>
                <a:gd name="T62" fmla="*/ 77 w 289"/>
                <a:gd name="T63" fmla="*/ 123 h 292"/>
                <a:gd name="T64" fmla="*/ 164 w 289"/>
                <a:gd name="T65" fmla="*/ 35 h 292"/>
                <a:gd name="T66" fmla="*/ 258 w 289"/>
                <a:gd name="T67" fmla="*/ 134 h 292"/>
                <a:gd name="T68" fmla="*/ 173 w 289"/>
                <a:gd name="T69" fmla="*/ 214 h 292"/>
                <a:gd name="T70" fmla="*/ 83 w 289"/>
                <a:gd name="T71" fmla="*/ 186 h 292"/>
                <a:gd name="T72" fmla="*/ 57 w 289"/>
                <a:gd name="T73" fmla="*/ 77 h 292"/>
                <a:gd name="T74" fmla="*/ 155 w 289"/>
                <a:gd name="T75" fmla="*/ 0 h 292"/>
                <a:gd name="T76" fmla="*/ 254 w 289"/>
                <a:gd name="T77" fmla="*/ 51 h 292"/>
                <a:gd name="T78" fmla="*/ 239 w 289"/>
                <a:gd name="T79" fmla="*/ 246 h 292"/>
                <a:gd name="T80" fmla="*/ 118 w 289"/>
                <a:gd name="T81" fmla="*/ 264 h 292"/>
                <a:gd name="T82" fmla="*/ 37 w 289"/>
                <a:gd name="T83" fmla="*/ 252 h 292"/>
                <a:gd name="T84" fmla="*/ 63 w 289"/>
                <a:gd name="T85" fmla="*/ 292 h 292"/>
                <a:gd name="T86" fmla="*/ 6 w 289"/>
                <a:gd name="T87" fmla="*/ 248 h 292"/>
                <a:gd name="T88" fmla="*/ 7 w 289"/>
                <a:gd name="T89" fmla="*/ 24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292">
                  <a:moveTo>
                    <a:pt x="7" y="240"/>
                  </a:moveTo>
                  <a:cubicBezTo>
                    <a:pt x="21" y="236"/>
                    <a:pt x="36" y="237"/>
                    <a:pt x="49" y="232"/>
                  </a:cubicBezTo>
                  <a:cubicBezTo>
                    <a:pt x="51" y="232"/>
                    <a:pt x="57" y="229"/>
                    <a:pt x="63" y="226"/>
                  </a:cubicBezTo>
                  <a:cubicBezTo>
                    <a:pt x="65" y="225"/>
                    <a:pt x="67" y="224"/>
                    <a:pt x="69" y="223"/>
                  </a:cubicBezTo>
                  <a:cubicBezTo>
                    <a:pt x="70" y="222"/>
                    <a:pt x="70" y="222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2" y="223"/>
                    <a:pt x="72" y="223"/>
                    <a:pt x="72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3"/>
                    <a:pt x="78" y="223"/>
                  </a:cubicBezTo>
                  <a:cubicBezTo>
                    <a:pt x="78" y="227"/>
                    <a:pt x="76" y="228"/>
                    <a:pt x="74" y="229"/>
                  </a:cubicBezTo>
                  <a:cubicBezTo>
                    <a:pt x="68" y="234"/>
                    <a:pt x="57" y="239"/>
                    <a:pt x="51" y="240"/>
                  </a:cubicBezTo>
                  <a:cubicBezTo>
                    <a:pt x="46" y="242"/>
                    <a:pt x="41" y="243"/>
                    <a:pt x="36" y="244"/>
                  </a:cubicBezTo>
                  <a:cubicBezTo>
                    <a:pt x="43" y="244"/>
                    <a:pt x="50" y="245"/>
                    <a:pt x="56" y="245"/>
                  </a:cubicBezTo>
                  <a:cubicBezTo>
                    <a:pt x="77" y="248"/>
                    <a:pt x="98" y="254"/>
                    <a:pt x="119" y="256"/>
                  </a:cubicBezTo>
                  <a:cubicBezTo>
                    <a:pt x="130" y="257"/>
                    <a:pt x="143" y="258"/>
                    <a:pt x="157" y="258"/>
                  </a:cubicBezTo>
                  <a:cubicBezTo>
                    <a:pt x="185" y="258"/>
                    <a:pt x="215" y="254"/>
                    <a:pt x="234" y="239"/>
                  </a:cubicBezTo>
                  <a:cubicBezTo>
                    <a:pt x="264" y="216"/>
                    <a:pt x="280" y="178"/>
                    <a:pt x="280" y="140"/>
                  </a:cubicBezTo>
                  <a:cubicBezTo>
                    <a:pt x="280" y="109"/>
                    <a:pt x="270" y="78"/>
                    <a:pt x="248" y="56"/>
                  </a:cubicBezTo>
                  <a:cubicBezTo>
                    <a:pt x="234" y="42"/>
                    <a:pt x="223" y="27"/>
                    <a:pt x="206" y="20"/>
                  </a:cubicBezTo>
                  <a:cubicBezTo>
                    <a:pt x="189" y="12"/>
                    <a:pt x="173" y="8"/>
                    <a:pt x="155" y="8"/>
                  </a:cubicBezTo>
                  <a:cubicBezTo>
                    <a:pt x="150" y="8"/>
                    <a:pt x="146" y="8"/>
                    <a:pt x="140" y="9"/>
                  </a:cubicBezTo>
                  <a:cubicBezTo>
                    <a:pt x="101" y="14"/>
                    <a:pt x="77" y="42"/>
                    <a:pt x="65" y="80"/>
                  </a:cubicBezTo>
                  <a:cubicBezTo>
                    <a:pt x="62" y="90"/>
                    <a:pt x="61" y="101"/>
                    <a:pt x="61" y="112"/>
                  </a:cubicBezTo>
                  <a:cubicBezTo>
                    <a:pt x="61" y="138"/>
                    <a:pt x="69" y="164"/>
                    <a:pt x="88" y="179"/>
                  </a:cubicBezTo>
                  <a:cubicBezTo>
                    <a:pt x="111" y="198"/>
                    <a:pt x="143" y="206"/>
                    <a:pt x="173" y="206"/>
                  </a:cubicBezTo>
                  <a:cubicBezTo>
                    <a:pt x="173" y="206"/>
                    <a:pt x="173" y="206"/>
                    <a:pt x="173" y="206"/>
                  </a:cubicBezTo>
                  <a:cubicBezTo>
                    <a:pt x="197" y="206"/>
                    <a:pt x="219" y="205"/>
                    <a:pt x="233" y="186"/>
                  </a:cubicBezTo>
                  <a:cubicBezTo>
                    <a:pt x="244" y="172"/>
                    <a:pt x="250" y="152"/>
                    <a:pt x="250" y="134"/>
                  </a:cubicBezTo>
                  <a:cubicBezTo>
                    <a:pt x="250" y="127"/>
                    <a:pt x="249" y="120"/>
                    <a:pt x="247" y="113"/>
                  </a:cubicBezTo>
                  <a:cubicBezTo>
                    <a:pt x="236" y="72"/>
                    <a:pt x="203" y="44"/>
                    <a:pt x="164" y="44"/>
                  </a:cubicBezTo>
                  <a:cubicBezTo>
                    <a:pt x="152" y="44"/>
                    <a:pt x="139" y="46"/>
                    <a:pt x="126" y="53"/>
                  </a:cubicBezTo>
                  <a:cubicBezTo>
                    <a:pt x="103" y="64"/>
                    <a:pt x="86" y="95"/>
                    <a:pt x="86" y="123"/>
                  </a:cubicBezTo>
                  <a:cubicBezTo>
                    <a:pt x="86" y="140"/>
                    <a:pt x="92" y="156"/>
                    <a:pt x="105" y="166"/>
                  </a:cubicBezTo>
                  <a:cubicBezTo>
                    <a:pt x="118" y="177"/>
                    <a:pt x="135" y="182"/>
                    <a:pt x="152" y="182"/>
                  </a:cubicBezTo>
                  <a:cubicBezTo>
                    <a:pt x="172" y="182"/>
                    <a:pt x="192" y="174"/>
                    <a:pt x="204" y="156"/>
                  </a:cubicBezTo>
                  <a:cubicBezTo>
                    <a:pt x="210" y="147"/>
                    <a:pt x="213" y="134"/>
                    <a:pt x="213" y="122"/>
                  </a:cubicBezTo>
                  <a:cubicBezTo>
                    <a:pt x="213" y="98"/>
                    <a:pt x="202" y="75"/>
                    <a:pt x="180" y="68"/>
                  </a:cubicBezTo>
                  <a:cubicBezTo>
                    <a:pt x="176" y="66"/>
                    <a:pt x="171" y="65"/>
                    <a:pt x="167" y="65"/>
                  </a:cubicBezTo>
                  <a:cubicBezTo>
                    <a:pt x="152" y="65"/>
                    <a:pt x="138" y="74"/>
                    <a:pt x="128" y="86"/>
                  </a:cubicBezTo>
                  <a:cubicBezTo>
                    <a:pt x="117" y="98"/>
                    <a:pt x="111" y="114"/>
                    <a:pt x="111" y="127"/>
                  </a:cubicBezTo>
                  <a:cubicBezTo>
                    <a:pt x="111" y="141"/>
                    <a:pt x="117" y="151"/>
                    <a:pt x="136" y="153"/>
                  </a:cubicBezTo>
                  <a:cubicBezTo>
                    <a:pt x="137" y="153"/>
                    <a:pt x="138" y="153"/>
                    <a:pt x="139" y="153"/>
                  </a:cubicBezTo>
                  <a:cubicBezTo>
                    <a:pt x="148" y="153"/>
                    <a:pt x="157" y="150"/>
                    <a:pt x="164" y="145"/>
                  </a:cubicBezTo>
                  <a:cubicBezTo>
                    <a:pt x="171" y="140"/>
                    <a:pt x="175" y="134"/>
                    <a:pt x="175" y="126"/>
                  </a:cubicBezTo>
                  <a:cubicBezTo>
                    <a:pt x="175" y="124"/>
                    <a:pt x="175" y="121"/>
                    <a:pt x="173" y="117"/>
                  </a:cubicBezTo>
                  <a:cubicBezTo>
                    <a:pt x="170" y="109"/>
                    <a:pt x="161" y="104"/>
                    <a:pt x="152" y="104"/>
                  </a:cubicBezTo>
                  <a:cubicBezTo>
                    <a:pt x="143" y="104"/>
                    <a:pt x="135" y="109"/>
                    <a:pt x="133" y="119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7" y="103"/>
                    <a:pt x="140" y="95"/>
                    <a:pt x="152" y="96"/>
                  </a:cubicBezTo>
                  <a:cubicBezTo>
                    <a:pt x="164" y="96"/>
                    <a:pt x="176" y="102"/>
                    <a:pt x="181" y="114"/>
                  </a:cubicBezTo>
                  <a:cubicBezTo>
                    <a:pt x="183" y="118"/>
                    <a:pt x="184" y="122"/>
                    <a:pt x="184" y="126"/>
                  </a:cubicBezTo>
                  <a:cubicBezTo>
                    <a:pt x="183" y="149"/>
                    <a:pt x="159" y="161"/>
                    <a:pt x="139" y="161"/>
                  </a:cubicBezTo>
                  <a:cubicBezTo>
                    <a:pt x="138" y="161"/>
                    <a:pt x="137" y="161"/>
                    <a:pt x="135" y="161"/>
                  </a:cubicBezTo>
                  <a:cubicBezTo>
                    <a:pt x="113" y="159"/>
                    <a:pt x="102" y="144"/>
                    <a:pt x="103" y="127"/>
                  </a:cubicBezTo>
                  <a:cubicBezTo>
                    <a:pt x="103" y="96"/>
                    <a:pt x="131" y="58"/>
                    <a:pt x="167" y="57"/>
                  </a:cubicBezTo>
                  <a:cubicBezTo>
                    <a:pt x="172" y="57"/>
                    <a:pt x="178" y="58"/>
                    <a:pt x="183" y="60"/>
                  </a:cubicBezTo>
                  <a:cubicBezTo>
                    <a:pt x="209" y="69"/>
                    <a:pt x="221" y="96"/>
                    <a:pt x="221" y="122"/>
                  </a:cubicBezTo>
                  <a:cubicBezTo>
                    <a:pt x="221" y="136"/>
                    <a:pt x="218" y="149"/>
                    <a:pt x="211" y="160"/>
                  </a:cubicBezTo>
                  <a:cubicBezTo>
                    <a:pt x="197" y="181"/>
                    <a:pt x="175" y="191"/>
                    <a:pt x="152" y="191"/>
                  </a:cubicBezTo>
                  <a:cubicBezTo>
                    <a:pt x="133" y="191"/>
                    <a:pt x="114" y="185"/>
                    <a:pt x="100" y="173"/>
                  </a:cubicBezTo>
                  <a:cubicBezTo>
                    <a:pt x="84" y="160"/>
                    <a:pt x="77" y="142"/>
                    <a:pt x="77" y="123"/>
                  </a:cubicBezTo>
                  <a:cubicBezTo>
                    <a:pt x="78" y="92"/>
                    <a:pt x="95" y="59"/>
                    <a:pt x="122" y="45"/>
                  </a:cubicBezTo>
                  <a:cubicBezTo>
                    <a:pt x="137" y="38"/>
                    <a:pt x="151" y="35"/>
                    <a:pt x="164" y="35"/>
                  </a:cubicBezTo>
                  <a:cubicBezTo>
                    <a:pt x="207" y="35"/>
                    <a:pt x="243" y="67"/>
                    <a:pt x="255" y="111"/>
                  </a:cubicBezTo>
                  <a:cubicBezTo>
                    <a:pt x="257" y="118"/>
                    <a:pt x="258" y="126"/>
                    <a:pt x="258" y="134"/>
                  </a:cubicBezTo>
                  <a:cubicBezTo>
                    <a:pt x="258" y="154"/>
                    <a:pt x="252" y="175"/>
                    <a:pt x="240" y="191"/>
                  </a:cubicBezTo>
                  <a:cubicBezTo>
                    <a:pt x="223" y="214"/>
                    <a:pt x="196" y="214"/>
                    <a:pt x="173" y="214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41" y="214"/>
                    <a:pt x="108" y="206"/>
                    <a:pt x="83" y="186"/>
                  </a:cubicBezTo>
                  <a:cubicBezTo>
                    <a:pt x="61" y="168"/>
                    <a:pt x="52" y="139"/>
                    <a:pt x="52" y="112"/>
                  </a:cubicBezTo>
                  <a:cubicBezTo>
                    <a:pt x="52" y="100"/>
                    <a:pt x="54" y="88"/>
                    <a:pt x="57" y="77"/>
                  </a:cubicBezTo>
                  <a:cubicBezTo>
                    <a:pt x="69" y="38"/>
                    <a:pt x="97" y="6"/>
                    <a:pt x="139" y="1"/>
                  </a:cubicBezTo>
                  <a:cubicBezTo>
                    <a:pt x="145" y="0"/>
                    <a:pt x="150" y="0"/>
                    <a:pt x="155" y="0"/>
                  </a:cubicBezTo>
                  <a:cubicBezTo>
                    <a:pt x="174" y="0"/>
                    <a:pt x="192" y="4"/>
                    <a:pt x="210" y="12"/>
                  </a:cubicBezTo>
                  <a:cubicBezTo>
                    <a:pt x="229" y="21"/>
                    <a:pt x="241" y="37"/>
                    <a:pt x="254" y="51"/>
                  </a:cubicBezTo>
                  <a:cubicBezTo>
                    <a:pt x="278" y="74"/>
                    <a:pt x="289" y="107"/>
                    <a:pt x="289" y="140"/>
                  </a:cubicBezTo>
                  <a:cubicBezTo>
                    <a:pt x="289" y="180"/>
                    <a:pt x="272" y="221"/>
                    <a:pt x="239" y="246"/>
                  </a:cubicBezTo>
                  <a:cubicBezTo>
                    <a:pt x="218" y="262"/>
                    <a:pt x="186" y="266"/>
                    <a:pt x="157" y="266"/>
                  </a:cubicBezTo>
                  <a:cubicBezTo>
                    <a:pt x="143" y="266"/>
                    <a:pt x="129" y="265"/>
                    <a:pt x="118" y="264"/>
                  </a:cubicBezTo>
                  <a:cubicBezTo>
                    <a:pt x="96" y="262"/>
                    <a:pt x="76" y="257"/>
                    <a:pt x="55" y="254"/>
                  </a:cubicBezTo>
                  <a:cubicBezTo>
                    <a:pt x="49" y="253"/>
                    <a:pt x="43" y="252"/>
                    <a:pt x="37" y="252"/>
                  </a:cubicBezTo>
                  <a:cubicBezTo>
                    <a:pt x="49" y="260"/>
                    <a:pt x="62" y="275"/>
                    <a:pt x="69" y="287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48" y="277"/>
                    <a:pt x="30" y="264"/>
                    <a:pt x="13" y="251"/>
                  </a:cubicBezTo>
                  <a:cubicBezTo>
                    <a:pt x="11" y="250"/>
                    <a:pt x="8" y="249"/>
                    <a:pt x="6" y="248"/>
                  </a:cubicBezTo>
                  <a:cubicBezTo>
                    <a:pt x="0" y="243"/>
                    <a:pt x="0" y="243"/>
                    <a:pt x="0" y="243"/>
                  </a:cubicBezTo>
                  <a:lnTo>
                    <a:pt x="7" y="240"/>
                  </a:lnTo>
                  <a:close/>
                </a:path>
              </a:pathLst>
            </a:custGeom>
            <a:solidFill>
              <a:srgbClr val="CD8352"/>
            </a:solidFill>
            <a:ln>
              <a:noFill/>
            </a:ln>
          </p:spPr>
          <p:txBody>
            <a:bodyPr vert="horz" wrap="square" lIns="68568" tIns="34285" rIns="68568" bIns="34285" numCol="1" anchor="t" anchorCtr="0" compatLnSpc="1"/>
            <a:lstStyle/>
            <a:p>
              <a:pPr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6A64A3BE-2FA3-4F75-A059-9A27054CECE2}"/>
              </a:ext>
            </a:extLst>
          </p:cNvPr>
          <p:cNvSpPr txBox="1"/>
          <p:nvPr/>
        </p:nvSpPr>
        <p:spPr>
          <a:xfrm>
            <a:off x="4358167" y="5872958"/>
            <a:ext cx="54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  <a:ea typeface="微软雅黑"/>
              </a:rPr>
              <a:t>Ác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  <a:ea typeface="微软雅黑"/>
              </a:rPr>
              <a:t> –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  <a:ea typeface="微软雅黑"/>
              </a:rPr>
              <a:t>si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  <a:ea typeface="微软雅黑"/>
              </a:rPr>
              <a:t> -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UTM Azuki" panose="02040603050506020204" pitchFamily="18" charset="0"/>
                <a:ea typeface="微软雅黑"/>
              </a:rPr>
              <a:t>mét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UTM Azuki" panose="02040603050506020204" pitchFamily="18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66317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2076035"/>
            <a:ext cx="3585078" cy="1511955"/>
          </a:xfrm>
          <a:prstGeom prst="rect">
            <a:avLst/>
          </a:prstGeom>
        </p:spPr>
      </p:pic>
      <p:pic>
        <p:nvPicPr>
          <p:cNvPr id="77" name="图片 76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3592899"/>
            <a:ext cx="3585078" cy="1511955"/>
          </a:xfrm>
          <a:prstGeom prst="rect">
            <a:avLst/>
          </a:prstGeom>
        </p:spPr>
      </p:pic>
      <p:sp>
        <p:nvSpPr>
          <p:cNvPr id="71" name="文本框 70"/>
          <p:cNvSpPr txBox="1"/>
          <p:nvPr/>
        </p:nvSpPr>
        <p:spPr>
          <a:xfrm>
            <a:off x="2667813" y="3349540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25400" dist="127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02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25400" dist="127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2667813" y="4598448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25400" dist="127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03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25400" dist="127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729E8AB-2932-4142-AD83-7C93B20E9889}"/>
              </a:ext>
            </a:extLst>
          </p:cNvPr>
          <p:cNvGrpSpPr/>
          <p:nvPr/>
        </p:nvGrpSpPr>
        <p:grpSpPr>
          <a:xfrm>
            <a:off x="514390" y="5630438"/>
            <a:ext cx="9308846" cy="1131949"/>
            <a:chOff x="231658" y="2225017"/>
            <a:chExt cx="15217052" cy="350725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1F96997-B5C9-4F8D-90DD-23FE3340F986}"/>
                </a:ext>
              </a:extLst>
            </p:cNvPr>
            <p:cNvGrpSpPr/>
            <p:nvPr/>
          </p:nvGrpSpPr>
          <p:grpSpPr>
            <a:xfrm>
              <a:off x="2380341" y="2278521"/>
              <a:ext cx="13068369" cy="3453752"/>
              <a:chOff x="1698170" y="2772007"/>
              <a:chExt cx="13068369" cy="3453752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9C5F0A3-7C7B-48D2-A910-3E825B22C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2031" y="4032430"/>
                <a:ext cx="9904508" cy="2193329"/>
              </a:xfrm>
              <a:prstGeom prst="rect">
                <a:avLst/>
              </a:prstGeom>
            </p:spPr>
          </p:pic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3E1B2D-3EF4-49F9-AE6D-56360CCE9BF4}"/>
                  </a:ext>
                </a:extLst>
              </p:cNvPr>
              <p:cNvSpPr/>
              <p:nvPr/>
            </p:nvSpPr>
            <p:spPr>
              <a:xfrm>
                <a:off x="1698170" y="2772007"/>
                <a:ext cx="9521372" cy="2193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solidFill>
                      <a:srgbClr val="FFC000"/>
                    </a:solidFill>
                  </a:ln>
                  <a:solidFill>
                    <a:srgbClr val="CD8352"/>
                  </a:solidFill>
                  <a:effectLst/>
                  <a:uLnTx/>
                  <a:uFillTx/>
                  <a:latin typeface="UTM Androgyne" panose="02040603050506020204" pitchFamily="18" charset="0"/>
                  <a:ea typeface="微软雅黑"/>
                  <a:cs typeface="+mn-cs"/>
                </a:endParaRPr>
              </a:p>
            </p:txBody>
          </p:sp>
        </p:grpSp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5DC9CF98-C040-41AA-92A2-EDE8E1ABFA43}"/>
                </a:ext>
              </a:extLst>
            </p:cNvPr>
            <p:cNvSpPr/>
            <p:nvPr/>
          </p:nvSpPr>
          <p:spPr bwMode="auto">
            <a:xfrm rot="10236783" flipV="1">
              <a:off x="231658" y="2225017"/>
              <a:ext cx="1763691" cy="1240505"/>
            </a:xfrm>
            <a:custGeom>
              <a:avLst/>
              <a:gdLst>
                <a:gd name="T0" fmla="*/ 49 w 289"/>
                <a:gd name="T1" fmla="*/ 232 h 292"/>
                <a:gd name="T2" fmla="*/ 69 w 289"/>
                <a:gd name="T3" fmla="*/ 223 h 292"/>
                <a:gd name="T4" fmla="*/ 70 w 289"/>
                <a:gd name="T5" fmla="*/ 221 h 292"/>
                <a:gd name="T6" fmla="*/ 70 w 289"/>
                <a:gd name="T7" fmla="*/ 221 h 292"/>
                <a:gd name="T8" fmla="*/ 74 w 289"/>
                <a:gd name="T9" fmla="*/ 223 h 292"/>
                <a:gd name="T10" fmla="*/ 78 w 289"/>
                <a:gd name="T11" fmla="*/ 223 h 292"/>
                <a:gd name="T12" fmla="*/ 51 w 289"/>
                <a:gd name="T13" fmla="*/ 240 h 292"/>
                <a:gd name="T14" fmla="*/ 56 w 289"/>
                <a:gd name="T15" fmla="*/ 245 h 292"/>
                <a:gd name="T16" fmla="*/ 157 w 289"/>
                <a:gd name="T17" fmla="*/ 258 h 292"/>
                <a:gd name="T18" fmla="*/ 280 w 289"/>
                <a:gd name="T19" fmla="*/ 140 h 292"/>
                <a:gd name="T20" fmla="*/ 206 w 289"/>
                <a:gd name="T21" fmla="*/ 20 h 292"/>
                <a:gd name="T22" fmla="*/ 140 w 289"/>
                <a:gd name="T23" fmla="*/ 9 h 292"/>
                <a:gd name="T24" fmla="*/ 61 w 289"/>
                <a:gd name="T25" fmla="*/ 112 h 292"/>
                <a:gd name="T26" fmla="*/ 173 w 289"/>
                <a:gd name="T27" fmla="*/ 206 h 292"/>
                <a:gd name="T28" fmla="*/ 233 w 289"/>
                <a:gd name="T29" fmla="*/ 186 h 292"/>
                <a:gd name="T30" fmla="*/ 247 w 289"/>
                <a:gd name="T31" fmla="*/ 113 h 292"/>
                <a:gd name="T32" fmla="*/ 126 w 289"/>
                <a:gd name="T33" fmla="*/ 53 h 292"/>
                <a:gd name="T34" fmla="*/ 105 w 289"/>
                <a:gd name="T35" fmla="*/ 166 h 292"/>
                <a:gd name="T36" fmla="*/ 204 w 289"/>
                <a:gd name="T37" fmla="*/ 156 h 292"/>
                <a:gd name="T38" fmla="*/ 180 w 289"/>
                <a:gd name="T39" fmla="*/ 68 h 292"/>
                <a:gd name="T40" fmla="*/ 128 w 289"/>
                <a:gd name="T41" fmla="*/ 86 h 292"/>
                <a:gd name="T42" fmla="*/ 136 w 289"/>
                <a:gd name="T43" fmla="*/ 153 h 292"/>
                <a:gd name="T44" fmla="*/ 164 w 289"/>
                <a:gd name="T45" fmla="*/ 145 h 292"/>
                <a:gd name="T46" fmla="*/ 173 w 289"/>
                <a:gd name="T47" fmla="*/ 117 h 292"/>
                <a:gd name="T48" fmla="*/ 133 w 289"/>
                <a:gd name="T49" fmla="*/ 119 h 292"/>
                <a:gd name="T50" fmla="*/ 152 w 289"/>
                <a:gd name="T51" fmla="*/ 96 h 292"/>
                <a:gd name="T52" fmla="*/ 184 w 289"/>
                <a:gd name="T53" fmla="*/ 126 h 292"/>
                <a:gd name="T54" fmla="*/ 135 w 289"/>
                <a:gd name="T55" fmla="*/ 161 h 292"/>
                <a:gd name="T56" fmla="*/ 167 w 289"/>
                <a:gd name="T57" fmla="*/ 57 h 292"/>
                <a:gd name="T58" fmla="*/ 221 w 289"/>
                <a:gd name="T59" fmla="*/ 122 h 292"/>
                <a:gd name="T60" fmla="*/ 152 w 289"/>
                <a:gd name="T61" fmla="*/ 191 h 292"/>
                <a:gd name="T62" fmla="*/ 77 w 289"/>
                <a:gd name="T63" fmla="*/ 123 h 292"/>
                <a:gd name="T64" fmla="*/ 164 w 289"/>
                <a:gd name="T65" fmla="*/ 35 h 292"/>
                <a:gd name="T66" fmla="*/ 258 w 289"/>
                <a:gd name="T67" fmla="*/ 134 h 292"/>
                <a:gd name="T68" fmla="*/ 173 w 289"/>
                <a:gd name="T69" fmla="*/ 214 h 292"/>
                <a:gd name="T70" fmla="*/ 83 w 289"/>
                <a:gd name="T71" fmla="*/ 186 h 292"/>
                <a:gd name="T72" fmla="*/ 57 w 289"/>
                <a:gd name="T73" fmla="*/ 77 h 292"/>
                <a:gd name="T74" fmla="*/ 155 w 289"/>
                <a:gd name="T75" fmla="*/ 0 h 292"/>
                <a:gd name="T76" fmla="*/ 254 w 289"/>
                <a:gd name="T77" fmla="*/ 51 h 292"/>
                <a:gd name="T78" fmla="*/ 239 w 289"/>
                <a:gd name="T79" fmla="*/ 246 h 292"/>
                <a:gd name="T80" fmla="*/ 118 w 289"/>
                <a:gd name="T81" fmla="*/ 264 h 292"/>
                <a:gd name="T82" fmla="*/ 37 w 289"/>
                <a:gd name="T83" fmla="*/ 252 h 292"/>
                <a:gd name="T84" fmla="*/ 63 w 289"/>
                <a:gd name="T85" fmla="*/ 292 h 292"/>
                <a:gd name="T86" fmla="*/ 6 w 289"/>
                <a:gd name="T87" fmla="*/ 248 h 292"/>
                <a:gd name="T88" fmla="*/ 7 w 289"/>
                <a:gd name="T89" fmla="*/ 24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292">
                  <a:moveTo>
                    <a:pt x="7" y="240"/>
                  </a:moveTo>
                  <a:cubicBezTo>
                    <a:pt x="21" y="236"/>
                    <a:pt x="36" y="237"/>
                    <a:pt x="49" y="232"/>
                  </a:cubicBezTo>
                  <a:cubicBezTo>
                    <a:pt x="51" y="232"/>
                    <a:pt x="57" y="229"/>
                    <a:pt x="63" y="226"/>
                  </a:cubicBezTo>
                  <a:cubicBezTo>
                    <a:pt x="65" y="225"/>
                    <a:pt x="67" y="224"/>
                    <a:pt x="69" y="223"/>
                  </a:cubicBezTo>
                  <a:cubicBezTo>
                    <a:pt x="70" y="222"/>
                    <a:pt x="70" y="222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2" y="223"/>
                    <a:pt x="72" y="223"/>
                    <a:pt x="72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3"/>
                    <a:pt x="78" y="223"/>
                  </a:cubicBezTo>
                  <a:cubicBezTo>
                    <a:pt x="78" y="227"/>
                    <a:pt x="76" y="228"/>
                    <a:pt x="74" y="229"/>
                  </a:cubicBezTo>
                  <a:cubicBezTo>
                    <a:pt x="68" y="234"/>
                    <a:pt x="57" y="239"/>
                    <a:pt x="51" y="240"/>
                  </a:cubicBezTo>
                  <a:cubicBezTo>
                    <a:pt x="46" y="242"/>
                    <a:pt x="41" y="243"/>
                    <a:pt x="36" y="244"/>
                  </a:cubicBezTo>
                  <a:cubicBezTo>
                    <a:pt x="43" y="244"/>
                    <a:pt x="50" y="245"/>
                    <a:pt x="56" y="245"/>
                  </a:cubicBezTo>
                  <a:cubicBezTo>
                    <a:pt x="77" y="248"/>
                    <a:pt x="98" y="254"/>
                    <a:pt x="119" y="256"/>
                  </a:cubicBezTo>
                  <a:cubicBezTo>
                    <a:pt x="130" y="257"/>
                    <a:pt x="143" y="258"/>
                    <a:pt x="157" y="258"/>
                  </a:cubicBezTo>
                  <a:cubicBezTo>
                    <a:pt x="185" y="258"/>
                    <a:pt x="215" y="254"/>
                    <a:pt x="234" y="239"/>
                  </a:cubicBezTo>
                  <a:cubicBezTo>
                    <a:pt x="264" y="216"/>
                    <a:pt x="280" y="178"/>
                    <a:pt x="280" y="140"/>
                  </a:cubicBezTo>
                  <a:cubicBezTo>
                    <a:pt x="280" y="109"/>
                    <a:pt x="270" y="78"/>
                    <a:pt x="248" y="56"/>
                  </a:cubicBezTo>
                  <a:cubicBezTo>
                    <a:pt x="234" y="42"/>
                    <a:pt x="223" y="27"/>
                    <a:pt x="206" y="20"/>
                  </a:cubicBezTo>
                  <a:cubicBezTo>
                    <a:pt x="189" y="12"/>
                    <a:pt x="173" y="8"/>
                    <a:pt x="155" y="8"/>
                  </a:cubicBezTo>
                  <a:cubicBezTo>
                    <a:pt x="150" y="8"/>
                    <a:pt x="146" y="8"/>
                    <a:pt x="140" y="9"/>
                  </a:cubicBezTo>
                  <a:cubicBezTo>
                    <a:pt x="101" y="14"/>
                    <a:pt x="77" y="42"/>
                    <a:pt x="65" y="80"/>
                  </a:cubicBezTo>
                  <a:cubicBezTo>
                    <a:pt x="62" y="90"/>
                    <a:pt x="61" y="101"/>
                    <a:pt x="61" y="112"/>
                  </a:cubicBezTo>
                  <a:cubicBezTo>
                    <a:pt x="61" y="138"/>
                    <a:pt x="69" y="164"/>
                    <a:pt x="88" y="179"/>
                  </a:cubicBezTo>
                  <a:cubicBezTo>
                    <a:pt x="111" y="198"/>
                    <a:pt x="143" y="206"/>
                    <a:pt x="173" y="206"/>
                  </a:cubicBezTo>
                  <a:cubicBezTo>
                    <a:pt x="173" y="206"/>
                    <a:pt x="173" y="206"/>
                    <a:pt x="173" y="206"/>
                  </a:cubicBezTo>
                  <a:cubicBezTo>
                    <a:pt x="197" y="206"/>
                    <a:pt x="219" y="205"/>
                    <a:pt x="233" y="186"/>
                  </a:cubicBezTo>
                  <a:cubicBezTo>
                    <a:pt x="244" y="172"/>
                    <a:pt x="250" y="152"/>
                    <a:pt x="250" y="134"/>
                  </a:cubicBezTo>
                  <a:cubicBezTo>
                    <a:pt x="250" y="127"/>
                    <a:pt x="249" y="120"/>
                    <a:pt x="247" y="113"/>
                  </a:cubicBezTo>
                  <a:cubicBezTo>
                    <a:pt x="236" y="72"/>
                    <a:pt x="203" y="44"/>
                    <a:pt x="164" y="44"/>
                  </a:cubicBezTo>
                  <a:cubicBezTo>
                    <a:pt x="152" y="44"/>
                    <a:pt x="139" y="46"/>
                    <a:pt x="126" y="53"/>
                  </a:cubicBezTo>
                  <a:cubicBezTo>
                    <a:pt x="103" y="64"/>
                    <a:pt x="86" y="95"/>
                    <a:pt x="86" y="123"/>
                  </a:cubicBezTo>
                  <a:cubicBezTo>
                    <a:pt x="86" y="140"/>
                    <a:pt x="92" y="156"/>
                    <a:pt x="105" y="166"/>
                  </a:cubicBezTo>
                  <a:cubicBezTo>
                    <a:pt x="118" y="177"/>
                    <a:pt x="135" y="182"/>
                    <a:pt x="152" y="182"/>
                  </a:cubicBezTo>
                  <a:cubicBezTo>
                    <a:pt x="172" y="182"/>
                    <a:pt x="192" y="174"/>
                    <a:pt x="204" y="156"/>
                  </a:cubicBezTo>
                  <a:cubicBezTo>
                    <a:pt x="210" y="147"/>
                    <a:pt x="213" y="134"/>
                    <a:pt x="213" y="122"/>
                  </a:cubicBezTo>
                  <a:cubicBezTo>
                    <a:pt x="213" y="98"/>
                    <a:pt x="202" y="75"/>
                    <a:pt x="180" y="68"/>
                  </a:cubicBezTo>
                  <a:cubicBezTo>
                    <a:pt x="176" y="66"/>
                    <a:pt x="171" y="65"/>
                    <a:pt x="167" y="65"/>
                  </a:cubicBezTo>
                  <a:cubicBezTo>
                    <a:pt x="152" y="65"/>
                    <a:pt x="138" y="74"/>
                    <a:pt x="128" y="86"/>
                  </a:cubicBezTo>
                  <a:cubicBezTo>
                    <a:pt x="117" y="98"/>
                    <a:pt x="111" y="114"/>
                    <a:pt x="111" y="127"/>
                  </a:cubicBezTo>
                  <a:cubicBezTo>
                    <a:pt x="111" y="141"/>
                    <a:pt x="117" y="151"/>
                    <a:pt x="136" y="153"/>
                  </a:cubicBezTo>
                  <a:cubicBezTo>
                    <a:pt x="137" y="153"/>
                    <a:pt x="138" y="153"/>
                    <a:pt x="139" y="153"/>
                  </a:cubicBezTo>
                  <a:cubicBezTo>
                    <a:pt x="148" y="153"/>
                    <a:pt x="157" y="150"/>
                    <a:pt x="164" y="145"/>
                  </a:cubicBezTo>
                  <a:cubicBezTo>
                    <a:pt x="171" y="140"/>
                    <a:pt x="175" y="134"/>
                    <a:pt x="175" y="126"/>
                  </a:cubicBezTo>
                  <a:cubicBezTo>
                    <a:pt x="175" y="124"/>
                    <a:pt x="175" y="121"/>
                    <a:pt x="173" y="117"/>
                  </a:cubicBezTo>
                  <a:cubicBezTo>
                    <a:pt x="170" y="109"/>
                    <a:pt x="161" y="104"/>
                    <a:pt x="152" y="104"/>
                  </a:cubicBezTo>
                  <a:cubicBezTo>
                    <a:pt x="143" y="104"/>
                    <a:pt x="135" y="109"/>
                    <a:pt x="133" y="119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7" y="103"/>
                    <a:pt x="140" y="95"/>
                    <a:pt x="152" y="96"/>
                  </a:cubicBezTo>
                  <a:cubicBezTo>
                    <a:pt x="164" y="96"/>
                    <a:pt x="176" y="102"/>
                    <a:pt x="181" y="114"/>
                  </a:cubicBezTo>
                  <a:cubicBezTo>
                    <a:pt x="183" y="118"/>
                    <a:pt x="184" y="122"/>
                    <a:pt x="184" y="126"/>
                  </a:cubicBezTo>
                  <a:cubicBezTo>
                    <a:pt x="183" y="149"/>
                    <a:pt x="159" y="161"/>
                    <a:pt x="139" y="161"/>
                  </a:cubicBezTo>
                  <a:cubicBezTo>
                    <a:pt x="138" y="161"/>
                    <a:pt x="137" y="161"/>
                    <a:pt x="135" y="161"/>
                  </a:cubicBezTo>
                  <a:cubicBezTo>
                    <a:pt x="113" y="159"/>
                    <a:pt x="102" y="144"/>
                    <a:pt x="103" y="127"/>
                  </a:cubicBezTo>
                  <a:cubicBezTo>
                    <a:pt x="103" y="96"/>
                    <a:pt x="131" y="58"/>
                    <a:pt x="167" y="57"/>
                  </a:cubicBezTo>
                  <a:cubicBezTo>
                    <a:pt x="172" y="57"/>
                    <a:pt x="178" y="58"/>
                    <a:pt x="183" y="60"/>
                  </a:cubicBezTo>
                  <a:cubicBezTo>
                    <a:pt x="209" y="69"/>
                    <a:pt x="221" y="96"/>
                    <a:pt x="221" y="122"/>
                  </a:cubicBezTo>
                  <a:cubicBezTo>
                    <a:pt x="221" y="136"/>
                    <a:pt x="218" y="149"/>
                    <a:pt x="211" y="160"/>
                  </a:cubicBezTo>
                  <a:cubicBezTo>
                    <a:pt x="197" y="181"/>
                    <a:pt x="175" y="191"/>
                    <a:pt x="152" y="191"/>
                  </a:cubicBezTo>
                  <a:cubicBezTo>
                    <a:pt x="133" y="191"/>
                    <a:pt x="114" y="185"/>
                    <a:pt x="100" y="173"/>
                  </a:cubicBezTo>
                  <a:cubicBezTo>
                    <a:pt x="84" y="160"/>
                    <a:pt x="77" y="142"/>
                    <a:pt x="77" y="123"/>
                  </a:cubicBezTo>
                  <a:cubicBezTo>
                    <a:pt x="78" y="92"/>
                    <a:pt x="95" y="59"/>
                    <a:pt x="122" y="45"/>
                  </a:cubicBezTo>
                  <a:cubicBezTo>
                    <a:pt x="137" y="38"/>
                    <a:pt x="151" y="35"/>
                    <a:pt x="164" y="35"/>
                  </a:cubicBezTo>
                  <a:cubicBezTo>
                    <a:pt x="207" y="35"/>
                    <a:pt x="243" y="67"/>
                    <a:pt x="255" y="111"/>
                  </a:cubicBezTo>
                  <a:cubicBezTo>
                    <a:pt x="257" y="118"/>
                    <a:pt x="258" y="126"/>
                    <a:pt x="258" y="134"/>
                  </a:cubicBezTo>
                  <a:cubicBezTo>
                    <a:pt x="258" y="154"/>
                    <a:pt x="252" y="175"/>
                    <a:pt x="240" y="191"/>
                  </a:cubicBezTo>
                  <a:cubicBezTo>
                    <a:pt x="223" y="214"/>
                    <a:pt x="196" y="214"/>
                    <a:pt x="173" y="214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41" y="214"/>
                    <a:pt x="108" y="206"/>
                    <a:pt x="83" y="186"/>
                  </a:cubicBezTo>
                  <a:cubicBezTo>
                    <a:pt x="61" y="168"/>
                    <a:pt x="52" y="139"/>
                    <a:pt x="52" y="112"/>
                  </a:cubicBezTo>
                  <a:cubicBezTo>
                    <a:pt x="52" y="100"/>
                    <a:pt x="54" y="88"/>
                    <a:pt x="57" y="77"/>
                  </a:cubicBezTo>
                  <a:cubicBezTo>
                    <a:pt x="69" y="38"/>
                    <a:pt x="97" y="6"/>
                    <a:pt x="139" y="1"/>
                  </a:cubicBezTo>
                  <a:cubicBezTo>
                    <a:pt x="145" y="0"/>
                    <a:pt x="150" y="0"/>
                    <a:pt x="155" y="0"/>
                  </a:cubicBezTo>
                  <a:cubicBezTo>
                    <a:pt x="174" y="0"/>
                    <a:pt x="192" y="4"/>
                    <a:pt x="210" y="12"/>
                  </a:cubicBezTo>
                  <a:cubicBezTo>
                    <a:pt x="229" y="21"/>
                    <a:pt x="241" y="37"/>
                    <a:pt x="254" y="51"/>
                  </a:cubicBezTo>
                  <a:cubicBezTo>
                    <a:pt x="278" y="74"/>
                    <a:pt x="289" y="107"/>
                    <a:pt x="289" y="140"/>
                  </a:cubicBezTo>
                  <a:cubicBezTo>
                    <a:pt x="289" y="180"/>
                    <a:pt x="272" y="221"/>
                    <a:pt x="239" y="246"/>
                  </a:cubicBezTo>
                  <a:cubicBezTo>
                    <a:pt x="218" y="262"/>
                    <a:pt x="186" y="266"/>
                    <a:pt x="157" y="266"/>
                  </a:cubicBezTo>
                  <a:cubicBezTo>
                    <a:pt x="143" y="266"/>
                    <a:pt x="129" y="265"/>
                    <a:pt x="118" y="264"/>
                  </a:cubicBezTo>
                  <a:cubicBezTo>
                    <a:pt x="96" y="262"/>
                    <a:pt x="76" y="257"/>
                    <a:pt x="55" y="254"/>
                  </a:cubicBezTo>
                  <a:cubicBezTo>
                    <a:pt x="49" y="253"/>
                    <a:pt x="43" y="252"/>
                    <a:pt x="37" y="252"/>
                  </a:cubicBezTo>
                  <a:cubicBezTo>
                    <a:pt x="49" y="260"/>
                    <a:pt x="62" y="275"/>
                    <a:pt x="69" y="287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48" y="277"/>
                    <a:pt x="30" y="264"/>
                    <a:pt x="13" y="251"/>
                  </a:cubicBezTo>
                  <a:cubicBezTo>
                    <a:pt x="11" y="250"/>
                    <a:pt x="8" y="249"/>
                    <a:pt x="6" y="248"/>
                  </a:cubicBezTo>
                  <a:cubicBezTo>
                    <a:pt x="0" y="243"/>
                    <a:pt x="0" y="243"/>
                    <a:pt x="0" y="243"/>
                  </a:cubicBezTo>
                  <a:lnTo>
                    <a:pt x="7" y="240"/>
                  </a:lnTo>
                  <a:close/>
                </a:path>
              </a:pathLst>
            </a:custGeom>
            <a:solidFill>
              <a:srgbClr val="CD8352"/>
            </a:solidFill>
            <a:ln>
              <a:noFill/>
            </a:ln>
          </p:spPr>
          <p:txBody>
            <a:bodyPr vert="horz" wrap="square" lIns="68568" tIns="34285" rIns="68568" bIns="34285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6A64A3BE-2FA3-4F75-A059-9A27054CECE2}"/>
              </a:ext>
            </a:extLst>
          </p:cNvPr>
          <p:cNvSpPr txBox="1"/>
          <p:nvPr/>
        </p:nvSpPr>
        <p:spPr>
          <a:xfrm>
            <a:off x="4746549" y="5934670"/>
            <a:ext cx="54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Ê – </a:t>
            </a:r>
            <a:r>
              <a:rPr lang="en-US" sz="5400" dirty="0" err="1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đi</a:t>
            </a:r>
            <a:r>
              <a:rPr lang="en-US" sz="5400" dirty="0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 - </a:t>
            </a:r>
            <a:r>
              <a:rPr lang="en-US" sz="5400" dirty="0" err="1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xơn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3300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微软雅黑"/>
              <a:cs typeface="+mn-cs"/>
            </a:endParaRPr>
          </a:p>
        </p:txBody>
      </p:sp>
      <p:pic>
        <p:nvPicPr>
          <p:cNvPr id="3" name="Picture 2" descr="A person holding a glass&#10;&#10;Description automatically generated with low confidence">
            <a:extLst>
              <a:ext uri="{FF2B5EF4-FFF2-40B4-BE49-F238E27FC236}">
                <a16:creationId xmlns:a16="http://schemas.microsoft.com/office/drawing/2014/main" id="{1783E509-2352-4F41-B06C-73E5A56294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57" y="454539"/>
            <a:ext cx="9167286" cy="5336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0278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2076035"/>
            <a:ext cx="3585078" cy="1511955"/>
          </a:xfrm>
          <a:prstGeom prst="rect">
            <a:avLst/>
          </a:prstGeom>
        </p:spPr>
      </p:pic>
      <p:pic>
        <p:nvPicPr>
          <p:cNvPr id="77" name="图片 76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3592899"/>
            <a:ext cx="3585078" cy="1511955"/>
          </a:xfrm>
          <a:prstGeom prst="rect">
            <a:avLst/>
          </a:prstGeom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1729E8AB-2932-4142-AD83-7C93B20E9889}"/>
              </a:ext>
            </a:extLst>
          </p:cNvPr>
          <p:cNvGrpSpPr/>
          <p:nvPr/>
        </p:nvGrpSpPr>
        <p:grpSpPr>
          <a:xfrm>
            <a:off x="-1196422" y="5187986"/>
            <a:ext cx="9308846" cy="1131949"/>
            <a:chOff x="231658" y="2225017"/>
            <a:chExt cx="15217052" cy="350725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1F96997-B5C9-4F8D-90DD-23FE3340F986}"/>
                </a:ext>
              </a:extLst>
            </p:cNvPr>
            <p:cNvGrpSpPr/>
            <p:nvPr/>
          </p:nvGrpSpPr>
          <p:grpSpPr>
            <a:xfrm>
              <a:off x="2380341" y="2278521"/>
              <a:ext cx="13068369" cy="3453752"/>
              <a:chOff x="1698170" y="2772007"/>
              <a:chExt cx="13068369" cy="3453752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9C5F0A3-7C7B-48D2-A910-3E825B22C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2031" y="4032430"/>
                <a:ext cx="9904508" cy="2193329"/>
              </a:xfrm>
              <a:prstGeom prst="rect">
                <a:avLst/>
              </a:prstGeom>
            </p:spPr>
          </p:pic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3E1B2D-3EF4-49F9-AE6D-56360CCE9BF4}"/>
                  </a:ext>
                </a:extLst>
              </p:cNvPr>
              <p:cNvSpPr/>
              <p:nvPr/>
            </p:nvSpPr>
            <p:spPr>
              <a:xfrm>
                <a:off x="1698170" y="2772007"/>
                <a:ext cx="9521372" cy="2193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solidFill>
                      <a:srgbClr val="FFC000"/>
                    </a:solidFill>
                  </a:ln>
                  <a:solidFill>
                    <a:srgbClr val="CD8352"/>
                  </a:solidFill>
                  <a:effectLst/>
                  <a:uLnTx/>
                  <a:uFillTx/>
                  <a:latin typeface="UTM Androgyne" panose="02040603050506020204" pitchFamily="18" charset="0"/>
                  <a:ea typeface="微软雅黑"/>
                  <a:cs typeface="+mn-cs"/>
                </a:endParaRPr>
              </a:p>
            </p:txBody>
          </p:sp>
        </p:grpSp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5DC9CF98-C040-41AA-92A2-EDE8E1ABFA43}"/>
                </a:ext>
              </a:extLst>
            </p:cNvPr>
            <p:cNvSpPr/>
            <p:nvPr/>
          </p:nvSpPr>
          <p:spPr bwMode="auto">
            <a:xfrm rot="10236783" flipV="1">
              <a:off x="231658" y="2225017"/>
              <a:ext cx="1763691" cy="1240505"/>
            </a:xfrm>
            <a:custGeom>
              <a:avLst/>
              <a:gdLst>
                <a:gd name="T0" fmla="*/ 49 w 289"/>
                <a:gd name="T1" fmla="*/ 232 h 292"/>
                <a:gd name="T2" fmla="*/ 69 w 289"/>
                <a:gd name="T3" fmla="*/ 223 h 292"/>
                <a:gd name="T4" fmla="*/ 70 w 289"/>
                <a:gd name="T5" fmla="*/ 221 h 292"/>
                <a:gd name="T6" fmla="*/ 70 w 289"/>
                <a:gd name="T7" fmla="*/ 221 h 292"/>
                <a:gd name="T8" fmla="*/ 74 w 289"/>
                <a:gd name="T9" fmla="*/ 223 h 292"/>
                <a:gd name="T10" fmla="*/ 78 w 289"/>
                <a:gd name="T11" fmla="*/ 223 h 292"/>
                <a:gd name="T12" fmla="*/ 51 w 289"/>
                <a:gd name="T13" fmla="*/ 240 h 292"/>
                <a:gd name="T14" fmla="*/ 56 w 289"/>
                <a:gd name="T15" fmla="*/ 245 h 292"/>
                <a:gd name="T16" fmla="*/ 157 w 289"/>
                <a:gd name="T17" fmla="*/ 258 h 292"/>
                <a:gd name="T18" fmla="*/ 280 w 289"/>
                <a:gd name="T19" fmla="*/ 140 h 292"/>
                <a:gd name="T20" fmla="*/ 206 w 289"/>
                <a:gd name="T21" fmla="*/ 20 h 292"/>
                <a:gd name="T22" fmla="*/ 140 w 289"/>
                <a:gd name="T23" fmla="*/ 9 h 292"/>
                <a:gd name="T24" fmla="*/ 61 w 289"/>
                <a:gd name="T25" fmla="*/ 112 h 292"/>
                <a:gd name="T26" fmla="*/ 173 w 289"/>
                <a:gd name="T27" fmla="*/ 206 h 292"/>
                <a:gd name="T28" fmla="*/ 233 w 289"/>
                <a:gd name="T29" fmla="*/ 186 h 292"/>
                <a:gd name="T30" fmla="*/ 247 w 289"/>
                <a:gd name="T31" fmla="*/ 113 h 292"/>
                <a:gd name="T32" fmla="*/ 126 w 289"/>
                <a:gd name="T33" fmla="*/ 53 h 292"/>
                <a:gd name="T34" fmla="*/ 105 w 289"/>
                <a:gd name="T35" fmla="*/ 166 h 292"/>
                <a:gd name="T36" fmla="*/ 204 w 289"/>
                <a:gd name="T37" fmla="*/ 156 h 292"/>
                <a:gd name="T38" fmla="*/ 180 w 289"/>
                <a:gd name="T39" fmla="*/ 68 h 292"/>
                <a:gd name="T40" fmla="*/ 128 w 289"/>
                <a:gd name="T41" fmla="*/ 86 h 292"/>
                <a:gd name="T42" fmla="*/ 136 w 289"/>
                <a:gd name="T43" fmla="*/ 153 h 292"/>
                <a:gd name="T44" fmla="*/ 164 w 289"/>
                <a:gd name="T45" fmla="*/ 145 h 292"/>
                <a:gd name="T46" fmla="*/ 173 w 289"/>
                <a:gd name="T47" fmla="*/ 117 h 292"/>
                <a:gd name="T48" fmla="*/ 133 w 289"/>
                <a:gd name="T49" fmla="*/ 119 h 292"/>
                <a:gd name="T50" fmla="*/ 152 w 289"/>
                <a:gd name="T51" fmla="*/ 96 h 292"/>
                <a:gd name="T52" fmla="*/ 184 w 289"/>
                <a:gd name="T53" fmla="*/ 126 h 292"/>
                <a:gd name="T54" fmla="*/ 135 w 289"/>
                <a:gd name="T55" fmla="*/ 161 h 292"/>
                <a:gd name="T56" fmla="*/ 167 w 289"/>
                <a:gd name="T57" fmla="*/ 57 h 292"/>
                <a:gd name="T58" fmla="*/ 221 w 289"/>
                <a:gd name="T59" fmla="*/ 122 h 292"/>
                <a:gd name="T60" fmla="*/ 152 w 289"/>
                <a:gd name="T61" fmla="*/ 191 h 292"/>
                <a:gd name="T62" fmla="*/ 77 w 289"/>
                <a:gd name="T63" fmla="*/ 123 h 292"/>
                <a:gd name="T64" fmla="*/ 164 w 289"/>
                <a:gd name="T65" fmla="*/ 35 h 292"/>
                <a:gd name="T66" fmla="*/ 258 w 289"/>
                <a:gd name="T67" fmla="*/ 134 h 292"/>
                <a:gd name="T68" fmla="*/ 173 w 289"/>
                <a:gd name="T69" fmla="*/ 214 h 292"/>
                <a:gd name="T70" fmla="*/ 83 w 289"/>
                <a:gd name="T71" fmla="*/ 186 h 292"/>
                <a:gd name="T72" fmla="*/ 57 w 289"/>
                <a:gd name="T73" fmla="*/ 77 h 292"/>
                <a:gd name="T74" fmla="*/ 155 w 289"/>
                <a:gd name="T75" fmla="*/ 0 h 292"/>
                <a:gd name="T76" fmla="*/ 254 w 289"/>
                <a:gd name="T77" fmla="*/ 51 h 292"/>
                <a:gd name="T78" fmla="*/ 239 w 289"/>
                <a:gd name="T79" fmla="*/ 246 h 292"/>
                <a:gd name="T80" fmla="*/ 118 w 289"/>
                <a:gd name="T81" fmla="*/ 264 h 292"/>
                <a:gd name="T82" fmla="*/ 37 w 289"/>
                <a:gd name="T83" fmla="*/ 252 h 292"/>
                <a:gd name="T84" fmla="*/ 63 w 289"/>
                <a:gd name="T85" fmla="*/ 292 h 292"/>
                <a:gd name="T86" fmla="*/ 6 w 289"/>
                <a:gd name="T87" fmla="*/ 248 h 292"/>
                <a:gd name="T88" fmla="*/ 7 w 289"/>
                <a:gd name="T89" fmla="*/ 24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292">
                  <a:moveTo>
                    <a:pt x="7" y="240"/>
                  </a:moveTo>
                  <a:cubicBezTo>
                    <a:pt x="21" y="236"/>
                    <a:pt x="36" y="237"/>
                    <a:pt x="49" y="232"/>
                  </a:cubicBezTo>
                  <a:cubicBezTo>
                    <a:pt x="51" y="232"/>
                    <a:pt x="57" y="229"/>
                    <a:pt x="63" y="226"/>
                  </a:cubicBezTo>
                  <a:cubicBezTo>
                    <a:pt x="65" y="225"/>
                    <a:pt x="67" y="224"/>
                    <a:pt x="69" y="223"/>
                  </a:cubicBezTo>
                  <a:cubicBezTo>
                    <a:pt x="70" y="222"/>
                    <a:pt x="70" y="222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2" y="223"/>
                    <a:pt x="72" y="223"/>
                    <a:pt x="72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3"/>
                    <a:pt x="78" y="223"/>
                  </a:cubicBezTo>
                  <a:cubicBezTo>
                    <a:pt x="78" y="227"/>
                    <a:pt x="76" y="228"/>
                    <a:pt x="74" y="229"/>
                  </a:cubicBezTo>
                  <a:cubicBezTo>
                    <a:pt x="68" y="234"/>
                    <a:pt x="57" y="239"/>
                    <a:pt x="51" y="240"/>
                  </a:cubicBezTo>
                  <a:cubicBezTo>
                    <a:pt x="46" y="242"/>
                    <a:pt x="41" y="243"/>
                    <a:pt x="36" y="244"/>
                  </a:cubicBezTo>
                  <a:cubicBezTo>
                    <a:pt x="43" y="244"/>
                    <a:pt x="50" y="245"/>
                    <a:pt x="56" y="245"/>
                  </a:cubicBezTo>
                  <a:cubicBezTo>
                    <a:pt x="77" y="248"/>
                    <a:pt x="98" y="254"/>
                    <a:pt x="119" y="256"/>
                  </a:cubicBezTo>
                  <a:cubicBezTo>
                    <a:pt x="130" y="257"/>
                    <a:pt x="143" y="258"/>
                    <a:pt x="157" y="258"/>
                  </a:cubicBezTo>
                  <a:cubicBezTo>
                    <a:pt x="185" y="258"/>
                    <a:pt x="215" y="254"/>
                    <a:pt x="234" y="239"/>
                  </a:cubicBezTo>
                  <a:cubicBezTo>
                    <a:pt x="264" y="216"/>
                    <a:pt x="280" y="178"/>
                    <a:pt x="280" y="140"/>
                  </a:cubicBezTo>
                  <a:cubicBezTo>
                    <a:pt x="280" y="109"/>
                    <a:pt x="270" y="78"/>
                    <a:pt x="248" y="56"/>
                  </a:cubicBezTo>
                  <a:cubicBezTo>
                    <a:pt x="234" y="42"/>
                    <a:pt x="223" y="27"/>
                    <a:pt x="206" y="20"/>
                  </a:cubicBezTo>
                  <a:cubicBezTo>
                    <a:pt x="189" y="12"/>
                    <a:pt x="173" y="8"/>
                    <a:pt x="155" y="8"/>
                  </a:cubicBezTo>
                  <a:cubicBezTo>
                    <a:pt x="150" y="8"/>
                    <a:pt x="146" y="8"/>
                    <a:pt x="140" y="9"/>
                  </a:cubicBezTo>
                  <a:cubicBezTo>
                    <a:pt x="101" y="14"/>
                    <a:pt x="77" y="42"/>
                    <a:pt x="65" y="80"/>
                  </a:cubicBezTo>
                  <a:cubicBezTo>
                    <a:pt x="62" y="90"/>
                    <a:pt x="61" y="101"/>
                    <a:pt x="61" y="112"/>
                  </a:cubicBezTo>
                  <a:cubicBezTo>
                    <a:pt x="61" y="138"/>
                    <a:pt x="69" y="164"/>
                    <a:pt x="88" y="179"/>
                  </a:cubicBezTo>
                  <a:cubicBezTo>
                    <a:pt x="111" y="198"/>
                    <a:pt x="143" y="206"/>
                    <a:pt x="173" y="206"/>
                  </a:cubicBezTo>
                  <a:cubicBezTo>
                    <a:pt x="173" y="206"/>
                    <a:pt x="173" y="206"/>
                    <a:pt x="173" y="206"/>
                  </a:cubicBezTo>
                  <a:cubicBezTo>
                    <a:pt x="197" y="206"/>
                    <a:pt x="219" y="205"/>
                    <a:pt x="233" y="186"/>
                  </a:cubicBezTo>
                  <a:cubicBezTo>
                    <a:pt x="244" y="172"/>
                    <a:pt x="250" y="152"/>
                    <a:pt x="250" y="134"/>
                  </a:cubicBezTo>
                  <a:cubicBezTo>
                    <a:pt x="250" y="127"/>
                    <a:pt x="249" y="120"/>
                    <a:pt x="247" y="113"/>
                  </a:cubicBezTo>
                  <a:cubicBezTo>
                    <a:pt x="236" y="72"/>
                    <a:pt x="203" y="44"/>
                    <a:pt x="164" y="44"/>
                  </a:cubicBezTo>
                  <a:cubicBezTo>
                    <a:pt x="152" y="44"/>
                    <a:pt x="139" y="46"/>
                    <a:pt x="126" y="53"/>
                  </a:cubicBezTo>
                  <a:cubicBezTo>
                    <a:pt x="103" y="64"/>
                    <a:pt x="86" y="95"/>
                    <a:pt x="86" y="123"/>
                  </a:cubicBezTo>
                  <a:cubicBezTo>
                    <a:pt x="86" y="140"/>
                    <a:pt x="92" y="156"/>
                    <a:pt x="105" y="166"/>
                  </a:cubicBezTo>
                  <a:cubicBezTo>
                    <a:pt x="118" y="177"/>
                    <a:pt x="135" y="182"/>
                    <a:pt x="152" y="182"/>
                  </a:cubicBezTo>
                  <a:cubicBezTo>
                    <a:pt x="172" y="182"/>
                    <a:pt x="192" y="174"/>
                    <a:pt x="204" y="156"/>
                  </a:cubicBezTo>
                  <a:cubicBezTo>
                    <a:pt x="210" y="147"/>
                    <a:pt x="213" y="134"/>
                    <a:pt x="213" y="122"/>
                  </a:cubicBezTo>
                  <a:cubicBezTo>
                    <a:pt x="213" y="98"/>
                    <a:pt x="202" y="75"/>
                    <a:pt x="180" y="68"/>
                  </a:cubicBezTo>
                  <a:cubicBezTo>
                    <a:pt x="176" y="66"/>
                    <a:pt x="171" y="65"/>
                    <a:pt x="167" y="65"/>
                  </a:cubicBezTo>
                  <a:cubicBezTo>
                    <a:pt x="152" y="65"/>
                    <a:pt x="138" y="74"/>
                    <a:pt x="128" y="86"/>
                  </a:cubicBezTo>
                  <a:cubicBezTo>
                    <a:pt x="117" y="98"/>
                    <a:pt x="111" y="114"/>
                    <a:pt x="111" y="127"/>
                  </a:cubicBezTo>
                  <a:cubicBezTo>
                    <a:pt x="111" y="141"/>
                    <a:pt x="117" y="151"/>
                    <a:pt x="136" y="153"/>
                  </a:cubicBezTo>
                  <a:cubicBezTo>
                    <a:pt x="137" y="153"/>
                    <a:pt x="138" y="153"/>
                    <a:pt x="139" y="153"/>
                  </a:cubicBezTo>
                  <a:cubicBezTo>
                    <a:pt x="148" y="153"/>
                    <a:pt x="157" y="150"/>
                    <a:pt x="164" y="145"/>
                  </a:cubicBezTo>
                  <a:cubicBezTo>
                    <a:pt x="171" y="140"/>
                    <a:pt x="175" y="134"/>
                    <a:pt x="175" y="126"/>
                  </a:cubicBezTo>
                  <a:cubicBezTo>
                    <a:pt x="175" y="124"/>
                    <a:pt x="175" y="121"/>
                    <a:pt x="173" y="117"/>
                  </a:cubicBezTo>
                  <a:cubicBezTo>
                    <a:pt x="170" y="109"/>
                    <a:pt x="161" y="104"/>
                    <a:pt x="152" y="104"/>
                  </a:cubicBezTo>
                  <a:cubicBezTo>
                    <a:pt x="143" y="104"/>
                    <a:pt x="135" y="109"/>
                    <a:pt x="133" y="119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7" y="103"/>
                    <a:pt x="140" y="95"/>
                    <a:pt x="152" y="96"/>
                  </a:cubicBezTo>
                  <a:cubicBezTo>
                    <a:pt x="164" y="96"/>
                    <a:pt x="176" y="102"/>
                    <a:pt x="181" y="114"/>
                  </a:cubicBezTo>
                  <a:cubicBezTo>
                    <a:pt x="183" y="118"/>
                    <a:pt x="184" y="122"/>
                    <a:pt x="184" y="126"/>
                  </a:cubicBezTo>
                  <a:cubicBezTo>
                    <a:pt x="183" y="149"/>
                    <a:pt x="159" y="161"/>
                    <a:pt x="139" y="161"/>
                  </a:cubicBezTo>
                  <a:cubicBezTo>
                    <a:pt x="138" y="161"/>
                    <a:pt x="137" y="161"/>
                    <a:pt x="135" y="161"/>
                  </a:cubicBezTo>
                  <a:cubicBezTo>
                    <a:pt x="113" y="159"/>
                    <a:pt x="102" y="144"/>
                    <a:pt x="103" y="127"/>
                  </a:cubicBezTo>
                  <a:cubicBezTo>
                    <a:pt x="103" y="96"/>
                    <a:pt x="131" y="58"/>
                    <a:pt x="167" y="57"/>
                  </a:cubicBezTo>
                  <a:cubicBezTo>
                    <a:pt x="172" y="57"/>
                    <a:pt x="178" y="58"/>
                    <a:pt x="183" y="60"/>
                  </a:cubicBezTo>
                  <a:cubicBezTo>
                    <a:pt x="209" y="69"/>
                    <a:pt x="221" y="96"/>
                    <a:pt x="221" y="122"/>
                  </a:cubicBezTo>
                  <a:cubicBezTo>
                    <a:pt x="221" y="136"/>
                    <a:pt x="218" y="149"/>
                    <a:pt x="211" y="160"/>
                  </a:cubicBezTo>
                  <a:cubicBezTo>
                    <a:pt x="197" y="181"/>
                    <a:pt x="175" y="191"/>
                    <a:pt x="152" y="191"/>
                  </a:cubicBezTo>
                  <a:cubicBezTo>
                    <a:pt x="133" y="191"/>
                    <a:pt x="114" y="185"/>
                    <a:pt x="100" y="173"/>
                  </a:cubicBezTo>
                  <a:cubicBezTo>
                    <a:pt x="84" y="160"/>
                    <a:pt x="77" y="142"/>
                    <a:pt x="77" y="123"/>
                  </a:cubicBezTo>
                  <a:cubicBezTo>
                    <a:pt x="78" y="92"/>
                    <a:pt x="95" y="59"/>
                    <a:pt x="122" y="45"/>
                  </a:cubicBezTo>
                  <a:cubicBezTo>
                    <a:pt x="137" y="38"/>
                    <a:pt x="151" y="35"/>
                    <a:pt x="164" y="35"/>
                  </a:cubicBezTo>
                  <a:cubicBezTo>
                    <a:pt x="207" y="35"/>
                    <a:pt x="243" y="67"/>
                    <a:pt x="255" y="111"/>
                  </a:cubicBezTo>
                  <a:cubicBezTo>
                    <a:pt x="257" y="118"/>
                    <a:pt x="258" y="126"/>
                    <a:pt x="258" y="134"/>
                  </a:cubicBezTo>
                  <a:cubicBezTo>
                    <a:pt x="258" y="154"/>
                    <a:pt x="252" y="175"/>
                    <a:pt x="240" y="191"/>
                  </a:cubicBezTo>
                  <a:cubicBezTo>
                    <a:pt x="223" y="214"/>
                    <a:pt x="196" y="214"/>
                    <a:pt x="173" y="214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41" y="214"/>
                    <a:pt x="108" y="206"/>
                    <a:pt x="83" y="186"/>
                  </a:cubicBezTo>
                  <a:cubicBezTo>
                    <a:pt x="61" y="168"/>
                    <a:pt x="52" y="139"/>
                    <a:pt x="52" y="112"/>
                  </a:cubicBezTo>
                  <a:cubicBezTo>
                    <a:pt x="52" y="100"/>
                    <a:pt x="54" y="88"/>
                    <a:pt x="57" y="77"/>
                  </a:cubicBezTo>
                  <a:cubicBezTo>
                    <a:pt x="69" y="38"/>
                    <a:pt x="97" y="6"/>
                    <a:pt x="139" y="1"/>
                  </a:cubicBezTo>
                  <a:cubicBezTo>
                    <a:pt x="145" y="0"/>
                    <a:pt x="150" y="0"/>
                    <a:pt x="155" y="0"/>
                  </a:cubicBezTo>
                  <a:cubicBezTo>
                    <a:pt x="174" y="0"/>
                    <a:pt x="192" y="4"/>
                    <a:pt x="210" y="12"/>
                  </a:cubicBezTo>
                  <a:cubicBezTo>
                    <a:pt x="229" y="21"/>
                    <a:pt x="241" y="37"/>
                    <a:pt x="254" y="51"/>
                  </a:cubicBezTo>
                  <a:cubicBezTo>
                    <a:pt x="278" y="74"/>
                    <a:pt x="289" y="107"/>
                    <a:pt x="289" y="140"/>
                  </a:cubicBezTo>
                  <a:cubicBezTo>
                    <a:pt x="289" y="180"/>
                    <a:pt x="272" y="221"/>
                    <a:pt x="239" y="246"/>
                  </a:cubicBezTo>
                  <a:cubicBezTo>
                    <a:pt x="218" y="262"/>
                    <a:pt x="186" y="266"/>
                    <a:pt x="157" y="266"/>
                  </a:cubicBezTo>
                  <a:cubicBezTo>
                    <a:pt x="143" y="266"/>
                    <a:pt x="129" y="265"/>
                    <a:pt x="118" y="264"/>
                  </a:cubicBezTo>
                  <a:cubicBezTo>
                    <a:pt x="96" y="262"/>
                    <a:pt x="76" y="257"/>
                    <a:pt x="55" y="254"/>
                  </a:cubicBezTo>
                  <a:cubicBezTo>
                    <a:pt x="49" y="253"/>
                    <a:pt x="43" y="252"/>
                    <a:pt x="37" y="252"/>
                  </a:cubicBezTo>
                  <a:cubicBezTo>
                    <a:pt x="49" y="260"/>
                    <a:pt x="62" y="275"/>
                    <a:pt x="69" y="287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48" y="277"/>
                    <a:pt x="30" y="264"/>
                    <a:pt x="13" y="251"/>
                  </a:cubicBezTo>
                  <a:cubicBezTo>
                    <a:pt x="11" y="250"/>
                    <a:pt x="8" y="249"/>
                    <a:pt x="6" y="248"/>
                  </a:cubicBezTo>
                  <a:cubicBezTo>
                    <a:pt x="0" y="243"/>
                    <a:pt x="0" y="243"/>
                    <a:pt x="0" y="243"/>
                  </a:cubicBezTo>
                  <a:lnTo>
                    <a:pt x="7" y="240"/>
                  </a:lnTo>
                  <a:close/>
                </a:path>
              </a:pathLst>
            </a:custGeom>
            <a:solidFill>
              <a:srgbClr val="CD8352"/>
            </a:solidFill>
            <a:ln>
              <a:noFill/>
            </a:ln>
          </p:spPr>
          <p:txBody>
            <a:bodyPr vert="horz" wrap="square" lIns="68568" tIns="34285" rIns="68568" bIns="34285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6A64A3BE-2FA3-4F75-A059-9A27054CECE2}"/>
              </a:ext>
            </a:extLst>
          </p:cNvPr>
          <p:cNvSpPr txBox="1"/>
          <p:nvPr/>
        </p:nvSpPr>
        <p:spPr>
          <a:xfrm>
            <a:off x="3689312" y="5504327"/>
            <a:ext cx="54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Pu - skin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3300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微软雅黑"/>
              <a:cs typeface="+mn-cs"/>
            </a:endParaRPr>
          </a:p>
        </p:txBody>
      </p:sp>
      <p:pic>
        <p:nvPicPr>
          <p:cNvPr id="4" name="Picture 3" descr="A painting of a person&#10;&#10;Description automatically generated with medium confidence">
            <a:extLst>
              <a:ext uri="{FF2B5EF4-FFF2-40B4-BE49-F238E27FC236}">
                <a16:creationId xmlns:a16="http://schemas.microsoft.com/office/drawing/2014/main" id="{2E049294-F0DC-4F10-AC53-FAAB87A5E1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32" y="266496"/>
            <a:ext cx="6905517" cy="5034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483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2076035"/>
            <a:ext cx="3585078" cy="1511955"/>
          </a:xfrm>
          <a:prstGeom prst="rect">
            <a:avLst/>
          </a:prstGeom>
        </p:spPr>
      </p:pic>
      <p:pic>
        <p:nvPicPr>
          <p:cNvPr id="77" name="图片 76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3592899"/>
            <a:ext cx="3585078" cy="1511955"/>
          </a:xfrm>
          <a:prstGeom prst="rect">
            <a:avLst/>
          </a:prstGeom>
        </p:spPr>
      </p:pic>
      <p:sp>
        <p:nvSpPr>
          <p:cNvPr id="71" name="文本框 70"/>
          <p:cNvSpPr txBox="1"/>
          <p:nvPr/>
        </p:nvSpPr>
        <p:spPr>
          <a:xfrm>
            <a:off x="2667813" y="3349540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25400" dist="127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02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25400" dist="127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2667813" y="4598448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25400" dist="127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03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25400" dist="127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729E8AB-2932-4142-AD83-7C93B20E9889}"/>
              </a:ext>
            </a:extLst>
          </p:cNvPr>
          <p:cNvGrpSpPr/>
          <p:nvPr/>
        </p:nvGrpSpPr>
        <p:grpSpPr>
          <a:xfrm>
            <a:off x="514390" y="5583720"/>
            <a:ext cx="9308846" cy="1131949"/>
            <a:chOff x="231658" y="2225017"/>
            <a:chExt cx="15217052" cy="350725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1F96997-B5C9-4F8D-90DD-23FE3340F986}"/>
                </a:ext>
              </a:extLst>
            </p:cNvPr>
            <p:cNvGrpSpPr/>
            <p:nvPr/>
          </p:nvGrpSpPr>
          <p:grpSpPr>
            <a:xfrm>
              <a:off x="2380341" y="2278521"/>
              <a:ext cx="13068369" cy="3453752"/>
              <a:chOff x="1698170" y="2772007"/>
              <a:chExt cx="13068369" cy="3453752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9C5F0A3-7C7B-48D2-A910-3E825B22C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2031" y="4032430"/>
                <a:ext cx="9904508" cy="2193329"/>
              </a:xfrm>
              <a:prstGeom prst="rect">
                <a:avLst/>
              </a:prstGeom>
            </p:spPr>
          </p:pic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3E1B2D-3EF4-49F9-AE6D-56360CCE9BF4}"/>
                  </a:ext>
                </a:extLst>
              </p:cNvPr>
              <p:cNvSpPr/>
              <p:nvPr/>
            </p:nvSpPr>
            <p:spPr>
              <a:xfrm>
                <a:off x="1698170" y="2772007"/>
                <a:ext cx="9521372" cy="2193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solidFill>
                      <a:srgbClr val="FFC000"/>
                    </a:solidFill>
                  </a:ln>
                  <a:solidFill>
                    <a:srgbClr val="CD8352"/>
                  </a:solidFill>
                  <a:effectLst/>
                  <a:uLnTx/>
                  <a:uFillTx/>
                  <a:latin typeface="UTM Androgyne" panose="02040603050506020204" pitchFamily="18" charset="0"/>
                  <a:ea typeface="微软雅黑"/>
                  <a:cs typeface="+mn-cs"/>
                </a:endParaRPr>
              </a:p>
            </p:txBody>
          </p:sp>
        </p:grpSp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5DC9CF98-C040-41AA-92A2-EDE8E1ABFA43}"/>
                </a:ext>
              </a:extLst>
            </p:cNvPr>
            <p:cNvSpPr/>
            <p:nvPr/>
          </p:nvSpPr>
          <p:spPr bwMode="auto">
            <a:xfrm rot="10236783" flipV="1">
              <a:off x="231658" y="2225017"/>
              <a:ext cx="1763691" cy="1240505"/>
            </a:xfrm>
            <a:custGeom>
              <a:avLst/>
              <a:gdLst>
                <a:gd name="T0" fmla="*/ 49 w 289"/>
                <a:gd name="T1" fmla="*/ 232 h 292"/>
                <a:gd name="T2" fmla="*/ 69 w 289"/>
                <a:gd name="T3" fmla="*/ 223 h 292"/>
                <a:gd name="T4" fmla="*/ 70 w 289"/>
                <a:gd name="T5" fmla="*/ 221 h 292"/>
                <a:gd name="T6" fmla="*/ 70 w 289"/>
                <a:gd name="T7" fmla="*/ 221 h 292"/>
                <a:gd name="T8" fmla="*/ 74 w 289"/>
                <a:gd name="T9" fmla="*/ 223 h 292"/>
                <a:gd name="T10" fmla="*/ 78 w 289"/>
                <a:gd name="T11" fmla="*/ 223 h 292"/>
                <a:gd name="T12" fmla="*/ 51 w 289"/>
                <a:gd name="T13" fmla="*/ 240 h 292"/>
                <a:gd name="T14" fmla="*/ 56 w 289"/>
                <a:gd name="T15" fmla="*/ 245 h 292"/>
                <a:gd name="T16" fmla="*/ 157 w 289"/>
                <a:gd name="T17" fmla="*/ 258 h 292"/>
                <a:gd name="T18" fmla="*/ 280 w 289"/>
                <a:gd name="T19" fmla="*/ 140 h 292"/>
                <a:gd name="T20" fmla="*/ 206 w 289"/>
                <a:gd name="T21" fmla="*/ 20 h 292"/>
                <a:gd name="T22" fmla="*/ 140 w 289"/>
                <a:gd name="T23" fmla="*/ 9 h 292"/>
                <a:gd name="T24" fmla="*/ 61 w 289"/>
                <a:gd name="T25" fmla="*/ 112 h 292"/>
                <a:gd name="T26" fmla="*/ 173 w 289"/>
                <a:gd name="T27" fmla="*/ 206 h 292"/>
                <a:gd name="T28" fmla="*/ 233 w 289"/>
                <a:gd name="T29" fmla="*/ 186 h 292"/>
                <a:gd name="T30" fmla="*/ 247 w 289"/>
                <a:gd name="T31" fmla="*/ 113 h 292"/>
                <a:gd name="T32" fmla="*/ 126 w 289"/>
                <a:gd name="T33" fmla="*/ 53 h 292"/>
                <a:gd name="T34" fmla="*/ 105 w 289"/>
                <a:gd name="T35" fmla="*/ 166 h 292"/>
                <a:gd name="T36" fmla="*/ 204 w 289"/>
                <a:gd name="T37" fmla="*/ 156 h 292"/>
                <a:gd name="T38" fmla="*/ 180 w 289"/>
                <a:gd name="T39" fmla="*/ 68 h 292"/>
                <a:gd name="T40" fmla="*/ 128 w 289"/>
                <a:gd name="T41" fmla="*/ 86 h 292"/>
                <a:gd name="T42" fmla="*/ 136 w 289"/>
                <a:gd name="T43" fmla="*/ 153 h 292"/>
                <a:gd name="T44" fmla="*/ 164 w 289"/>
                <a:gd name="T45" fmla="*/ 145 h 292"/>
                <a:gd name="T46" fmla="*/ 173 w 289"/>
                <a:gd name="T47" fmla="*/ 117 h 292"/>
                <a:gd name="T48" fmla="*/ 133 w 289"/>
                <a:gd name="T49" fmla="*/ 119 h 292"/>
                <a:gd name="T50" fmla="*/ 152 w 289"/>
                <a:gd name="T51" fmla="*/ 96 h 292"/>
                <a:gd name="T52" fmla="*/ 184 w 289"/>
                <a:gd name="T53" fmla="*/ 126 h 292"/>
                <a:gd name="T54" fmla="*/ 135 w 289"/>
                <a:gd name="T55" fmla="*/ 161 h 292"/>
                <a:gd name="T56" fmla="*/ 167 w 289"/>
                <a:gd name="T57" fmla="*/ 57 h 292"/>
                <a:gd name="T58" fmla="*/ 221 w 289"/>
                <a:gd name="T59" fmla="*/ 122 h 292"/>
                <a:gd name="T60" fmla="*/ 152 w 289"/>
                <a:gd name="T61" fmla="*/ 191 h 292"/>
                <a:gd name="T62" fmla="*/ 77 w 289"/>
                <a:gd name="T63" fmla="*/ 123 h 292"/>
                <a:gd name="T64" fmla="*/ 164 w 289"/>
                <a:gd name="T65" fmla="*/ 35 h 292"/>
                <a:gd name="T66" fmla="*/ 258 w 289"/>
                <a:gd name="T67" fmla="*/ 134 h 292"/>
                <a:gd name="T68" fmla="*/ 173 w 289"/>
                <a:gd name="T69" fmla="*/ 214 h 292"/>
                <a:gd name="T70" fmla="*/ 83 w 289"/>
                <a:gd name="T71" fmla="*/ 186 h 292"/>
                <a:gd name="T72" fmla="*/ 57 w 289"/>
                <a:gd name="T73" fmla="*/ 77 h 292"/>
                <a:gd name="T74" fmla="*/ 155 w 289"/>
                <a:gd name="T75" fmla="*/ 0 h 292"/>
                <a:gd name="T76" fmla="*/ 254 w 289"/>
                <a:gd name="T77" fmla="*/ 51 h 292"/>
                <a:gd name="T78" fmla="*/ 239 w 289"/>
                <a:gd name="T79" fmla="*/ 246 h 292"/>
                <a:gd name="T80" fmla="*/ 118 w 289"/>
                <a:gd name="T81" fmla="*/ 264 h 292"/>
                <a:gd name="T82" fmla="*/ 37 w 289"/>
                <a:gd name="T83" fmla="*/ 252 h 292"/>
                <a:gd name="T84" fmla="*/ 63 w 289"/>
                <a:gd name="T85" fmla="*/ 292 h 292"/>
                <a:gd name="T86" fmla="*/ 6 w 289"/>
                <a:gd name="T87" fmla="*/ 248 h 292"/>
                <a:gd name="T88" fmla="*/ 7 w 289"/>
                <a:gd name="T89" fmla="*/ 24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292">
                  <a:moveTo>
                    <a:pt x="7" y="240"/>
                  </a:moveTo>
                  <a:cubicBezTo>
                    <a:pt x="21" y="236"/>
                    <a:pt x="36" y="237"/>
                    <a:pt x="49" y="232"/>
                  </a:cubicBezTo>
                  <a:cubicBezTo>
                    <a:pt x="51" y="232"/>
                    <a:pt x="57" y="229"/>
                    <a:pt x="63" y="226"/>
                  </a:cubicBezTo>
                  <a:cubicBezTo>
                    <a:pt x="65" y="225"/>
                    <a:pt x="67" y="224"/>
                    <a:pt x="69" y="223"/>
                  </a:cubicBezTo>
                  <a:cubicBezTo>
                    <a:pt x="70" y="222"/>
                    <a:pt x="70" y="222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2" y="223"/>
                    <a:pt x="72" y="223"/>
                    <a:pt x="72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3"/>
                    <a:pt x="78" y="223"/>
                  </a:cubicBezTo>
                  <a:cubicBezTo>
                    <a:pt x="78" y="227"/>
                    <a:pt x="76" y="228"/>
                    <a:pt x="74" y="229"/>
                  </a:cubicBezTo>
                  <a:cubicBezTo>
                    <a:pt x="68" y="234"/>
                    <a:pt x="57" y="239"/>
                    <a:pt x="51" y="240"/>
                  </a:cubicBezTo>
                  <a:cubicBezTo>
                    <a:pt x="46" y="242"/>
                    <a:pt x="41" y="243"/>
                    <a:pt x="36" y="244"/>
                  </a:cubicBezTo>
                  <a:cubicBezTo>
                    <a:pt x="43" y="244"/>
                    <a:pt x="50" y="245"/>
                    <a:pt x="56" y="245"/>
                  </a:cubicBezTo>
                  <a:cubicBezTo>
                    <a:pt x="77" y="248"/>
                    <a:pt x="98" y="254"/>
                    <a:pt x="119" y="256"/>
                  </a:cubicBezTo>
                  <a:cubicBezTo>
                    <a:pt x="130" y="257"/>
                    <a:pt x="143" y="258"/>
                    <a:pt x="157" y="258"/>
                  </a:cubicBezTo>
                  <a:cubicBezTo>
                    <a:pt x="185" y="258"/>
                    <a:pt x="215" y="254"/>
                    <a:pt x="234" y="239"/>
                  </a:cubicBezTo>
                  <a:cubicBezTo>
                    <a:pt x="264" y="216"/>
                    <a:pt x="280" y="178"/>
                    <a:pt x="280" y="140"/>
                  </a:cubicBezTo>
                  <a:cubicBezTo>
                    <a:pt x="280" y="109"/>
                    <a:pt x="270" y="78"/>
                    <a:pt x="248" y="56"/>
                  </a:cubicBezTo>
                  <a:cubicBezTo>
                    <a:pt x="234" y="42"/>
                    <a:pt x="223" y="27"/>
                    <a:pt x="206" y="20"/>
                  </a:cubicBezTo>
                  <a:cubicBezTo>
                    <a:pt x="189" y="12"/>
                    <a:pt x="173" y="8"/>
                    <a:pt x="155" y="8"/>
                  </a:cubicBezTo>
                  <a:cubicBezTo>
                    <a:pt x="150" y="8"/>
                    <a:pt x="146" y="8"/>
                    <a:pt x="140" y="9"/>
                  </a:cubicBezTo>
                  <a:cubicBezTo>
                    <a:pt x="101" y="14"/>
                    <a:pt x="77" y="42"/>
                    <a:pt x="65" y="80"/>
                  </a:cubicBezTo>
                  <a:cubicBezTo>
                    <a:pt x="62" y="90"/>
                    <a:pt x="61" y="101"/>
                    <a:pt x="61" y="112"/>
                  </a:cubicBezTo>
                  <a:cubicBezTo>
                    <a:pt x="61" y="138"/>
                    <a:pt x="69" y="164"/>
                    <a:pt x="88" y="179"/>
                  </a:cubicBezTo>
                  <a:cubicBezTo>
                    <a:pt x="111" y="198"/>
                    <a:pt x="143" y="206"/>
                    <a:pt x="173" y="206"/>
                  </a:cubicBezTo>
                  <a:cubicBezTo>
                    <a:pt x="173" y="206"/>
                    <a:pt x="173" y="206"/>
                    <a:pt x="173" y="206"/>
                  </a:cubicBezTo>
                  <a:cubicBezTo>
                    <a:pt x="197" y="206"/>
                    <a:pt x="219" y="205"/>
                    <a:pt x="233" y="186"/>
                  </a:cubicBezTo>
                  <a:cubicBezTo>
                    <a:pt x="244" y="172"/>
                    <a:pt x="250" y="152"/>
                    <a:pt x="250" y="134"/>
                  </a:cubicBezTo>
                  <a:cubicBezTo>
                    <a:pt x="250" y="127"/>
                    <a:pt x="249" y="120"/>
                    <a:pt x="247" y="113"/>
                  </a:cubicBezTo>
                  <a:cubicBezTo>
                    <a:pt x="236" y="72"/>
                    <a:pt x="203" y="44"/>
                    <a:pt x="164" y="44"/>
                  </a:cubicBezTo>
                  <a:cubicBezTo>
                    <a:pt x="152" y="44"/>
                    <a:pt x="139" y="46"/>
                    <a:pt x="126" y="53"/>
                  </a:cubicBezTo>
                  <a:cubicBezTo>
                    <a:pt x="103" y="64"/>
                    <a:pt x="86" y="95"/>
                    <a:pt x="86" y="123"/>
                  </a:cubicBezTo>
                  <a:cubicBezTo>
                    <a:pt x="86" y="140"/>
                    <a:pt x="92" y="156"/>
                    <a:pt x="105" y="166"/>
                  </a:cubicBezTo>
                  <a:cubicBezTo>
                    <a:pt x="118" y="177"/>
                    <a:pt x="135" y="182"/>
                    <a:pt x="152" y="182"/>
                  </a:cubicBezTo>
                  <a:cubicBezTo>
                    <a:pt x="172" y="182"/>
                    <a:pt x="192" y="174"/>
                    <a:pt x="204" y="156"/>
                  </a:cubicBezTo>
                  <a:cubicBezTo>
                    <a:pt x="210" y="147"/>
                    <a:pt x="213" y="134"/>
                    <a:pt x="213" y="122"/>
                  </a:cubicBezTo>
                  <a:cubicBezTo>
                    <a:pt x="213" y="98"/>
                    <a:pt x="202" y="75"/>
                    <a:pt x="180" y="68"/>
                  </a:cubicBezTo>
                  <a:cubicBezTo>
                    <a:pt x="176" y="66"/>
                    <a:pt x="171" y="65"/>
                    <a:pt x="167" y="65"/>
                  </a:cubicBezTo>
                  <a:cubicBezTo>
                    <a:pt x="152" y="65"/>
                    <a:pt x="138" y="74"/>
                    <a:pt x="128" y="86"/>
                  </a:cubicBezTo>
                  <a:cubicBezTo>
                    <a:pt x="117" y="98"/>
                    <a:pt x="111" y="114"/>
                    <a:pt x="111" y="127"/>
                  </a:cubicBezTo>
                  <a:cubicBezTo>
                    <a:pt x="111" y="141"/>
                    <a:pt x="117" y="151"/>
                    <a:pt x="136" y="153"/>
                  </a:cubicBezTo>
                  <a:cubicBezTo>
                    <a:pt x="137" y="153"/>
                    <a:pt x="138" y="153"/>
                    <a:pt x="139" y="153"/>
                  </a:cubicBezTo>
                  <a:cubicBezTo>
                    <a:pt x="148" y="153"/>
                    <a:pt x="157" y="150"/>
                    <a:pt x="164" y="145"/>
                  </a:cubicBezTo>
                  <a:cubicBezTo>
                    <a:pt x="171" y="140"/>
                    <a:pt x="175" y="134"/>
                    <a:pt x="175" y="126"/>
                  </a:cubicBezTo>
                  <a:cubicBezTo>
                    <a:pt x="175" y="124"/>
                    <a:pt x="175" y="121"/>
                    <a:pt x="173" y="117"/>
                  </a:cubicBezTo>
                  <a:cubicBezTo>
                    <a:pt x="170" y="109"/>
                    <a:pt x="161" y="104"/>
                    <a:pt x="152" y="104"/>
                  </a:cubicBezTo>
                  <a:cubicBezTo>
                    <a:pt x="143" y="104"/>
                    <a:pt x="135" y="109"/>
                    <a:pt x="133" y="119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7" y="103"/>
                    <a:pt x="140" y="95"/>
                    <a:pt x="152" y="96"/>
                  </a:cubicBezTo>
                  <a:cubicBezTo>
                    <a:pt x="164" y="96"/>
                    <a:pt x="176" y="102"/>
                    <a:pt x="181" y="114"/>
                  </a:cubicBezTo>
                  <a:cubicBezTo>
                    <a:pt x="183" y="118"/>
                    <a:pt x="184" y="122"/>
                    <a:pt x="184" y="126"/>
                  </a:cubicBezTo>
                  <a:cubicBezTo>
                    <a:pt x="183" y="149"/>
                    <a:pt x="159" y="161"/>
                    <a:pt x="139" y="161"/>
                  </a:cubicBezTo>
                  <a:cubicBezTo>
                    <a:pt x="138" y="161"/>
                    <a:pt x="137" y="161"/>
                    <a:pt x="135" y="161"/>
                  </a:cubicBezTo>
                  <a:cubicBezTo>
                    <a:pt x="113" y="159"/>
                    <a:pt x="102" y="144"/>
                    <a:pt x="103" y="127"/>
                  </a:cubicBezTo>
                  <a:cubicBezTo>
                    <a:pt x="103" y="96"/>
                    <a:pt x="131" y="58"/>
                    <a:pt x="167" y="57"/>
                  </a:cubicBezTo>
                  <a:cubicBezTo>
                    <a:pt x="172" y="57"/>
                    <a:pt x="178" y="58"/>
                    <a:pt x="183" y="60"/>
                  </a:cubicBezTo>
                  <a:cubicBezTo>
                    <a:pt x="209" y="69"/>
                    <a:pt x="221" y="96"/>
                    <a:pt x="221" y="122"/>
                  </a:cubicBezTo>
                  <a:cubicBezTo>
                    <a:pt x="221" y="136"/>
                    <a:pt x="218" y="149"/>
                    <a:pt x="211" y="160"/>
                  </a:cubicBezTo>
                  <a:cubicBezTo>
                    <a:pt x="197" y="181"/>
                    <a:pt x="175" y="191"/>
                    <a:pt x="152" y="191"/>
                  </a:cubicBezTo>
                  <a:cubicBezTo>
                    <a:pt x="133" y="191"/>
                    <a:pt x="114" y="185"/>
                    <a:pt x="100" y="173"/>
                  </a:cubicBezTo>
                  <a:cubicBezTo>
                    <a:pt x="84" y="160"/>
                    <a:pt x="77" y="142"/>
                    <a:pt x="77" y="123"/>
                  </a:cubicBezTo>
                  <a:cubicBezTo>
                    <a:pt x="78" y="92"/>
                    <a:pt x="95" y="59"/>
                    <a:pt x="122" y="45"/>
                  </a:cubicBezTo>
                  <a:cubicBezTo>
                    <a:pt x="137" y="38"/>
                    <a:pt x="151" y="35"/>
                    <a:pt x="164" y="35"/>
                  </a:cubicBezTo>
                  <a:cubicBezTo>
                    <a:pt x="207" y="35"/>
                    <a:pt x="243" y="67"/>
                    <a:pt x="255" y="111"/>
                  </a:cubicBezTo>
                  <a:cubicBezTo>
                    <a:pt x="257" y="118"/>
                    <a:pt x="258" y="126"/>
                    <a:pt x="258" y="134"/>
                  </a:cubicBezTo>
                  <a:cubicBezTo>
                    <a:pt x="258" y="154"/>
                    <a:pt x="252" y="175"/>
                    <a:pt x="240" y="191"/>
                  </a:cubicBezTo>
                  <a:cubicBezTo>
                    <a:pt x="223" y="214"/>
                    <a:pt x="196" y="214"/>
                    <a:pt x="173" y="214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41" y="214"/>
                    <a:pt x="108" y="206"/>
                    <a:pt x="83" y="186"/>
                  </a:cubicBezTo>
                  <a:cubicBezTo>
                    <a:pt x="61" y="168"/>
                    <a:pt x="52" y="139"/>
                    <a:pt x="52" y="112"/>
                  </a:cubicBezTo>
                  <a:cubicBezTo>
                    <a:pt x="52" y="100"/>
                    <a:pt x="54" y="88"/>
                    <a:pt x="57" y="77"/>
                  </a:cubicBezTo>
                  <a:cubicBezTo>
                    <a:pt x="69" y="38"/>
                    <a:pt x="97" y="6"/>
                    <a:pt x="139" y="1"/>
                  </a:cubicBezTo>
                  <a:cubicBezTo>
                    <a:pt x="145" y="0"/>
                    <a:pt x="150" y="0"/>
                    <a:pt x="155" y="0"/>
                  </a:cubicBezTo>
                  <a:cubicBezTo>
                    <a:pt x="174" y="0"/>
                    <a:pt x="192" y="4"/>
                    <a:pt x="210" y="12"/>
                  </a:cubicBezTo>
                  <a:cubicBezTo>
                    <a:pt x="229" y="21"/>
                    <a:pt x="241" y="37"/>
                    <a:pt x="254" y="51"/>
                  </a:cubicBezTo>
                  <a:cubicBezTo>
                    <a:pt x="278" y="74"/>
                    <a:pt x="289" y="107"/>
                    <a:pt x="289" y="140"/>
                  </a:cubicBezTo>
                  <a:cubicBezTo>
                    <a:pt x="289" y="180"/>
                    <a:pt x="272" y="221"/>
                    <a:pt x="239" y="246"/>
                  </a:cubicBezTo>
                  <a:cubicBezTo>
                    <a:pt x="218" y="262"/>
                    <a:pt x="186" y="266"/>
                    <a:pt x="157" y="266"/>
                  </a:cubicBezTo>
                  <a:cubicBezTo>
                    <a:pt x="143" y="266"/>
                    <a:pt x="129" y="265"/>
                    <a:pt x="118" y="264"/>
                  </a:cubicBezTo>
                  <a:cubicBezTo>
                    <a:pt x="96" y="262"/>
                    <a:pt x="76" y="257"/>
                    <a:pt x="55" y="254"/>
                  </a:cubicBezTo>
                  <a:cubicBezTo>
                    <a:pt x="49" y="253"/>
                    <a:pt x="43" y="252"/>
                    <a:pt x="37" y="252"/>
                  </a:cubicBezTo>
                  <a:cubicBezTo>
                    <a:pt x="49" y="260"/>
                    <a:pt x="62" y="275"/>
                    <a:pt x="69" y="287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48" y="277"/>
                    <a:pt x="30" y="264"/>
                    <a:pt x="13" y="251"/>
                  </a:cubicBezTo>
                  <a:cubicBezTo>
                    <a:pt x="11" y="250"/>
                    <a:pt x="8" y="249"/>
                    <a:pt x="6" y="248"/>
                  </a:cubicBezTo>
                  <a:cubicBezTo>
                    <a:pt x="0" y="243"/>
                    <a:pt x="0" y="243"/>
                    <a:pt x="0" y="243"/>
                  </a:cubicBezTo>
                  <a:lnTo>
                    <a:pt x="7" y="240"/>
                  </a:lnTo>
                  <a:close/>
                </a:path>
              </a:pathLst>
            </a:custGeom>
            <a:solidFill>
              <a:srgbClr val="CD8352"/>
            </a:solidFill>
            <a:ln>
              <a:noFill/>
            </a:ln>
          </p:spPr>
          <p:txBody>
            <a:bodyPr vert="horz" wrap="square" lIns="68568" tIns="34285" rIns="68568" bIns="34285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6A64A3BE-2FA3-4F75-A059-9A27054CECE2}"/>
              </a:ext>
            </a:extLst>
          </p:cNvPr>
          <p:cNvSpPr txBox="1"/>
          <p:nvPr/>
        </p:nvSpPr>
        <p:spPr>
          <a:xfrm>
            <a:off x="4358167" y="5889162"/>
            <a:ext cx="54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Nguyễn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Thúy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FF3300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Hiền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3300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微软雅黑"/>
              <a:cs typeface="+mn-cs"/>
            </a:endParaRPr>
          </a:p>
        </p:txBody>
      </p:sp>
      <p:pic>
        <p:nvPicPr>
          <p:cNvPr id="3" name="Picture 2" descr="A picture containing person, sport, athletic game&#10;&#10;Description automatically generated">
            <a:extLst>
              <a:ext uri="{FF2B5EF4-FFF2-40B4-BE49-F238E27FC236}">
                <a16:creationId xmlns:a16="http://schemas.microsoft.com/office/drawing/2014/main" id="{DE685E49-A115-4ED3-8851-B40FCFC27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20" y="227047"/>
            <a:ext cx="8058248" cy="5662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2333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EF549CA3-71D5-4FED-A0AE-6339BCDFC6F6}"/>
              </a:ext>
            </a:extLst>
          </p:cNvPr>
          <p:cNvGrpSpPr/>
          <p:nvPr/>
        </p:nvGrpSpPr>
        <p:grpSpPr>
          <a:xfrm>
            <a:off x="-768720" y="5638737"/>
            <a:ext cx="9652304" cy="1131949"/>
            <a:chOff x="231658" y="2225017"/>
            <a:chExt cx="15217052" cy="350725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38E8CD4-C658-43ED-994E-80800808F873}"/>
                </a:ext>
              </a:extLst>
            </p:cNvPr>
            <p:cNvGrpSpPr/>
            <p:nvPr/>
          </p:nvGrpSpPr>
          <p:grpSpPr>
            <a:xfrm>
              <a:off x="2380341" y="2278521"/>
              <a:ext cx="13068369" cy="3453752"/>
              <a:chOff x="1698170" y="2772007"/>
              <a:chExt cx="13068369" cy="3453752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EFB56217-3ED9-4A49-B050-F6E6910764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2031" y="4032430"/>
                <a:ext cx="9904508" cy="2193329"/>
              </a:xfrm>
              <a:prstGeom prst="rect">
                <a:avLst/>
              </a:prstGeom>
            </p:spPr>
          </p:pic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4E64329-0E5C-473C-928F-324D81577BF7}"/>
                  </a:ext>
                </a:extLst>
              </p:cNvPr>
              <p:cNvSpPr/>
              <p:nvPr/>
            </p:nvSpPr>
            <p:spPr>
              <a:xfrm>
                <a:off x="1698170" y="2772007"/>
                <a:ext cx="9521372" cy="2193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solidFill>
                      <a:srgbClr val="FFC000"/>
                    </a:solidFill>
                  </a:ln>
                  <a:solidFill>
                    <a:srgbClr val="CD8352"/>
                  </a:solidFill>
                  <a:effectLst/>
                  <a:uLnTx/>
                  <a:uFillTx/>
                  <a:latin typeface="UTM Androgyne" panose="02040603050506020204" pitchFamily="18" charset="0"/>
                  <a:ea typeface="微软雅黑"/>
                  <a:cs typeface="+mn-cs"/>
                </a:endParaRPr>
              </a:p>
            </p:txBody>
          </p:sp>
        </p:grp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7C736C2D-3404-44BF-AF0F-AF4BBC698CDB}"/>
                </a:ext>
              </a:extLst>
            </p:cNvPr>
            <p:cNvSpPr/>
            <p:nvPr/>
          </p:nvSpPr>
          <p:spPr bwMode="auto">
            <a:xfrm rot="10236783" flipV="1">
              <a:off x="231658" y="2225017"/>
              <a:ext cx="1763691" cy="1240505"/>
            </a:xfrm>
            <a:custGeom>
              <a:avLst/>
              <a:gdLst>
                <a:gd name="T0" fmla="*/ 49 w 289"/>
                <a:gd name="T1" fmla="*/ 232 h 292"/>
                <a:gd name="T2" fmla="*/ 69 w 289"/>
                <a:gd name="T3" fmla="*/ 223 h 292"/>
                <a:gd name="T4" fmla="*/ 70 w 289"/>
                <a:gd name="T5" fmla="*/ 221 h 292"/>
                <a:gd name="T6" fmla="*/ 70 w 289"/>
                <a:gd name="T7" fmla="*/ 221 h 292"/>
                <a:gd name="T8" fmla="*/ 74 w 289"/>
                <a:gd name="T9" fmla="*/ 223 h 292"/>
                <a:gd name="T10" fmla="*/ 78 w 289"/>
                <a:gd name="T11" fmla="*/ 223 h 292"/>
                <a:gd name="T12" fmla="*/ 51 w 289"/>
                <a:gd name="T13" fmla="*/ 240 h 292"/>
                <a:gd name="T14" fmla="*/ 56 w 289"/>
                <a:gd name="T15" fmla="*/ 245 h 292"/>
                <a:gd name="T16" fmla="*/ 157 w 289"/>
                <a:gd name="T17" fmla="*/ 258 h 292"/>
                <a:gd name="T18" fmla="*/ 280 w 289"/>
                <a:gd name="T19" fmla="*/ 140 h 292"/>
                <a:gd name="T20" fmla="*/ 206 w 289"/>
                <a:gd name="T21" fmla="*/ 20 h 292"/>
                <a:gd name="T22" fmla="*/ 140 w 289"/>
                <a:gd name="T23" fmla="*/ 9 h 292"/>
                <a:gd name="T24" fmla="*/ 61 w 289"/>
                <a:gd name="T25" fmla="*/ 112 h 292"/>
                <a:gd name="T26" fmla="*/ 173 w 289"/>
                <a:gd name="T27" fmla="*/ 206 h 292"/>
                <a:gd name="T28" fmla="*/ 233 w 289"/>
                <a:gd name="T29" fmla="*/ 186 h 292"/>
                <a:gd name="T30" fmla="*/ 247 w 289"/>
                <a:gd name="T31" fmla="*/ 113 h 292"/>
                <a:gd name="T32" fmla="*/ 126 w 289"/>
                <a:gd name="T33" fmla="*/ 53 h 292"/>
                <a:gd name="T34" fmla="*/ 105 w 289"/>
                <a:gd name="T35" fmla="*/ 166 h 292"/>
                <a:gd name="T36" fmla="*/ 204 w 289"/>
                <a:gd name="T37" fmla="*/ 156 h 292"/>
                <a:gd name="T38" fmla="*/ 180 w 289"/>
                <a:gd name="T39" fmla="*/ 68 h 292"/>
                <a:gd name="T40" fmla="*/ 128 w 289"/>
                <a:gd name="T41" fmla="*/ 86 h 292"/>
                <a:gd name="T42" fmla="*/ 136 w 289"/>
                <a:gd name="T43" fmla="*/ 153 h 292"/>
                <a:gd name="T44" fmla="*/ 164 w 289"/>
                <a:gd name="T45" fmla="*/ 145 h 292"/>
                <a:gd name="T46" fmla="*/ 173 w 289"/>
                <a:gd name="T47" fmla="*/ 117 h 292"/>
                <a:gd name="T48" fmla="*/ 133 w 289"/>
                <a:gd name="T49" fmla="*/ 119 h 292"/>
                <a:gd name="T50" fmla="*/ 152 w 289"/>
                <a:gd name="T51" fmla="*/ 96 h 292"/>
                <a:gd name="T52" fmla="*/ 184 w 289"/>
                <a:gd name="T53" fmla="*/ 126 h 292"/>
                <a:gd name="T54" fmla="*/ 135 w 289"/>
                <a:gd name="T55" fmla="*/ 161 h 292"/>
                <a:gd name="T56" fmla="*/ 167 w 289"/>
                <a:gd name="T57" fmla="*/ 57 h 292"/>
                <a:gd name="T58" fmla="*/ 221 w 289"/>
                <a:gd name="T59" fmla="*/ 122 h 292"/>
                <a:gd name="T60" fmla="*/ 152 w 289"/>
                <a:gd name="T61" fmla="*/ 191 h 292"/>
                <a:gd name="T62" fmla="*/ 77 w 289"/>
                <a:gd name="T63" fmla="*/ 123 h 292"/>
                <a:gd name="T64" fmla="*/ 164 w 289"/>
                <a:gd name="T65" fmla="*/ 35 h 292"/>
                <a:gd name="T66" fmla="*/ 258 w 289"/>
                <a:gd name="T67" fmla="*/ 134 h 292"/>
                <a:gd name="T68" fmla="*/ 173 w 289"/>
                <a:gd name="T69" fmla="*/ 214 h 292"/>
                <a:gd name="T70" fmla="*/ 83 w 289"/>
                <a:gd name="T71" fmla="*/ 186 h 292"/>
                <a:gd name="T72" fmla="*/ 57 w 289"/>
                <a:gd name="T73" fmla="*/ 77 h 292"/>
                <a:gd name="T74" fmla="*/ 155 w 289"/>
                <a:gd name="T75" fmla="*/ 0 h 292"/>
                <a:gd name="T76" fmla="*/ 254 w 289"/>
                <a:gd name="T77" fmla="*/ 51 h 292"/>
                <a:gd name="T78" fmla="*/ 239 w 289"/>
                <a:gd name="T79" fmla="*/ 246 h 292"/>
                <a:gd name="T80" fmla="*/ 118 w 289"/>
                <a:gd name="T81" fmla="*/ 264 h 292"/>
                <a:gd name="T82" fmla="*/ 37 w 289"/>
                <a:gd name="T83" fmla="*/ 252 h 292"/>
                <a:gd name="T84" fmla="*/ 63 w 289"/>
                <a:gd name="T85" fmla="*/ 292 h 292"/>
                <a:gd name="T86" fmla="*/ 6 w 289"/>
                <a:gd name="T87" fmla="*/ 248 h 292"/>
                <a:gd name="T88" fmla="*/ 7 w 289"/>
                <a:gd name="T89" fmla="*/ 24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292">
                  <a:moveTo>
                    <a:pt x="7" y="240"/>
                  </a:moveTo>
                  <a:cubicBezTo>
                    <a:pt x="21" y="236"/>
                    <a:pt x="36" y="237"/>
                    <a:pt x="49" y="232"/>
                  </a:cubicBezTo>
                  <a:cubicBezTo>
                    <a:pt x="51" y="232"/>
                    <a:pt x="57" y="229"/>
                    <a:pt x="63" y="226"/>
                  </a:cubicBezTo>
                  <a:cubicBezTo>
                    <a:pt x="65" y="225"/>
                    <a:pt x="67" y="224"/>
                    <a:pt x="69" y="223"/>
                  </a:cubicBezTo>
                  <a:cubicBezTo>
                    <a:pt x="70" y="222"/>
                    <a:pt x="70" y="222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0" y="221"/>
                    <a:pt x="70" y="221"/>
                    <a:pt x="70" y="221"/>
                  </a:cubicBezTo>
                  <a:cubicBezTo>
                    <a:pt x="72" y="223"/>
                    <a:pt x="72" y="223"/>
                    <a:pt x="72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3"/>
                    <a:pt x="78" y="223"/>
                  </a:cubicBezTo>
                  <a:cubicBezTo>
                    <a:pt x="78" y="227"/>
                    <a:pt x="76" y="228"/>
                    <a:pt x="74" y="229"/>
                  </a:cubicBezTo>
                  <a:cubicBezTo>
                    <a:pt x="68" y="234"/>
                    <a:pt x="57" y="239"/>
                    <a:pt x="51" y="240"/>
                  </a:cubicBezTo>
                  <a:cubicBezTo>
                    <a:pt x="46" y="242"/>
                    <a:pt x="41" y="243"/>
                    <a:pt x="36" y="244"/>
                  </a:cubicBezTo>
                  <a:cubicBezTo>
                    <a:pt x="43" y="244"/>
                    <a:pt x="50" y="245"/>
                    <a:pt x="56" y="245"/>
                  </a:cubicBezTo>
                  <a:cubicBezTo>
                    <a:pt x="77" y="248"/>
                    <a:pt x="98" y="254"/>
                    <a:pt x="119" y="256"/>
                  </a:cubicBezTo>
                  <a:cubicBezTo>
                    <a:pt x="130" y="257"/>
                    <a:pt x="143" y="258"/>
                    <a:pt x="157" y="258"/>
                  </a:cubicBezTo>
                  <a:cubicBezTo>
                    <a:pt x="185" y="258"/>
                    <a:pt x="215" y="254"/>
                    <a:pt x="234" y="239"/>
                  </a:cubicBezTo>
                  <a:cubicBezTo>
                    <a:pt x="264" y="216"/>
                    <a:pt x="280" y="178"/>
                    <a:pt x="280" y="140"/>
                  </a:cubicBezTo>
                  <a:cubicBezTo>
                    <a:pt x="280" y="109"/>
                    <a:pt x="270" y="78"/>
                    <a:pt x="248" y="56"/>
                  </a:cubicBezTo>
                  <a:cubicBezTo>
                    <a:pt x="234" y="42"/>
                    <a:pt x="223" y="27"/>
                    <a:pt x="206" y="20"/>
                  </a:cubicBezTo>
                  <a:cubicBezTo>
                    <a:pt x="189" y="12"/>
                    <a:pt x="173" y="8"/>
                    <a:pt x="155" y="8"/>
                  </a:cubicBezTo>
                  <a:cubicBezTo>
                    <a:pt x="150" y="8"/>
                    <a:pt x="146" y="8"/>
                    <a:pt x="140" y="9"/>
                  </a:cubicBezTo>
                  <a:cubicBezTo>
                    <a:pt x="101" y="14"/>
                    <a:pt x="77" y="42"/>
                    <a:pt x="65" y="80"/>
                  </a:cubicBezTo>
                  <a:cubicBezTo>
                    <a:pt x="62" y="90"/>
                    <a:pt x="61" y="101"/>
                    <a:pt x="61" y="112"/>
                  </a:cubicBezTo>
                  <a:cubicBezTo>
                    <a:pt x="61" y="138"/>
                    <a:pt x="69" y="164"/>
                    <a:pt x="88" y="179"/>
                  </a:cubicBezTo>
                  <a:cubicBezTo>
                    <a:pt x="111" y="198"/>
                    <a:pt x="143" y="206"/>
                    <a:pt x="173" y="206"/>
                  </a:cubicBezTo>
                  <a:cubicBezTo>
                    <a:pt x="173" y="206"/>
                    <a:pt x="173" y="206"/>
                    <a:pt x="173" y="206"/>
                  </a:cubicBezTo>
                  <a:cubicBezTo>
                    <a:pt x="197" y="206"/>
                    <a:pt x="219" y="205"/>
                    <a:pt x="233" y="186"/>
                  </a:cubicBezTo>
                  <a:cubicBezTo>
                    <a:pt x="244" y="172"/>
                    <a:pt x="250" y="152"/>
                    <a:pt x="250" y="134"/>
                  </a:cubicBezTo>
                  <a:cubicBezTo>
                    <a:pt x="250" y="127"/>
                    <a:pt x="249" y="120"/>
                    <a:pt x="247" y="113"/>
                  </a:cubicBezTo>
                  <a:cubicBezTo>
                    <a:pt x="236" y="72"/>
                    <a:pt x="203" y="44"/>
                    <a:pt x="164" y="44"/>
                  </a:cubicBezTo>
                  <a:cubicBezTo>
                    <a:pt x="152" y="44"/>
                    <a:pt x="139" y="46"/>
                    <a:pt x="126" y="53"/>
                  </a:cubicBezTo>
                  <a:cubicBezTo>
                    <a:pt x="103" y="64"/>
                    <a:pt x="86" y="95"/>
                    <a:pt x="86" y="123"/>
                  </a:cubicBezTo>
                  <a:cubicBezTo>
                    <a:pt x="86" y="140"/>
                    <a:pt x="92" y="156"/>
                    <a:pt x="105" y="166"/>
                  </a:cubicBezTo>
                  <a:cubicBezTo>
                    <a:pt x="118" y="177"/>
                    <a:pt x="135" y="182"/>
                    <a:pt x="152" y="182"/>
                  </a:cubicBezTo>
                  <a:cubicBezTo>
                    <a:pt x="172" y="182"/>
                    <a:pt x="192" y="174"/>
                    <a:pt x="204" y="156"/>
                  </a:cubicBezTo>
                  <a:cubicBezTo>
                    <a:pt x="210" y="147"/>
                    <a:pt x="213" y="134"/>
                    <a:pt x="213" y="122"/>
                  </a:cubicBezTo>
                  <a:cubicBezTo>
                    <a:pt x="213" y="98"/>
                    <a:pt x="202" y="75"/>
                    <a:pt x="180" y="68"/>
                  </a:cubicBezTo>
                  <a:cubicBezTo>
                    <a:pt x="176" y="66"/>
                    <a:pt x="171" y="65"/>
                    <a:pt x="167" y="65"/>
                  </a:cubicBezTo>
                  <a:cubicBezTo>
                    <a:pt x="152" y="65"/>
                    <a:pt x="138" y="74"/>
                    <a:pt x="128" y="86"/>
                  </a:cubicBezTo>
                  <a:cubicBezTo>
                    <a:pt x="117" y="98"/>
                    <a:pt x="111" y="114"/>
                    <a:pt x="111" y="127"/>
                  </a:cubicBezTo>
                  <a:cubicBezTo>
                    <a:pt x="111" y="141"/>
                    <a:pt x="117" y="151"/>
                    <a:pt x="136" y="153"/>
                  </a:cubicBezTo>
                  <a:cubicBezTo>
                    <a:pt x="137" y="153"/>
                    <a:pt x="138" y="153"/>
                    <a:pt x="139" y="153"/>
                  </a:cubicBezTo>
                  <a:cubicBezTo>
                    <a:pt x="148" y="153"/>
                    <a:pt x="157" y="150"/>
                    <a:pt x="164" y="145"/>
                  </a:cubicBezTo>
                  <a:cubicBezTo>
                    <a:pt x="171" y="140"/>
                    <a:pt x="175" y="134"/>
                    <a:pt x="175" y="126"/>
                  </a:cubicBezTo>
                  <a:cubicBezTo>
                    <a:pt x="175" y="124"/>
                    <a:pt x="175" y="121"/>
                    <a:pt x="173" y="117"/>
                  </a:cubicBezTo>
                  <a:cubicBezTo>
                    <a:pt x="170" y="109"/>
                    <a:pt x="161" y="104"/>
                    <a:pt x="152" y="104"/>
                  </a:cubicBezTo>
                  <a:cubicBezTo>
                    <a:pt x="143" y="104"/>
                    <a:pt x="135" y="109"/>
                    <a:pt x="133" y="119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7" y="103"/>
                    <a:pt x="140" y="95"/>
                    <a:pt x="152" y="96"/>
                  </a:cubicBezTo>
                  <a:cubicBezTo>
                    <a:pt x="164" y="96"/>
                    <a:pt x="176" y="102"/>
                    <a:pt x="181" y="114"/>
                  </a:cubicBezTo>
                  <a:cubicBezTo>
                    <a:pt x="183" y="118"/>
                    <a:pt x="184" y="122"/>
                    <a:pt x="184" y="126"/>
                  </a:cubicBezTo>
                  <a:cubicBezTo>
                    <a:pt x="183" y="149"/>
                    <a:pt x="159" y="161"/>
                    <a:pt x="139" y="161"/>
                  </a:cubicBezTo>
                  <a:cubicBezTo>
                    <a:pt x="138" y="161"/>
                    <a:pt x="137" y="161"/>
                    <a:pt x="135" y="161"/>
                  </a:cubicBezTo>
                  <a:cubicBezTo>
                    <a:pt x="113" y="159"/>
                    <a:pt x="102" y="144"/>
                    <a:pt x="103" y="127"/>
                  </a:cubicBezTo>
                  <a:cubicBezTo>
                    <a:pt x="103" y="96"/>
                    <a:pt x="131" y="58"/>
                    <a:pt x="167" y="57"/>
                  </a:cubicBezTo>
                  <a:cubicBezTo>
                    <a:pt x="172" y="57"/>
                    <a:pt x="178" y="58"/>
                    <a:pt x="183" y="60"/>
                  </a:cubicBezTo>
                  <a:cubicBezTo>
                    <a:pt x="209" y="69"/>
                    <a:pt x="221" y="96"/>
                    <a:pt x="221" y="122"/>
                  </a:cubicBezTo>
                  <a:cubicBezTo>
                    <a:pt x="221" y="136"/>
                    <a:pt x="218" y="149"/>
                    <a:pt x="211" y="160"/>
                  </a:cubicBezTo>
                  <a:cubicBezTo>
                    <a:pt x="197" y="181"/>
                    <a:pt x="175" y="191"/>
                    <a:pt x="152" y="191"/>
                  </a:cubicBezTo>
                  <a:cubicBezTo>
                    <a:pt x="133" y="191"/>
                    <a:pt x="114" y="185"/>
                    <a:pt x="100" y="173"/>
                  </a:cubicBezTo>
                  <a:cubicBezTo>
                    <a:pt x="84" y="160"/>
                    <a:pt x="77" y="142"/>
                    <a:pt x="77" y="123"/>
                  </a:cubicBezTo>
                  <a:cubicBezTo>
                    <a:pt x="78" y="92"/>
                    <a:pt x="95" y="59"/>
                    <a:pt x="122" y="45"/>
                  </a:cubicBezTo>
                  <a:cubicBezTo>
                    <a:pt x="137" y="38"/>
                    <a:pt x="151" y="35"/>
                    <a:pt x="164" y="35"/>
                  </a:cubicBezTo>
                  <a:cubicBezTo>
                    <a:pt x="207" y="35"/>
                    <a:pt x="243" y="67"/>
                    <a:pt x="255" y="111"/>
                  </a:cubicBezTo>
                  <a:cubicBezTo>
                    <a:pt x="257" y="118"/>
                    <a:pt x="258" y="126"/>
                    <a:pt x="258" y="134"/>
                  </a:cubicBezTo>
                  <a:cubicBezTo>
                    <a:pt x="258" y="154"/>
                    <a:pt x="252" y="175"/>
                    <a:pt x="240" y="191"/>
                  </a:cubicBezTo>
                  <a:cubicBezTo>
                    <a:pt x="223" y="214"/>
                    <a:pt x="196" y="214"/>
                    <a:pt x="173" y="214"/>
                  </a:cubicBezTo>
                  <a:cubicBezTo>
                    <a:pt x="173" y="214"/>
                    <a:pt x="173" y="214"/>
                    <a:pt x="173" y="214"/>
                  </a:cubicBezTo>
                  <a:cubicBezTo>
                    <a:pt x="141" y="214"/>
                    <a:pt x="108" y="206"/>
                    <a:pt x="83" y="186"/>
                  </a:cubicBezTo>
                  <a:cubicBezTo>
                    <a:pt x="61" y="168"/>
                    <a:pt x="52" y="139"/>
                    <a:pt x="52" y="112"/>
                  </a:cubicBezTo>
                  <a:cubicBezTo>
                    <a:pt x="52" y="100"/>
                    <a:pt x="54" y="88"/>
                    <a:pt x="57" y="77"/>
                  </a:cubicBezTo>
                  <a:cubicBezTo>
                    <a:pt x="69" y="38"/>
                    <a:pt x="97" y="6"/>
                    <a:pt x="139" y="1"/>
                  </a:cubicBezTo>
                  <a:cubicBezTo>
                    <a:pt x="145" y="0"/>
                    <a:pt x="150" y="0"/>
                    <a:pt x="155" y="0"/>
                  </a:cubicBezTo>
                  <a:cubicBezTo>
                    <a:pt x="174" y="0"/>
                    <a:pt x="192" y="4"/>
                    <a:pt x="210" y="12"/>
                  </a:cubicBezTo>
                  <a:cubicBezTo>
                    <a:pt x="229" y="21"/>
                    <a:pt x="241" y="37"/>
                    <a:pt x="254" y="51"/>
                  </a:cubicBezTo>
                  <a:cubicBezTo>
                    <a:pt x="278" y="74"/>
                    <a:pt x="289" y="107"/>
                    <a:pt x="289" y="140"/>
                  </a:cubicBezTo>
                  <a:cubicBezTo>
                    <a:pt x="289" y="180"/>
                    <a:pt x="272" y="221"/>
                    <a:pt x="239" y="246"/>
                  </a:cubicBezTo>
                  <a:cubicBezTo>
                    <a:pt x="218" y="262"/>
                    <a:pt x="186" y="266"/>
                    <a:pt x="157" y="266"/>
                  </a:cubicBezTo>
                  <a:cubicBezTo>
                    <a:pt x="143" y="266"/>
                    <a:pt x="129" y="265"/>
                    <a:pt x="118" y="264"/>
                  </a:cubicBezTo>
                  <a:cubicBezTo>
                    <a:pt x="96" y="262"/>
                    <a:pt x="76" y="257"/>
                    <a:pt x="55" y="254"/>
                  </a:cubicBezTo>
                  <a:cubicBezTo>
                    <a:pt x="49" y="253"/>
                    <a:pt x="43" y="252"/>
                    <a:pt x="37" y="252"/>
                  </a:cubicBezTo>
                  <a:cubicBezTo>
                    <a:pt x="49" y="260"/>
                    <a:pt x="62" y="275"/>
                    <a:pt x="69" y="287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48" y="277"/>
                    <a:pt x="30" y="264"/>
                    <a:pt x="13" y="251"/>
                  </a:cubicBezTo>
                  <a:cubicBezTo>
                    <a:pt x="11" y="250"/>
                    <a:pt x="8" y="249"/>
                    <a:pt x="6" y="248"/>
                  </a:cubicBezTo>
                  <a:cubicBezTo>
                    <a:pt x="0" y="243"/>
                    <a:pt x="0" y="243"/>
                    <a:pt x="0" y="243"/>
                  </a:cubicBezTo>
                  <a:lnTo>
                    <a:pt x="7" y="240"/>
                  </a:lnTo>
                  <a:close/>
                </a:path>
              </a:pathLst>
            </a:custGeom>
            <a:solidFill>
              <a:srgbClr val="CD8352"/>
            </a:solidFill>
            <a:ln>
              <a:noFill/>
            </a:ln>
          </p:spPr>
          <p:txBody>
            <a:bodyPr vert="horz" wrap="square" lIns="68568" tIns="34285" rIns="68568" bIns="34285" numCol="1" anchor="t" anchorCtr="0" compatLnSpc="1"/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pic>
        <p:nvPicPr>
          <p:cNvPr id="76" name="图片 75" hidden="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2076035"/>
            <a:ext cx="3585078" cy="1511955"/>
          </a:xfrm>
          <a:prstGeom prst="rect">
            <a:avLst/>
          </a:prstGeom>
        </p:spPr>
      </p:pic>
      <p:pic>
        <p:nvPicPr>
          <p:cNvPr id="77" name="图片 76" hidden="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71034" y="3592899"/>
            <a:ext cx="3585078" cy="1511955"/>
          </a:xfrm>
          <a:prstGeom prst="rect">
            <a:avLst/>
          </a:prstGeom>
        </p:spPr>
      </p:pic>
      <p:sp>
        <p:nvSpPr>
          <p:cNvPr id="71" name="文本框 70"/>
          <p:cNvSpPr txBox="1"/>
          <p:nvPr/>
        </p:nvSpPr>
        <p:spPr>
          <a:xfrm>
            <a:off x="2667813" y="3349540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25400" dist="127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02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25400" dist="127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2667813" y="4598448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25400" dist="127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03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25400" dist="127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A64A3BE-2FA3-4F75-A059-9A27054CECE2}"/>
              </a:ext>
            </a:extLst>
          </p:cNvPr>
          <p:cNvSpPr txBox="1"/>
          <p:nvPr/>
        </p:nvSpPr>
        <p:spPr>
          <a:xfrm>
            <a:off x="2687478" y="5847356"/>
            <a:ext cx="6353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Nguyễn </a:t>
            </a:r>
            <a:r>
              <a:rPr lang="en-US" sz="5400" dirty="0" err="1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Thị</a:t>
            </a:r>
            <a:r>
              <a:rPr lang="en-US" sz="5400" dirty="0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 </a:t>
            </a:r>
            <a:r>
              <a:rPr lang="en-US" sz="5400" dirty="0" err="1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Ánh</a:t>
            </a:r>
            <a:r>
              <a:rPr lang="en-US" sz="5400" dirty="0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 </a:t>
            </a:r>
            <a:r>
              <a:rPr lang="en-US" sz="5400" dirty="0" err="1">
                <a:solidFill>
                  <a:srgbClr val="FF3300">
                    <a:lumMod val="75000"/>
                  </a:srgbClr>
                </a:solidFill>
                <a:latin typeface="UTM Azuki" panose="02040603050506020204" pitchFamily="18" charset="0"/>
                <a:ea typeface="微软雅黑"/>
              </a:rPr>
              <a:t>Viên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3300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微软雅黑"/>
              <a:cs typeface="+mn-cs"/>
            </a:endParaRPr>
          </a:p>
        </p:txBody>
      </p:sp>
      <p:pic>
        <p:nvPicPr>
          <p:cNvPr id="4" name="Picture 3" descr="A picture containing sky, person, player, male&#10;&#10;Description automatically generated">
            <a:extLst>
              <a:ext uri="{FF2B5EF4-FFF2-40B4-BE49-F238E27FC236}">
                <a16:creationId xmlns:a16="http://schemas.microsoft.com/office/drawing/2014/main" id="{A7145275-F266-4FAE-A28F-34A23AA575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633" y="494110"/>
            <a:ext cx="9431540" cy="5409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560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图片 9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" y="-95350"/>
            <a:ext cx="12208104" cy="1643762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4273992" y="504945"/>
            <a:ext cx="7711552" cy="5848109"/>
          </a:xfrm>
          <a:prstGeom prst="roundRect">
            <a:avLst>
              <a:gd name="adj" fmla="val 4670"/>
            </a:avLst>
          </a:prstGeom>
          <a:solidFill>
            <a:schemeClr val="accent4"/>
          </a:solidFill>
          <a:ln w="22225"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2700000" scaled="1"/>
              <a:tileRect/>
            </a:gradFill>
          </a:ln>
          <a:effectLst>
            <a:outerShdw blurRad="1397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4594227" y="860876"/>
            <a:ext cx="7243011" cy="5221527"/>
          </a:xfrm>
          <a:prstGeom prst="roundRect">
            <a:avLst>
              <a:gd name="adj" fmla="val 0"/>
            </a:avLst>
          </a:prstGeom>
          <a:gradFill>
            <a:gsLst>
              <a:gs pos="52000">
                <a:srgbClr val="F4F4F4"/>
              </a:gs>
              <a:gs pos="0">
                <a:schemeClr val="bg1"/>
              </a:gs>
              <a:gs pos="100000">
                <a:srgbClr val="E2E2E2"/>
              </a:gs>
            </a:gsLst>
            <a:lin ang="0" scaled="0"/>
          </a:gradFill>
          <a:ln w="25400">
            <a:noFill/>
          </a:ln>
          <a:effectLst>
            <a:outerShdw blurRad="177800" dist="889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710073" y="860876"/>
            <a:ext cx="3981050" cy="267965"/>
            <a:chOff x="2149634" y="1165384"/>
            <a:chExt cx="3485832" cy="234632"/>
          </a:xfrm>
        </p:grpSpPr>
        <p:grpSp>
          <p:nvGrpSpPr>
            <p:cNvPr id="10" name="组合 9"/>
            <p:cNvGrpSpPr/>
            <p:nvPr/>
          </p:nvGrpSpPr>
          <p:grpSpPr>
            <a:xfrm>
              <a:off x="2149634" y="1165384"/>
              <a:ext cx="234632" cy="234632"/>
              <a:chOff x="2483009" y="1114425"/>
              <a:chExt cx="209550" cy="209550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2510879" y="1165384"/>
              <a:ext cx="234632" cy="234632"/>
              <a:chOff x="2483009" y="1114425"/>
              <a:chExt cx="209550" cy="209550"/>
            </a:xfrm>
          </p:grpSpPr>
          <p:sp>
            <p:nvSpPr>
              <p:cNvPr id="36" name="椭圆 35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2872123" y="1165384"/>
              <a:ext cx="234632" cy="234632"/>
              <a:chOff x="2483009" y="1114425"/>
              <a:chExt cx="209550" cy="209550"/>
            </a:xfrm>
          </p:grpSpPr>
          <p:sp>
            <p:nvSpPr>
              <p:cNvPr id="34" name="椭圆 33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3233367" y="1165384"/>
              <a:ext cx="234632" cy="234632"/>
              <a:chOff x="2483009" y="1114425"/>
              <a:chExt cx="209550" cy="209550"/>
            </a:xfrm>
          </p:grpSpPr>
          <p:sp>
            <p:nvSpPr>
              <p:cNvPr id="32" name="椭圆 31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3594612" y="1165384"/>
              <a:ext cx="234632" cy="234632"/>
              <a:chOff x="2483009" y="1114425"/>
              <a:chExt cx="209550" cy="209550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3955856" y="1165384"/>
              <a:ext cx="234632" cy="234632"/>
              <a:chOff x="2483009" y="1114425"/>
              <a:chExt cx="209550" cy="209550"/>
            </a:xfrm>
          </p:grpSpPr>
          <p:sp>
            <p:nvSpPr>
              <p:cNvPr id="28" name="椭圆 27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4317101" y="1165384"/>
              <a:ext cx="234632" cy="234632"/>
              <a:chOff x="2483009" y="1114425"/>
              <a:chExt cx="209550" cy="209550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678345" y="1165384"/>
              <a:ext cx="234632" cy="234632"/>
              <a:chOff x="2483009" y="1114425"/>
              <a:chExt cx="209550" cy="209550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5039590" y="1165384"/>
              <a:ext cx="234632" cy="234632"/>
              <a:chOff x="2483009" y="1114425"/>
              <a:chExt cx="209550" cy="209550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5400834" y="1165384"/>
              <a:ext cx="234632" cy="234632"/>
              <a:chOff x="2483009" y="1114425"/>
              <a:chExt cx="209550" cy="209550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2483009" y="1114425"/>
                <a:ext cx="209550" cy="209550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2502059" y="1133475"/>
                <a:ext cx="171450" cy="171450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>
            <a:off x="6779118" y="449579"/>
            <a:ext cx="108121" cy="553904"/>
            <a:chOff x="2244442" y="772895"/>
            <a:chExt cx="94671" cy="485002"/>
          </a:xfrm>
        </p:grpSpPr>
        <p:sp>
          <p:nvSpPr>
            <p:cNvPr id="41" name="圆角矩形 40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7193295" y="449579"/>
            <a:ext cx="108121" cy="553904"/>
            <a:chOff x="2244442" y="772895"/>
            <a:chExt cx="94671" cy="485002"/>
          </a:xfrm>
        </p:grpSpPr>
        <p:sp>
          <p:nvSpPr>
            <p:cNvPr id="44" name="圆角矩形 43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45" name="圆角矩形 44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7607471" y="449579"/>
            <a:ext cx="108121" cy="553904"/>
            <a:chOff x="2244442" y="772895"/>
            <a:chExt cx="94671" cy="485002"/>
          </a:xfrm>
        </p:grpSpPr>
        <p:sp>
          <p:nvSpPr>
            <p:cNvPr id="47" name="圆角矩形 46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48" name="圆角矩形 47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8021647" y="449579"/>
            <a:ext cx="108121" cy="553904"/>
            <a:chOff x="2244442" y="772895"/>
            <a:chExt cx="94671" cy="485002"/>
          </a:xfrm>
        </p:grpSpPr>
        <p:sp>
          <p:nvSpPr>
            <p:cNvPr id="50" name="圆角矩形 49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51" name="圆角矩形 50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8435825" y="449579"/>
            <a:ext cx="108121" cy="553904"/>
            <a:chOff x="2244442" y="772895"/>
            <a:chExt cx="94671" cy="485002"/>
          </a:xfrm>
        </p:grpSpPr>
        <p:sp>
          <p:nvSpPr>
            <p:cNvPr id="53" name="圆角矩形 52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54" name="圆角矩形 53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8850000" y="449579"/>
            <a:ext cx="108121" cy="553904"/>
            <a:chOff x="2244442" y="772895"/>
            <a:chExt cx="94671" cy="485002"/>
          </a:xfrm>
        </p:grpSpPr>
        <p:sp>
          <p:nvSpPr>
            <p:cNvPr id="56" name="圆角矩形 55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57" name="圆角矩形 56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9264177" y="449579"/>
            <a:ext cx="108121" cy="553904"/>
            <a:chOff x="2244442" y="772895"/>
            <a:chExt cx="94671" cy="485002"/>
          </a:xfrm>
        </p:grpSpPr>
        <p:sp>
          <p:nvSpPr>
            <p:cNvPr id="59" name="圆角矩形 58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0" name="圆角矩形 59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9678354" y="449579"/>
            <a:ext cx="108121" cy="553904"/>
            <a:chOff x="2244442" y="772895"/>
            <a:chExt cx="94671" cy="485002"/>
          </a:xfrm>
        </p:grpSpPr>
        <p:sp>
          <p:nvSpPr>
            <p:cNvPr id="62" name="圆角矩形 61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3" name="圆角矩形 62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10092531" y="449579"/>
            <a:ext cx="108121" cy="553904"/>
            <a:chOff x="2244442" y="772895"/>
            <a:chExt cx="94671" cy="485002"/>
          </a:xfrm>
        </p:grpSpPr>
        <p:sp>
          <p:nvSpPr>
            <p:cNvPr id="65" name="圆角矩形 64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6" name="圆角矩形 65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0506708" y="449579"/>
            <a:ext cx="108121" cy="553904"/>
            <a:chOff x="2244442" y="772895"/>
            <a:chExt cx="94671" cy="485002"/>
          </a:xfrm>
        </p:grpSpPr>
        <p:sp>
          <p:nvSpPr>
            <p:cNvPr id="68" name="圆角矩形 67"/>
            <p:cNvSpPr/>
            <p:nvPr/>
          </p:nvSpPr>
          <p:spPr>
            <a:xfrm>
              <a:off x="2244442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4000">
                    <a:schemeClr val="bg1">
                      <a:lumMod val="75000"/>
                    </a:schemeClr>
                  </a:gs>
                  <a:gs pos="78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9" name="圆角矩形 68"/>
            <p:cNvSpPr/>
            <p:nvPr/>
          </p:nvSpPr>
          <p:spPr>
            <a:xfrm>
              <a:off x="2313407" y="772895"/>
              <a:ext cx="25706" cy="485002"/>
            </a:xfrm>
            <a:prstGeom prst="roundRect">
              <a:avLst>
                <a:gd name="adj" fmla="val 50000"/>
              </a:avLst>
            </a:prstGeom>
            <a:gradFill>
              <a:gsLst>
                <a:gs pos="74000">
                  <a:schemeClr val="bg1"/>
                </a:gs>
                <a:gs pos="52000">
                  <a:schemeClr val="bg1">
                    <a:lumMod val="85000"/>
                  </a:schemeClr>
                </a:gs>
                <a:gs pos="23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 w="19050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43000">
                    <a:schemeClr val="bg1">
                      <a:lumMod val="75000"/>
                    </a:schemeClr>
                  </a:gs>
                  <a:gs pos="79000">
                    <a:schemeClr val="bg1"/>
                  </a:gs>
                  <a:gs pos="61000">
                    <a:schemeClr val="bg1">
                      <a:lumMod val="10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  <a:tileRect/>
              </a:gra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89" name="矩形 88"/>
          <p:cNvSpPr/>
          <p:nvPr/>
        </p:nvSpPr>
        <p:spPr>
          <a:xfrm>
            <a:off x="6804012" y="953730"/>
            <a:ext cx="3986491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defRPr/>
            </a:pPr>
            <a:r>
              <a:rPr lang="en-US" altLang="zh-CN" sz="4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Yêu</a:t>
            </a:r>
            <a:r>
              <a:rPr lang="en-US" altLang="zh-CN" sz="4000" dirty="0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cầu</a:t>
            </a:r>
            <a:r>
              <a:rPr lang="en-US" altLang="zh-CN" sz="4000" dirty="0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cần</a:t>
            </a:r>
            <a:r>
              <a:rPr lang="en-US" altLang="zh-CN" sz="4000" dirty="0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 </a:t>
            </a:r>
            <a:r>
              <a:rPr lang="en-US" altLang="zh-CN" sz="4000" dirty="0" err="1">
                <a:solidFill>
                  <a:srgbClr val="FFFF00"/>
                </a:solidFill>
                <a:effectLst>
                  <a:glow rad="254000">
                    <a:srgbClr val="009900">
                      <a:alpha val="95000"/>
                    </a:srgbClr>
                  </a:glow>
                </a:effectLst>
                <a:latin typeface="#9Slide03 AmpleSoft Bold" panose="02000000000000000000" pitchFamily="2" charset="0"/>
                <a:ea typeface="方正胖娃简体" panose="03000509000000000000" pitchFamily="65" charset="-122"/>
              </a:rPr>
              <a:t>đạt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254000">
                  <a:srgbClr val="009900">
                    <a:alpha val="95000"/>
                  </a:srgbClr>
                </a:glow>
              </a:effectLst>
              <a:uLnTx/>
              <a:uFillTx/>
              <a:latin typeface="#9Slide03 AmpleSoft Bold" panose="02000000000000000000" pitchFamily="2" charset="0"/>
              <a:ea typeface="方正胖娃简体" panose="03000509000000000000" pitchFamily="65" charset="-122"/>
            </a:endParaRPr>
          </a:p>
        </p:txBody>
      </p:sp>
      <p:pic>
        <p:nvPicPr>
          <p:cNvPr id="92" name="图片 9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882" y="1739939"/>
            <a:ext cx="4612737" cy="49675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99A484-6FB6-43AA-AF8A-B787D8DBB1B5}"/>
              </a:ext>
            </a:extLst>
          </p:cNvPr>
          <p:cNvSpPr txBox="1"/>
          <p:nvPr/>
        </p:nvSpPr>
        <p:spPr>
          <a:xfrm>
            <a:off x="4657131" y="1467005"/>
            <a:ext cx="70616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5033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9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>
            <a:extLst>
              <a:ext uri="{FF2B5EF4-FFF2-40B4-BE49-F238E27FC236}">
                <a16:creationId xmlns:a16="http://schemas.microsoft.com/office/drawing/2014/main" id="{8B66F0AE-7D13-4D31-BC77-F1FEB3C32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กลุ่ม 45"/>
          <p:cNvGrpSpPr/>
          <p:nvPr/>
        </p:nvGrpSpPr>
        <p:grpSpPr>
          <a:xfrm rot="16200000">
            <a:off x="5200714" y="240385"/>
            <a:ext cx="1790571" cy="5456226"/>
            <a:chOff x="442007" y="1361178"/>
            <a:chExt cx="1825737" cy="2966516"/>
          </a:xfrm>
        </p:grpSpPr>
        <p:sp>
          <p:nvSpPr>
            <p:cNvPr id="7" name="สี่เหลี่ยมผืนผ้ามุมมน 77"/>
            <p:cNvSpPr/>
            <p:nvPr/>
          </p:nvSpPr>
          <p:spPr>
            <a:xfrm>
              <a:off x="493920" y="1458950"/>
              <a:ext cx="1773824" cy="2868744"/>
            </a:xfrm>
            <a:prstGeom prst="roundRect">
              <a:avLst/>
            </a:prstGeom>
            <a:pattFill prst="wdDnDiag">
              <a:fgClr>
                <a:srgbClr val="A8C7CC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8" name="สี่เหลี่ยมผืนผ้ามุมมน 39"/>
            <p:cNvSpPr/>
            <p:nvPr/>
          </p:nvSpPr>
          <p:spPr>
            <a:xfrm>
              <a:off x="442007" y="1361178"/>
              <a:ext cx="1773824" cy="2868744"/>
            </a:xfrm>
            <a:prstGeom prst="roundRect">
              <a:avLst/>
            </a:prstGeom>
            <a:solidFill>
              <a:srgbClr val="7CC485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791224" y="2281321"/>
            <a:ext cx="54650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643D69"/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VẬN DỤNG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91225" y="2255865"/>
            <a:ext cx="54650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UTM Azuki" panose="02040603050506020204" pitchFamily="18" charset="0"/>
                <a:ea typeface="微软雅黑"/>
                <a:cs typeface="+mn-cs"/>
              </a:rPr>
              <a:t>VẬN DỤNG</a:t>
            </a:r>
          </a:p>
        </p:txBody>
      </p:sp>
      <p:grpSp>
        <p:nvGrpSpPr>
          <p:cNvPr id="12" name="组合 10">
            <a:extLst>
              <a:ext uri="{FF2B5EF4-FFF2-40B4-BE49-F238E27FC236}">
                <a16:creationId xmlns:a16="http://schemas.microsoft.com/office/drawing/2014/main" id="{00A5F888-435E-404C-B9BA-53D3187FEBF2}"/>
              </a:ext>
            </a:extLst>
          </p:cNvPr>
          <p:cNvGrpSpPr/>
          <p:nvPr/>
        </p:nvGrpSpPr>
        <p:grpSpPr>
          <a:xfrm flipV="1">
            <a:off x="2468953" y="842407"/>
            <a:ext cx="7982249" cy="465032"/>
            <a:chOff x="1409699" y="3218931"/>
            <a:chExt cx="8947706" cy="420137"/>
          </a:xfrm>
        </p:grpSpPr>
        <p:pic>
          <p:nvPicPr>
            <p:cNvPr id="13" name="图片 1">
              <a:extLst>
                <a:ext uri="{FF2B5EF4-FFF2-40B4-BE49-F238E27FC236}">
                  <a16:creationId xmlns:a16="http://schemas.microsoft.com/office/drawing/2014/main" id="{ABFD86EF-EE50-4B07-A337-82C9341E69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318"/>
            <a:stretch/>
          </p:blipFill>
          <p:spPr>
            <a:xfrm>
              <a:off x="1409699" y="3218931"/>
              <a:ext cx="1536701" cy="420137"/>
            </a:xfrm>
            <a:custGeom>
              <a:avLst/>
              <a:gdLst>
                <a:gd name="connsiteX0" fmla="*/ 0 w 5117065"/>
                <a:gd name="connsiteY0" fmla="*/ 0 h 1399015"/>
                <a:gd name="connsiteX1" fmla="*/ 5117065 w 5117065"/>
                <a:gd name="connsiteY1" fmla="*/ 0 h 1399015"/>
                <a:gd name="connsiteX2" fmla="*/ 5117065 w 5117065"/>
                <a:gd name="connsiteY2" fmla="*/ 1269068 h 1399015"/>
                <a:gd name="connsiteX3" fmla="*/ 4010134 w 5117065"/>
                <a:gd name="connsiteY3" fmla="*/ 1269068 h 1399015"/>
                <a:gd name="connsiteX4" fmla="*/ 4010134 w 5117065"/>
                <a:gd name="connsiteY4" fmla="*/ 1399015 h 1399015"/>
                <a:gd name="connsiteX5" fmla="*/ 0 w 5117065"/>
                <a:gd name="connsiteY5" fmla="*/ 1399015 h 139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17065" h="1399015">
                  <a:moveTo>
                    <a:pt x="0" y="0"/>
                  </a:moveTo>
                  <a:lnTo>
                    <a:pt x="5117065" y="0"/>
                  </a:lnTo>
                  <a:lnTo>
                    <a:pt x="5117065" y="1269068"/>
                  </a:lnTo>
                  <a:lnTo>
                    <a:pt x="4010134" y="1269068"/>
                  </a:lnTo>
                  <a:lnTo>
                    <a:pt x="4010134" y="1399015"/>
                  </a:lnTo>
                  <a:lnTo>
                    <a:pt x="0" y="1399015"/>
                  </a:lnTo>
                  <a:close/>
                </a:path>
              </a:pathLst>
            </a:cu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5C31747D-96A6-4B71-8BDB-2312CE939F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318"/>
            <a:stretch/>
          </p:blipFill>
          <p:spPr>
            <a:xfrm>
              <a:off x="2891900" y="3218931"/>
              <a:ext cx="1536701" cy="420137"/>
            </a:xfrm>
            <a:custGeom>
              <a:avLst/>
              <a:gdLst>
                <a:gd name="connsiteX0" fmla="*/ 0 w 5117065"/>
                <a:gd name="connsiteY0" fmla="*/ 0 h 1399015"/>
                <a:gd name="connsiteX1" fmla="*/ 5117065 w 5117065"/>
                <a:gd name="connsiteY1" fmla="*/ 0 h 1399015"/>
                <a:gd name="connsiteX2" fmla="*/ 5117065 w 5117065"/>
                <a:gd name="connsiteY2" fmla="*/ 1269068 h 1399015"/>
                <a:gd name="connsiteX3" fmla="*/ 4010134 w 5117065"/>
                <a:gd name="connsiteY3" fmla="*/ 1269068 h 1399015"/>
                <a:gd name="connsiteX4" fmla="*/ 4010134 w 5117065"/>
                <a:gd name="connsiteY4" fmla="*/ 1399015 h 1399015"/>
                <a:gd name="connsiteX5" fmla="*/ 0 w 5117065"/>
                <a:gd name="connsiteY5" fmla="*/ 1399015 h 139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17065" h="1399015">
                  <a:moveTo>
                    <a:pt x="0" y="0"/>
                  </a:moveTo>
                  <a:lnTo>
                    <a:pt x="5117065" y="0"/>
                  </a:lnTo>
                  <a:lnTo>
                    <a:pt x="5117065" y="1269068"/>
                  </a:lnTo>
                  <a:lnTo>
                    <a:pt x="4010134" y="1269068"/>
                  </a:lnTo>
                  <a:lnTo>
                    <a:pt x="4010134" y="1399015"/>
                  </a:lnTo>
                  <a:lnTo>
                    <a:pt x="0" y="1399015"/>
                  </a:lnTo>
                  <a:close/>
                </a:path>
              </a:pathLst>
            </a:custGeom>
          </p:spPr>
        </p:pic>
        <p:pic>
          <p:nvPicPr>
            <p:cNvPr id="15" name="图片 6">
              <a:extLst>
                <a:ext uri="{FF2B5EF4-FFF2-40B4-BE49-F238E27FC236}">
                  <a16:creationId xmlns:a16="http://schemas.microsoft.com/office/drawing/2014/main" id="{0A6BB78B-12EF-4F11-8E3E-7279DCC5F8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318"/>
            <a:stretch/>
          </p:blipFill>
          <p:spPr>
            <a:xfrm>
              <a:off x="4374101" y="3218931"/>
              <a:ext cx="1536701" cy="420137"/>
            </a:xfrm>
            <a:custGeom>
              <a:avLst/>
              <a:gdLst>
                <a:gd name="connsiteX0" fmla="*/ 0 w 5117065"/>
                <a:gd name="connsiteY0" fmla="*/ 0 h 1399015"/>
                <a:gd name="connsiteX1" fmla="*/ 5117065 w 5117065"/>
                <a:gd name="connsiteY1" fmla="*/ 0 h 1399015"/>
                <a:gd name="connsiteX2" fmla="*/ 5117065 w 5117065"/>
                <a:gd name="connsiteY2" fmla="*/ 1269068 h 1399015"/>
                <a:gd name="connsiteX3" fmla="*/ 4010134 w 5117065"/>
                <a:gd name="connsiteY3" fmla="*/ 1269068 h 1399015"/>
                <a:gd name="connsiteX4" fmla="*/ 4010134 w 5117065"/>
                <a:gd name="connsiteY4" fmla="*/ 1399015 h 1399015"/>
                <a:gd name="connsiteX5" fmla="*/ 0 w 5117065"/>
                <a:gd name="connsiteY5" fmla="*/ 1399015 h 139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17065" h="1399015">
                  <a:moveTo>
                    <a:pt x="0" y="0"/>
                  </a:moveTo>
                  <a:lnTo>
                    <a:pt x="5117065" y="0"/>
                  </a:lnTo>
                  <a:lnTo>
                    <a:pt x="5117065" y="1269068"/>
                  </a:lnTo>
                  <a:lnTo>
                    <a:pt x="4010134" y="1269068"/>
                  </a:lnTo>
                  <a:lnTo>
                    <a:pt x="4010134" y="1399015"/>
                  </a:lnTo>
                  <a:lnTo>
                    <a:pt x="0" y="1399015"/>
                  </a:lnTo>
                  <a:close/>
                </a:path>
              </a:pathLst>
            </a:custGeom>
          </p:spPr>
        </p:pic>
        <p:pic>
          <p:nvPicPr>
            <p:cNvPr id="16" name="图片 7">
              <a:extLst>
                <a:ext uri="{FF2B5EF4-FFF2-40B4-BE49-F238E27FC236}">
                  <a16:creationId xmlns:a16="http://schemas.microsoft.com/office/drawing/2014/main" id="{9724E1FF-8CED-4D39-A93A-F2136227C2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318"/>
            <a:stretch/>
          </p:blipFill>
          <p:spPr>
            <a:xfrm>
              <a:off x="5856302" y="3218931"/>
              <a:ext cx="1536701" cy="420137"/>
            </a:xfrm>
            <a:custGeom>
              <a:avLst/>
              <a:gdLst>
                <a:gd name="connsiteX0" fmla="*/ 0 w 5117065"/>
                <a:gd name="connsiteY0" fmla="*/ 0 h 1399015"/>
                <a:gd name="connsiteX1" fmla="*/ 5117065 w 5117065"/>
                <a:gd name="connsiteY1" fmla="*/ 0 h 1399015"/>
                <a:gd name="connsiteX2" fmla="*/ 5117065 w 5117065"/>
                <a:gd name="connsiteY2" fmla="*/ 1269068 h 1399015"/>
                <a:gd name="connsiteX3" fmla="*/ 4010134 w 5117065"/>
                <a:gd name="connsiteY3" fmla="*/ 1269068 h 1399015"/>
                <a:gd name="connsiteX4" fmla="*/ 4010134 w 5117065"/>
                <a:gd name="connsiteY4" fmla="*/ 1399015 h 1399015"/>
                <a:gd name="connsiteX5" fmla="*/ 0 w 5117065"/>
                <a:gd name="connsiteY5" fmla="*/ 1399015 h 139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17065" h="1399015">
                  <a:moveTo>
                    <a:pt x="0" y="0"/>
                  </a:moveTo>
                  <a:lnTo>
                    <a:pt x="5117065" y="0"/>
                  </a:lnTo>
                  <a:lnTo>
                    <a:pt x="5117065" y="1269068"/>
                  </a:lnTo>
                  <a:lnTo>
                    <a:pt x="4010134" y="1269068"/>
                  </a:lnTo>
                  <a:lnTo>
                    <a:pt x="4010134" y="1399015"/>
                  </a:lnTo>
                  <a:lnTo>
                    <a:pt x="0" y="1399015"/>
                  </a:lnTo>
                  <a:close/>
                </a:path>
              </a:pathLst>
            </a:custGeom>
          </p:spPr>
        </p:pic>
        <p:pic>
          <p:nvPicPr>
            <p:cNvPr id="17" name="图片 8">
              <a:extLst>
                <a:ext uri="{FF2B5EF4-FFF2-40B4-BE49-F238E27FC236}">
                  <a16:creationId xmlns:a16="http://schemas.microsoft.com/office/drawing/2014/main" id="{E174A152-B695-4796-80D1-734EA024FA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318"/>
            <a:stretch/>
          </p:blipFill>
          <p:spPr>
            <a:xfrm>
              <a:off x="7338503" y="3218931"/>
              <a:ext cx="1536701" cy="420137"/>
            </a:xfrm>
            <a:custGeom>
              <a:avLst/>
              <a:gdLst>
                <a:gd name="connsiteX0" fmla="*/ 0 w 5117065"/>
                <a:gd name="connsiteY0" fmla="*/ 0 h 1399015"/>
                <a:gd name="connsiteX1" fmla="*/ 5117065 w 5117065"/>
                <a:gd name="connsiteY1" fmla="*/ 0 h 1399015"/>
                <a:gd name="connsiteX2" fmla="*/ 5117065 w 5117065"/>
                <a:gd name="connsiteY2" fmla="*/ 1269068 h 1399015"/>
                <a:gd name="connsiteX3" fmla="*/ 4010134 w 5117065"/>
                <a:gd name="connsiteY3" fmla="*/ 1269068 h 1399015"/>
                <a:gd name="connsiteX4" fmla="*/ 4010134 w 5117065"/>
                <a:gd name="connsiteY4" fmla="*/ 1399015 h 1399015"/>
                <a:gd name="connsiteX5" fmla="*/ 0 w 5117065"/>
                <a:gd name="connsiteY5" fmla="*/ 1399015 h 139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17065" h="1399015">
                  <a:moveTo>
                    <a:pt x="0" y="0"/>
                  </a:moveTo>
                  <a:lnTo>
                    <a:pt x="5117065" y="0"/>
                  </a:lnTo>
                  <a:lnTo>
                    <a:pt x="5117065" y="1269068"/>
                  </a:lnTo>
                  <a:lnTo>
                    <a:pt x="4010134" y="1269068"/>
                  </a:lnTo>
                  <a:lnTo>
                    <a:pt x="4010134" y="1399015"/>
                  </a:lnTo>
                  <a:lnTo>
                    <a:pt x="0" y="1399015"/>
                  </a:lnTo>
                  <a:close/>
                </a:path>
              </a:pathLst>
            </a:custGeom>
          </p:spPr>
        </p:pic>
        <p:pic>
          <p:nvPicPr>
            <p:cNvPr id="18" name="图片 9">
              <a:extLst>
                <a:ext uri="{FF2B5EF4-FFF2-40B4-BE49-F238E27FC236}">
                  <a16:creationId xmlns:a16="http://schemas.microsoft.com/office/drawing/2014/main" id="{58455290-3A01-4414-A07F-B87243055D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318"/>
            <a:stretch/>
          </p:blipFill>
          <p:spPr>
            <a:xfrm>
              <a:off x="8820704" y="3218931"/>
              <a:ext cx="1536701" cy="420137"/>
            </a:xfrm>
            <a:custGeom>
              <a:avLst/>
              <a:gdLst>
                <a:gd name="connsiteX0" fmla="*/ 0 w 5117065"/>
                <a:gd name="connsiteY0" fmla="*/ 0 h 1399015"/>
                <a:gd name="connsiteX1" fmla="*/ 5117065 w 5117065"/>
                <a:gd name="connsiteY1" fmla="*/ 0 h 1399015"/>
                <a:gd name="connsiteX2" fmla="*/ 5117065 w 5117065"/>
                <a:gd name="connsiteY2" fmla="*/ 1269068 h 1399015"/>
                <a:gd name="connsiteX3" fmla="*/ 4010134 w 5117065"/>
                <a:gd name="connsiteY3" fmla="*/ 1269068 h 1399015"/>
                <a:gd name="connsiteX4" fmla="*/ 4010134 w 5117065"/>
                <a:gd name="connsiteY4" fmla="*/ 1399015 h 1399015"/>
                <a:gd name="connsiteX5" fmla="*/ 0 w 5117065"/>
                <a:gd name="connsiteY5" fmla="*/ 1399015 h 139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17065" h="1399015">
                  <a:moveTo>
                    <a:pt x="0" y="0"/>
                  </a:moveTo>
                  <a:lnTo>
                    <a:pt x="5117065" y="0"/>
                  </a:lnTo>
                  <a:lnTo>
                    <a:pt x="5117065" y="1269068"/>
                  </a:lnTo>
                  <a:lnTo>
                    <a:pt x="4010134" y="1269068"/>
                  </a:lnTo>
                  <a:lnTo>
                    <a:pt x="4010134" y="1399015"/>
                  </a:lnTo>
                  <a:lnTo>
                    <a:pt x="0" y="1399015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71008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D88213-27EB-4AC4-AF14-E49211163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43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C5C62E-D6F9-4424-9451-FF3018C05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20" y="-301397"/>
            <a:ext cx="11386159" cy="74607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602F52-37E4-46A6-96E8-E6D402F7C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92426" y="1165959"/>
            <a:ext cx="4413701" cy="56510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868403-F508-4740-A8C8-47F040F449CA}"/>
              </a:ext>
            </a:extLst>
          </p:cNvPr>
          <p:cNvSpPr txBox="1"/>
          <p:nvPr/>
        </p:nvSpPr>
        <p:spPr>
          <a:xfrm>
            <a:off x="5210828" y="2668044"/>
            <a:ext cx="58747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KỂ CHUYỆN</a:t>
            </a:r>
            <a:endParaRPr lang="vi-VN" sz="8000" dirty="0">
              <a:solidFill>
                <a:schemeClr val="accent1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97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40729 -4.4444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6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-图片 4">
            <a:extLst>
              <a:ext uri="{FF2B5EF4-FFF2-40B4-BE49-F238E27FC236}">
                <a16:creationId xmlns:a16="http://schemas.microsoft.com/office/drawing/2014/main" id="{4031F391-6426-4216-8DBD-D643CEF581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75454" y="-3157332"/>
            <a:ext cx="7282068" cy="12748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4B2329-6368-419E-B753-67D00FF519A7}"/>
              </a:ext>
            </a:extLst>
          </p:cNvPr>
          <p:cNvSpPr txBox="1"/>
          <p:nvPr/>
        </p:nvSpPr>
        <p:spPr>
          <a:xfrm>
            <a:off x="1371601" y="895626"/>
            <a:ext cx="968969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ai,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4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tuệ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4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4400" b="1" i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i="1" dirty="0">
              <a:solidFill>
                <a:prstClr val="black"/>
              </a:solidFill>
              <a:latin typeface="等线" panose="020F0502020204030204"/>
            </a:endParaRPr>
          </a:p>
          <a:p>
            <a:pPr marL="685800" indent="-685800" algn="just">
              <a:buFontTx/>
              <a:buChar char="-"/>
            </a:pPr>
            <a:endParaRPr lang="en-US" sz="4400" dirty="0">
              <a:solidFill>
                <a:prstClr val="black"/>
              </a:solidFill>
              <a:latin typeface="等线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87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5932809-D274-4715-812B-C7E9E14AE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2232"/>
            <a:ext cx="12192000" cy="7199136"/>
          </a:xfrm>
          <a:prstGeom prst="rect">
            <a:avLst/>
          </a:prstGeom>
        </p:spPr>
      </p:pic>
      <p:pic>
        <p:nvPicPr>
          <p:cNvPr id="4" name="图片 27">
            <a:extLst>
              <a:ext uri="{FF2B5EF4-FFF2-40B4-BE49-F238E27FC236}">
                <a16:creationId xmlns:a16="http://schemas.microsoft.com/office/drawing/2014/main" id="{9BA0FB1F-DA2C-42A0-A02A-90B633A9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82" y="4521384"/>
            <a:ext cx="11160635" cy="2336616"/>
          </a:xfrm>
          <a:prstGeom prst="rect">
            <a:avLst/>
          </a:prstGeom>
        </p:spPr>
      </p:pic>
      <p:sp>
        <p:nvSpPr>
          <p:cNvPr id="5" name="矩形 259">
            <a:extLst>
              <a:ext uri="{FF2B5EF4-FFF2-40B4-BE49-F238E27FC236}">
                <a16:creationId xmlns:a16="http://schemas.microsoft.com/office/drawing/2014/main" id="{0BA2067D-5BDD-425F-8E9B-50FA46C44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2729" y="1720617"/>
            <a:ext cx="660654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8800" cap="all" dirty="0">
                <a:ln w="38100">
                  <a:noFill/>
                </a:ln>
                <a:gradFill>
                  <a:gsLst>
                    <a:gs pos="19000">
                      <a:srgbClr val="4472C4">
                        <a:lumMod val="5000"/>
                        <a:lumOff val="95000"/>
                      </a:srgb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THI KỂ CHUYỆN</a:t>
            </a:r>
            <a:endParaRPr lang="zh-CN" altLang="en-US" sz="8800" cap="all" dirty="0">
              <a:ln w="38100">
                <a:noFill/>
              </a:ln>
              <a:gradFill>
                <a:gsLst>
                  <a:gs pos="19000">
                    <a:srgbClr val="4472C4">
                      <a:lumMod val="5000"/>
                      <a:lumOff val="95000"/>
                    </a:srgbClr>
                  </a:gs>
                  <a:gs pos="40000">
                    <a:srgbClr val="72D6FE"/>
                  </a:gs>
                  <a:gs pos="57000">
                    <a:srgbClr val="31C3FD"/>
                  </a:gs>
                  <a:gs pos="97000">
                    <a:srgbClr val="02A6E8"/>
                  </a:gs>
                </a:gsLst>
                <a:lin ang="5400000" scaled="1"/>
              </a:gradFill>
              <a:effectLst>
                <a:outerShdw blurRad="152400" dist="88900" dir="21540000" algn="tl">
                  <a:srgbClr val="000000">
                    <a:alpha val="78000"/>
                  </a:srgbClr>
                </a:outerShdw>
              </a:effectLst>
              <a:latin typeface="UVN Binh Duong" pitchFamily="2" charset="0"/>
              <a:ea typeface="方正黑体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301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D88213-27EB-4AC4-AF14-E49211163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43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C5C62E-D6F9-4424-9451-FF3018C05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20" y="-301397"/>
            <a:ext cx="11386159" cy="74607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602F52-37E4-46A6-96E8-E6D402F7C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07" y="1017153"/>
            <a:ext cx="4413701" cy="56510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868403-F508-4740-A8C8-47F040F449CA}"/>
              </a:ext>
            </a:extLst>
          </p:cNvPr>
          <p:cNvSpPr txBox="1"/>
          <p:nvPr/>
        </p:nvSpPr>
        <p:spPr>
          <a:xfrm>
            <a:off x="5494750" y="1944852"/>
            <a:ext cx="58747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Cùng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xem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video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nhé</a:t>
            </a:r>
            <a:endParaRPr kumimoji="0" lang="vi-VN" sz="8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206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9">
            <a:extLst>
              <a:ext uri="{FF2B5EF4-FFF2-40B4-BE49-F238E27FC236}">
                <a16:creationId xmlns:a16="http://schemas.microsoft.com/office/drawing/2014/main" id="{743A9DD5-0FA7-44E2-9937-1C174C3B87A9}"/>
              </a:ext>
            </a:extLst>
          </p:cNvPr>
          <p:cNvSpPr/>
          <p:nvPr/>
        </p:nvSpPr>
        <p:spPr>
          <a:xfrm>
            <a:off x="199034" y="0"/>
            <a:ext cx="8959714" cy="911255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38188C-C67C-4EC8-BE4A-8CE08738C01D}"/>
              </a:ext>
            </a:extLst>
          </p:cNvPr>
          <p:cNvSpPr txBox="1"/>
          <p:nvPr/>
        </p:nvSpPr>
        <p:spPr>
          <a:xfrm>
            <a:off x="173190" y="132461"/>
            <a:ext cx="9365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chuyện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về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THẦN ĐỒNG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Lê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Qúy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ĐÔN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tich-xua-dat-viet-tap-34-than-dong-tri-nho-le-quy-don-hoat-hinh-co-tich-viet-nam (1)">
            <a:hlinkClick r:id="" action="ppaction://media"/>
            <a:extLst>
              <a:ext uri="{FF2B5EF4-FFF2-40B4-BE49-F238E27FC236}">
                <a16:creationId xmlns:a16="http://schemas.microsoft.com/office/drawing/2014/main" id="{C7ABD75E-972A-4CAD-B453-D877D3D2747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8885" end="3144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824" y="1043716"/>
            <a:ext cx="11682352" cy="543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1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>
            <a:spLocks noChangeAspect="1"/>
          </p:cNvSpPr>
          <p:nvPr/>
        </p:nvSpPr>
        <p:spPr>
          <a:xfrm>
            <a:off x="3184679" y="705502"/>
            <a:ext cx="2520000" cy="252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>
            <a:spLocks noChangeAspect="1"/>
          </p:cNvSpPr>
          <p:nvPr/>
        </p:nvSpPr>
        <p:spPr>
          <a:xfrm>
            <a:off x="3333508" y="951289"/>
            <a:ext cx="2222342" cy="2222342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114300" dist="1143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/>
        </p:nvSpPr>
        <p:spPr>
          <a:xfrm>
            <a:off x="4989473" y="1222996"/>
            <a:ext cx="3931903" cy="1554722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450339" y="1352885"/>
            <a:ext cx="31951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dirty="0">
                <a:solidFill>
                  <a:schemeClr val="accent6">
                    <a:lumMod val="50000"/>
                  </a:schemeClr>
                </a:solidFill>
                <a:latin typeface="UTM Showcard" panose="02040603050506020204" pitchFamily="18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DẶN DÒ</a:t>
            </a:r>
            <a:endParaRPr lang="zh-CN" altLang="en-US" sz="6600" dirty="0">
              <a:solidFill>
                <a:schemeClr val="accent6">
                  <a:lumMod val="50000"/>
                </a:schemeClr>
              </a:solidFill>
              <a:latin typeface="UTM Showcard" panose="02040603050506020204" pitchFamily="18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9306">
            <a:off x="145248" y="10475745"/>
            <a:ext cx="8564897" cy="2008636"/>
          </a:xfrm>
          <a:prstGeom prst="rect">
            <a:avLst/>
          </a:prstGeom>
        </p:spPr>
      </p:pic>
      <p:grpSp>
        <p:nvGrpSpPr>
          <p:cNvPr id="58" name="组合 57"/>
          <p:cNvGrpSpPr/>
          <p:nvPr/>
        </p:nvGrpSpPr>
        <p:grpSpPr>
          <a:xfrm>
            <a:off x="2833899" y="4259196"/>
            <a:ext cx="682388" cy="682388"/>
            <a:chOff x="2822348" y="3744846"/>
            <a:chExt cx="682388" cy="682388"/>
          </a:xfrm>
        </p:grpSpPr>
        <p:grpSp>
          <p:nvGrpSpPr>
            <p:cNvPr id="59" name="组合 58"/>
            <p:cNvGrpSpPr/>
            <p:nvPr/>
          </p:nvGrpSpPr>
          <p:grpSpPr>
            <a:xfrm>
              <a:off x="2822348" y="3744846"/>
              <a:ext cx="682388" cy="682388"/>
              <a:chOff x="4993868" y="2326869"/>
              <a:chExt cx="2204264" cy="2204264"/>
            </a:xfrm>
            <a:effectLst>
              <a:outerShdw blurRad="292100" dist="114300" dir="2700000" algn="tl" rotWithShape="0">
                <a:prstClr val="black">
                  <a:alpha val="25000"/>
                </a:prstClr>
              </a:outerShdw>
            </a:effectLst>
          </p:grpSpPr>
          <p:sp>
            <p:nvSpPr>
              <p:cNvPr id="63" name="任意多边形 62"/>
              <p:cNvSpPr/>
              <p:nvPr/>
            </p:nvSpPr>
            <p:spPr>
              <a:xfrm>
                <a:off x="4993868" y="2326869"/>
                <a:ext cx="2204264" cy="2204264"/>
              </a:xfrm>
              <a:custGeom>
                <a:avLst/>
                <a:gdLst>
                  <a:gd name="connsiteX0" fmla="*/ 1102132 w 2204265"/>
                  <a:gd name="connsiteY0" fmla="*/ 321083 h 2204265"/>
                  <a:gd name="connsiteX1" fmla="*/ 311557 w 2204265"/>
                  <a:gd name="connsiteY1" fmla="*/ 1111658 h 2204265"/>
                  <a:gd name="connsiteX2" fmla="*/ 1102132 w 2204265"/>
                  <a:gd name="connsiteY2" fmla="*/ 1902233 h 2204265"/>
                  <a:gd name="connsiteX3" fmla="*/ 1892707 w 2204265"/>
                  <a:gd name="connsiteY3" fmla="*/ 1111658 h 2204265"/>
                  <a:gd name="connsiteX4" fmla="*/ 1102132 w 2204265"/>
                  <a:gd name="connsiteY4" fmla="*/ 321083 h 2204265"/>
                  <a:gd name="connsiteX5" fmla="*/ 977042 w 2204265"/>
                  <a:gd name="connsiteY5" fmla="*/ 0 h 2204265"/>
                  <a:gd name="connsiteX6" fmla="*/ 1227224 w 2204265"/>
                  <a:gd name="connsiteY6" fmla="*/ 0 h 2204265"/>
                  <a:gd name="connsiteX7" fmla="*/ 1276006 w 2204265"/>
                  <a:gd name="connsiteY7" fmla="*/ 227584 h 2204265"/>
                  <a:gd name="connsiteX8" fmla="*/ 1287791 w 2204265"/>
                  <a:gd name="connsiteY8" fmla="*/ 229382 h 2204265"/>
                  <a:gd name="connsiteX9" fmla="*/ 1387705 w 2204265"/>
                  <a:gd name="connsiteY9" fmla="*/ 259057 h 2204265"/>
                  <a:gd name="connsiteX10" fmla="*/ 1544868 w 2204265"/>
                  <a:gd name="connsiteY10" fmla="*/ 85113 h 2204265"/>
                  <a:gd name="connsiteX11" fmla="*/ 1761531 w 2204265"/>
                  <a:gd name="connsiteY11" fmla="*/ 210203 h 2204265"/>
                  <a:gd name="connsiteX12" fmla="*/ 1691902 w 2204265"/>
                  <a:gd name="connsiteY12" fmla="*/ 425756 h 2204265"/>
                  <a:gd name="connsiteX13" fmla="*/ 1705003 w 2204265"/>
                  <a:gd name="connsiteY13" fmla="*/ 435309 h 2204265"/>
                  <a:gd name="connsiteX14" fmla="*/ 1774668 w 2204265"/>
                  <a:gd name="connsiteY14" fmla="*/ 502325 h 2204265"/>
                  <a:gd name="connsiteX15" fmla="*/ 1782142 w 2204265"/>
                  <a:gd name="connsiteY15" fmla="*/ 511190 h 2204265"/>
                  <a:gd name="connsiteX16" fmla="*/ 1994063 w 2204265"/>
                  <a:gd name="connsiteY16" fmla="*/ 442735 h 2204265"/>
                  <a:gd name="connsiteX17" fmla="*/ 2119154 w 2204265"/>
                  <a:gd name="connsiteY17" fmla="*/ 659399 h 2204265"/>
                  <a:gd name="connsiteX18" fmla="*/ 1961265 w 2204265"/>
                  <a:gd name="connsiteY18" fmla="*/ 802053 h 2204265"/>
                  <a:gd name="connsiteX19" fmla="*/ 1974042 w 2204265"/>
                  <a:gd name="connsiteY19" fmla="*/ 833752 h 2204265"/>
                  <a:gd name="connsiteX20" fmla="*/ 1999140 w 2204265"/>
                  <a:gd name="connsiteY20" fmla="*/ 933073 h 2204265"/>
                  <a:gd name="connsiteX21" fmla="*/ 2204265 w 2204265"/>
                  <a:gd name="connsiteY21" fmla="*/ 977042 h 2204265"/>
                  <a:gd name="connsiteX22" fmla="*/ 2204265 w 2204265"/>
                  <a:gd name="connsiteY22" fmla="*/ 1227224 h 2204265"/>
                  <a:gd name="connsiteX23" fmla="*/ 2012137 w 2204265"/>
                  <a:gd name="connsiteY23" fmla="*/ 1268406 h 2204265"/>
                  <a:gd name="connsiteX24" fmla="*/ 2004638 w 2204265"/>
                  <a:gd name="connsiteY24" fmla="*/ 1317545 h 2204265"/>
                  <a:gd name="connsiteX25" fmla="*/ 1985237 w 2204265"/>
                  <a:gd name="connsiteY25" fmla="*/ 1394985 h 2204265"/>
                  <a:gd name="connsiteX26" fmla="*/ 1977636 w 2204265"/>
                  <a:gd name="connsiteY26" fmla="*/ 1417004 h 2204265"/>
                  <a:gd name="connsiteX27" fmla="*/ 2119154 w 2204265"/>
                  <a:gd name="connsiteY27" fmla="*/ 1544868 h 2204265"/>
                  <a:gd name="connsiteX28" fmla="*/ 1994063 w 2204265"/>
                  <a:gd name="connsiteY28" fmla="*/ 1761531 h 2204265"/>
                  <a:gd name="connsiteX29" fmla="*/ 1820151 w 2204265"/>
                  <a:gd name="connsiteY29" fmla="*/ 1705353 h 2204265"/>
                  <a:gd name="connsiteX30" fmla="*/ 1798711 w 2204265"/>
                  <a:gd name="connsiteY30" fmla="*/ 1734758 h 2204265"/>
                  <a:gd name="connsiteX31" fmla="*/ 1731696 w 2204265"/>
                  <a:gd name="connsiteY31" fmla="*/ 1804423 h 2204265"/>
                  <a:gd name="connsiteX32" fmla="*/ 1706998 w 2204265"/>
                  <a:gd name="connsiteY32" fmla="*/ 1825242 h 2204265"/>
                  <a:gd name="connsiteX33" fmla="*/ 1761531 w 2204265"/>
                  <a:gd name="connsiteY33" fmla="*/ 1994062 h 2204265"/>
                  <a:gd name="connsiteX34" fmla="*/ 1544868 w 2204265"/>
                  <a:gd name="connsiteY34" fmla="*/ 2119153 h 2204265"/>
                  <a:gd name="connsiteX35" fmla="*/ 1429863 w 2204265"/>
                  <a:gd name="connsiteY35" fmla="*/ 1991868 h 2204265"/>
                  <a:gd name="connsiteX36" fmla="*/ 1400268 w 2204265"/>
                  <a:gd name="connsiteY36" fmla="*/ 2003797 h 2204265"/>
                  <a:gd name="connsiteX37" fmla="*/ 1262745 w 2204265"/>
                  <a:gd name="connsiteY37" fmla="*/ 2038549 h 2204265"/>
                  <a:gd name="connsiteX38" fmla="*/ 1227224 w 2204265"/>
                  <a:gd name="connsiteY38" fmla="*/ 2204265 h 2204265"/>
                  <a:gd name="connsiteX39" fmla="*/ 977042 w 2204265"/>
                  <a:gd name="connsiteY39" fmla="*/ 2204265 h 2204265"/>
                  <a:gd name="connsiteX40" fmla="*/ 941447 w 2204265"/>
                  <a:gd name="connsiteY40" fmla="*/ 2038203 h 2204265"/>
                  <a:gd name="connsiteX41" fmla="*/ 916475 w 2204265"/>
                  <a:gd name="connsiteY41" fmla="*/ 2034392 h 2204265"/>
                  <a:gd name="connsiteX42" fmla="*/ 774169 w 2204265"/>
                  <a:gd name="connsiteY42" fmla="*/ 1992127 h 2204265"/>
                  <a:gd name="connsiteX43" fmla="*/ 659399 w 2204265"/>
                  <a:gd name="connsiteY43" fmla="*/ 2119153 h 2204265"/>
                  <a:gd name="connsiteX44" fmla="*/ 442735 w 2204265"/>
                  <a:gd name="connsiteY44" fmla="*/ 1994062 h 2204265"/>
                  <a:gd name="connsiteX45" fmla="*/ 496981 w 2204265"/>
                  <a:gd name="connsiteY45" fmla="*/ 1826130 h 2204265"/>
                  <a:gd name="connsiteX46" fmla="*/ 391274 w 2204265"/>
                  <a:gd name="connsiteY46" fmla="*/ 1717869 h 2204265"/>
                  <a:gd name="connsiteX47" fmla="*/ 382878 w 2204265"/>
                  <a:gd name="connsiteY47" fmla="*/ 1705753 h 2204265"/>
                  <a:gd name="connsiteX48" fmla="*/ 210204 w 2204265"/>
                  <a:gd name="connsiteY48" fmla="*/ 1761531 h 2204265"/>
                  <a:gd name="connsiteX49" fmla="*/ 85113 w 2204265"/>
                  <a:gd name="connsiteY49" fmla="*/ 1544868 h 2204265"/>
                  <a:gd name="connsiteX50" fmla="*/ 226733 w 2204265"/>
                  <a:gd name="connsiteY50" fmla="*/ 1416912 h 2204265"/>
                  <a:gd name="connsiteX51" fmla="*/ 212821 w 2204265"/>
                  <a:gd name="connsiteY51" fmla="*/ 1373126 h 2204265"/>
                  <a:gd name="connsiteX52" fmla="*/ 191748 w 2204265"/>
                  <a:gd name="connsiteY52" fmla="*/ 1268325 h 2204265"/>
                  <a:gd name="connsiteX53" fmla="*/ 0 w 2204265"/>
                  <a:gd name="connsiteY53" fmla="*/ 1227224 h 2204265"/>
                  <a:gd name="connsiteX54" fmla="*/ 0 w 2204265"/>
                  <a:gd name="connsiteY54" fmla="*/ 977042 h 2204265"/>
                  <a:gd name="connsiteX55" fmla="*/ 203220 w 2204265"/>
                  <a:gd name="connsiteY55" fmla="*/ 933481 h 2204265"/>
                  <a:gd name="connsiteX56" fmla="*/ 212821 w 2204265"/>
                  <a:gd name="connsiteY56" fmla="*/ 890649 h 2204265"/>
                  <a:gd name="connsiteX57" fmla="*/ 243470 w 2204265"/>
                  <a:gd name="connsiteY57" fmla="*/ 802476 h 2204265"/>
                  <a:gd name="connsiteX58" fmla="*/ 85113 w 2204265"/>
                  <a:gd name="connsiteY58" fmla="*/ 659399 h 2204265"/>
                  <a:gd name="connsiteX59" fmla="*/ 210204 w 2204265"/>
                  <a:gd name="connsiteY59" fmla="*/ 442735 h 2204265"/>
                  <a:gd name="connsiteX60" fmla="*/ 423776 w 2204265"/>
                  <a:gd name="connsiteY60" fmla="*/ 511723 h 2204265"/>
                  <a:gd name="connsiteX61" fmla="*/ 470557 w 2204265"/>
                  <a:gd name="connsiteY61" fmla="*/ 461243 h 2204265"/>
                  <a:gd name="connsiteX62" fmla="*/ 512656 w 2204265"/>
                  <a:gd name="connsiteY62" fmla="*/ 426662 h 2204265"/>
                  <a:gd name="connsiteX63" fmla="*/ 442735 w 2204265"/>
                  <a:gd name="connsiteY63" fmla="*/ 210203 h 2204265"/>
                  <a:gd name="connsiteX64" fmla="*/ 659399 w 2204265"/>
                  <a:gd name="connsiteY64" fmla="*/ 85113 h 2204265"/>
                  <a:gd name="connsiteX65" fmla="*/ 815299 w 2204265"/>
                  <a:gd name="connsiteY65" fmla="*/ 257661 h 2204265"/>
                  <a:gd name="connsiteX66" fmla="*/ 916475 w 2204265"/>
                  <a:gd name="connsiteY66" fmla="*/ 229382 h 2204265"/>
                  <a:gd name="connsiteX67" fmla="*/ 928259 w 2204265"/>
                  <a:gd name="connsiteY67" fmla="*/ 227584 h 2204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204265" h="2204265">
                    <a:moveTo>
                      <a:pt x="1102132" y="321083"/>
                    </a:moveTo>
                    <a:cubicBezTo>
                      <a:pt x="665509" y="321083"/>
                      <a:pt x="311557" y="675035"/>
                      <a:pt x="311557" y="1111658"/>
                    </a:cubicBezTo>
                    <a:cubicBezTo>
                      <a:pt x="311557" y="1548281"/>
                      <a:pt x="665509" y="1902233"/>
                      <a:pt x="1102132" y="1902233"/>
                    </a:cubicBezTo>
                    <a:cubicBezTo>
                      <a:pt x="1538755" y="1902233"/>
                      <a:pt x="1892707" y="1548281"/>
                      <a:pt x="1892707" y="1111658"/>
                    </a:cubicBezTo>
                    <a:cubicBezTo>
                      <a:pt x="1892707" y="675035"/>
                      <a:pt x="1538755" y="321083"/>
                      <a:pt x="1102132" y="321083"/>
                    </a:cubicBezTo>
                    <a:close/>
                    <a:moveTo>
                      <a:pt x="977042" y="0"/>
                    </a:moveTo>
                    <a:lnTo>
                      <a:pt x="1227224" y="0"/>
                    </a:lnTo>
                    <a:lnTo>
                      <a:pt x="1276006" y="227584"/>
                    </a:lnTo>
                    <a:lnTo>
                      <a:pt x="1287791" y="229382"/>
                    </a:lnTo>
                    <a:lnTo>
                      <a:pt x="1387705" y="259057"/>
                    </a:lnTo>
                    <a:lnTo>
                      <a:pt x="1544868" y="85113"/>
                    </a:lnTo>
                    <a:lnTo>
                      <a:pt x="1761531" y="210203"/>
                    </a:lnTo>
                    <a:lnTo>
                      <a:pt x="1691902" y="425756"/>
                    </a:lnTo>
                    <a:lnTo>
                      <a:pt x="1705003" y="435309"/>
                    </a:lnTo>
                    <a:cubicBezTo>
                      <a:pt x="1729378" y="456423"/>
                      <a:pt x="1752634" y="478795"/>
                      <a:pt x="1774668" y="502325"/>
                    </a:cubicBezTo>
                    <a:lnTo>
                      <a:pt x="1782142" y="511190"/>
                    </a:lnTo>
                    <a:lnTo>
                      <a:pt x="1994063" y="442735"/>
                    </a:lnTo>
                    <a:lnTo>
                      <a:pt x="2119154" y="659399"/>
                    </a:lnTo>
                    <a:lnTo>
                      <a:pt x="1961265" y="802053"/>
                    </a:lnTo>
                    <a:lnTo>
                      <a:pt x="1974042" y="833752"/>
                    </a:lnTo>
                    <a:lnTo>
                      <a:pt x="1999140" y="933073"/>
                    </a:lnTo>
                    <a:lnTo>
                      <a:pt x="2204265" y="977042"/>
                    </a:lnTo>
                    <a:lnTo>
                      <a:pt x="2204265" y="1227224"/>
                    </a:lnTo>
                    <a:lnTo>
                      <a:pt x="2012137" y="1268406"/>
                    </a:lnTo>
                    <a:lnTo>
                      <a:pt x="2004638" y="1317545"/>
                    </a:lnTo>
                    <a:cubicBezTo>
                      <a:pt x="1999269" y="1343782"/>
                      <a:pt x="1992785" y="1369612"/>
                      <a:pt x="1985237" y="1394985"/>
                    </a:cubicBezTo>
                    <a:lnTo>
                      <a:pt x="1977636" y="1417004"/>
                    </a:lnTo>
                    <a:lnTo>
                      <a:pt x="2119154" y="1544868"/>
                    </a:lnTo>
                    <a:lnTo>
                      <a:pt x="1994063" y="1761531"/>
                    </a:lnTo>
                    <a:lnTo>
                      <a:pt x="1820151" y="1705353"/>
                    </a:lnTo>
                    <a:lnTo>
                      <a:pt x="1798711" y="1734758"/>
                    </a:lnTo>
                    <a:cubicBezTo>
                      <a:pt x="1777597" y="1759133"/>
                      <a:pt x="1755225" y="1782388"/>
                      <a:pt x="1731696" y="1804423"/>
                    </a:cubicBezTo>
                    <a:lnTo>
                      <a:pt x="1706998" y="1825242"/>
                    </a:lnTo>
                    <a:lnTo>
                      <a:pt x="1761531" y="1994062"/>
                    </a:lnTo>
                    <a:lnTo>
                      <a:pt x="1544868" y="2119153"/>
                    </a:lnTo>
                    <a:lnTo>
                      <a:pt x="1429863" y="1991868"/>
                    </a:lnTo>
                    <a:lnTo>
                      <a:pt x="1400268" y="2003797"/>
                    </a:lnTo>
                    <a:lnTo>
                      <a:pt x="1262745" y="2038549"/>
                    </a:lnTo>
                    <a:lnTo>
                      <a:pt x="1227224" y="2204265"/>
                    </a:lnTo>
                    <a:lnTo>
                      <a:pt x="977042" y="2204265"/>
                    </a:lnTo>
                    <a:lnTo>
                      <a:pt x="941447" y="2038203"/>
                    </a:lnTo>
                    <a:lnTo>
                      <a:pt x="916475" y="2034392"/>
                    </a:lnTo>
                    <a:lnTo>
                      <a:pt x="774169" y="1992127"/>
                    </a:lnTo>
                    <a:lnTo>
                      <a:pt x="659399" y="2119153"/>
                    </a:lnTo>
                    <a:lnTo>
                      <a:pt x="442735" y="1994062"/>
                    </a:lnTo>
                    <a:lnTo>
                      <a:pt x="496981" y="1826130"/>
                    </a:lnTo>
                    <a:lnTo>
                      <a:pt x="391274" y="1717869"/>
                    </a:lnTo>
                    <a:lnTo>
                      <a:pt x="382878" y="1705753"/>
                    </a:lnTo>
                    <a:lnTo>
                      <a:pt x="210204" y="1761531"/>
                    </a:lnTo>
                    <a:lnTo>
                      <a:pt x="85113" y="1544868"/>
                    </a:lnTo>
                    <a:lnTo>
                      <a:pt x="226733" y="1416912"/>
                    </a:lnTo>
                    <a:lnTo>
                      <a:pt x="212821" y="1373126"/>
                    </a:lnTo>
                    <a:lnTo>
                      <a:pt x="191748" y="1268325"/>
                    </a:lnTo>
                    <a:lnTo>
                      <a:pt x="0" y="1227224"/>
                    </a:lnTo>
                    <a:lnTo>
                      <a:pt x="0" y="977042"/>
                    </a:lnTo>
                    <a:lnTo>
                      <a:pt x="203220" y="933481"/>
                    </a:lnTo>
                    <a:lnTo>
                      <a:pt x="212821" y="890649"/>
                    </a:lnTo>
                    <a:lnTo>
                      <a:pt x="243470" y="802476"/>
                    </a:lnTo>
                    <a:lnTo>
                      <a:pt x="85113" y="659399"/>
                    </a:lnTo>
                    <a:lnTo>
                      <a:pt x="210204" y="442735"/>
                    </a:lnTo>
                    <a:lnTo>
                      <a:pt x="423776" y="511723"/>
                    </a:lnTo>
                    <a:lnTo>
                      <a:pt x="470557" y="461243"/>
                    </a:lnTo>
                    <a:lnTo>
                      <a:pt x="512656" y="426662"/>
                    </a:lnTo>
                    <a:lnTo>
                      <a:pt x="442735" y="210203"/>
                    </a:lnTo>
                    <a:lnTo>
                      <a:pt x="659399" y="85113"/>
                    </a:lnTo>
                    <a:lnTo>
                      <a:pt x="815299" y="257661"/>
                    </a:lnTo>
                    <a:lnTo>
                      <a:pt x="916475" y="229382"/>
                    </a:lnTo>
                    <a:lnTo>
                      <a:pt x="928259" y="227584"/>
                    </a:ln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E2E2E2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4" name="椭圆 63"/>
              <p:cNvSpPr/>
              <p:nvPr/>
            </p:nvSpPr>
            <p:spPr>
              <a:xfrm>
                <a:off x="5305426" y="2638424"/>
                <a:ext cx="1581148" cy="1581148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5370108" y="2708872"/>
                <a:ext cx="1451781" cy="1451781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0" name="椭圆 59"/>
            <p:cNvSpPr/>
            <p:nvPr/>
          </p:nvSpPr>
          <p:spPr>
            <a:xfrm>
              <a:off x="2964635" y="3890345"/>
              <a:ext cx="392218" cy="392218"/>
            </a:xfrm>
            <a:prstGeom prst="ellipse">
              <a:avLst/>
            </a:prstGeom>
            <a:gradFill>
              <a:gsLst>
                <a:gs pos="100000">
                  <a:srgbClr val="01ACBE"/>
                </a:gs>
                <a:gs pos="53000">
                  <a:srgbClr val="01C4D9"/>
                </a:gs>
                <a:gs pos="0">
                  <a:srgbClr val="5EEFFE"/>
                </a:gs>
              </a:gsLst>
              <a:lin ang="5400000" scaled="1"/>
            </a:gradFill>
            <a:ln>
              <a:noFill/>
            </a:ln>
            <a:effectLst>
              <a:outerShdw blurRad="152400" dist="76200" dir="5400000" algn="t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2964636" y="3890345"/>
              <a:ext cx="392218" cy="39221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innerShdw blurRad="304800" dist="63500" dir="5400000">
                <a:srgbClr val="AC6600">
                  <a:alpha val="4980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2" name="椭圆 67"/>
            <p:cNvSpPr/>
            <p:nvPr/>
          </p:nvSpPr>
          <p:spPr>
            <a:xfrm>
              <a:off x="3038464" y="3915399"/>
              <a:ext cx="244560" cy="91486"/>
            </a:xfrm>
            <a:custGeom>
              <a:avLst/>
              <a:gdLst>
                <a:gd name="connsiteX0" fmla="*/ 0 w 812800"/>
                <a:gd name="connsiteY0" fmla="*/ 406400 h 812800"/>
                <a:gd name="connsiteX1" fmla="*/ 406400 w 812800"/>
                <a:gd name="connsiteY1" fmla="*/ 0 h 812800"/>
                <a:gd name="connsiteX2" fmla="*/ 812800 w 812800"/>
                <a:gd name="connsiteY2" fmla="*/ 406400 h 812800"/>
                <a:gd name="connsiteX3" fmla="*/ 406400 w 812800"/>
                <a:gd name="connsiteY3" fmla="*/ 812800 h 812800"/>
                <a:gd name="connsiteX4" fmla="*/ 0 w 812800"/>
                <a:gd name="connsiteY4" fmla="*/ 406400 h 812800"/>
                <a:gd name="connsiteX0" fmla="*/ 0 w 812800"/>
                <a:gd name="connsiteY0" fmla="*/ 406400 h 457199"/>
                <a:gd name="connsiteX1" fmla="*/ 406400 w 812800"/>
                <a:gd name="connsiteY1" fmla="*/ 0 h 457199"/>
                <a:gd name="connsiteX2" fmla="*/ 812800 w 812800"/>
                <a:gd name="connsiteY2" fmla="*/ 406400 h 457199"/>
                <a:gd name="connsiteX3" fmla="*/ 0 w 812800"/>
                <a:gd name="connsiteY3" fmla="*/ 406400 h 457199"/>
                <a:gd name="connsiteX0" fmla="*/ 0 w 812800"/>
                <a:gd name="connsiteY0" fmla="*/ 406400 h 421420"/>
                <a:gd name="connsiteX1" fmla="*/ 406400 w 812800"/>
                <a:gd name="connsiteY1" fmla="*/ 0 h 421420"/>
                <a:gd name="connsiteX2" fmla="*/ 812800 w 812800"/>
                <a:gd name="connsiteY2" fmla="*/ 406400 h 421420"/>
                <a:gd name="connsiteX3" fmla="*/ 0 w 812800"/>
                <a:gd name="connsiteY3" fmla="*/ 406400 h 421420"/>
                <a:gd name="connsiteX0" fmla="*/ 0 w 812800"/>
                <a:gd name="connsiteY0" fmla="*/ 406400 h 406400"/>
                <a:gd name="connsiteX1" fmla="*/ 406400 w 812800"/>
                <a:gd name="connsiteY1" fmla="*/ 0 h 406400"/>
                <a:gd name="connsiteX2" fmla="*/ 812800 w 812800"/>
                <a:gd name="connsiteY2" fmla="*/ 406400 h 406400"/>
                <a:gd name="connsiteX3" fmla="*/ 0 w 812800"/>
                <a:gd name="connsiteY3" fmla="*/ 406400 h 406400"/>
                <a:gd name="connsiteX0" fmla="*/ 0 w 812800"/>
                <a:gd name="connsiteY0" fmla="*/ 406400 h 406400"/>
                <a:gd name="connsiteX1" fmla="*/ 406400 w 812800"/>
                <a:gd name="connsiteY1" fmla="*/ 0 h 406400"/>
                <a:gd name="connsiteX2" fmla="*/ 812800 w 812800"/>
                <a:gd name="connsiteY2" fmla="*/ 406400 h 406400"/>
                <a:gd name="connsiteX3" fmla="*/ 0 w 812800"/>
                <a:gd name="connsiteY3" fmla="*/ 406400 h 406400"/>
                <a:gd name="connsiteX0" fmla="*/ 0 w 812800"/>
                <a:gd name="connsiteY0" fmla="*/ 406400 h 406400"/>
                <a:gd name="connsiteX1" fmla="*/ 406400 w 812800"/>
                <a:gd name="connsiteY1" fmla="*/ 0 h 406400"/>
                <a:gd name="connsiteX2" fmla="*/ 812800 w 812800"/>
                <a:gd name="connsiteY2" fmla="*/ 406400 h 406400"/>
                <a:gd name="connsiteX3" fmla="*/ 0 w 812800"/>
                <a:gd name="connsiteY3" fmla="*/ 4064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800" h="406400">
                  <a:moveTo>
                    <a:pt x="0" y="406400"/>
                  </a:moveTo>
                  <a:cubicBezTo>
                    <a:pt x="0" y="181951"/>
                    <a:pt x="181951" y="0"/>
                    <a:pt x="406400" y="0"/>
                  </a:cubicBezTo>
                  <a:cubicBezTo>
                    <a:pt x="630849" y="0"/>
                    <a:pt x="812800" y="181951"/>
                    <a:pt x="812800" y="406400"/>
                  </a:cubicBezTo>
                  <a:cubicBezTo>
                    <a:pt x="501227" y="268393"/>
                    <a:pt x="281093" y="253153"/>
                    <a:pt x="0" y="40640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2833899" y="5224323"/>
            <a:ext cx="682388" cy="682388"/>
            <a:chOff x="2845451" y="5151933"/>
            <a:chExt cx="682388" cy="682388"/>
          </a:xfrm>
        </p:grpSpPr>
        <p:grpSp>
          <p:nvGrpSpPr>
            <p:cNvPr id="75" name="组合 74"/>
            <p:cNvGrpSpPr/>
            <p:nvPr/>
          </p:nvGrpSpPr>
          <p:grpSpPr>
            <a:xfrm>
              <a:off x="2845451" y="5151933"/>
              <a:ext cx="682388" cy="682388"/>
              <a:chOff x="4993868" y="2326869"/>
              <a:chExt cx="2204264" cy="2204264"/>
            </a:xfrm>
            <a:effectLst>
              <a:outerShdw blurRad="292100" dist="114300" dir="2700000" algn="tl" rotWithShape="0">
                <a:prstClr val="black">
                  <a:alpha val="25000"/>
                </a:prstClr>
              </a:outerShdw>
            </a:effectLst>
          </p:grpSpPr>
          <p:sp>
            <p:nvSpPr>
              <p:cNvPr id="79" name="任意多边形 78"/>
              <p:cNvSpPr/>
              <p:nvPr/>
            </p:nvSpPr>
            <p:spPr>
              <a:xfrm>
                <a:off x="4993868" y="2326869"/>
                <a:ext cx="2204264" cy="2204264"/>
              </a:xfrm>
              <a:custGeom>
                <a:avLst/>
                <a:gdLst>
                  <a:gd name="connsiteX0" fmla="*/ 1102132 w 2204265"/>
                  <a:gd name="connsiteY0" fmla="*/ 321083 h 2204265"/>
                  <a:gd name="connsiteX1" fmla="*/ 311557 w 2204265"/>
                  <a:gd name="connsiteY1" fmla="*/ 1111658 h 2204265"/>
                  <a:gd name="connsiteX2" fmla="*/ 1102132 w 2204265"/>
                  <a:gd name="connsiteY2" fmla="*/ 1902233 h 2204265"/>
                  <a:gd name="connsiteX3" fmla="*/ 1892707 w 2204265"/>
                  <a:gd name="connsiteY3" fmla="*/ 1111658 h 2204265"/>
                  <a:gd name="connsiteX4" fmla="*/ 1102132 w 2204265"/>
                  <a:gd name="connsiteY4" fmla="*/ 321083 h 2204265"/>
                  <a:gd name="connsiteX5" fmla="*/ 977042 w 2204265"/>
                  <a:gd name="connsiteY5" fmla="*/ 0 h 2204265"/>
                  <a:gd name="connsiteX6" fmla="*/ 1227224 w 2204265"/>
                  <a:gd name="connsiteY6" fmla="*/ 0 h 2204265"/>
                  <a:gd name="connsiteX7" fmla="*/ 1276006 w 2204265"/>
                  <a:gd name="connsiteY7" fmla="*/ 227584 h 2204265"/>
                  <a:gd name="connsiteX8" fmla="*/ 1287791 w 2204265"/>
                  <a:gd name="connsiteY8" fmla="*/ 229382 h 2204265"/>
                  <a:gd name="connsiteX9" fmla="*/ 1387705 w 2204265"/>
                  <a:gd name="connsiteY9" fmla="*/ 259057 h 2204265"/>
                  <a:gd name="connsiteX10" fmla="*/ 1544868 w 2204265"/>
                  <a:gd name="connsiteY10" fmla="*/ 85113 h 2204265"/>
                  <a:gd name="connsiteX11" fmla="*/ 1761531 w 2204265"/>
                  <a:gd name="connsiteY11" fmla="*/ 210203 h 2204265"/>
                  <a:gd name="connsiteX12" fmla="*/ 1691902 w 2204265"/>
                  <a:gd name="connsiteY12" fmla="*/ 425756 h 2204265"/>
                  <a:gd name="connsiteX13" fmla="*/ 1705003 w 2204265"/>
                  <a:gd name="connsiteY13" fmla="*/ 435309 h 2204265"/>
                  <a:gd name="connsiteX14" fmla="*/ 1774668 w 2204265"/>
                  <a:gd name="connsiteY14" fmla="*/ 502325 h 2204265"/>
                  <a:gd name="connsiteX15" fmla="*/ 1782142 w 2204265"/>
                  <a:gd name="connsiteY15" fmla="*/ 511190 h 2204265"/>
                  <a:gd name="connsiteX16" fmla="*/ 1994063 w 2204265"/>
                  <a:gd name="connsiteY16" fmla="*/ 442735 h 2204265"/>
                  <a:gd name="connsiteX17" fmla="*/ 2119154 w 2204265"/>
                  <a:gd name="connsiteY17" fmla="*/ 659399 h 2204265"/>
                  <a:gd name="connsiteX18" fmla="*/ 1961265 w 2204265"/>
                  <a:gd name="connsiteY18" fmla="*/ 802053 h 2204265"/>
                  <a:gd name="connsiteX19" fmla="*/ 1974042 w 2204265"/>
                  <a:gd name="connsiteY19" fmla="*/ 833752 h 2204265"/>
                  <a:gd name="connsiteX20" fmla="*/ 1999140 w 2204265"/>
                  <a:gd name="connsiteY20" fmla="*/ 933073 h 2204265"/>
                  <a:gd name="connsiteX21" fmla="*/ 2204265 w 2204265"/>
                  <a:gd name="connsiteY21" fmla="*/ 977042 h 2204265"/>
                  <a:gd name="connsiteX22" fmla="*/ 2204265 w 2204265"/>
                  <a:gd name="connsiteY22" fmla="*/ 1227224 h 2204265"/>
                  <a:gd name="connsiteX23" fmla="*/ 2012137 w 2204265"/>
                  <a:gd name="connsiteY23" fmla="*/ 1268406 h 2204265"/>
                  <a:gd name="connsiteX24" fmla="*/ 2004638 w 2204265"/>
                  <a:gd name="connsiteY24" fmla="*/ 1317545 h 2204265"/>
                  <a:gd name="connsiteX25" fmla="*/ 1985237 w 2204265"/>
                  <a:gd name="connsiteY25" fmla="*/ 1394985 h 2204265"/>
                  <a:gd name="connsiteX26" fmla="*/ 1977636 w 2204265"/>
                  <a:gd name="connsiteY26" fmla="*/ 1417004 h 2204265"/>
                  <a:gd name="connsiteX27" fmla="*/ 2119154 w 2204265"/>
                  <a:gd name="connsiteY27" fmla="*/ 1544868 h 2204265"/>
                  <a:gd name="connsiteX28" fmla="*/ 1994063 w 2204265"/>
                  <a:gd name="connsiteY28" fmla="*/ 1761531 h 2204265"/>
                  <a:gd name="connsiteX29" fmla="*/ 1820151 w 2204265"/>
                  <a:gd name="connsiteY29" fmla="*/ 1705353 h 2204265"/>
                  <a:gd name="connsiteX30" fmla="*/ 1798711 w 2204265"/>
                  <a:gd name="connsiteY30" fmla="*/ 1734758 h 2204265"/>
                  <a:gd name="connsiteX31" fmla="*/ 1731696 w 2204265"/>
                  <a:gd name="connsiteY31" fmla="*/ 1804423 h 2204265"/>
                  <a:gd name="connsiteX32" fmla="*/ 1706998 w 2204265"/>
                  <a:gd name="connsiteY32" fmla="*/ 1825242 h 2204265"/>
                  <a:gd name="connsiteX33" fmla="*/ 1761531 w 2204265"/>
                  <a:gd name="connsiteY33" fmla="*/ 1994062 h 2204265"/>
                  <a:gd name="connsiteX34" fmla="*/ 1544868 w 2204265"/>
                  <a:gd name="connsiteY34" fmla="*/ 2119153 h 2204265"/>
                  <a:gd name="connsiteX35" fmla="*/ 1429863 w 2204265"/>
                  <a:gd name="connsiteY35" fmla="*/ 1991868 h 2204265"/>
                  <a:gd name="connsiteX36" fmla="*/ 1400268 w 2204265"/>
                  <a:gd name="connsiteY36" fmla="*/ 2003797 h 2204265"/>
                  <a:gd name="connsiteX37" fmla="*/ 1262745 w 2204265"/>
                  <a:gd name="connsiteY37" fmla="*/ 2038549 h 2204265"/>
                  <a:gd name="connsiteX38" fmla="*/ 1227224 w 2204265"/>
                  <a:gd name="connsiteY38" fmla="*/ 2204265 h 2204265"/>
                  <a:gd name="connsiteX39" fmla="*/ 977042 w 2204265"/>
                  <a:gd name="connsiteY39" fmla="*/ 2204265 h 2204265"/>
                  <a:gd name="connsiteX40" fmla="*/ 941447 w 2204265"/>
                  <a:gd name="connsiteY40" fmla="*/ 2038203 h 2204265"/>
                  <a:gd name="connsiteX41" fmla="*/ 916475 w 2204265"/>
                  <a:gd name="connsiteY41" fmla="*/ 2034392 h 2204265"/>
                  <a:gd name="connsiteX42" fmla="*/ 774169 w 2204265"/>
                  <a:gd name="connsiteY42" fmla="*/ 1992127 h 2204265"/>
                  <a:gd name="connsiteX43" fmla="*/ 659399 w 2204265"/>
                  <a:gd name="connsiteY43" fmla="*/ 2119153 h 2204265"/>
                  <a:gd name="connsiteX44" fmla="*/ 442735 w 2204265"/>
                  <a:gd name="connsiteY44" fmla="*/ 1994062 h 2204265"/>
                  <a:gd name="connsiteX45" fmla="*/ 496981 w 2204265"/>
                  <a:gd name="connsiteY45" fmla="*/ 1826130 h 2204265"/>
                  <a:gd name="connsiteX46" fmla="*/ 391274 w 2204265"/>
                  <a:gd name="connsiteY46" fmla="*/ 1717869 h 2204265"/>
                  <a:gd name="connsiteX47" fmla="*/ 382878 w 2204265"/>
                  <a:gd name="connsiteY47" fmla="*/ 1705753 h 2204265"/>
                  <a:gd name="connsiteX48" fmla="*/ 210204 w 2204265"/>
                  <a:gd name="connsiteY48" fmla="*/ 1761531 h 2204265"/>
                  <a:gd name="connsiteX49" fmla="*/ 85113 w 2204265"/>
                  <a:gd name="connsiteY49" fmla="*/ 1544868 h 2204265"/>
                  <a:gd name="connsiteX50" fmla="*/ 226733 w 2204265"/>
                  <a:gd name="connsiteY50" fmla="*/ 1416912 h 2204265"/>
                  <a:gd name="connsiteX51" fmla="*/ 212821 w 2204265"/>
                  <a:gd name="connsiteY51" fmla="*/ 1373126 h 2204265"/>
                  <a:gd name="connsiteX52" fmla="*/ 191748 w 2204265"/>
                  <a:gd name="connsiteY52" fmla="*/ 1268325 h 2204265"/>
                  <a:gd name="connsiteX53" fmla="*/ 0 w 2204265"/>
                  <a:gd name="connsiteY53" fmla="*/ 1227224 h 2204265"/>
                  <a:gd name="connsiteX54" fmla="*/ 0 w 2204265"/>
                  <a:gd name="connsiteY54" fmla="*/ 977042 h 2204265"/>
                  <a:gd name="connsiteX55" fmla="*/ 203220 w 2204265"/>
                  <a:gd name="connsiteY55" fmla="*/ 933481 h 2204265"/>
                  <a:gd name="connsiteX56" fmla="*/ 212821 w 2204265"/>
                  <a:gd name="connsiteY56" fmla="*/ 890649 h 2204265"/>
                  <a:gd name="connsiteX57" fmla="*/ 243470 w 2204265"/>
                  <a:gd name="connsiteY57" fmla="*/ 802476 h 2204265"/>
                  <a:gd name="connsiteX58" fmla="*/ 85113 w 2204265"/>
                  <a:gd name="connsiteY58" fmla="*/ 659399 h 2204265"/>
                  <a:gd name="connsiteX59" fmla="*/ 210204 w 2204265"/>
                  <a:gd name="connsiteY59" fmla="*/ 442735 h 2204265"/>
                  <a:gd name="connsiteX60" fmla="*/ 423776 w 2204265"/>
                  <a:gd name="connsiteY60" fmla="*/ 511723 h 2204265"/>
                  <a:gd name="connsiteX61" fmla="*/ 470557 w 2204265"/>
                  <a:gd name="connsiteY61" fmla="*/ 461243 h 2204265"/>
                  <a:gd name="connsiteX62" fmla="*/ 512656 w 2204265"/>
                  <a:gd name="connsiteY62" fmla="*/ 426662 h 2204265"/>
                  <a:gd name="connsiteX63" fmla="*/ 442735 w 2204265"/>
                  <a:gd name="connsiteY63" fmla="*/ 210203 h 2204265"/>
                  <a:gd name="connsiteX64" fmla="*/ 659399 w 2204265"/>
                  <a:gd name="connsiteY64" fmla="*/ 85113 h 2204265"/>
                  <a:gd name="connsiteX65" fmla="*/ 815299 w 2204265"/>
                  <a:gd name="connsiteY65" fmla="*/ 257661 h 2204265"/>
                  <a:gd name="connsiteX66" fmla="*/ 916475 w 2204265"/>
                  <a:gd name="connsiteY66" fmla="*/ 229382 h 2204265"/>
                  <a:gd name="connsiteX67" fmla="*/ 928259 w 2204265"/>
                  <a:gd name="connsiteY67" fmla="*/ 227584 h 2204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204265" h="2204265">
                    <a:moveTo>
                      <a:pt x="1102132" y="321083"/>
                    </a:moveTo>
                    <a:cubicBezTo>
                      <a:pt x="665509" y="321083"/>
                      <a:pt x="311557" y="675035"/>
                      <a:pt x="311557" y="1111658"/>
                    </a:cubicBezTo>
                    <a:cubicBezTo>
                      <a:pt x="311557" y="1548281"/>
                      <a:pt x="665509" y="1902233"/>
                      <a:pt x="1102132" y="1902233"/>
                    </a:cubicBezTo>
                    <a:cubicBezTo>
                      <a:pt x="1538755" y="1902233"/>
                      <a:pt x="1892707" y="1548281"/>
                      <a:pt x="1892707" y="1111658"/>
                    </a:cubicBezTo>
                    <a:cubicBezTo>
                      <a:pt x="1892707" y="675035"/>
                      <a:pt x="1538755" y="321083"/>
                      <a:pt x="1102132" y="321083"/>
                    </a:cubicBezTo>
                    <a:close/>
                    <a:moveTo>
                      <a:pt x="977042" y="0"/>
                    </a:moveTo>
                    <a:lnTo>
                      <a:pt x="1227224" y="0"/>
                    </a:lnTo>
                    <a:lnTo>
                      <a:pt x="1276006" y="227584"/>
                    </a:lnTo>
                    <a:lnTo>
                      <a:pt x="1287791" y="229382"/>
                    </a:lnTo>
                    <a:lnTo>
                      <a:pt x="1387705" y="259057"/>
                    </a:lnTo>
                    <a:lnTo>
                      <a:pt x="1544868" y="85113"/>
                    </a:lnTo>
                    <a:lnTo>
                      <a:pt x="1761531" y="210203"/>
                    </a:lnTo>
                    <a:lnTo>
                      <a:pt x="1691902" y="425756"/>
                    </a:lnTo>
                    <a:lnTo>
                      <a:pt x="1705003" y="435309"/>
                    </a:lnTo>
                    <a:cubicBezTo>
                      <a:pt x="1729378" y="456423"/>
                      <a:pt x="1752634" y="478795"/>
                      <a:pt x="1774668" y="502325"/>
                    </a:cubicBezTo>
                    <a:lnTo>
                      <a:pt x="1782142" y="511190"/>
                    </a:lnTo>
                    <a:lnTo>
                      <a:pt x="1994063" y="442735"/>
                    </a:lnTo>
                    <a:lnTo>
                      <a:pt x="2119154" y="659399"/>
                    </a:lnTo>
                    <a:lnTo>
                      <a:pt x="1961265" y="802053"/>
                    </a:lnTo>
                    <a:lnTo>
                      <a:pt x="1974042" y="833752"/>
                    </a:lnTo>
                    <a:lnTo>
                      <a:pt x="1999140" y="933073"/>
                    </a:lnTo>
                    <a:lnTo>
                      <a:pt x="2204265" y="977042"/>
                    </a:lnTo>
                    <a:lnTo>
                      <a:pt x="2204265" y="1227224"/>
                    </a:lnTo>
                    <a:lnTo>
                      <a:pt x="2012137" y="1268406"/>
                    </a:lnTo>
                    <a:lnTo>
                      <a:pt x="2004638" y="1317545"/>
                    </a:lnTo>
                    <a:cubicBezTo>
                      <a:pt x="1999269" y="1343782"/>
                      <a:pt x="1992785" y="1369612"/>
                      <a:pt x="1985237" y="1394985"/>
                    </a:cubicBezTo>
                    <a:lnTo>
                      <a:pt x="1977636" y="1417004"/>
                    </a:lnTo>
                    <a:lnTo>
                      <a:pt x="2119154" y="1544868"/>
                    </a:lnTo>
                    <a:lnTo>
                      <a:pt x="1994063" y="1761531"/>
                    </a:lnTo>
                    <a:lnTo>
                      <a:pt x="1820151" y="1705353"/>
                    </a:lnTo>
                    <a:lnTo>
                      <a:pt x="1798711" y="1734758"/>
                    </a:lnTo>
                    <a:cubicBezTo>
                      <a:pt x="1777597" y="1759133"/>
                      <a:pt x="1755225" y="1782388"/>
                      <a:pt x="1731696" y="1804423"/>
                    </a:cubicBezTo>
                    <a:lnTo>
                      <a:pt x="1706998" y="1825242"/>
                    </a:lnTo>
                    <a:lnTo>
                      <a:pt x="1761531" y="1994062"/>
                    </a:lnTo>
                    <a:lnTo>
                      <a:pt x="1544868" y="2119153"/>
                    </a:lnTo>
                    <a:lnTo>
                      <a:pt x="1429863" y="1991868"/>
                    </a:lnTo>
                    <a:lnTo>
                      <a:pt x="1400268" y="2003797"/>
                    </a:lnTo>
                    <a:lnTo>
                      <a:pt x="1262745" y="2038549"/>
                    </a:lnTo>
                    <a:lnTo>
                      <a:pt x="1227224" y="2204265"/>
                    </a:lnTo>
                    <a:lnTo>
                      <a:pt x="977042" y="2204265"/>
                    </a:lnTo>
                    <a:lnTo>
                      <a:pt x="941447" y="2038203"/>
                    </a:lnTo>
                    <a:lnTo>
                      <a:pt x="916475" y="2034392"/>
                    </a:lnTo>
                    <a:lnTo>
                      <a:pt x="774169" y="1992127"/>
                    </a:lnTo>
                    <a:lnTo>
                      <a:pt x="659399" y="2119153"/>
                    </a:lnTo>
                    <a:lnTo>
                      <a:pt x="442735" y="1994062"/>
                    </a:lnTo>
                    <a:lnTo>
                      <a:pt x="496981" y="1826130"/>
                    </a:lnTo>
                    <a:lnTo>
                      <a:pt x="391274" y="1717869"/>
                    </a:lnTo>
                    <a:lnTo>
                      <a:pt x="382878" y="1705753"/>
                    </a:lnTo>
                    <a:lnTo>
                      <a:pt x="210204" y="1761531"/>
                    </a:lnTo>
                    <a:lnTo>
                      <a:pt x="85113" y="1544868"/>
                    </a:lnTo>
                    <a:lnTo>
                      <a:pt x="226733" y="1416912"/>
                    </a:lnTo>
                    <a:lnTo>
                      <a:pt x="212821" y="1373126"/>
                    </a:lnTo>
                    <a:lnTo>
                      <a:pt x="191748" y="1268325"/>
                    </a:lnTo>
                    <a:lnTo>
                      <a:pt x="0" y="1227224"/>
                    </a:lnTo>
                    <a:lnTo>
                      <a:pt x="0" y="977042"/>
                    </a:lnTo>
                    <a:lnTo>
                      <a:pt x="203220" y="933481"/>
                    </a:lnTo>
                    <a:lnTo>
                      <a:pt x="212821" y="890649"/>
                    </a:lnTo>
                    <a:lnTo>
                      <a:pt x="243470" y="802476"/>
                    </a:lnTo>
                    <a:lnTo>
                      <a:pt x="85113" y="659399"/>
                    </a:lnTo>
                    <a:lnTo>
                      <a:pt x="210204" y="442735"/>
                    </a:lnTo>
                    <a:lnTo>
                      <a:pt x="423776" y="511723"/>
                    </a:lnTo>
                    <a:lnTo>
                      <a:pt x="470557" y="461243"/>
                    </a:lnTo>
                    <a:lnTo>
                      <a:pt x="512656" y="426662"/>
                    </a:lnTo>
                    <a:lnTo>
                      <a:pt x="442735" y="210203"/>
                    </a:lnTo>
                    <a:lnTo>
                      <a:pt x="659399" y="85113"/>
                    </a:lnTo>
                    <a:lnTo>
                      <a:pt x="815299" y="257661"/>
                    </a:lnTo>
                    <a:lnTo>
                      <a:pt x="916475" y="229382"/>
                    </a:lnTo>
                    <a:lnTo>
                      <a:pt x="928259" y="227584"/>
                    </a:ln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100000">
                    <a:srgbClr val="E2E2E2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0" name="椭圆 79"/>
              <p:cNvSpPr/>
              <p:nvPr/>
            </p:nvSpPr>
            <p:spPr>
              <a:xfrm>
                <a:off x="5305426" y="2638424"/>
                <a:ext cx="1581148" cy="1581148"/>
              </a:xfrm>
              <a:prstGeom prst="ellipse">
                <a:avLst/>
              </a:prstGeom>
              <a:noFill/>
              <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1" name="椭圆 80"/>
              <p:cNvSpPr/>
              <p:nvPr/>
            </p:nvSpPr>
            <p:spPr>
              <a:xfrm>
                <a:off x="5370108" y="2708872"/>
                <a:ext cx="1451781" cy="1451781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76" name="椭圆 75"/>
            <p:cNvSpPr/>
            <p:nvPr/>
          </p:nvSpPr>
          <p:spPr>
            <a:xfrm>
              <a:off x="2987738" y="5297432"/>
              <a:ext cx="392218" cy="392218"/>
            </a:xfrm>
            <a:prstGeom prst="ellipse">
              <a:avLst/>
            </a:prstGeom>
            <a:gradFill>
              <a:gsLst>
                <a:gs pos="100000">
                  <a:srgbClr val="01ACBE"/>
                </a:gs>
                <a:gs pos="53000">
                  <a:srgbClr val="01C4D9"/>
                </a:gs>
                <a:gs pos="0">
                  <a:srgbClr val="5EEFFE"/>
                </a:gs>
              </a:gsLst>
              <a:lin ang="5400000" scaled="1"/>
            </a:gradFill>
            <a:ln>
              <a:noFill/>
            </a:ln>
            <a:effectLst>
              <a:outerShdw blurRad="152400" dist="76200" dir="5400000" algn="t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7" name="椭圆 76"/>
            <p:cNvSpPr/>
            <p:nvPr/>
          </p:nvSpPr>
          <p:spPr>
            <a:xfrm>
              <a:off x="2987739" y="5297432"/>
              <a:ext cx="392218" cy="39221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innerShdw blurRad="304800" dist="63500" dir="5400000">
                <a:srgbClr val="AC6600">
                  <a:alpha val="49804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8" name="椭圆 67"/>
            <p:cNvSpPr/>
            <p:nvPr/>
          </p:nvSpPr>
          <p:spPr>
            <a:xfrm>
              <a:off x="3061567" y="5322486"/>
              <a:ext cx="244560" cy="91486"/>
            </a:xfrm>
            <a:custGeom>
              <a:avLst/>
              <a:gdLst>
                <a:gd name="connsiteX0" fmla="*/ 0 w 812800"/>
                <a:gd name="connsiteY0" fmla="*/ 406400 h 812800"/>
                <a:gd name="connsiteX1" fmla="*/ 406400 w 812800"/>
                <a:gd name="connsiteY1" fmla="*/ 0 h 812800"/>
                <a:gd name="connsiteX2" fmla="*/ 812800 w 812800"/>
                <a:gd name="connsiteY2" fmla="*/ 406400 h 812800"/>
                <a:gd name="connsiteX3" fmla="*/ 406400 w 812800"/>
                <a:gd name="connsiteY3" fmla="*/ 812800 h 812800"/>
                <a:gd name="connsiteX4" fmla="*/ 0 w 812800"/>
                <a:gd name="connsiteY4" fmla="*/ 406400 h 812800"/>
                <a:gd name="connsiteX0" fmla="*/ 0 w 812800"/>
                <a:gd name="connsiteY0" fmla="*/ 406400 h 457199"/>
                <a:gd name="connsiteX1" fmla="*/ 406400 w 812800"/>
                <a:gd name="connsiteY1" fmla="*/ 0 h 457199"/>
                <a:gd name="connsiteX2" fmla="*/ 812800 w 812800"/>
                <a:gd name="connsiteY2" fmla="*/ 406400 h 457199"/>
                <a:gd name="connsiteX3" fmla="*/ 0 w 812800"/>
                <a:gd name="connsiteY3" fmla="*/ 406400 h 457199"/>
                <a:gd name="connsiteX0" fmla="*/ 0 w 812800"/>
                <a:gd name="connsiteY0" fmla="*/ 406400 h 421420"/>
                <a:gd name="connsiteX1" fmla="*/ 406400 w 812800"/>
                <a:gd name="connsiteY1" fmla="*/ 0 h 421420"/>
                <a:gd name="connsiteX2" fmla="*/ 812800 w 812800"/>
                <a:gd name="connsiteY2" fmla="*/ 406400 h 421420"/>
                <a:gd name="connsiteX3" fmla="*/ 0 w 812800"/>
                <a:gd name="connsiteY3" fmla="*/ 406400 h 421420"/>
                <a:gd name="connsiteX0" fmla="*/ 0 w 812800"/>
                <a:gd name="connsiteY0" fmla="*/ 406400 h 406400"/>
                <a:gd name="connsiteX1" fmla="*/ 406400 w 812800"/>
                <a:gd name="connsiteY1" fmla="*/ 0 h 406400"/>
                <a:gd name="connsiteX2" fmla="*/ 812800 w 812800"/>
                <a:gd name="connsiteY2" fmla="*/ 406400 h 406400"/>
                <a:gd name="connsiteX3" fmla="*/ 0 w 812800"/>
                <a:gd name="connsiteY3" fmla="*/ 406400 h 406400"/>
                <a:gd name="connsiteX0" fmla="*/ 0 w 812800"/>
                <a:gd name="connsiteY0" fmla="*/ 406400 h 406400"/>
                <a:gd name="connsiteX1" fmla="*/ 406400 w 812800"/>
                <a:gd name="connsiteY1" fmla="*/ 0 h 406400"/>
                <a:gd name="connsiteX2" fmla="*/ 812800 w 812800"/>
                <a:gd name="connsiteY2" fmla="*/ 406400 h 406400"/>
                <a:gd name="connsiteX3" fmla="*/ 0 w 812800"/>
                <a:gd name="connsiteY3" fmla="*/ 406400 h 406400"/>
                <a:gd name="connsiteX0" fmla="*/ 0 w 812800"/>
                <a:gd name="connsiteY0" fmla="*/ 406400 h 406400"/>
                <a:gd name="connsiteX1" fmla="*/ 406400 w 812800"/>
                <a:gd name="connsiteY1" fmla="*/ 0 h 406400"/>
                <a:gd name="connsiteX2" fmla="*/ 812800 w 812800"/>
                <a:gd name="connsiteY2" fmla="*/ 406400 h 406400"/>
                <a:gd name="connsiteX3" fmla="*/ 0 w 812800"/>
                <a:gd name="connsiteY3" fmla="*/ 4064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800" h="406400">
                  <a:moveTo>
                    <a:pt x="0" y="406400"/>
                  </a:moveTo>
                  <a:cubicBezTo>
                    <a:pt x="0" y="181951"/>
                    <a:pt x="181951" y="0"/>
                    <a:pt x="406400" y="0"/>
                  </a:cubicBezTo>
                  <a:cubicBezTo>
                    <a:pt x="630849" y="0"/>
                    <a:pt x="812800" y="181951"/>
                    <a:pt x="812800" y="406400"/>
                  </a:cubicBezTo>
                  <a:cubicBezTo>
                    <a:pt x="501227" y="268393"/>
                    <a:pt x="281093" y="253153"/>
                    <a:pt x="0" y="40640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96" name="图片 9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2" y="1887641"/>
            <a:ext cx="2568853" cy="2208886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124" y="2015188"/>
            <a:ext cx="3039952" cy="3021415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4" y="-4362"/>
            <a:ext cx="12208104" cy="16437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F7FCBD-39D9-4D0A-970E-01BB6920B1D4}"/>
              </a:ext>
            </a:extLst>
          </p:cNvPr>
          <p:cNvSpPr txBox="1"/>
          <p:nvPr/>
        </p:nvSpPr>
        <p:spPr>
          <a:xfrm>
            <a:off x="3712591" y="4132528"/>
            <a:ext cx="5480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Xem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lại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bài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học</a:t>
            </a:r>
            <a:endParaRPr lang="vi-VN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3F5A4CB-3FDB-4E85-9694-2C4CC9365C9C}"/>
              </a:ext>
            </a:extLst>
          </p:cNvPr>
          <p:cNvSpPr txBox="1"/>
          <p:nvPr/>
        </p:nvSpPr>
        <p:spPr>
          <a:xfrm>
            <a:off x="3709211" y="5111998"/>
            <a:ext cx="83990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Chuẩn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bị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bài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học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hôm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sau</a:t>
            </a:r>
            <a:endParaRPr lang="vi-VN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>
            <a:off x="3516591" y="1116084"/>
            <a:ext cx="1960000" cy="196000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>
            <a:spLocks noChangeAspect="1"/>
          </p:cNvSpPr>
          <p:nvPr/>
        </p:nvSpPr>
        <p:spPr>
          <a:xfrm>
            <a:off x="3712591" y="1322514"/>
            <a:ext cx="1568000" cy="15680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64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8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.09445 L -1.04167E-6 -0.68287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8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800"/>
                            </p:stCondLst>
                            <p:childTnLst>
                              <p:par>
                                <p:cTn id="5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7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4">
                                          <p:stCondLst>
                                            <p:cond delay="9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800"/>
                            </p:stCondLst>
                            <p:childTnLst>
                              <p:par>
                                <p:cTn id="7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7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4">
                                          <p:stCondLst>
                                            <p:cond delay="9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20" grpId="0"/>
      <p:bldP spid="3" grpId="0"/>
      <p:bldP spid="52" grpId="0"/>
      <p:bldP spid="16" grpId="0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图片 1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38" y="3165717"/>
            <a:ext cx="4338806" cy="3720697"/>
          </a:xfrm>
          <a:prstGeom prst="rect">
            <a:avLst/>
          </a:prstGeom>
        </p:spPr>
      </p:pic>
      <p:sp>
        <p:nvSpPr>
          <p:cNvPr id="135" name="椭圆 134"/>
          <p:cNvSpPr>
            <a:spLocks noChangeAspect="1"/>
          </p:cNvSpPr>
          <p:nvPr/>
        </p:nvSpPr>
        <p:spPr>
          <a:xfrm>
            <a:off x="3449327" y="3616009"/>
            <a:ext cx="1620000" cy="162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椭圆 135"/>
          <p:cNvSpPr>
            <a:spLocks noChangeAspect="1"/>
          </p:cNvSpPr>
          <p:nvPr/>
        </p:nvSpPr>
        <p:spPr>
          <a:xfrm>
            <a:off x="3449327" y="3616009"/>
            <a:ext cx="1620000" cy="16200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innerShdw blurRad="114300" dist="1143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椭圆 136"/>
          <p:cNvSpPr>
            <a:spLocks noChangeAspect="1"/>
          </p:cNvSpPr>
          <p:nvPr/>
        </p:nvSpPr>
        <p:spPr>
          <a:xfrm>
            <a:off x="3629327" y="3796009"/>
            <a:ext cx="1260000" cy="126000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" name="任意多边形 137"/>
          <p:cNvSpPr/>
          <p:nvPr/>
        </p:nvSpPr>
        <p:spPr>
          <a:xfrm>
            <a:off x="4204802" y="3922009"/>
            <a:ext cx="3193577" cy="1008000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椭圆 138"/>
          <p:cNvSpPr>
            <a:spLocks noChangeAspect="1"/>
          </p:cNvSpPr>
          <p:nvPr/>
        </p:nvSpPr>
        <p:spPr>
          <a:xfrm>
            <a:off x="3755327" y="3922009"/>
            <a:ext cx="1008000" cy="10080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" name="文本框 139"/>
          <p:cNvSpPr txBox="1"/>
          <p:nvPr/>
        </p:nvSpPr>
        <p:spPr>
          <a:xfrm>
            <a:off x="3907308" y="4072066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03</a:t>
            </a:r>
            <a:endParaRPr lang="zh-CN" altLang="en-US" sz="4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42" name="椭圆 141"/>
          <p:cNvSpPr>
            <a:spLocks noChangeAspect="1"/>
          </p:cNvSpPr>
          <p:nvPr/>
        </p:nvSpPr>
        <p:spPr>
          <a:xfrm>
            <a:off x="7398379" y="4779952"/>
            <a:ext cx="1620000" cy="162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3" name="椭圆 142"/>
          <p:cNvSpPr>
            <a:spLocks noChangeAspect="1"/>
          </p:cNvSpPr>
          <p:nvPr/>
        </p:nvSpPr>
        <p:spPr>
          <a:xfrm>
            <a:off x="7398379" y="4779952"/>
            <a:ext cx="1620000" cy="16200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114300" dist="1143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4" name="椭圆 143"/>
          <p:cNvSpPr>
            <a:spLocks noChangeAspect="1"/>
          </p:cNvSpPr>
          <p:nvPr/>
        </p:nvSpPr>
        <p:spPr>
          <a:xfrm>
            <a:off x="7578379" y="4959952"/>
            <a:ext cx="1260000" cy="126000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5" name="任意多边形 144"/>
          <p:cNvSpPr/>
          <p:nvPr/>
        </p:nvSpPr>
        <p:spPr>
          <a:xfrm>
            <a:off x="8227120" y="5085952"/>
            <a:ext cx="2988890" cy="1008000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6" name="椭圆 145"/>
          <p:cNvSpPr>
            <a:spLocks noChangeAspect="1"/>
          </p:cNvSpPr>
          <p:nvPr/>
        </p:nvSpPr>
        <p:spPr>
          <a:xfrm>
            <a:off x="7704379" y="5085952"/>
            <a:ext cx="1008000" cy="10080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7" name="文本框 146"/>
          <p:cNvSpPr txBox="1"/>
          <p:nvPr/>
        </p:nvSpPr>
        <p:spPr>
          <a:xfrm>
            <a:off x="7856360" y="5236009"/>
            <a:ext cx="7168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04</a:t>
            </a:r>
            <a:endParaRPr lang="zh-CN" altLang="en-US" sz="4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49" name="椭圆 148"/>
          <p:cNvSpPr>
            <a:spLocks noChangeAspect="1"/>
          </p:cNvSpPr>
          <p:nvPr/>
        </p:nvSpPr>
        <p:spPr>
          <a:xfrm>
            <a:off x="2487194" y="1239717"/>
            <a:ext cx="1620000" cy="162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椭圆 149"/>
          <p:cNvSpPr>
            <a:spLocks noChangeAspect="1"/>
          </p:cNvSpPr>
          <p:nvPr/>
        </p:nvSpPr>
        <p:spPr>
          <a:xfrm>
            <a:off x="2487194" y="1239717"/>
            <a:ext cx="1620000" cy="16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14300" dist="1143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椭圆 150"/>
          <p:cNvSpPr>
            <a:spLocks noChangeAspect="1"/>
          </p:cNvSpPr>
          <p:nvPr/>
        </p:nvSpPr>
        <p:spPr>
          <a:xfrm>
            <a:off x="2667194" y="1419717"/>
            <a:ext cx="1260000" cy="126000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任意多边形 151"/>
          <p:cNvSpPr/>
          <p:nvPr/>
        </p:nvSpPr>
        <p:spPr>
          <a:xfrm>
            <a:off x="3378935" y="1519857"/>
            <a:ext cx="3206411" cy="999464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3" name="椭圆 152"/>
          <p:cNvSpPr>
            <a:spLocks noChangeAspect="1"/>
          </p:cNvSpPr>
          <p:nvPr/>
        </p:nvSpPr>
        <p:spPr>
          <a:xfrm>
            <a:off x="2793194" y="1545717"/>
            <a:ext cx="1008000" cy="10080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4" name="文本框 153"/>
          <p:cNvSpPr txBox="1"/>
          <p:nvPr/>
        </p:nvSpPr>
        <p:spPr>
          <a:xfrm>
            <a:off x="2945175" y="1695774"/>
            <a:ext cx="655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01</a:t>
            </a:r>
            <a:endParaRPr lang="zh-CN" altLang="en-US" sz="4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3813965" y="158051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Khởi</a:t>
            </a:r>
            <a:r>
              <a:rPr lang="en-US" altLang="zh-CN" sz="4800" b="1" dirty="0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động</a:t>
            </a:r>
            <a:endParaRPr lang="zh-CN" altLang="en-US" sz="4800" b="1" dirty="0">
              <a:solidFill>
                <a:schemeClr val="accent6">
                  <a:lumMod val="75000"/>
                </a:schemeClr>
              </a:solidFill>
              <a:latin typeface="UVN Bo Quen" panose="04040804060802020203" pitchFamily="82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6" name="椭圆 155"/>
          <p:cNvSpPr>
            <a:spLocks noChangeAspect="1"/>
          </p:cNvSpPr>
          <p:nvPr/>
        </p:nvSpPr>
        <p:spPr>
          <a:xfrm>
            <a:off x="6977066" y="1816009"/>
            <a:ext cx="1620000" cy="162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7" name="椭圆 156"/>
          <p:cNvSpPr>
            <a:spLocks noChangeAspect="1"/>
          </p:cNvSpPr>
          <p:nvPr/>
        </p:nvSpPr>
        <p:spPr>
          <a:xfrm>
            <a:off x="6989837" y="1816009"/>
            <a:ext cx="1620000" cy="1620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14300" dist="1143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8" name="椭圆 157"/>
          <p:cNvSpPr>
            <a:spLocks noChangeAspect="1"/>
          </p:cNvSpPr>
          <p:nvPr/>
        </p:nvSpPr>
        <p:spPr>
          <a:xfrm>
            <a:off x="7157066" y="1996009"/>
            <a:ext cx="1260000" cy="126000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9" name="任意多边形 158"/>
          <p:cNvSpPr/>
          <p:nvPr/>
        </p:nvSpPr>
        <p:spPr>
          <a:xfrm>
            <a:off x="7805807" y="2113473"/>
            <a:ext cx="2988890" cy="1008000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椭圆 159"/>
          <p:cNvSpPr>
            <a:spLocks noChangeAspect="1"/>
          </p:cNvSpPr>
          <p:nvPr/>
        </p:nvSpPr>
        <p:spPr>
          <a:xfrm>
            <a:off x="7283066" y="2122009"/>
            <a:ext cx="1008000" cy="10080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文本框 160"/>
          <p:cNvSpPr txBox="1"/>
          <p:nvPr/>
        </p:nvSpPr>
        <p:spPr>
          <a:xfrm>
            <a:off x="7435047" y="2272066"/>
            <a:ext cx="718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02</a:t>
            </a:r>
            <a:endParaRPr lang="zh-CN" altLang="en-US" sz="4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872"/>
            <a:ext cx="12208104" cy="1643762"/>
          </a:xfrm>
          <a:prstGeom prst="rect">
            <a:avLst/>
          </a:prstGeom>
        </p:spPr>
      </p:pic>
      <p:sp>
        <p:nvSpPr>
          <p:cNvPr id="50" name="文本框 154">
            <a:extLst>
              <a:ext uri="{FF2B5EF4-FFF2-40B4-BE49-F238E27FC236}">
                <a16:creationId xmlns:a16="http://schemas.microsoft.com/office/drawing/2014/main" id="{75318BBF-DC6D-4E99-9CE6-468E95C665E0}"/>
              </a:ext>
            </a:extLst>
          </p:cNvPr>
          <p:cNvSpPr txBox="1"/>
          <p:nvPr/>
        </p:nvSpPr>
        <p:spPr>
          <a:xfrm>
            <a:off x="8259217" y="2252514"/>
            <a:ext cx="2392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Khám</a:t>
            </a:r>
            <a:r>
              <a:rPr lang="en-US" altLang="zh-CN" sz="4800" b="1" dirty="0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phá</a:t>
            </a:r>
            <a:endParaRPr lang="zh-CN" altLang="en-US" sz="4800" b="1" dirty="0">
              <a:solidFill>
                <a:schemeClr val="accent6">
                  <a:lumMod val="75000"/>
                </a:schemeClr>
              </a:solidFill>
              <a:latin typeface="UVN Bo Quen" panose="04040804060802020203" pitchFamily="82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51" name="文本框 154">
            <a:extLst>
              <a:ext uri="{FF2B5EF4-FFF2-40B4-BE49-F238E27FC236}">
                <a16:creationId xmlns:a16="http://schemas.microsoft.com/office/drawing/2014/main" id="{0F477B85-5626-4ED6-85D2-3000B37E82C0}"/>
              </a:ext>
            </a:extLst>
          </p:cNvPr>
          <p:cNvSpPr txBox="1"/>
          <p:nvPr/>
        </p:nvSpPr>
        <p:spPr>
          <a:xfrm>
            <a:off x="4830305" y="4036443"/>
            <a:ext cx="2201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Vận</a:t>
            </a:r>
            <a:r>
              <a:rPr lang="en-US" altLang="zh-CN" sz="4800" b="1" dirty="0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dụng</a:t>
            </a:r>
            <a:endParaRPr lang="zh-CN" altLang="en-US" sz="4800" b="1" dirty="0">
              <a:solidFill>
                <a:schemeClr val="accent6">
                  <a:lumMod val="75000"/>
                </a:schemeClr>
              </a:solidFill>
              <a:latin typeface="UVN Bo Quen" panose="04040804060802020203" pitchFamily="82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52" name="文本框 154">
            <a:extLst>
              <a:ext uri="{FF2B5EF4-FFF2-40B4-BE49-F238E27FC236}">
                <a16:creationId xmlns:a16="http://schemas.microsoft.com/office/drawing/2014/main" id="{0E9C1C19-D941-4D85-AF61-B4910BBE02A6}"/>
              </a:ext>
            </a:extLst>
          </p:cNvPr>
          <p:cNvSpPr txBox="1"/>
          <p:nvPr/>
        </p:nvSpPr>
        <p:spPr>
          <a:xfrm>
            <a:off x="8938744" y="5227649"/>
            <a:ext cx="18213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Nối</a:t>
            </a:r>
            <a:r>
              <a:rPr lang="en-US" altLang="zh-CN" sz="4800" b="1" dirty="0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4800" b="1" dirty="0" err="1">
                <a:solidFill>
                  <a:schemeClr val="accent6">
                    <a:lumMod val="75000"/>
                  </a:schemeClr>
                </a:solidFill>
                <a:latin typeface="UVN Bo Quen" panose="04040804060802020203" pitchFamily="8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tiếp</a:t>
            </a:r>
            <a:endParaRPr lang="zh-CN" altLang="en-US" sz="4800" b="1" dirty="0">
              <a:solidFill>
                <a:schemeClr val="accent6">
                  <a:lumMod val="75000"/>
                </a:schemeClr>
              </a:solidFill>
              <a:latin typeface="UVN Bo Quen" panose="04040804060802020203" pitchFamily="82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238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"/>
                            </p:stCondLst>
                            <p:childTnLst>
                              <p:par>
                                <p:cTn id="10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 tmFilter="0,0; .5, 1; 1, 1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50"/>
                            </p:stCondLst>
                            <p:childTnLst>
                              <p:par>
                                <p:cTn id="11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50"/>
                            </p:stCondLst>
                            <p:childTnLst>
                              <p:par>
                                <p:cTn id="1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50"/>
                            </p:stCondLst>
                            <p:childTnLst>
                              <p:par>
                                <p:cTn id="14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650"/>
                            </p:stCondLst>
                            <p:childTnLst>
                              <p:par>
                                <p:cTn id="16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850"/>
                            </p:stCondLst>
                            <p:childTnLst>
                              <p:par>
                                <p:cTn id="18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050"/>
                            </p:stCondLst>
                            <p:childTnLst>
                              <p:par>
                                <p:cTn id="20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8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5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3250"/>
                            </p:stCondLst>
                            <p:childTnLst>
                              <p:par>
                                <p:cTn id="2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4050"/>
                            </p:stCondLst>
                            <p:childTnLst>
                              <p:par>
                                <p:cTn id="2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4250"/>
                            </p:stCondLst>
                            <p:childTnLst>
                              <p:par>
                                <p:cTn id="2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0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1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3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5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7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4450"/>
                            </p:stCondLst>
                            <p:childTnLst>
                              <p:par>
                                <p:cTn id="25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4650"/>
                            </p:stCondLst>
                            <p:childTnLst>
                              <p:par>
                                <p:cTn id="27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4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5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7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8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9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0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1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4850"/>
                            </p:stCondLst>
                            <p:childTnLst>
                              <p:par>
                                <p:cTn id="29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50"/>
                            </p:stCondLst>
                            <p:childTnLst>
                              <p:par>
                                <p:cTn id="3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2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3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8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9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0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1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2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3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5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5250"/>
                            </p:stCondLst>
                            <p:childTnLst>
                              <p:par>
                                <p:cTn id="3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6050"/>
                            </p:stCondLst>
                            <p:childTnLst>
                              <p:par>
                                <p:cTn id="33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3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4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5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6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7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8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9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0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6250"/>
                            </p:stCondLst>
                            <p:childTnLst>
                              <p:par>
                                <p:cTn id="35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5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0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1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2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3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4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5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6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7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6450"/>
                            </p:stCondLst>
                            <p:childTnLst>
                              <p:par>
                                <p:cTn id="36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1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2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7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8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9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0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1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2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4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6650"/>
                            </p:stCondLst>
                            <p:childTnLst>
                              <p:par>
                                <p:cTn id="38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8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9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4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5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6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7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8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9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0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1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6850"/>
                            </p:stCondLst>
                            <p:childTnLst>
                              <p:par>
                                <p:cTn id="40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5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6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1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2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3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4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6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8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7050"/>
                            </p:stCondLst>
                            <p:childTnLst>
                              <p:par>
                                <p:cTn id="42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2" dur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3" dur="18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" tmFilter="0, 0; 0.125,0.2665; 0.25,0.4; 0.375,0.465; 0.5,0.5;  0.625,0.535; 0.75,0.6; 0.875,0.7335; 1,1">
                                          <p:stCondLst>
                                            <p:cond delay="66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33" tmFilter="0, 0; 0.125,0.2665; 0.25,0.4; 0.375,0.465; 0.5,0.5;  0.625,0.535; 0.75,0.6; 0.875,0.7335; 1,1">
                                          <p:stCondLst>
                                            <p:cond delay="132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8" dur="3">
                                          <p:stCondLst>
                                            <p:cond delay="65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9" dur="17" decel="50000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0" dur="3">
                                          <p:stCondLst>
                                            <p:cond delay="131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1" dur="17" decel="50000">
                                          <p:stCondLst>
                                            <p:cond delay="134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2" dur="3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3" dur="17" decel="50000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4" dur="3">
                                          <p:stCondLst>
                                            <p:cond delay="181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5" dur="17" decel="50000">
                                          <p:stCondLst>
                                            <p:cond delay="183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7250"/>
                            </p:stCondLst>
                            <p:childTnLst>
                              <p:par>
                                <p:cTn id="4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3" dur="500" tmFilter="0,0; .5, 1; 1, 1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6" grpId="0" animBg="1"/>
      <p:bldP spid="137" grpId="0" animBg="1"/>
      <p:bldP spid="138" grpId="0" animBg="1"/>
      <p:bldP spid="139" grpId="0" animBg="1"/>
      <p:bldP spid="140" grpId="0"/>
      <p:bldP spid="142" grpId="0" animBg="1"/>
      <p:bldP spid="143" grpId="0" animBg="1"/>
      <p:bldP spid="144" grpId="0" animBg="1"/>
      <p:bldP spid="145" grpId="0" animBg="1"/>
      <p:bldP spid="146" grpId="0" animBg="1"/>
      <p:bldP spid="147" grpId="0"/>
      <p:bldP spid="149" grpId="0" animBg="1"/>
      <p:bldP spid="150" grpId="0" animBg="1"/>
      <p:bldP spid="151" grpId="0" animBg="1"/>
      <p:bldP spid="152" grpId="0" animBg="1"/>
      <p:bldP spid="153" grpId="0" animBg="1"/>
      <p:bldP spid="154" grpId="0"/>
      <p:bldP spid="155" grpId="0"/>
      <p:bldP spid="156" grpId="0" animBg="1"/>
      <p:bldP spid="157" grpId="0" animBg="1"/>
      <p:bldP spid="158" grpId="0" animBg="1"/>
      <p:bldP spid="159" grpId="0" animBg="1"/>
      <p:bldP spid="160" grpId="0" animBg="1"/>
      <p:bldP spid="161" grpId="0"/>
      <p:bldP spid="50" grpId="0"/>
      <p:bldP spid="51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>
            <a:spLocks noChangeAspect="1"/>
          </p:cNvSpPr>
          <p:nvPr/>
        </p:nvSpPr>
        <p:spPr>
          <a:xfrm>
            <a:off x="3595860" y="1565949"/>
            <a:ext cx="2520000" cy="252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>
            <a:spLocks noChangeAspect="1"/>
          </p:cNvSpPr>
          <p:nvPr/>
        </p:nvSpPr>
        <p:spPr>
          <a:xfrm>
            <a:off x="3595860" y="1565949"/>
            <a:ext cx="2520000" cy="25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14300" dist="1143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3875860" y="1845949"/>
            <a:ext cx="1960000" cy="196000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4771045" y="2041949"/>
            <a:ext cx="5755196" cy="1554722"/>
          </a:xfrm>
          <a:custGeom>
            <a:avLst/>
            <a:gdLst>
              <a:gd name="connsiteX0" fmla="*/ 0 w 2527652"/>
              <a:gd name="connsiteY0" fmla="*/ 0 h 1008000"/>
              <a:gd name="connsiteX1" fmla="*/ 2023652 w 2527652"/>
              <a:gd name="connsiteY1" fmla="*/ 0 h 1008000"/>
              <a:gd name="connsiteX2" fmla="*/ 2527652 w 2527652"/>
              <a:gd name="connsiteY2" fmla="*/ 504000 h 1008000"/>
              <a:gd name="connsiteX3" fmla="*/ 2023652 w 2527652"/>
              <a:gd name="connsiteY3" fmla="*/ 1008000 h 1008000"/>
              <a:gd name="connsiteX4" fmla="*/ 0 w 2527652"/>
              <a:gd name="connsiteY4" fmla="*/ 1008000 h 10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652" h="1008000">
                <a:moveTo>
                  <a:pt x="0" y="0"/>
                </a:moveTo>
                <a:lnTo>
                  <a:pt x="2023652" y="0"/>
                </a:lnTo>
                <a:cubicBezTo>
                  <a:pt x="2302004" y="0"/>
                  <a:pt x="2527652" y="225648"/>
                  <a:pt x="2527652" y="504000"/>
                </a:cubicBezTo>
                <a:cubicBezTo>
                  <a:pt x="2527652" y="782352"/>
                  <a:pt x="2302004" y="1008000"/>
                  <a:pt x="2023652" y="1008000"/>
                </a:cubicBezTo>
                <a:lnTo>
                  <a:pt x="0" y="1008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700000" scaled="1"/>
              <a:tileRect/>
            </a:gra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>
            <a:spLocks noChangeAspect="1"/>
          </p:cNvSpPr>
          <p:nvPr/>
        </p:nvSpPr>
        <p:spPr>
          <a:xfrm>
            <a:off x="4071860" y="2041949"/>
            <a:ext cx="1568000" cy="15680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3500000" scaled="1"/>
            <a:tileRect/>
          </a:gradFill>
          <a:ln w="25400"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384475" y="2332521"/>
            <a:ext cx="8899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01</a:t>
            </a:r>
            <a:endParaRPr lang="zh-CN" altLang="en-US" sz="6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61033" y="2219145"/>
            <a:ext cx="45095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>
                <a:solidFill>
                  <a:schemeClr val="accent6">
                    <a:lumMod val="75000"/>
                  </a:schemeClr>
                </a:solidFill>
                <a:latin typeface="UVN Banh Mi" pitchFamily="2" charset="0"/>
                <a:ea typeface="微软雅黑" panose="020B0503020204020204" pitchFamily="34" charset="-122"/>
                <a:cs typeface="Arial Unicode MS" panose="020B0604020202020204" pitchFamily="34" charset="-122"/>
              </a:rPr>
              <a:t>KHỞI ĐỘNG</a:t>
            </a:r>
            <a:endParaRPr lang="zh-CN" altLang="en-US" sz="7200" b="1" dirty="0">
              <a:solidFill>
                <a:schemeClr val="accent6">
                  <a:lumMod val="75000"/>
                </a:schemeClr>
              </a:solidFill>
              <a:latin typeface="UVN Banh Mi" pitchFamily="2" charset="0"/>
              <a:ea typeface="微软雅黑" panose="020B0503020204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9306">
            <a:off x="145248" y="10475745"/>
            <a:ext cx="8564897" cy="2008636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547" y="2929460"/>
            <a:ext cx="4154288" cy="3925950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4" y="-17388"/>
            <a:ext cx="12208104" cy="164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7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.10556 L -1.04167E-6 -0.6717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hild standing in front of a chalkboard&#10;&#10;Description automatically generated with low confidence">
            <a:extLst>
              <a:ext uri="{FF2B5EF4-FFF2-40B4-BE49-F238E27FC236}">
                <a16:creationId xmlns:a16="http://schemas.microsoft.com/office/drawing/2014/main" id="{B2711174-E001-40A4-BFE2-9A40A777A3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473" b="82235" l="6500" r="92500">
                        <a14:foregroundMark x1="19400" y1="41117" x2="15500" y2="62894"/>
                        <a14:foregroundMark x1="15500" y1="62894" x2="15500" y2="62894"/>
                        <a14:foregroundMark x1="6500" y1="70774" x2="9900" y2="71060"/>
                        <a14:foregroundMark x1="16700" y1="58309" x2="17400" y2="67049"/>
                        <a14:foregroundMark x1="22500" y1="53009" x2="20700" y2="66905"/>
                        <a14:foregroundMark x1="70600" y1="20057" x2="70600" y2="20057"/>
                        <a14:foregroundMark x1="73400" y1="32808" x2="73400" y2="32808"/>
                        <a14:foregroundMark x1="67700" y1="31948" x2="67700" y2="31948"/>
                        <a14:foregroundMark x1="84400" y1="48567" x2="86100" y2="66905"/>
                        <a14:foregroundMark x1="80800" y1="65473" x2="80800" y2="65473"/>
                        <a14:foregroundMark x1="89600" y1="64756" x2="92500" y2="69341"/>
                        <a14:foregroundMark x1="72700" y1="80516" x2="72700" y2="80516"/>
                        <a14:foregroundMark x1="81000" y1="80946" x2="81000" y2="80946"/>
                        <a14:foregroundMark x1="80300" y1="53152" x2="81000" y2="59026"/>
                        <a14:foregroundMark x1="79000" y1="51003" x2="79000" y2="51003"/>
                        <a14:foregroundMark x1="79700" y1="51003" x2="81200" y2="50860"/>
                        <a14:foregroundMark x1="69000" y1="20917" x2="69600" y2="34670"/>
                        <a14:foregroundMark x1="48900" y1="60458" x2="48900" y2="65759"/>
                        <a14:foregroundMark x1="50800" y1="65759" x2="51200" y2="70201"/>
                        <a14:foregroundMark x1="55000" y1="66046" x2="55000" y2="66046"/>
                        <a14:foregroundMark x1="47500" y1="68338" x2="47500" y2="68338"/>
                        <a14:foregroundMark x1="50600" y1="67335" x2="50600" y2="67335"/>
                        <a14:foregroundMark x1="46200" y1="73066" x2="46200" y2="73066"/>
                        <a14:foregroundMark x1="48300" y1="80086" x2="48300" y2="80086"/>
                        <a14:foregroundMark x1="46300" y1="72923" x2="46300" y2="72923"/>
                        <a14:foregroundMark x1="46100" y1="72063" x2="45700" y2="73066"/>
                        <a14:foregroundMark x1="26900" y1="80802" x2="26900" y2="80802"/>
                        <a14:foregroundMark x1="19000" y1="80802" x2="19000" y2="80802"/>
                        <a14:foregroundMark x1="14000" y1="80802" x2="14000" y2="80802"/>
                        <a14:foregroundMark x1="12500" y1="71490" x2="12500" y2="71490"/>
                        <a14:foregroundMark x1="12000" y1="71777" x2="12000" y2="71777"/>
                        <a14:foregroundMark x1="13100" y1="82235" x2="13100" y2="82235"/>
                        <a14:foregroundMark x1="6500" y1="74499" x2="6500" y2="74499"/>
                        <a14:foregroundMark x1="10000" y1="73496" x2="10000" y2="73496"/>
                        <a14:foregroundMark x1="9400" y1="72636" x2="9300" y2="75788"/>
                        <a14:foregroundMark x1="29900" y1="70344" x2="29800" y2="72493"/>
                        <a14:foregroundMark x1="36000" y1="61605" x2="36000" y2="61605"/>
                        <a14:foregroundMark x1="39900" y1="75645" x2="39900" y2="75645"/>
                        <a14:foregroundMark x1="42500" y1="62894" x2="42500" y2="62894"/>
                        <a14:foregroundMark x1="38800" y1="76791" x2="38800" y2="76791"/>
                        <a14:foregroundMark x1="52500" y1="80086" x2="52500" y2="80086"/>
                        <a14:foregroundMark x1="51700" y1="78223" x2="51700" y2="78223"/>
                        <a14:foregroundMark x1="53700" y1="79083" x2="53700" y2="79083"/>
                        <a14:foregroundMark x1="61300" y1="76361" x2="61300" y2="76361"/>
                        <a14:foregroundMark x1="63400" y1="77507" x2="63400" y2="77507"/>
                        <a14:foregroundMark x1="66500" y1="67479" x2="66500" y2="67479"/>
                        <a14:foregroundMark x1="62500" y1="77937" x2="62500" y2="77937"/>
                        <a14:foregroundMark x1="70300" y1="74928" x2="70300" y2="74928"/>
                        <a14:foregroundMark x1="75800" y1="74499" x2="75800" y2="74499"/>
                        <a14:foregroundMark x1="75000" y1="73496" x2="75000" y2="73496"/>
                        <a14:foregroundMark x1="80100" y1="73066" x2="80100" y2="73066"/>
                        <a14:foregroundMark x1="84400" y1="78653" x2="84400" y2="78653"/>
                        <a14:foregroundMark x1="84900" y1="77937" x2="84900" y2="77937"/>
                        <a14:foregroundMark x1="90600" y1="75215" x2="90600" y2="75215"/>
                        <a14:foregroundMark x1="25500" y1="46705" x2="25500" y2="46705"/>
                        <a14:foregroundMark x1="26600" y1="42980" x2="26600" y2="42980"/>
                        <a14:foregroundMark x1="27700" y1="43553" x2="27700" y2="43553"/>
                        <a14:foregroundMark x1="27800" y1="45415" x2="27800" y2="45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39" b="11988"/>
          <a:stretch/>
        </p:blipFill>
        <p:spPr>
          <a:xfrm>
            <a:off x="336764" y="516194"/>
            <a:ext cx="11853712" cy="63418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67BDFD-3E04-4E54-BDC8-C8D8C5829502}"/>
              </a:ext>
            </a:extLst>
          </p:cNvPr>
          <p:cNvSpPr txBox="1"/>
          <p:nvPr/>
        </p:nvSpPr>
        <p:spPr>
          <a:xfrm>
            <a:off x="4260362" y="1440328"/>
            <a:ext cx="40065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nay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thiệu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rất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nhé</a:t>
            </a:r>
            <a:r>
              <a:rPr lang="en-US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! </a:t>
            </a:r>
            <a:endParaRPr lang="vi-VN" sz="2800" b="1" dirty="0">
              <a:solidFill>
                <a:schemeClr val="tx2">
                  <a:lumMod val="20000"/>
                  <a:lumOff val="8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图片 56">
            <a:extLst>
              <a:ext uri="{FF2B5EF4-FFF2-40B4-BE49-F238E27FC236}">
                <a16:creationId xmlns:a16="http://schemas.microsoft.com/office/drawing/2014/main" id="{692B6025-32B6-4948-A38F-BF0EBF4C62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3754"/>
            <a:ext cx="12208104" cy="164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8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CD09E176-3853-4CD0-90D2-0AC1FAE6AC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8619" y1="32990" x2="88619" y2="32990"/>
                        <a14:foregroundMark x1="87388" y1="36507" x2="87239" y2="34384"/>
                        <a14:foregroundMark x1="88172" y1="36022" x2="88172" y2="36264"/>
                        <a14:foregroundMark x1="15709" y1="43845" x2="15709" y2="43845"/>
                        <a14:foregroundMark x1="15709" y1="65312" x2="15709" y2="65312"/>
                        <a14:foregroundMark x1="14851" y1="73257" x2="14851" y2="73257"/>
                        <a14:foregroundMark x1="16940" y1="23469" x2="16940" y2="23469"/>
                        <a14:foregroundMark x1="16642" y1="29654" x2="16642" y2="29654"/>
                        <a14:foregroundMark x1="16642" y1="53730" x2="16642" y2="53730"/>
                        <a14:foregroundMark x1="16642" y1="43845" x2="16642" y2="43845"/>
                        <a14:foregroundMark x1="16940" y1="49606" x2="16940" y2="49606"/>
                        <a14:foregroundMark x1="15075" y1="54397" x2="15075" y2="54397"/>
                        <a14:backgroundMark x1="32351" y1="71862" x2="39627" y2="73802"/>
                        <a14:backgroundMark x1="40037" y1="69072" x2="40037" y2="69072"/>
                        <a14:backgroundMark x1="40410" y1="76289" x2="31866" y2="74530"/>
                        <a14:backgroundMark x1="41119" y1="70224" x2="40634" y2="75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2541" y="-1541930"/>
            <a:ext cx="15311717" cy="9640216"/>
          </a:xfrm>
          <a:prstGeom prst="rect">
            <a:avLst/>
          </a:prstGeom>
        </p:spPr>
      </p:pic>
      <p:pic>
        <p:nvPicPr>
          <p:cNvPr id="4" name="Picture 3" descr="A person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9790545B-56FB-4915-8A50-FFA063DEA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17" y="893566"/>
            <a:ext cx="7620000" cy="4769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2316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CD09E176-3853-4CD0-90D2-0AC1FAE6AC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8619" y1="32990" x2="88619" y2="32990"/>
                        <a14:foregroundMark x1="87388" y1="36507" x2="87239" y2="34384"/>
                        <a14:foregroundMark x1="88172" y1="36022" x2="88172" y2="36264"/>
                        <a14:foregroundMark x1="15709" y1="43845" x2="15709" y2="43845"/>
                        <a14:foregroundMark x1="15709" y1="65312" x2="15709" y2="65312"/>
                        <a14:foregroundMark x1="14851" y1="73257" x2="14851" y2="73257"/>
                        <a14:foregroundMark x1="16940" y1="23469" x2="16940" y2="23469"/>
                        <a14:foregroundMark x1="16642" y1="29654" x2="16642" y2="29654"/>
                        <a14:foregroundMark x1="16642" y1="53730" x2="16642" y2="53730"/>
                        <a14:foregroundMark x1="16642" y1="43845" x2="16642" y2="43845"/>
                        <a14:foregroundMark x1="16940" y1="49606" x2="16940" y2="49606"/>
                        <a14:foregroundMark x1="15075" y1="54397" x2="15075" y2="54397"/>
                        <a14:backgroundMark x1="32351" y1="71862" x2="39627" y2="73802"/>
                        <a14:backgroundMark x1="40037" y1="69072" x2="40037" y2="69072"/>
                        <a14:backgroundMark x1="40410" y1="76289" x2="31866" y2="74530"/>
                        <a14:backgroundMark x1="41119" y1="70224" x2="40634" y2="75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763">
            <a:off x="-2276291" y="-1495884"/>
            <a:ext cx="15311717" cy="9640216"/>
          </a:xfrm>
          <a:prstGeom prst="rect">
            <a:avLst/>
          </a:prstGeom>
        </p:spPr>
      </p:pic>
      <p:pic>
        <p:nvPicPr>
          <p:cNvPr id="5" name="Picture 4" descr="A person with a beard&#10;&#10;Description automatically generated with low confidence">
            <a:extLst>
              <a:ext uri="{FF2B5EF4-FFF2-40B4-BE49-F238E27FC236}">
                <a16:creationId xmlns:a16="http://schemas.microsoft.com/office/drawing/2014/main" id="{97E75991-EA92-4288-BB58-4527A1DFA2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239">
            <a:off x="1586753" y="1057275"/>
            <a:ext cx="7585631" cy="4533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1496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CD09E176-3853-4CD0-90D2-0AC1FAE6AC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88619" y1="32990" x2="88619" y2="32990"/>
                        <a14:foregroundMark x1="87388" y1="36507" x2="87239" y2="34384"/>
                        <a14:foregroundMark x1="88172" y1="36022" x2="88172" y2="36264"/>
                        <a14:foregroundMark x1="15709" y1="43845" x2="15709" y2="43845"/>
                        <a14:foregroundMark x1="15709" y1="65312" x2="15709" y2="65312"/>
                        <a14:foregroundMark x1="14851" y1="73257" x2="14851" y2="73257"/>
                        <a14:foregroundMark x1="16940" y1="23469" x2="16940" y2="23469"/>
                        <a14:foregroundMark x1="16642" y1="29654" x2="16642" y2="29654"/>
                        <a14:foregroundMark x1="16642" y1="53730" x2="16642" y2="53730"/>
                        <a14:foregroundMark x1="16642" y1="43845" x2="16642" y2="43845"/>
                        <a14:foregroundMark x1="16940" y1="49606" x2="16940" y2="49606"/>
                        <a14:foregroundMark x1="15075" y1="54397" x2="15075" y2="54397"/>
                        <a14:backgroundMark x1="32351" y1="71862" x2="39627" y2="73802"/>
                        <a14:backgroundMark x1="40037" y1="69072" x2="40037" y2="69072"/>
                        <a14:backgroundMark x1="40410" y1="76289" x2="31866" y2="74530"/>
                        <a14:backgroundMark x1="41119" y1="70224" x2="40634" y2="75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2541" y="-1541930"/>
            <a:ext cx="15311717" cy="9640216"/>
          </a:xfrm>
          <a:prstGeom prst="rect">
            <a:avLst/>
          </a:prstGeom>
        </p:spPr>
      </p:pic>
      <p:pic>
        <p:nvPicPr>
          <p:cNvPr id="4" name="Picture 3" descr="A child wearing a medal&#10;&#10;Description automatically generated with low confidence">
            <a:extLst>
              <a:ext uri="{FF2B5EF4-FFF2-40B4-BE49-F238E27FC236}">
                <a16:creationId xmlns:a16="http://schemas.microsoft.com/office/drawing/2014/main" id="{5E33920A-8CC1-4D33-ABC6-AFD4D4023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6" y="860612"/>
            <a:ext cx="7924800" cy="4825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84882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0">
            <a:extLst>
              <a:ext uri="{FF2B5EF4-FFF2-40B4-BE49-F238E27FC236}">
                <a16:creationId xmlns:a16="http://schemas.microsoft.com/office/drawing/2014/main" id="{68538744-7A18-4C4D-A5B1-52675F1B4EA0}"/>
              </a:ext>
            </a:extLst>
          </p:cNvPr>
          <p:cNvGrpSpPr/>
          <p:nvPr/>
        </p:nvGrpSpPr>
        <p:grpSpPr>
          <a:xfrm>
            <a:off x="557590" y="997493"/>
            <a:ext cx="7205669" cy="4403171"/>
            <a:chOff x="731883" y="1025738"/>
            <a:chExt cx="7205669" cy="4403171"/>
          </a:xfrm>
        </p:grpSpPr>
        <p:sp>
          <p:nvSpPr>
            <p:cNvPr id="5" name="矩形 1">
              <a:extLst>
                <a:ext uri="{FF2B5EF4-FFF2-40B4-BE49-F238E27FC236}">
                  <a16:creationId xmlns:a16="http://schemas.microsoft.com/office/drawing/2014/main" id="{60BACEB9-9DD4-47CE-95CE-EBAE5CA81A28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6" name="矩形 1">
              <a:extLst>
                <a:ext uri="{FF2B5EF4-FFF2-40B4-BE49-F238E27FC236}">
                  <a16:creationId xmlns:a16="http://schemas.microsoft.com/office/drawing/2014/main" id="{E70AA30F-78D7-4CB3-86E1-A8AC707CB4A6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8" name="Picture 7" descr="A picture containing text, toy, doll, clipart&#10;&#10;Description automatically generated">
            <a:extLst>
              <a:ext uri="{FF2B5EF4-FFF2-40B4-BE49-F238E27FC236}">
                <a16:creationId xmlns:a16="http://schemas.microsoft.com/office/drawing/2014/main" id="{B9BECC88-47AC-4CAB-818F-9023F68E6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41" b="90926" l="10000" r="90000">
                        <a14:foregroundMark x1="34000" y1="29074" x2="48714" y2="28704"/>
                        <a14:foregroundMark x1="34857" y1="25741" x2="48143" y2="25556"/>
                        <a14:foregroundMark x1="31429" y1="16481" x2="37429" y2="16296"/>
                        <a14:foregroundMark x1="45571" y1="16481" x2="51714" y2="19352"/>
                        <a14:foregroundMark x1="36286" y1="7685" x2="66429" y2="10926"/>
                        <a14:foregroundMark x1="45571" y1="3611" x2="61429" y2="3333"/>
                        <a14:foregroundMark x1="36857" y1="38704" x2="36714" y2="48426"/>
                        <a14:foregroundMark x1="36714" y1="48426" x2="42429" y2="41389"/>
                        <a14:foregroundMark x1="42429" y1="41389" x2="42429" y2="40556"/>
                        <a14:foregroundMark x1="54857" y1="44722" x2="55857" y2="52870"/>
                        <a14:foregroundMark x1="55857" y1="52870" x2="67286" y2="40556"/>
                        <a14:foregroundMark x1="67286" y1="40556" x2="64429" y2="39630"/>
                        <a14:foregroundMark x1="50429" y1="57685" x2="68714" y2="57500"/>
                        <a14:foregroundMark x1="40857" y1="70648" x2="41714" y2="81574"/>
                        <a14:foregroundMark x1="41714" y1="81574" x2="27143" y2="84815"/>
                        <a14:foregroundMark x1="27143" y1="84815" x2="23000" y2="84907"/>
                        <a14:foregroundMark x1="58571" y1="74167" x2="59000" y2="88704"/>
                        <a14:foregroundMark x1="59000" y1="88704" x2="54571" y2="90926"/>
                        <a14:foregroundMark x1="62429" y1="73241" x2="65857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410" y="1138169"/>
            <a:ext cx="4090096" cy="63104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B8FB98-011A-4E82-A3B4-0AB20609B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0" y="5102200"/>
            <a:ext cx="5517358" cy="1755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DFE1D4-C93C-44E9-8C3C-B6C79BF0F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426" y="5044959"/>
            <a:ext cx="5517358" cy="1755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D1597C-9401-4E42-B776-8872483F5318}"/>
              </a:ext>
            </a:extLst>
          </p:cNvPr>
          <p:cNvSpPr txBox="1"/>
          <p:nvPr/>
        </p:nvSpPr>
        <p:spPr>
          <a:xfrm>
            <a:off x="1605116" y="1457336"/>
            <a:ext cx="5110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latin typeface="UTM Cooper Black" panose="02040603050506020204" pitchFamily="18" charset="0"/>
              </a:rPr>
              <a:t>NGƯỜI CÓ TÀI </a:t>
            </a:r>
            <a:endParaRPr lang="vi-VN" sz="9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图片 56">
            <a:extLst>
              <a:ext uri="{FF2B5EF4-FFF2-40B4-BE49-F238E27FC236}">
                <a16:creationId xmlns:a16="http://schemas.microsoft.com/office/drawing/2014/main" id="{23A845C8-98CC-4581-801A-86B2783236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667"/>
            <a:ext cx="12208104" cy="138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91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07407E-6 L -0.25 4.07407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自定义 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93300"/>
      </a:accent1>
      <a:accent2>
        <a:srgbClr val="FF3300"/>
      </a:accent2>
      <a:accent3>
        <a:srgbClr val="FF9900"/>
      </a:accent3>
      <a:accent4>
        <a:srgbClr val="FFC000"/>
      </a:accent4>
      <a:accent5>
        <a:srgbClr val="92D050"/>
      </a:accent5>
      <a:accent6>
        <a:srgbClr val="0099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>
            <a:lumMod val="40000"/>
            <a:lumOff val="60000"/>
            <a:alpha val="53000"/>
          </a:schemeClr>
        </a:solidFill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93300"/>
      </a:accent1>
      <a:accent2>
        <a:srgbClr val="FF3300"/>
      </a:accent2>
      <a:accent3>
        <a:srgbClr val="FF9900"/>
      </a:accent3>
      <a:accent4>
        <a:srgbClr val="FFC000"/>
      </a:accent4>
      <a:accent5>
        <a:srgbClr val="92D050"/>
      </a:accent5>
      <a:accent6>
        <a:srgbClr val="0099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 name="2_Office 主题">
  <a:themeElements>
    <a:clrScheme name="自定义 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93300"/>
      </a:accent1>
      <a:accent2>
        <a:srgbClr val="FF3300"/>
      </a:accent2>
      <a:accent3>
        <a:srgbClr val="FF9900"/>
      </a:accent3>
      <a:accent4>
        <a:srgbClr val="FFC000"/>
      </a:accent4>
      <a:accent5>
        <a:srgbClr val="92D050"/>
      </a:accent5>
      <a:accent6>
        <a:srgbClr val="0099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1094</TotalTime>
  <Words>355</Words>
  <Application>Microsoft Office PowerPoint</Application>
  <PresentationFormat>Widescreen</PresentationFormat>
  <Paragraphs>74</Paragraphs>
  <Slides>26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9" baseType="lpstr">
      <vt:lpstr>Calibri</vt:lpstr>
      <vt:lpstr>UTM Showcard</vt:lpstr>
      <vt:lpstr>Impact</vt:lpstr>
      <vt:lpstr>UTM Androgyne</vt:lpstr>
      <vt:lpstr>Arial</vt:lpstr>
      <vt:lpstr>UTM Bell</vt:lpstr>
      <vt:lpstr>汉真广标</vt:lpstr>
      <vt:lpstr>Times New Roman</vt:lpstr>
      <vt:lpstr>等线</vt:lpstr>
      <vt:lpstr>UTM Cooper Black</vt:lpstr>
      <vt:lpstr>UVN Bo Quen</vt:lpstr>
      <vt:lpstr>UVN Vung Tau</vt:lpstr>
      <vt:lpstr>UVN Banh Mi</vt:lpstr>
      <vt:lpstr>#9Slide03 AmpleSoft Bold</vt:lpstr>
      <vt:lpstr>方正行楷简体</vt:lpstr>
      <vt:lpstr>Bodoni MT</vt:lpstr>
      <vt:lpstr>UVN Binh Duong</vt:lpstr>
      <vt:lpstr>UTM Azuki</vt:lpstr>
      <vt:lpstr>SVN-Newton</vt:lpstr>
      <vt:lpstr>Office 主题</vt:lpstr>
      <vt:lpstr>1_Office 主题</vt:lpstr>
      <vt:lpstr>包图主题2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mangnon</dc:title>
  <dc:subject>mangnon</dc:subject>
  <dc:creator>Măng Non Teams</dc:creator>
  <cp:keywords>Măng Non Teams</cp:keywords>
  <dc:description>mangnon</dc:description>
  <cp:lastModifiedBy>Lan Anh Dương</cp:lastModifiedBy>
  <cp:revision>10</cp:revision>
  <dcterms:created xsi:type="dcterms:W3CDTF">2016-03-16T07:12:58Z</dcterms:created>
  <dcterms:modified xsi:type="dcterms:W3CDTF">2023-07-23T10:26:26Z</dcterms:modified>
  <cp:category>mangnon</cp:category>
</cp:coreProperties>
</file>