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3"/>
  </p:notesMasterIdLst>
  <p:sldIdLst>
    <p:sldId id="12520" r:id="rId2"/>
    <p:sldId id="2007577456" r:id="rId3"/>
    <p:sldId id="2007577457" r:id="rId4"/>
    <p:sldId id="7622" r:id="rId5"/>
    <p:sldId id="9615" r:id="rId6"/>
    <p:sldId id="2007577468" r:id="rId7"/>
    <p:sldId id="2007577458" r:id="rId8"/>
    <p:sldId id="2007577459" r:id="rId9"/>
    <p:sldId id="2007577460" r:id="rId10"/>
    <p:sldId id="2007577461" r:id="rId11"/>
    <p:sldId id="2007577463" r:id="rId12"/>
    <p:sldId id="2007577462" r:id="rId13"/>
    <p:sldId id="2007577464" r:id="rId14"/>
    <p:sldId id="2007577466" r:id="rId15"/>
    <p:sldId id="2007577467" r:id="rId16"/>
    <p:sldId id="2007577471" r:id="rId17"/>
    <p:sldId id="2007577469" r:id="rId18"/>
    <p:sldId id="2007577470" r:id="rId19"/>
    <p:sldId id="2007577473" r:id="rId20"/>
    <p:sldId id="2007577472" r:id="rId21"/>
    <p:sldId id="2007577474" r:id="rId22"/>
  </p:sldIdLst>
  <p:sldSz cx="12192000" cy="6858000"/>
  <p:notesSz cx="6858000" cy="9144000"/>
  <p:embeddedFontLst>
    <p:embeddedFont>
      <p:font typeface="等线" panose="020B0604020202020204" charset="-122"/>
      <p:regular r:id="rId24"/>
      <p:bold r:id="rId25"/>
    </p:embeddedFont>
    <p:embeddedFont>
      <p:font typeface="UTM Yen Tu" panose="02040603050506020204" pitchFamily="18" charset="0"/>
      <p:regular r:id="rId26"/>
    </p:embeddedFont>
    <p:embeddedFont>
      <p:font typeface="UTM Avo" panose="02040603050506020204" pitchFamily="18" charset="0"/>
      <p:regular r:id="rId27"/>
      <p:bold r:id="rId28"/>
      <p:italic r:id="rId29"/>
      <p:boldItalic r:id="rId30"/>
    </p:embeddedFont>
    <p:embeddedFont>
      <p:font typeface="UTM Trajan Pro Bold" panose="02040603050506020204" pitchFamily="18" charset="0"/>
      <p:regular r:id="rId31"/>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70B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89" autoAdjust="0"/>
    <p:restoredTop sz="94660"/>
  </p:normalViewPr>
  <p:slideViewPr>
    <p:cSldViewPr snapToGrid="0" showGuides="1">
      <p:cViewPr varScale="1">
        <p:scale>
          <a:sx n="81" d="100"/>
          <a:sy n="81" d="100"/>
        </p:scale>
        <p:origin x="101" y="-230"/>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339547-7009-4ED8-A0AB-0DA5AA78026A}" type="datetimeFigureOut">
              <a:rPr lang="zh-CN" altLang="en-US" smtClean="0"/>
              <a:t>2022/2/21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BB3FB9-716A-4E96-A61F-AE3A63A7E49B}" type="slidenum">
              <a:rPr lang="zh-CN" altLang="en-US" smtClean="0"/>
              <a:t>‹#›</a:t>
            </a:fld>
            <a:endParaRPr lang="zh-CN" altLang="en-US"/>
          </a:p>
        </p:txBody>
      </p:sp>
    </p:spTree>
    <p:extLst>
      <p:ext uri="{BB962C8B-B14F-4D97-AF65-F5344CB8AC3E}">
        <p14:creationId xmlns:p14="http://schemas.microsoft.com/office/powerpoint/2010/main" val="3009783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1829801-F5C8-493A-ACDC-87166B4B083A}" type="slidenum">
              <a:rPr lang="zh-CN" altLang="en-US" smtClean="0"/>
              <a:t>1</a:t>
            </a:fld>
            <a:endParaRPr lang="zh-CN" altLang="en-US"/>
          </a:p>
        </p:txBody>
      </p:sp>
    </p:spTree>
    <p:extLst>
      <p:ext uri="{BB962C8B-B14F-4D97-AF65-F5344CB8AC3E}">
        <p14:creationId xmlns:p14="http://schemas.microsoft.com/office/powerpoint/2010/main" val="2116830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80070F-C4F0-48AC-87CC-860317939D6C}" type="slidenum">
              <a:rPr lang="zh-CN" altLang="en-US" smtClean="0"/>
              <a:t>10</a:t>
            </a:fld>
            <a:endParaRPr lang="zh-CN" altLang="en-US"/>
          </a:p>
        </p:txBody>
      </p:sp>
    </p:spTree>
    <p:extLst>
      <p:ext uri="{BB962C8B-B14F-4D97-AF65-F5344CB8AC3E}">
        <p14:creationId xmlns:p14="http://schemas.microsoft.com/office/powerpoint/2010/main" val="139394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80070F-C4F0-48AC-87CC-860317939D6C}" type="slidenum">
              <a:rPr lang="zh-CN" altLang="en-US" smtClean="0"/>
              <a:t>11</a:t>
            </a:fld>
            <a:endParaRPr lang="zh-CN" altLang="en-US"/>
          </a:p>
        </p:txBody>
      </p:sp>
    </p:spTree>
    <p:extLst>
      <p:ext uri="{BB962C8B-B14F-4D97-AF65-F5344CB8AC3E}">
        <p14:creationId xmlns:p14="http://schemas.microsoft.com/office/powerpoint/2010/main" val="3718438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69589A-B59A-4691-B13E-FBA5420010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737022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80070F-C4F0-48AC-87CC-860317939D6C}" type="slidenum">
              <a:rPr lang="zh-CN" altLang="en-US" smtClean="0"/>
              <a:t>13</a:t>
            </a:fld>
            <a:endParaRPr lang="zh-CN" altLang="en-US"/>
          </a:p>
        </p:txBody>
      </p:sp>
    </p:spTree>
    <p:extLst>
      <p:ext uri="{BB962C8B-B14F-4D97-AF65-F5344CB8AC3E}">
        <p14:creationId xmlns:p14="http://schemas.microsoft.com/office/powerpoint/2010/main" val="13094899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69589A-B59A-4691-B13E-FBA5420010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781678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80070F-C4F0-48AC-87CC-860317939D6C}" type="slidenum">
              <a:rPr lang="zh-CN" altLang="en-US" smtClean="0"/>
              <a:t>15</a:t>
            </a:fld>
            <a:endParaRPr lang="zh-CN" altLang="en-US"/>
          </a:p>
        </p:txBody>
      </p:sp>
    </p:spTree>
    <p:extLst>
      <p:ext uri="{BB962C8B-B14F-4D97-AF65-F5344CB8AC3E}">
        <p14:creationId xmlns:p14="http://schemas.microsoft.com/office/powerpoint/2010/main" val="2926004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69589A-B59A-4691-B13E-FBA5420010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795553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80070F-C4F0-48AC-87CC-860317939D6C}" type="slidenum">
              <a:rPr lang="zh-CN" altLang="en-US" smtClean="0"/>
              <a:t>17</a:t>
            </a:fld>
            <a:endParaRPr lang="zh-CN" altLang="en-US"/>
          </a:p>
        </p:txBody>
      </p:sp>
    </p:spTree>
    <p:extLst>
      <p:ext uri="{BB962C8B-B14F-4D97-AF65-F5344CB8AC3E}">
        <p14:creationId xmlns:p14="http://schemas.microsoft.com/office/powerpoint/2010/main" val="11590588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80070F-C4F0-48AC-87CC-860317939D6C}" type="slidenum">
              <a:rPr lang="zh-CN" altLang="en-US" smtClean="0"/>
              <a:t>18</a:t>
            </a:fld>
            <a:endParaRPr lang="zh-CN" altLang="en-US"/>
          </a:p>
        </p:txBody>
      </p:sp>
    </p:spTree>
    <p:extLst>
      <p:ext uri="{BB962C8B-B14F-4D97-AF65-F5344CB8AC3E}">
        <p14:creationId xmlns:p14="http://schemas.microsoft.com/office/powerpoint/2010/main" val="23268835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80070F-C4F0-48AC-87CC-860317939D6C}" type="slidenum">
              <a:rPr lang="zh-CN" altLang="en-US" smtClean="0"/>
              <a:t>19</a:t>
            </a:fld>
            <a:endParaRPr lang="zh-CN" altLang="en-US"/>
          </a:p>
        </p:txBody>
      </p:sp>
    </p:spTree>
    <p:extLst>
      <p:ext uri="{BB962C8B-B14F-4D97-AF65-F5344CB8AC3E}">
        <p14:creationId xmlns:p14="http://schemas.microsoft.com/office/powerpoint/2010/main" val="2398669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Thực</a:t>
            </a:r>
            <a:r>
              <a:rPr lang="en-US" baseline="0" smtClean="0"/>
              <a:t> hiện bởi tác giả</a:t>
            </a:r>
            <a:r>
              <a:rPr lang="vi-VN" smtClean="0"/>
              <a:t> TRAJAN 117</a:t>
            </a:r>
            <a:r>
              <a:rPr lang="en-US" smtClean="0"/>
              <a:t>.</a:t>
            </a:r>
            <a:r>
              <a:rPr lang="vi-VN" smtClean="0"/>
              <a:t> This W3C-unspecified vector image was created with Inkscape . – Tác phẩm do chính người tải lên tạo ra  This vector image includes elements that have been taken or adapted from this file: Union of Soviet Socialist Republics (orthographic projection).svg (by Ssolbergj)., CC BY-SA 3.0, https://commons.wikimedia.org/w/index.php?curid=42510902</a:t>
            </a:r>
            <a:endParaRPr lang="en-US"/>
          </a:p>
        </p:txBody>
      </p:sp>
      <p:sp>
        <p:nvSpPr>
          <p:cNvPr id="4" name="Slide Number Placeholder 3"/>
          <p:cNvSpPr>
            <a:spLocks noGrp="1"/>
          </p:cNvSpPr>
          <p:nvPr>
            <p:ph type="sldNum" sz="quarter" idx="10"/>
          </p:nvPr>
        </p:nvSpPr>
        <p:spPr/>
        <p:txBody>
          <a:bodyPr/>
          <a:lstStyle/>
          <a:p>
            <a:fld id="{58BB3FB9-716A-4E96-A61F-AE3A63A7E49B}" type="slidenum">
              <a:rPr lang="zh-CN" altLang="en-US" smtClean="0"/>
              <a:t>2</a:t>
            </a:fld>
            <a:endParaRPr lang="zh-CN" altLang="en-US"/>
          </a:p>
        </p:txBody>
      </p:sp>
    </p:spTree>
    <p:extLst>
      <p:ext uri="{BB962C8B-B14F-4D97-AF65-F5344CB8AC3E}">
        <p14:creationId xmlns:p14="http://schemas.microsoft.com/office/powerpoint/2010/main" val="4421970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80070F-C4F0-48AC-87CC-860317939D6C}" type="slidenum">
              <a:rPr lang="zh-CN" altLang="en-US" smtClean="0"/>
              <a:t>20</a:t>
            </a:fld>
            <a:endParaRPr lang="zh-CN" altLang="en-US"/>
          </a:p>
        </p:txBody>
      </p:sp>
    </p:spTree>
    <p:extLst>
      <p:ext uri="{BB962C8B-B14F-4D97-AF65-F5344CB8AC3E}">
        <p14:creationId xmlns:p14="http://schemas.microsoft.com/office/powerpoint/2010/main" val="20136625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1829801-F5C8-493A-ACDC-87166B4B083A}" type="slidenum">
              <a:rPr lang="zh-CN" altLang="en-US" smtClean="0"/>
              <a:t>21</a:t>
            </a:fld>
            <a:endParaRPr lang="zh-CN" altLang="en-US"/>
          </a:p>
        </p:txBody>
      </p:sp>
    </p:spTree>
    <p:extLst>
      <p:ext uri="{BB962C8B-B14F-4D97-AF65-F5344CB8AC3E}">
        <p14:creationId xmlns:p14="http://schemas.microsoft.com/office/powerpoint/2010/main" val="1970321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Thực</a:t>
            </a:r>
            <a:r>
              <a:rPr lang="en-US" baseline="0" smtClean="0"/>
              <a:t> hiện bởi tác giả</a:t>
            </a:r>
            <a:r>
              <a:rPr lang="vi-VN" smtClean="0"/>
              <a:t> TRAJAN 117</a:t>
            </a:r>
            <a:r>
              <a:rPr lang="en-US" smtClean="0"/>
              <a:t>.</a:t>
            </a:r>
            <a:r>
              <a:rPr lang="vi-VN" smtClean="0"/>
              <a:t> This W3C-unspecified vector image was created with Inkscape . – Tác phẩm do chính người tải lên tạo ra  This vector image includes elements that have been taken or adapted from this file: Union of Soviet Socialist Republics (orthographic projection).svg (by Ssolbergj)., CC BY-SA 3.0, https://commons.wikimedia.org/w/index.php?curid=42510902</a:t>
            </a:r>
            <a:endParaRPr lang="en-US"/>
          </a:p>
        </p:txBody>
      </p:sp>
      <p:sp>
        <p:nvSpPr>
          <p:cNvPr id="4" name="Slide Number Placeholder 3"/>
          <p:cNvSpPr>
            <a:spLocks noGrp="1"/>
          </p:cNvSpPr>
          <p:nvPr>
            <p:ph type="sldNum" sz="quarter" idx="10"/>
          </p:nvPr>
        </p:nvSpPr>
        <p:spPr/>
        <p:txBody>
          <a:bodyPr/>
          <a:lstStyle/>
          <a:p>
            <a:fld id="{58BB3FB9-716A-4E96-A61F-AE3A63A7E49B}" type="slidenum">
              <a:rPr lang="zh-CN" altLang="en-US" smtClean="0"/>
              <a:t>3</a:t>
            </a:fld>
            <a:endParaRPr lang="zh-CN" altLang="en-US"/>
          </a:p>
        </p:txBody>
      </p:sp>
    </p:spTree>
    <p:extLst>
      <p:ext uri="{BB962C8B-B14F-4D97-AF65-F5344CB8AC3E}">
        <p14:creationId xmlns:p14="http://schemas.microsoft.com/office/powerpoint/2010/main" val="559311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69589A-B59A-4691-B13E-FBA5420010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51935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80070F-C4F0-48AC-87CC-860317939D6C}" type="slidenum">
              <a:rPr lang="zh-CN" altLang="en-US" smtClean="0"/>
              <a:t>5</a:t>
            </a:fld>
            <a:endParaRPr lang="zh-CN" altLang="en-US"/>
          </a:p>
        </p:txBody>
      </p:sp>
    </p:spTree>
    <p:extLst>
      <p:ext uri="{BB962C8B-B14F-4D97-AF65-F5344CB8AC3E}">
        <p14:creationId xmlns:p14="http://schemas.microsoft.com/office/powerpoint/2010/main" val="3499458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smtClean="0">
                <a:solidFill>
                  <a:schemeClr val="tx1"/>
                </a:solidFill>
                <a:effectLst/>
                <a:latin typeface="+mn-lt"/>
                <a:ea typeface="+mn-ea"/>
                <a:cs typeface="+mn-cs"/>
              </a:rPr>
              <a:t>Chiến dịch tấn công Berlin của Hồng quân Liên Xô. Video: </a:t>
            </a:r>
            <a:r>
              <a:rPr lang="en-US" sz="1200" b="0" i="1" kern="1200" smtClean="0">
                <a:solidFill>
                  <a:schemeClr val="tx1"/>
                </a:solidFill>
                <a:effectLst/>
                <a:latin typeface="+mn-lt"/>
                <a:ea typeface="+mn-ea"/>
                <a:cs typeface="+mn-cs"/>
              </a:rPr>
              <a:t>YouTube/Blitzkrieg</a:t>
            </a:r>
            <a:r>
              <a:rPr lang="en-US" sz="1200" b="0" i="0" kern="1200" smtClean="0">
                <a:solidFill>
                  <a:schemeClr val="tx1"/>
                </a:solidFill>
                <a:effectLst/>
                <a:latin typeface="+mn-lt"/>
                <a:ea typeface="+mn-ea"/>
                <a:cs typeface="+mn-cs"/>
              </a:rPr>
              <a:t>.</a:t>
            </a:r>
            <a:endParaRPr lang="en-US"/>
          </a:p>
        </p:txBody>
      </p:sp>
      <p:sp>
        <p:nvSpPr>
          <p:cNvPr id="4" name="Slide Number Placeholder 3"/>
          <p:cNvSpPr>
            <a:spLocks noGrp="1"/>
          </p:cNvSpPr>
          <p:nvPr>
            <p:ph type="sldNum" sz="quarter" idx="10"/>
          </p:nvPr>
        </p:nvSpPr>
        <p:spPr/>
        <p:txBody>
          <a:bodyPr/>
          <a:lstStyle/>
          <a:p>
            <a:fld id="{58BB3FB9-716A-4E96-A61F-AE3A63A7E49B}" type="slidenum">
              <a:rPr lang="zh-CN" altLang="en-US" smtClean="0"/>
              <a:t>6</a:t>
            </a:fld>
            <a:endParaRPr lang="zh-CN" altLang="en-US"/>
          </a:p>
        </p:txBody>
      </p:sp>
    </p:spTree>
    <p:extLst>
      <p:ext uri="{BB962C8B-B14F-4D97-AF65-F5344CB8AC3E}">
        <p14:creationId xmlns:p14="http://schemas.microsoft.com/office/powerpoint/2010/main" val="1614137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80070F-C4F0-48AC-87CC-860317939D6C}" type="slidenum">
              <a:rPr lang="zh-CN" altLang="en-US" smtClean="0"/>
              <a:t>7</a:t>
            </a:fld>
            <a:endParaRPr lang="zh-CN" altLang="en-US"/>
          </a:p>
        </p:txBody>
      </p:sp>
    </p:spTree>
    <p:extLst>
      <p:ext uri="{BB962C8B-B14F-4D97-AF65-F5344CB8AC3E}">
        <p14:creationId xmlns:p14="http://schemas.microsoft.com/office/powerpoint/2010/main" val="2988572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80070F-C4F0-48AC-87CC-860317939D6C}" type="slidenum">
              <a:rPr lang="zh-CN" altLang="en-US" smtClean="0"/>
              <a:t>8</a:t>
            </a:fld>
            <a:endParaRPr lang="zh-CN" altLang="en-US"/>
          </a:p>
        </p:txBody>
      </p:sp>
    </p:spTree>
    <p:extLst>
      <p:ext uri="{BB962C8B-B14F-4D97-AF65-F5344CB8AC3E}">
        <p14:creationId xmlns:p14="http://schemas.microsoft.com/office/powerpoint/2010/main" val="3959627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880070F-C4F0-48AC-87CC-860317939D6C}" type="slidenum">
              <a:rPr lang="zh-CN" altLang="en-US" smtClean="0"/>
              <a:t>9</a:t>
            </a:fld>
            <a:endParaRPr lang="zh-CN" altLang="en-US"/>
          </a:p>
        </p:txBody>
      </p:sp>
    </p:spTree>
    <p:extLst>
      <p:ext uri="{BB962C8B-B14F-4D97-AF65-F5344CB8AC3E}">
        <p14:creationId xmlns:p14="http://schemas.microsoft.com/office/powerpoint/2010/main" val="4188648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FE7D88E-626F-44E0-B5B2-06FD7BA472F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4FFD1EE-D535-4821-BF53-0D5D6CDAEF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74B3870-FFC3-449B-AFFE-EF03BF741E24}"/>
              </a:ext>
            </a:extLst>
          </p:cNvPr>
          <p:cNvSpPr>
            <a:spLocks noGrp="1"/>
          </p:cNvSpPr>
          <p:nvPr>
            <p:ph type="dt" sz="half" idx="10"/>
          </p:nvPr>
        </p:nvSpPr>
        <p:spPr/>
        <p:txBody>
          <a:bodyPr/>
          <a:lstStyle/>
          <a:p>
            <a:fld id="{0708E9ED-452A-4405-B9B6-A5DFFF7D82DB}" type="datetimeFigureOut">
              <a:rPr lang="zh-CN" altLang="en-US" smtClean="0"/>
              <a:t>2022/2/21</a:t>
            </a:fld>
            <a:endParaRPr lang="zh-CN" altLang="en-US"/>
          </a:p>
        </p:txBody>
      </p:sp>
      <p:sp>
        <p:nvSpPr>
          <p:cNvPr id="5" name="页脚占位符 4">
            <a:extLst>
              <a:ext uri="{FF2B5EF4-FFF2-40B4-BE49-F238E27FC236}">
                <a16:creationId xmlns:a16="http://schemas.microsoft.com/office/drawing/2014/main" id="{1ECD70FB-7E6D-4E24-A76C-CF1DBD94015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0C619B1-27FC-4C92-85B0-7A0E3B8CA21D}"/>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664144530"/>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16C0A4-E399-4D79-B496-380F48C1C40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1924C77-7857-4BE8-A9B8-2C5664AEDE93}"/>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385060C-A477-4711-AEAE-45F23A4DD4CE}"/>
              </a:ext>
            </a:extLst>
          </p:cNvPr>
          <p:cNvSpPr>
            <a:spLocks noGrp="1"/>
          </p:cNvSpPr>
          <p:nvPr>
            <p:ph type="dt" sz="half" idx="10"/>
          </p:nvPr>
        </p:nvSpPr>
        <p:spPr/>
        <p:txBody>
          <a:bodyPr/>
          <a:lstStyle/>
          <a:p>
            <a:fld id="{0708E9ED-452A-4405-B9B6-A5DFFF7D82DB}" type="datetimeFigureOut">
              <a:rPr lang="zh-CN" altLang="en-US" smtClean="0"/>
              <a:t>2022/2/21</a:t>
            </a:fld>
            <a:endParaRPr lang="zh-CN" altLang="en-US"/>
          </a:p>
        </p:txBody>
      </p:sp>
      <p:sp>
        <p:nvSpPr>
          <p:cNvPr id="5" name="页脚占位符 4">
            <a:extLst>
              <a:ext uri="{FF2B5EF4-FFF2-40B4-BE49-F238E27FC236}">
                <a16:creationId xmlns:a16="http://schemas.microsoft.com/office/drawing/2014/main" id="{7F9F691C-ED81-4D05-B1B0-70476AB1E1D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F15E06-655E-40CB-8958-BB800D3AE8EE}"/>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431218448"/>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E21BBB0-5D6A-4D76-8966-87A2CCF275E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7360494-1FCF-4240-BD76-9FEBED4D0CF3}"/>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103EFC1-F46F-4F48-8549-093EBC6EE58C}"/>
              </a:ext>
            </a:extLst>
          </p:cNvPr>
          <p:cNvSpPr>
            <a:spLocks noGrp="1"/>
          </p:cNvSpPr>
          <p:nvPr>
            <p:ph type="dt" sz="half" idx="10"/>
          </p:nvPr>
        </p:nvSpPr>
        <p:spPr/>
        <p:txBody>
          <a:bodyPr/>
          <a:lstStyle/>
          <a:p>
            <a:fld id="{0708E9ED-452A-4405-B9B6-A5DFFF7D82DB}" type="datetimeFigureOut">
              <a:rPr lang="zh-CN" altLang="en-US" smtClean="0"/>
              <a:t>2022/2/21</a:t>
            </a:fld>
            <a:endParaRPr lang="zh-CN" altLang="en-US"/>
          </a:p>
        </p:txBody>
      </p:sp>
      <p:sp>
        <p:nvSpPr>
          <p:cNvPr id="5" name="页脚占位符 4">
            <a:extLst>
              <a:ext uri="{FF2B5EF4-FFF2-40B4-BE49-F238E27FC236}">
                <a16:creationId xmlns:a16="http://schemas.microsoft.com/office/drawing/2014/main" id="{3C5BB594-E881-43A4-987C-E4704FA758F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404C053-E9CD-4490-9364-863214C6E29B}"/>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4136529979"/>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281849"/>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9906125"/>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32F4E8-8F5E-4BF4-94D3-6873560E58E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FEF1084-21EA-48CA-B01B-9104EA328291}"/>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56AFDAF-9384-44E4-A910-CA0CE8673E37}"/>
              </a:ext>
            </a:extLst>
          </p:cNvPr>
          <p:cNvSpPr>
            <a:spLocks noGrp="1"/>
          </p:cNvSpPr>
          <p:nvPr>
            <p:ph type="dt" sz="half" idx="10"/>
          </p:nvPr>
        </p:nvSpPr>
        <p:spPr/>
        <p:txBody>
          <a:bodyPr/>
          <a:lstStyle/>
          <a:p>
            <a:fld id="{0708E9ED-452A-4405-B9B6-A5DFFF7D82DB}" type="datetimeFigureOut">
              <a:rPr lang="zh-CN" altLang="en-US" smtClean="0"/>
              <a:t>2022/2/21</a:t>
            </a:fld>
            <a:endParaRPr lang="zh-CN" altLang="en-US"/>
          </a:p>
        </p:txBody>
      </p:sp>
      <p:sp>
        <p:nvSpPr>
          <p:cNvPr id="5" name="页脚占位符 4">
            <a:extLst>
              <a:ext uri="{FF2B5EF4-FFF2-40B4-BE49-F238E27FC236}">
                <a16:creationId xmlns:a16="http://schemas.microsoft.com/office/drawing/2014/main" id="{F910C94C-E121-44D4-BC95-8A65D0917E8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51768B5-081D-4B0B-A1AE-7CB9633DC630}"/>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1592741390"/>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EEC4B2A-DBFF-4A7B-9D23-53800914638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4AFC056-F755-4079-B9BC-9739BDA45C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04BA2C6-25DD-4185-A362-4A38EC4F674E}"/>
              </a:ext>
            </a:extLst>
          </p:cNvPr>
          <p:cNvSpPr>
            <a:spLocks noGrp="1"/>
          </p:cNvSpPr>
          <p:nvPr>
            <p:ph type="dt" sz="half" idx="10"/>
          </p:nvPr>
        </p:nvSpPr>
        <p:spPr/>
        <p:txBody>
          <a:bodyPr/>
          <a:lstStyle/>
          <a:p>
            <a:fld id="{0708E9ED-452A-4405-B9B6-A5DFFF7D82DB}" type="datetimeFigureOut">
              <a:rPr lang="zh-CN" altLang="en-US" smtClean="0"/>
              <a:t>2022/2/21</a:t>
            </a:fld>
            <a:endParaRPr lang="zh-CN" altLang="en-US"/>
          </a:p>
        </p:txBody>
      </p:sp>
      <p:sp>
        <p:nvSpPr>
          <p:cNvPr id="5" name="页脚占位符 4">
            <a:extLst>
              <a:ext uri="{FF2B5EF4-FFF2-40B4-BE49-F238E27FC236}">
                <a16:creationId xmlns:a16="http://schemas.microsoft.com/office/drawing/2014/main" id="{11A69A98-4ACC-4173-AC00-1A55564B0CE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88E2570-3ECC-402B-A3AC-AFAA1DF59841}"/>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020620978"/>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8E694F-D188-4C05-9E68-E59B1215BA9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9D8EFCB-72DF-4FCF-975D-3FB31D778053}"/>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3B875C6-E9DD-41BF-B91B-B9F6B3E9DB47}"/>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CBC5C9C-E893-4B29-88D9-34A2E288F94B}"/>
              </a:ext>
            </a:extLst>
          </p:cNvPr>
          <p:cNvSpPr>
            <a:spLocks noGrp="1"/>
          </p:cNvSpPr>
          <p:nvPr>
            <p:ph type="dt" sz="half" idx="10"/>
          </p:nvPr>
        </p:nvSpPr>
        <p:spPr/>
        <p:txBody>
          <a:bodyPr/>
          <a:lstStyle/>
          <a:p>
            <a:fld id="{0708E9ED-452A-4405-B9B6-A5DFFF7D82DB}" type="datetimeFigureOut">
              <a:rPr lang="zh-CN" altLang="en-US" smtClean="0"/>
              <a:t>2022/2/21</a:t>
            </a:fld>
            <a:endParaRPr lang="zh-CN" altLang="en-US"/>
          </a:p>
        </p:txBody>
      </p:sp>
      <p:sp>
        <p:nvSpPr>
          <p:cNvPr id="6" name="页脚占位符 5">
            <a:extLst>
              <a:ext uri="{FF2B5EF4-FFF2-40B4-BE49-F238E27FC236}">
                <a16:creationId xmlns:a16="http://schemas.microsoft.com/office/drawing/2014/main" id="{6495D961-45DD-41AD-8D03-F31C7B51D89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3149812-60F4-4481-A907-A3F47CEB336B}"/>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3836985484"/>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55C43D-098F-43FB-8652-F01E6635A200}"/>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592F449-8611-4B17-8FE8-5422A97E52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8E8D3E5D-0EA9-42E5-B79E-699381B77EB4}"/>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439BDB1-833A-4C04-B1D8-A2F6724359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1A5539BC-DA44-415B-A320-FAD18B10AF79}"/>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61223D09-8F37-42B2-8D8D-1A2F1EA4A06A}"/>
              </a:ext>
            </a:extLst>
          </p:cNvPr>
          <p:cNvSpPr>
            <a:spLocks noGrp="1"/>
          </p:cNvSpPr>
          <p:nvPr>
            <p:ph type="dt" sz="half" idx="10"/>
          </p:nvPr>
        </p:nvSpPr>
        <p:spPr/>
        <p:txBody>
          <a:bodyPr/>
          <a:lstStyle/>
          <a:p>
            <a:fld id="{0708E9ED-452A-4405-B9B6-A5DFFF7D82DB}" type="datetimeFigureOut">
              <a:rPr lang="zh-CN" altLang="en-US" smtClean="0"/>
              <a:t>2022/2/21</a:t>
            </a:fld>
            <a:endParaRPr lang="zh-CN" altLang="en-US"/>
          </a:p>
        </p:txBody>
      </p:sp>
      <p:sp>
        <p:nvSpPr>
          <p:cNvPr id="8" name="页脚占位符 7">
            <a:extLst>
              <a:ext uri="{FF2B5EF4-FFF2-40B4-BE49-F238E27FC236}">
                <a16:creationId xmlns:a16="http://schemas.microsoft.com/office/drawing/2014/main" id="{4015160F-7493-416D-BF9E-E0DF41FCB8E7}"/>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7D4EC52-AC60-4B2B-87E1-64A5D908BD53}"/>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271075349"/>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91F7EF2-AFC2-4C6F-84E3-D4AF6404553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8DF64C1-C9DF-47D1-BE64-F7E78F083E64}"/>
              </a:ext>
            </a:extLst>
          </p:cNvPr>
          <p:cNvSpPr>
            <a:spLocks noGrp="1"/>
          </p:cNvSpPr>
          <p:nvPr>
            <p:ph type="dt" sz="half" idx="10"/>
          </p:nvPr>
        </p:nvSpPr>
        <p:spPr/>
        <p:txBody>
          <a:bodyPr/>
          <a:lstStyle/>
          <a:p>
            <a:fld id="{0708E9ED-452A-4405-B9B6-A5DFFF7D82DB}" type="datetimeFigureOut">
              <a:rPr lang="zh-CN" altLang="en-US" smtClean="0"/>
              <a:t>2022/2/21</a:t>
            </a:fld>
            <a:endParaRPr lang="zh-CN" altLang="en-US"/>
          </a:p>
        </p:txBody>
      </p:sp>
      <p:sp>
        <p:nvSpPr>
          <p:cNvPr id="4" name="页脚占位符 3">
            <a:extLst>
              <a:ext uri="{FF2B5EF4-FFF2-40B4-BE49-F238E27FC236}">
                <a16:creationId xmlns:a16="http://schemas.microsoft.com/office/drawing/2014/main" id="{AB6E05EE-6BA3-408C-B759-C418D00E40C8}"/>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40D5497D-E4C4-462A-B250-FE3D2B5C9ADA}"/>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3314532501"/>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65F5CBC-8FDF-450B-B7FF-EDB1ABFEDA4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373" t="18746" r="9373"/>
          <a:stretch/>
        </p:blipFill>
        <p:spPr>
          <a:xfrm>
            <a:off x="0" y="645"/>
            <a:ext cx="12192000" cy="6857355"/>
          </a:xfrm>
          <a:prstGeom prst="rect">
            <a:avLst/>
          </a:prstGeom>
        </p:spPr>
      </p:pic>
    </p:spTree>
    <p:extLst>
      <p:ext uri="{BB962C8B-B14F-4D97-AF65-F5344CB8AC3E}">
        <p14:creationId xmlns:p14="http://schemas.microsoft.com/office/powerpoint/2010/main" val="2900455876"/>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815DCE-2ABB-4605-94ED-A7F181237A7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DD5D508-BC65-4B07-B3B2-5B8EFC6898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1157D522-FD19-4C70-8EEC-091F77027D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16F80A9-48D9-4D72-A018-827BB5DC8470}"/>
              </a:ext>
            </a:extLst>
          </p:cNvPr>
          <p:cNvSpPr>
            <a:spLocks noGrp="1"/>
          </p:cNvSpPr>
          <p:nvPr>
            <p:ph type="dt" sz="half" idx="10"/>
          </p:nvPr>
        </p:nvSpPr>
        <p:spPr/>
        <p:txBody>
          <a:bodyPr/>
          <a:lstStyle/>
          <a:p>
            <a:fld id="{0708E9ED-452A-4405-B9B6-A5DFFF7D82DB}" type="datetimeFigureOut">
              <a:rPr lang="zh-CN" altLang="en-US" smtClean="0"/>
              <a:t>2022/2/21</a:t>
            </a:fld>
            <a:endParaRPr lang="zh-CN" altLang="en-US"/>
          </a:p>
        </p:txBody>
      </p:sp>
      <p:sp>
        <p:nvSpPr>
          <p:cNvPr id="6" name="页脚占位符 5">
            <a:extLst>
              <a:ext uri="{FF2B5EF4-FFF2-40B4-BE49-F238E27FC236}">
                <a16:creationId xmlns:a16="http://schemas.microsoft.com/office/drawing/2014/main" id="{C2D764B2-A08E-4A90-A029-F604400E50D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9665277-7EE4-49C7-ABFE-7EAE193D3821}"/>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2013389419"/>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C8EEE9-EF33-43C8-9760-858A5AB25BE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57FC3B5-FE47-4B70-BAB6-E9067E5D6A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C389302-778E-43C8-AF53-81CAF2986E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374189A-C31C-414A-BCF4-285413F837C5}"/>
              </a:ext>
            </a:extLst>
          </p:cNvPr>
          <p:cNvSpPr>
            <a:spLocks noGrp="1"/>
          </p:cNvSpPr>
          <p:nvPr>
            <p:ph type="dt" sz="half" idx="10"/>
          </p:nvPr>
        </p:nvSpPr>
        <p:spPr/>
        <p:txBody>
          <a:bodyPr/>
          <a:lstStyle/>
          <a:p>
            <a:fld id="{0708E9ED-452A-4405-B9B6-A5DFFF7D82DB}" type="datetimeFigureOut">
              <a:rPr lang="zh-CN" altLang="en-US" smtClean="0"/>
              <a:t>2022/2/21</a:t>
            </a:fld>
            <a:endParaRPr lang="zh-CN" altLang="en-US"/>
          </a:p>
        </p:txBody>
      </p:sp>
      <p:sp>
        <p:nvSpPr>
          <p:cNvPr id="6" name="页脚占位符 5">
            <a:extLst>
              <a:ext uri="{FF2B5EF4-FFF2-40B4-BE49-F238E27FC236}">
                <a16:creationId xmlns:a16="http://schemas.microsoft.com/office/drawing/2014/main" id="{8BC8DFC1-A950-495B-9499-C0315E910C9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EEC2EF6-9D3D-4E25-A623-211EF35A8D25}"/>
              </a:ext>
            </a:extLst>
          </p:cNvPr>
          <p:cNvSpPr>
            <a:spLocks noGrp="1"/>
          </p:cNvSpPr>
          <p:nvPr>
            <p:ph type="sldNum" sz="quarter" idx="12"/>
          </p:nvPr>
        </p:nvSpPr>
        <p:spPr/>
        <p:txBody>
          <a:bodyPr/>
          <a:lstStyle/>
          <a:p>
            <a:fld id="{2AE4A5DA-5423-4571-825B-F6A9BD4B307C}" type="slidenum">
              <a:rPr lang="zh-CN" altLang="en-US" smtClean="0"/>
              <a:t>‹#›</a:t>
            </a:fld>
            <a:endParaRPr lang="zh-CN" altLang="en-US"/>
          </a:p>
        </p:txBody>
      </p:sp>
    </p:spTree>
    <p:extLst>
      <p:ext uri="{BB962C8B-B14F-4D97-AF65-F5344CB8AC3E}">
        <p14:creationId xmlns:p14="http://schemas.microsoft.com/office/powerpoint/2010/main" val="875247984"/>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hyperlink" Target="https://www.facebook.com/teamKTUTS"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BC725879-CBF6-4C13-BF77-E20D2F60B4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0A0BB602-F41F-481F-8A67-48E12B9A9A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098C2C5-D629-49C9-9732-D541501EA5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08E9ED-452A-4405-B9B6-A5DFFF7D82DB}" type="datetimeFigureOut">
              <a:rPr lang="zh-CN" altLang="en-US" smtClean="0"/>
              <a:t>2022/2/21</a:t>
            </a:fld>
            <a:endParaRPr lang="zh-CN" altLang="en-US"/>
          </a:p>
        </p:txBody>
      </p:sp>
      <p:sp>
        <p:nvSpPr>
          <p:cNvPr id="5" name="页脚占位符 4">
            <a:extLst>
              <a:ext uri="{FF2B5EF4-FFF2-40B4-BE49-F238E27FC236}">
                <a16:creationId xmlns:a16="http://schemas.microsoft.com/office/drawing/2014/main" id="{3B2E4ADB-FFCC-498C-9F45-8E135BF9DD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A0E63E16-1031-4471-A1AE-BB8BDD6331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E4A5DA-5423-4571-825B-F6A9BD4B307C}" type="slidenum">
              <a:rPr lang="zh-CN" altLang="en-US" smtClean="0"/>
              <a:t>‹#›</a:t>
            </a:fld>
            <a:endParaRPr lang="zh-CN" altLang="en-US"/>
          </a:p>
        </p:txBody>
      </p:sp>
      <p:pic>
        <p:nvPicPr>
          <p:cNvPr id="7" name="Picture 6" descr="A picture containing diagram&#10;&#10;Description automatically generated">
            <a:extLst>
              <a:ext uri="{FF2B5EF4-FFF2-40B4-BE49-F238E27FC236}">
                <a16:creationId xmlns:a16="http://schemas.microsoft.com/office/drawing/2014/main" id="{A28A8E76-D871-4E11-82D8-3C15447D3977}"/>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7304810" y="20231100"/>
            <a:ext cx="1881378" cy="1625303"/>
          </a:xfrm>
          <a:prstGeom prst="rect">
            <a:avLst/>
          </a:prstGeom>
        </p:spPr>
      </p:pic>
      <p:pic>
        <p:nvPicPr>
          <p:cNvPr id="8" name="Picture 7" descr="A picture containing diagram&#10;&#10;Description automatically generated">
            <a:extLst>
              <a:ext uri="{FF2B5EF4-FFF2-40B4-BE49-F238E27FC236}">
                <a16:creationId xmlns:a16="http://schemas.microsoft.com/office/drawing/2014/main" id="{A4A5725F-6C2A-4CE4-A37E-675117279AF7}"/>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8790" y="7962900"/>
            <a:ext cx="1881378" cy="1625303"/>
          </a:xfrm>
          <a:prstGeom prst="rect">
            <a:avLst/>
          </a:prstGeom>
        </p:spPr>
      </p:pic>
      <p:pic>
        <p:nvPicPr>
          <p:cNvPr id="9" name="Picture 8" descr="A picture containing diagram&#10;&#10;Description automatically generated">
            <a:extLst>
              <a:ext uri="{FF2B5EF4-FFF2-40B4-BE49-F238E27FC236}">
                <a16:creationId xmlns:a16="http://schemas.microsoft.com/office/drawing/2014/main" id="{E550520D-8F50-4F77-A776-44EE130ED73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0777390" y="-16954500"/>
            <a:ext cx="1881378" cy="1625303"/>
          </a:xfrm>
          <a:prstGeom prst="rect">
            <a:avLst/>
          </a:prstGeom>
        </p:spPr>
      </p:pic>
      <p:pic>
        <p:nvPicPr>
          <p:cNvPr id="10" name="Picture 9" descr="A picture containing diagram&#10;&#10;Description automatically generated">
            <a:extLst>
              <a:ext uri="{FF2B5EF4-FFF2-40B4-BE49-F238E27FC236}">
                <a16:creationId xmlns:a16="http://schemas.microsoft.com/office/drawing/2014/main" id="{AF7998AE-C9F8-4E40-B0F1-1C616B98F81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6729881" y="-16906095"/>
            <a:ext cx="1881378" cy="1625303"/>
          </a:xfrm>
          <a:prstGeom prst="rect">
            <a:avLst/>
          </a:prstGeom>
        </p:spPr>
      </p:pic>
      <p:sp>
        <p:nvSpPr>
          <p:cNvPr id="11" name="TextBox 10">
            <a:extLst>
              <a:ext uri="{FF2B5EF4-FFF2-40B4-BE49-F238E27FC236}">
                <a16:creationId xmlns:a16="http://schemas.microsoft.com/office/drawing/2014/main" id="{FB22C09E-345D-449A-B0D7-DD6371FDEB49}"/>
              </a:ext>
            </a:extLst>
          </p:cNvPr>
          <p:cNvSpPr txBox="1"/>
          <p:nvPr userDrawn="1"/>
        </p:nvSpPr>
        <p:spPr>
          <a:xfrm>
            <a:off x="2042580" y="8418322"/>
            <a:ext cx="9311220" cy="923330"/>
          </a:xfrm>
          <a:prstGeom prst="rect">
            <a:avLst/>
          </a:prstGeom>
          <a:noFill/>
        </p:spPr>
        <p:txBody>
          <a:bodyPr wrap="square">
            <a:spAutoFit/>
          </a:bodyPr>
          <a:lstStyle/>
          <a:p>
            <a:r>
              <a:rPr lang="en-US">
                <a:latin typeface="Times New Roman" panose="02020603050405020304" pitchFamily="18" charset="0"/>
                <a:cs typeface="Times New Roman" panose="02020603050405020304" pitchFamily="18" charset="0"/>
              </a:rPr>
              <a:t>Liên hệ page:</a:t>
            </a:r>
          </a:p>
          <a:p>
            <a:r>
              <a:rPr lang="en-US">
                <a:latin typeface="Times New Roman" panose="02020603050405020304" pitchFamily="18" charset="0"/>
                <a:cs typeface="Times New Roman" panose="02020603050405020304" pitchFamily="18" charset="0"/>
                <a:hlinkClick r:id="rId16"/>
              </a:rPr>
              <a:t>https://www.facebook.com/teamKTUTS</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Đây là sản phẩm của nhóm KTUTS. Mọi chi tiết vui lòng liên hệ page hoặc SĐT: 0922 645 654</a:t>
            </a:r>
          </a:p>
        </p:txBody>
      </p:sp>
      <p:pic>
        <p:nvPicPr>
          <p:cNvPr id="12" name="Picture 11" descr="A picture containing diagram&#10;&#10;Description automatically generated">
            <a:extLst>
              <a:ext uri="{FF2B5EF4-FFF2-40B4-BE49-F238E27FC236}">
                <a16:creationId xmlns:a16="http://schemas.microsoft.com/office/drawing/2014/main" id="{C1F269A8-0F2A-48AC-A740-68FA4D8C642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0929790" y="20535900"/>
            <a:ext cx="1881378" cy="1625303"/>
          </a:xfrm>
          <a:prstGeom prst="rect">
            <a:avLst/>
          </a:prstGeom>
        </p:spPr>
      </p:pic>
    </p:spTree>
    <p:extLst>
      <p:ext uri="{BB962C8B-B14F-4D97-AF65-F5344CB8AC3E}">
        <p14:creationId xmlns:p14="http://schemas.microsoft.com/office/powerpoint/2010/main" val="1410664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xml"/><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image" Target="../media/image17.jpg"/></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21.xml"/><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https://www.youtube.com/watch?v=SGgiC0ItwF8" TargetMode="Externa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3496659-D1A2-4B73-BFA7-6464F4AA9B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9323"/>
            <a:ext cx="12192000" cy="6917323"/>
          </a:xfrm>
          <a:prstGeom prst="rect">
            <a:avLst/>
          </a:prstGeom>
        </p:spPr>
      </p:pic>
      <p:grpSp>
        <p:nvGrpSpPr>
          <p:cNvPr id="4" name="Group 3"/>
          <p:cNvGrpSpPr/>
          <p:nvPr/>
        </p:nvGrpSpPr>
        <p:grpSpPr>
          <a:xfrm>
            <a:off x="912704" y="1"/>
            <a:ext cx="10044598" cy="6858000"/>
            <a:chOff x="912704" y="1"/>
            <a:chExt cx="10044598" cy="6858000"/>
          </a:xfrm>
        </p:grpSpPr>
        <p:pic>
          <p:nvPicPr>
            <p:cNvPr id="5" name="图片 4">
              <a:extLst>
                <a:ext uri="{FF2B5EF4-FFF2-40B4-BE49-F238E27FC236}">
                  <a16:creationId xmlns:a16="http://schemas.microsoft.com/office/drawing/2014/main" id="{41E1BFFD-3EC3-4EE1-B37F-932B3B9FAC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2704" y="1"/>
              <a:ext cx="10044598" cy="6858000"/>
            </a:xfrm>
            <a:prstGeom prst="rect">
              <a:avLst/>
            </a:prstGeom>
          </p:spPr>
        </p:pic>
        <p:pic>
          <p:nvPicPr>
            <p:cNvPr id="2" name="Picture 1"/>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rot="926074">
              <a:off x="1939264" y="1057305"/>
              <a:ext cx="902642" cy="844885"/>
            </a:xfrm>
            <a:prstGeom prst="rect">
              <a:avLst/>
            </a:prstGeom>
          </p:spPr>
        </p:pic>
      </p:grpSp>
      <p:sp>
        <p:nvSpPr>
          <p:cNvPr id="14" name="文本框 13">
            <a:extLst>
              <a:ext uri="{FF2B5EF4-FFF2-40B4-BE49-F238E27FC236}">
                <a16:creationId xmlns:a16="http://schemas.microsoft.com/office/drawing/2014/main" id="{3BFBA031-EC80-4D62-987A-B8FEA7AE11A9}"/>
              </a:ext>
            </a:extLst>
          </p:cNvPr>
          <p:cNvSpPr txBox="1"/>
          <p:nvPr/>
        </p:nvSpPr>
        <p:spPr>
          <a:xfrm>
            <a:off x="5464157" y="-59323"/>
            <a:ext cx="3922869" cy="938719"/>
          </a:xfrm>
          <a:prstGeom prst="rect">
            <a:avLst/>
          </a:prstGeom>
          <a:noFill/>
        </p:spPr>
        <p:txBody>
          <a:bodyPr wrap="none" rtlCol="0">
            <a:spAutoFit/>
          </a:bodyPr>
          <a:lstStyle/>
          <a:p>
            <a:pPr lvl="0">
              <a:defRPr/>
            </a:pPr>
            <a:r>
              <a:rPr lang="en-US" altLang="zh-CN" sz="5500" b="1" smtClean="0">
                <a:solidFill>
                  <a:prstClr val="white"/>
                </a:solidFill>
                <a:effectLst>
                  <a:reflection blurRad="6350" stA="55000" endA="300" endPos="45500" dir="5400000" sy="-100000" algn="bl" rotWithShape="0"/>
                </a:effectLst>
                <a:latin typeface="UTM Trajan Pro Bold" panose="02040603050506020204" pitchFamily="18" charset="0"/>
                <a:ea typeface="Source Han Serif SC" panose="02020400000000000000" pitchFamily="18" charset="-122"/>
                <a:cs typeface="+mn-ea"/>
                <a:sym typeface="Source Han Serif SC" panose="02020400000000000000" pitchFamily="18" charset="-122"/>
              </a:rPr>
              <a:t>Chính tả</a:t>
            </a:r>
            <a:endParaRPr kumimoji="0" lang="zh-CN" altLang="en-US" sz="5500" b="1" i="0" u="none" strike="noStrike" kern="1200" cap="none" spc="0" normalizeH="0" baseline="0" noProof="0" dirty="0">
              <a:ln>
                <a:noFill/>
              </a:ln>
              <a:solidFill>
                <a:prstClr val="white"/>
              </a:solidFill>
              <a:effectLst>
                <a:reflection blurRad="6350" stA="55000" endA="300" endPos="45500" dir="5400000" sy="-100000" algn="bl" rotWithShape="0"/>
              </a:effectLst>
              <a:uLnTx/>
              <a:uFillTx/>
              <a:latin typeface="UTM Trajan Pro Bold" panose="02040603050506020204" pitchFamily="18" charset="0"/>
              <a:ea typeface="Source Han Serif SC" panose="02020400000000000000" pitchFamily="18" charset="-122"/>
              <a:cs typeface="+mn-ea"/>
              <a:sym typeface="Source Han Serif SC" panose="02020400000000000000" pitchFamily="18" charset="-122"/>
            </a:endParaRPr>
          </a:p>
        </p:txBody>
      </p:sp>
      <p:sp>
        <p:nvSpPr>
          <p:cNvPr id="24" name="文本框 23">
            <a:extLst>
              <a:ext uri="{FF2B5EF4-FFF2-40B4-BE49-F238E27FC236}">
                <a16:creationId xmlns:a16="http://schemas.microsoft.com/office/drawing/2014/main" id="{A8B4EFEA-C6F0-4F91-B184-E201BC26E754}"/>
              </a:ext>
            </a:extLst>
          </p:cNvPr>
          <p:cNvSpPr txBox="1"/>
          <p:nvPr/>
        </p:nvSpPr>
        <p:spPr>
          <a:xfrm>
            <a:off x="2746135" y="704478"/>
            <a:ext cx="6090129" cy="3170099"/>
          </a:xfrm>
          <a:prstGeom prst="rect">
            <a:avLst/>
          </a:prstGeom>
          <a:noFill/>
        </p:spPr>
        <p:txBody>
          <a:bodyPr wrap="none" rtlCol="0">
            <a:spAutoFit/>
          </a:bodyPr>
          <a:lstStyle/>
          <a:p>
            <a:pPr lvl="0" algn="ctr">
              <a:defRPr/>
            </a:pPr>
            <a:r>
              <a:rPr lang="en-US" altLang="zh-CN" sz="10000" b="1" smtClean="0">
                <a:solidFill>
                  <a:srgbClr val="FFFF00"/>
                </a:solidFill>
                <a:latin typeface="UTM Yen Tu" panose="02040603050506020204" pitchFamily="18" charset="0"/>
                <a:ea typeface="Source Han Serif SC" panose="02020400000000000000" pitchFamily="18" charset="-122"/>
                <a:sym typeface="Source Han Serif SC" panose="02020400000000000000" pitchFamily="18" charset="-122"/>
              </a:rPr>
              <a:t>Những chú bé</a:t>
            </a:r>
          </a:p>
          <a:p>
            <a:pPr lvl="0" algn="ctr">
              <a:defRPr/>
            </a:pPr>
            <a:r>
              <a:rPr lang="en-US" altLang="zh-CN" sz="10000" b="1" smtClean="0">
                <a:solidFill>
                  <a:srgbClr val="FFFF00"/>
                </a:solidFill>
                <a:latin typeface="UTM Yen Tu" panose="02040603050506020204" pitchFamily="18" charset="0"/>
                <a:ea typeface="Source Han Serif SC" panose="02020400000000000000" pitchFamily="18" charset="-122"/>
                <a:sym typeface="Source Han Serif SC" panose="02020400000000000000" pitchFamily="18" charset="-122"/>
              </a:rPr>
              <a:t>không chết</a:t>
            </a:r>
            <a:endParaRPr kumimoji="0" lang="zh-CN" altLang="en-US" sz="10000" b="1" i="0" u="none" strike="noStrike" kern="1200" cap="none" spc="0" normalizeH="0" baseline="0" noProof="0" dirty="0">
              <a:ln>
                <a:noFill/>
              </a:ln>
              <a:solidFill>
                <a:srgbClr val="FFFF00"/>
              </a:solidFill>
              <a:effectLst/>
              <a:uLnTx/>
              <a:uFillTx/>
              <a:latin typeface="UTM Yen Tu" panose="02040603050506020204" pitchFamily="18" charset="0"/>
              <a:ea typeface="Source Han Serif SC" panose="02020400000000000000" pitchFamily="18" charset="-122"/>
              <a:sym typeface="Source Han Serif SC" panose="02020400000000000000" pitchFamily="18" charset="-122"/>
            </a:endParaRPr>
          </a:p>
        </p:txBody>
      </p:sp>
      <p:pic>
        <p:nvPicPr>
          <p:cNvPr id="9" name="1分40秒 ">
            <a:hlinkClick r:id="" action="ppaction://media"/>
            <a:extLst>
              <a:ext uri="{FF2B5EF4-FFF2-40B4-BE49-F238E27FC236}">
                <a16:creationId xmlns:a16="http://schemas.microsoft.com/office/drawing/2014/main" id="{4F2A0668-3395-401F-8D7E-E03CC5207C01}"/>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8"/>
          <a:stretch>
            <a:fillRect/>
          </a:stretch>
        </p:blipFill>
        <p:spPr>
          <a:xfrm>
            <a:off x="5791200" y="-664783"/>
            <a:ext cx="609600" cy="609600"/>
          </a:xfrm>
          <a:prstGeom prst="rect">
            <a:avLst/>
          </a:prstGeom>
        </p:spPr>
      </p:pic>
      <p:sp>
        <p:nvSpPr>
          <p:cNvPr id="10" name="文本框 23">
            <a:extLst>
              <a:ext uri="{FF2B5EF4-FFF2-40B4-BE49-F238E27FC236}">
                <a16:creationId xmlns:a16="http://schemas.microsoft.com/office/drawing/2014/main" id="{A8B4EFEA-C6F0-4F91-B184-E201BC26E754}"/>
              </a:ext>
            </a:extLst>
          </p:cNvPr>
          <p:cNvSpPr txBox="1"/>
          <p:nvPr/>
        </p:nvSpPr>
        <p:spPr>
          <a:xfrm>
            <a:off x="3365202" y="4024412"/>
            <a:ext cx="3794629" cy="553998"/>
          </a:xfrm>
          <a:prstGeom prst="rect">
            <a:avLst/>
          </a:prstGeom>
          <a:noFill/>
        </p:spPr>
        <p:txBody>
          <a:bodyPr wrap="none" rtlCol="0">
            <a:spAutoFit/>
          </a:bodyPr>
          <a:lstStyle/>
          <a:p>
            <a:pPr lvl="0" algn="ctr">
              <a:defRPr/>
            </a:pPr>
            <a:r>
              <a:rPr lang="en-US" altLang="zh-CN" sz="3000" b="1" smtClean="0">
                <a:solidFill>
                  <a:schemeClr val="bg1"/>
                </a:solidFill>
                <a:latin typeface="UTM Trajan Pro Bold" panose="02040603050506020204" pitchFamily="18" charset="0"/>
                <a:ea typeface="Source Han Serif SC" panose="02020400000000000000" pitchFamily="18" charset="-122"/>
                <a:sym typeface="Source Han Serif SC" panose="02020400000000000000" pitchFamily="18" charset="-122"/>
              </a:rPr>
              <a:t>Quy-ra-xkê-vích</a:t>
            </a:r>
            <a:endParaRPr kumimoji="0" lang="zh-CN" altLang="en-US" sz="3000" b="1" i="0" u="none" strike="noStrike" kern="1200" cap="none" spc="0" normalizeH="0" baseline="0" noProof="0" dirty="0">
              <a:ln>
                <a:noFill/>
              </a:ln>
              <a:solidFill>
                <a:schemeClr val="bg1"/>
              </a:solidFill>
              <a:effectLst/>
              <a:uLnTx/>
              <a:uFillTx/>
              <a:latin typeface="UTM Trajan Pro Bold" panose="02040603050506020204" pitchFamily="18" charset="0"/>
              <a:ea typeface="Source Han Serif SC" panose="02020400000000000000" pitchFamily="18" charset="-122"/>
              <a:sym typeface="Source Han Serif SC" panose="02020400000000000000" pitchFamily="18" charset="-122"/>
            </a:endParaRPr>
          </a:p>
        </p:txBody>
      </p:sp>
      <p:pic>
        <p:nvPicPr>
          <p:cNvPr id="6" name="Picture 5"/>
          <p:cNvPicPr>
            <a:picLocks noChangeAspect="1"/>
          </p:cNvPicPr>
          <p:nvPr/>
        </p:nvPicPr>
        <p:blipFill rotWithShape="1">
          <a:blip r:embed="rId9">
            <a:extLst>
              <a:ext uri="{28A0092B-C50C-407E-A947-70E740481C1C}">
                <a14:useLocalDpi xmlns:a14="http://schemas.microsoft.com/office/drawing/2010/main" val="0"/>
              </a:ext>
            </a:extLst>
          </a:blip>
          <a:srcRect l="58158" t="53165"/>
          <a:stretch/>
        </p:blipFill>
        <p:spPr>
          <a:xfrm>
            <a:off x="8111525" y="3503155"/>
            <a:ext cx="3710353" cy="4153101"/>
          </a:xfrm>
          <a:prstGeom prst="rect">
            <a:avLst/>
          </a:prstGeom>
        </p:spPr>
      </p:pic>
      <p:pic>
        <p:nvPicPr>
          <p:cNvPr id="15" name="Picture 14"/>
          <p:cNvPicPr>
            <a:picLocks noChangeAspect="1"/>
          </p:cNvPicPr>
          <p:nvPr/>
        </p:nvPicPr>
        <p:blipFill rotWithShape="1">
          <a:blip r:embed="rId9">
            <a:extLst>
              <a:ext uri="{28A0092B-C50C-407E-A947-70E740481C1C}">
                <a14:useLocalDpi xmlns:a14="http://schemas.microsoft.com/office/drawing/2010/main" val="0"/>
              </a:ext>
            </a:extLst>
          </a:blip>
          <a:srcRect l="58158" t="53165"/>
          <a:stretch/>
        </p:blipFill>
        <p:spPr>
          <a:xfrm>
            <a:off x="6811532" y="4421785"/>
            <a:ext cx="3710353" cy="4153101"/>
          </a:xfrm>
          <a:prstGeom prst="rect">
            <a:avLst/>
          </a:prstGeom>
        </p:spPr>
      </p:pic>
      <p:pic>
        <p:nvPicPr>
          <p:cNvPr id="16" name="Picture 15"/>
          <p:cNvPicPr>
            <a:picLocks noChangeAspect="1"/>
          </p:cNvPicPr>
          <p:nvPr/>
        </p:nvPicPr>
        <p:blipFill rotWithShape="1">
          <a:blip r:embed="rId9">
            <a:extLst>
              <a:ext uri="{28A0092B-C50C-407E-A947-70E740481C1C}">
                <a14:useLocalDpi xmlns:a14="http://schemas.microsoft.com/office/drawing/2010/main" val="0"/>
              </a:ext>
            </a:extLst>
          </a:blip>
          <a:srcRect l="58158" t="53165"/>
          <a:stretch/>
        </p:blipFill>
        <p:spPr>
          <a:xfrm>
            <a:off x="9534414" y="4301411"/>
            <a:ext cx="3710353" cy="4153101"/>
          </a:xfrm>
          <a:prstGeom prst="rect">
            <a:avLst/>
          </a:prstGeom>
        </p:spPr>
      </p:pic>
    </p:spTree>
    <p:extLst>
      <p:ext uri="{BB962C8B-B14F-4D97-AF65-F5344CB8AC3E}">
        <p14:creationId xmlns:p14="http://schemas.microsoft.com/office/powerpoint/2010/main" val="56986430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par>
                          <p:cTn id="16" fill="hold">
                            <p:stCondLst>
                              <p:cond delay="1000"/>
                            </p:stCondLst>
                            <p:childTnLst>
                              <p:par>
                                <p:cTn id="17" presetID="22" presetClass="entr" presetSubtype="4"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down)">
                                      <p:cBhvr>
                                        <p:cTn id="22" dur="500"/>
                                        <p:tgtEl>
                                          <p:spTgt spid="24"/>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ppt_x"/>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mute="1" numSld="999" showWhenStopped="0">
                <p:cTn id="39" repeatCount="indefinite" fill="hold" display="0">
                  <p:stCondLst>
                    <p:cond delay="indefinite"/>
                  </p:stCondLst>
                  <p:endCondLst>
                    <p:cond evt="onStopAudio" delay="0">
                      <p:tgtEl>
                        <p:sldTgt/>
                      </p:tgtEl>
                    </p:cond>
                  </p:endCondLst>
                </p:cTn>
                <p:tgtEl>
                  <p:spTgt spid="9"/>
                </p:tgtEl>
              </p:cMediaNode>
            </p:audio>
          </p:childTnLst>
        </p:cTn>
      </p:par>
    </p:tnLst>
    <p:bldLst>
      <p:bldP spid="14" grpId="0"/>
      <p:bldP spid="24"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0100D6DC-E125-4422-A624-67D7B185F2EF}"/>
              </a:ext>
            </a:extLst>
          </p:cNvPr>
          <p:cNvGrpSpPr/>
          <p:nvPr/>
        </p:nvGrpSpPr>
        <p:grpSpPr>
          <a:xfrm>
            <a:off x="0" y="248670"/>
            <a:ext cx="4803494" cy="630928"/>
            <a:chOff x="0" y="246077"/>
            <a:chExt cx="4803494" cy="630928"/>
          </a:xfrm>
        </p:grpSpPr>
        <p:sp>
          <p:nvSpPr>
            <p:cNvPr id="4" name="矩形 3">
              <a:extLst>
                <a:ext uri="{FF2B5EF4-FFF2-40B4-BE49-F238E27FC236}">
                  <a16:creationId xmlns:a16="http://schemas.microsoft.com/office/drawing/2014/main" id="{3836AF40-0184-4C4A-A17D-E98C29738BA1}"/>
                </a:ext>
              </a:extLst>
            </p:cNvPr>
            <p:cNvSpPr/>
            <p:nvPr/>
          </p:nvSpPr>
          <p:spPr>
            <a:xfrm>
              <a:off x="0" y="417574"/>
              <a:ext cx="719813" cy="287933"/>
            </a:xfrm>
            <a:prstGeom prst="rect">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b="1">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5" name="文本框 20">
              <a:extLst>
                <a:ext uri="{FF2B5EF4-FFF2-40B4-BE49-F238E27FC236}">
                  <a16:creationId xmlns:a16="http://schemas.microsoft.com/office/drawing/2014/main" id="{F70AD08C-58DB-442A-B2DE-2E7FC1A289DA}"/>
                </a:ext>
              </a:extLst>
            </p:cNvPr>
            <p:cNvSpPr txBox="1"/>
            <p:nvPr/>
          </p:nvSpPr>
          <p:spPr>
            <a:xfrm>
              <a:off x="965661" y="246077"/>
              <a:ext cx="3837833" cy="630928"/>
            </a:xfrm>
            <a:prstGeom prst="rect">
              <a:avLst/>
            </a:prstGeom>
            <a:noFill/>
          </p:spPr>
          <p:txBody>
            <a:bodyPr wrap="square" lIns="91426" tIns="45713" rIns="91426" bIns="45713" rtlCol="0">
              <a:spAutoFit/>
            </a:bodyPr>
            <a:lstStyle/>
            <a:p>
              <a:pPr defTabSz="1088387"/>
              <a:r>
                <a:rPr lang="en-US" altLang="zh-CN" sz="3500" b="1" smtClean="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rPr>
                <a:t>Nghe kể lần 2</a:t>
              </a:r>
              <a:endParaRPr lang="zh-CN" altLang="en-US" sz="3500" b="1" dirty="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grpSp>
      <p:pic>
        <p:nvPicPr>
          <p:cNvPr id="10" name="Picture 9"/>
          <p:cNvPicPr>
            <a:picLocks noChangeAspect="1"/>
          </p:cNvPicPr>
          <p:nvPr/>
        </p:nvPicPr>
        <p:blipFill rotWithShape="1">
          <a:blip r:embed="rId3"/>
          <a:srcRect l="71450" t="50080" r="177" b="192"/>
          <a:stretch/>
        </p:blipFill>
        <p:spPr>
          <a:xfrm>
            <a:off x="2880360" y="1005840"/>
            <a:ext cx="5745480" cy="5664119"/>
          </a:xfrm>
          <a:prstGeom prst="rect">
            <a:avLst/>
          </a:prstGeom>
        </p:spPr>
      </p:pic>
    </p:spTree>
    <p:extLst>
      <p:ext uri="{BB962C8B-B14F-4D97-AF65-F5344CB8AC3E}">
        <p14:creationId xmlns:p14="http://schemas.microsoft.com/office/powerpoint/2010/main" val="157288258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0100D6DC-E125-4422-A624-67D7B185F2EF}"/>
              </a:ext>
            </a:extLst>
          </p:cNvPr>
          <p:cNvGrpSpPr/>
          <p:nvPr/>
        </p:nvGrpSpPr>
        <p:grpSpPr>
          <a:xfrm>
            <a:off x="0" y="248670"/>
            <a:ext cx="4803494" cy="630928"/>
            <a:chOff x="0" y="246077"/>
            <a:chExt cx="4803494" cy="630928"/>
          </a:xfrm>
        </p:grpSpPr>
        <p:sp>
          <p:nvSpPr>
            <p:cNvPr id="4" name="矩形 3">
              <a:extLst>
                <a:ext uri="{FF2B5EF4-FFF2-40B4-BE49-F238E27FC236}">
                  <a16:creationId xmlns:a16="http://schemas.microsoft.com/office/drawing/2014/main" id="{3836AF40-0184-4C4A-A17D-E98C29738BA1}"/>
                </a:ext>
              </a:extLst>
            </p:cNvPr>
            <p:cNvSpPr/>
            <p:nvPr/>
          </p:nvSpPr>
          <p:spPr>
            <a:xfrm>
              <a:off x="0" y="417574"/>
              <a:ext cx="719813" cy="287933"/>
            </a:xfrm>
            <a:prstGeom prst="rect">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5" name="文本框 20">
              <a:extLst>
                <a:ext uri="{FF2B5EF4-FFF2-40B4-BE49-F238E27FC236}">
                  <a16:creationId xmlns:a16="http://schemas.microsoft.com/office/drawing/2014/main" id="{F70AD08C-58DB-442A-B2DE-2E7FC1A289DA}"/>
                </a:ext>
              </a:extLst>
            </p:cNvPr>
            <p:cNvSpPr txBox="1"/>
            <p:nvPr/>
          </p:nvSpPr>
          <p:spPr>
            <a:xfrm>
              <a:off x="965661" y="246077"/>
              <a:ext cx="3837833" cy="630928"/>
            </a:xfrm>
            <a:prstGeom prst="rect">
              <a:avLst/>
            </a:prstGeom>
            <a:noFill/>
          </p:spPr>
          <p:txBody>
            <a:bodyPr wrap="square" lIns="91426" tIns="45713" rIns="91426" bIns="45713" rtlCol="0">
              <a:spAutoFit/>
            </a:bodyPr>
            <a:lstStyle/>
            <a:p>
              <a:pPr defTabSz="1088387"/>
              <a:r>
                <a:rPr lang="en-US" altLang="zh-CN" sz="3500" b="1" smtClean="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rPr>
                <a:t>Giọng kể</a:t>
              </a:r>
              <a:endParaRPr lang="zh-CN" altLang="en-US" sz="3500" b="1" dirty="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grpSp>
      <p:sp>
        <p:nvSpPr>
          <p:cNvPr id="6" name="矩形: 圆角 2">
            <a:extLst>
              <a:ext uri="{FF2B5EF4-FFF2-40B4-BE49-F238E27FC236}">
                <a16:creationId xmlns:a16="http://schemas.microsoft.com/office/drawing/2014/main" id="{39B48277-18A9-4BF7-B831-38D30BFF9F7B}"/>
              </a:ext>
            </a:extLst>
          </p:cNvPr>
          <p:cNvSpPr/>
          <p:nvPr/>
        </p:nvSpPr>
        <p:spPr>
          <a:xfrm>
            <a:off x="579137" y="1160525"/>
            <a:ext cx="11175602" cy="4794798"/>
          </a:xfrm>
          <a:prstGeom prst="roundRect">
            <a:avLst>
              <a:gd name="adj" fmla="val 36574"/>
            </a:avLst>
          </a:prstGeom>
          <a:solidFill>
            <a:schemeClr val="bg1">
              <a:alpha val="75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lstStyle/>
          <a:p>
            <a:r>
              <a:rPr lang="en-US" altLang="zh-CN" sz="3600" smtClean="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rPr>
              <a:t>Giọng kể hồi hộp, phân biệt tâm lý các nhân vật:</a:t>
            </a:r>
          </a:p>
          <a:p>
            <a:pPr marL="571500" indent="-571500">
              <a:buFontTx/>
              <a:buChar char="-"/>
            </a:pPr>
            <a:r>
              <a:rPr lang="en-US" altLang="zh-CN" sz="3600" smtClean="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rPr>
              <a:t>Tên sĩ quan lúc đầu hống hách, sau ngạc nhiên, kinh hãi đến hoảng loạn;</a:t>
            </a:r>
          </a:p>
          <a:p>
            <a:pPr marL="571500" indent="-571500">
              <a:buFontTx/>
              <a:buChar char="-"/>
            </a:pPr>
            <a:r>
              <a:rPr lang="en-US" altLang="zh-CN" sz="3600" smtClean="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rPr>
              <a:t>Các chú bé du kích dõng dạc, kiêu hãnh.</a:t>
            </a:r>
          </a:p>
          <a:p>
            <a:r>
              <a:rPr lang="en-US" altLang="zh-CN" sz="3600" smtClean="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rPr>
              <a:t>Nhấn mạnh chi tiết “vẫn là chú bé mặc áo sơmi xanh có hang cúc trắng”.</a:t>
            </a:r>
            <a:endParaRPr lang="zh-CN" altLang="en-US" sz="3600" dirty="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spTree>
    <p:extLst>
      <p:ext uri="{BB962C8B-B14F-4D97-AF65-F5344CB8AC3E}">
        <p14:creationId xmlns:p14="http://schemas.microsoft.com/office/powerpoint/2010/main" val="251158762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368A4F1-E0FA-4849-AA1D-45FE94CFF944}"/>
              </a:ext>
            </a:extLst>
          </p:cNvPr>
          <p:cNvGrpSpPr/>
          <p:nvPr/>
        </p:nvGrpSpPr>
        <p:grpSpPr>
          <a:xfrm>
            <a:off x="1504427" y="2469860"/>
            <a:ext cx="8858773" cy="1918924"/>
            <a:chOff x="3978204" y="2238183"/>
            <a:chExt cx="8858773" cy="1918924"/>
          </a:xfrm>
        </p:grpSpPr>
        <p:sp>
          <p:nvSpPr>
            <p:cNvPr id="19" name="椭圆 18">
              <a:extLst>
                <a:ext uri="{FF2B5EF4-FFF2-40B4-BE49-F238E27FC236}">
                  <a16:creationId xmlns:a16="http://schemas.microsoft.com/office/drawing/2014/main" id="{A2F0BFE8-A050-48A8-BC4E-4E8A5B46322A}"/>
                </a:ext>
              </a:extLst>
            </p:cNvPr>
            <p:cNvSpPr/>
            <p:nvPr/>
          </p:nvSpPr>
          <p:spPr>
            <a:xfrm>
              <a:off x="3978204" y="2238183"/>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20" name="文本框 6">
              <a:extLst>
                <a:ext uri="{FF2B5EF4-FFF2-40B4-BE49-F238E27FC236}">
                  <a16:creationId xmlns:a16="http://schemas.microsoft.com/office/drawing/2014/main" id="{2D35ACB7-07B8-4913-B001-ABB9D931361E}"/>
                </a:ext>
              </a:extLst>
            </p:cNvPr>
            <p:cNvSpPr txBox="1"/>
            <p:nvPr/>
          </p:nvSpPr>
          <p:spPr>
            <a:xfrm>
              <a:off x="4056768" y="2459526"/>
              <a:ext cx="1761795" cy="1476238"/>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9593" b="0" i="0" u="none" strike="noStrike" kern="1200" cap="none" spc="0" normalizeH="0" baseline="0" noProof="0" smtClean="0">
                  <a:ln>
                    <a:noFill/>
                  </a:ln>
                  <a:solidFill>
                    <a:prstClr val="white"/>
                  </a:solidFill>
                  <a:effectLst/>
                  <a:uLnTx/>
                  <a:uFillTx/>
                  <a:latin typeface="UTM Trajan Pro Bold" panose="02040603050506020204" pitchFamily="18" charset="0"/>
                  <a:ea typeface="Source Han Serif SC" panose="02020400000000000000" pitchFamily="18" charset="-122"/>
                  <a:cs typeface="+mn-ea"/>
                  <a:sym typeface="Source Han Serif SC" panose="02020400000000000000" pitchFamily="18" charset="-122"/>
                </a:rPr>
                <a:t>02</a:t>
              </a:r>
              <a:endParaRPr kumimoji="0" lang="zh-CN" altLang="en-US" sz="9593" b="0" i="0" u="none" strike="noStrike" kern="1200" cap="none" spc="0" normalizeH="0" baseline="0" noProof="0" dirty="0">
                <a:ln>
                  <a:noFill/>
                </a:ln>
                <a:solidFill>
                  <a:prstClr val="white"/>
                </a:solidFill>
                <a:effectLst/>
                <a:uLnTx/>
                <a:uFillTx/>
                <a:latin typeface="UTM Trajan Pro Bold" panose="02040603050506020204" pitchFamily="18" charset="0"/>
                <a:ea typeface="Source Han Serif SC" panose="02020400000000000000" pitchFamily="18" charset="-122"/>
                <a:cs typeface="+mn-ea"/>
                <a:sym typeface="Source Han Serif SC" panose="02020400000000000000" pitchFamily="18" charset="-122"/>
              </a:endParaRPr>
            </a:p>
          </p:txBody>
        </p:sp>
        <p:sp>
          <p:nvSpPr>
            <p:cNvPr id="21" name="矩形 20">
              <a:extLst>
                <a:ext uri="{FF2B5EF4-FFF2-40B4-BE49-F238E27FC236}">
                  <a16:creationId xmlns:a16="http://schemas.microsoft.com/office/drawing/2014/main" id="{EFEF88D7-9451-4684-9A6D-CD3509A14DFC}"/>
                </a:ext>
              </a:extLst>
            </p:cNvPr>
            <p:cNvSpPr/>
            <p:nvPr/>
          </p:nvSpPr>
          <p:spPr>
            <a:xfrm>
              <a:off x="6143501" y="2774452"/>
              <a:ext cx="6693476" cy="846386"/>
            </a:xfrm>
            <a:prstGeom prst="rect">
              <a:avLst/>
            </a:prstGeom>
          </p:spPr>
          <p:txBody>
            <a:bodyPr wrap="square" lIns="0" tIns="0" rIns="0" bIns="0">
              <a:spAutoFit/>
            </a:bodyPr>
            <a:lstStyle/>
            <a:p>
              <a:pPr lvl="0" defTabSz="609402">
                <a:defRPr/>
              </a:pPr>
              <a:r>
                <a:rPr lang="en-US" altLang="zh-CN" sz="5500" smtClean="0">
                  <a:solidFill>
                    <a:srgbClr val="A70B0D"/>
                  </a:solidFill>
                  <a:latin typeface="UTM Trajan Pro Bold" panose="02040603050506020204" pitchFamily="18" charset="0"/>
                  <a:ea typeface="Source Han Serif SC" panose="02020400000000000000" pitchFamily="18" charset="-122"/>
                  <a:sym typeface="Source Han Serif SC" panose="02020400000000000000" pitchFamily="18" charset="-122"/>
                </a:rPr>
                <a:t>kể trong nhóm</a:t>
              </a:r>
              <a:endParaRPr lang="zh-CN" altLang="en-US" sz="5500" dirty="0">
                <a:solidFill>
                  <a:srgbClr val="A70B0D"/>
                </a:solidFill>
                <a:latin typeface="UTM Trajan Pro Bold" panose="02040603050506020204" pitchFamily="18" charset="0"/>
                <a:ea typeface="Source Han Serif SC" panose="02020400000000000000" pitchFamily="18" charset="-122"/>
                <a:sym typeface="Source Han Serif SC" panose="02020400000000000000" pitchFamily="18" charset="-122"/>
              </a:endParaRPr>
            </a:p>
          </p:txBody>
        </p:sp>
      </p:grpSp>
      <p:pic>
        <p:nvPicPr>
          <p:cNvPr id="2" name="Picture 1"/>
          <p:cNvPicPr>
            <a:picLocks noChangeAspect="1"/>
          </p:cNvPicPr>
          <p:nvPr/>
        </p:nvPicPr>
        <p:blipFill rotWithShape="1">
          <a:blip r:embed="rId3" cstate="hqprint">
            <a:extLst>
              <a:ext uri="{28A0092B-C50C-407E-A947-70E740481C1C}">
                <a14:useLocalDpi xmlns:a14="http://schemas.microsoft.com/office/drawing/2010/main" val="0"/>
              </a:ext>
            </a:extLst>
          </a:blip>
          <a:srcRect t="64470" r="38824"/>
          <a:stretch/>
        </p:blipFill>
        <p:spPr>
          <a:xfrm rot="10800000">
            <a:off x="6316326" y="-1"/>
            <a:ext cx="5875674" cy="3412412"/>
          </a:xfrm>
          <a:prstGeom prst="rect">
            <a:avLst/>
          </a:prstGeom>
        </p:spPr>
      </p:pic>
      <p:pic>
        <p:nvPicPr>
          <p:cNvPr id="18" name="Picture 17"/>
          <p:cNvPicPr>
            <a:picLocks noChangeAspect="1"/>
          </p:cNvPicPr>
          <p:nvPr/>
        </p:nvPicPr>
        <p:blipFill rotWithShape="1">
          <a:blip r:embed="rId3" cstate="hqprint">
            <a:extLst>
              <a:ext uri="{28A0092B-C50C-407E-A947-70E740481C1C}">
                <a14:useLocalDpi xmlns:a14="http://schemas.microsoft.com/office/drawing/2010/main" val="0"/>
              </a:ext>
            </a:extLst>
          </a:blip>
          <a:srcRect l="60122" t="64470" r="706"/>
          <a:stretch/>
        </p:blipFill>
        <p:spPr>
          <a:xfrm rot="10800000">
            <a:off x="-57814" y="-1"/>
            <a:ext cx="3762306" cy="3412412"/>
          </a:xfrm>
          <a:prstGeom prst="rect">
            <a:avLst/>
          </a:prstGeom>
        </p:spPr>
      </p:pic>
    </p:spTree>
    <p:extLst>
      <p:ext uri="{BB962C8B-B14F-4D97-AF65-F5344CB8AC3E}">
        <p14:creationId xmlns:p14="http://schemas.microsoft.com/office/powerpoint/2010/main" val="342192479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par>
                                <p:cTn id="12" presetID="22" presetClass="entr" presetSubtype="1"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up)">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0100D6DC-E125-4422-A624-67D7B185F2EF}"/>
              </a:ext>
            </a:extLst>
          </p:cNvPr>
          <p:cNvGrpSpPr/>
          <p:nvPr/>
        </p:nvGrpSpPr>
        <p:grpSpPr>
          <a:xfrm>
            <a:off x="0" y="248670"/>
            <a:ext cx="9261231" cy="630928"/>
            <a:chOff x="0" y="246077"/>
            <a:chExt cx="9261231" cy="630928"/>
          </a:xfrm>
        </p:grpSpPr>
        <p:sp>
          <p:nvSpPr>
            <p:cNvPr id="4" name="矩形 3">
              <a:extLst>
                <a:ext uri="{FF2B5EF4-FFF2-40B4-BE49-F238E27FC236}">
                  <a16:creationId xmlns:a16="http://schemas.microsoft.com/office/drawing/2014/main" id="{3836AF40-0184-4C4A-A17D-E98C29738BA1}"/>
                </a:ext>
              </a:extLst>
            </p:cNvPr>
            <p:cNvSpPr/>
            <p:nvPr/>
          </p:nvSpPr>
          <p:spPr>
            <a:xfrm>
              <a:off x="0" y="417574"/>
              <a:ext cx="719813" cy="287933"/>
            </a:xfrm>
            <a:prstGeom prst="rect">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5" name="文本框 20">
              <a:extLst>
                <a:ext uri="{FF2B5EF4-FFF2-40B4-BE49-F238E27FC236}">
                  <a16:creationId xmlns:a16="http://schemas.microsoft.com/office/drawing/2014/main" id="{F70AD08C-58DB-442A-B2DE-2E7FC1A289DA}"/>
                </a:ext>
              </a:extLst>
            </p:cNvPr>
            <p:cNvSpPr txBox="1"/>
            <p:nvPr/>
          </p:nvSpPr>
          <p:spPr>
            <a:xfrm>
              <a:off x="965661" y="246077"/>
              <a:ext cx="8295570" cy="630928"/>
            </a:xfrm>
            <a:prstGeom prst="rect">
              <a:avLst/>
            </a:prstGeom>
            <a:noFill/>
          </p:spPr>
          <p:txBody>
            <a:bodyPr wrap="square" lIns="91426" tIns="45713" rIns="91426" bIns="45713" rtlCol="0">
              <a:spAutoFit/>
            </a:bodyPr>
            <a:lstStyle/>
            <a:p>
              <a:pPr defTabSz="1088387"/>
              <a:r>
                <a:rPr lang="en-US" altLang="zh-CN" sz="3500" b="1" smtClean="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rPr>
                <a:t>Kể lại từng đoạn câu chuyện</a:t>
              </a:r>
              <a:endParaRPr lang="zh-CN" altLang="en-US" sz="3500" b="1" dirty="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grpSp>
      <p:pic>
        <p:nvPicPr>
          <p:cNvPr id="7" name="Picture 6"/>
          <p:cNvPicPr>
            <a:picLocks noChangeAspect="1"/>
          </p:cNvPicPr>
          <p:nvPr/>
        </p:nvPicPr>
        <p:blipFill rotWithShape="1">
          <a:blip r:embed="rId3"/>
          <a:srcRect l="45334" r="25916" b="51037"/>
          <a:stretch/>
        </p:blipFill>
        <p:spPr>
          <a:xfrm>
            <a:off x="0" y="1069984"/>
            <a:ext cx="3361963" cy="3220663"/>
          </a:xfrm>
          <a:prstGeom prst="rect">
            <a:avLst/>
          </a:prstGeom>
        </p:spPr>
      </p:pic>
      <p:pic>
        <p:nvPicPr>
          <p:cNvPr id="8" name="Picture 7"/>
          <p:cNvPicPr>
            <a:picLocks noChangeAspect="1"/>
          </p:cNvPicPr>
          <p:nvPr/>
        </p:nvPicPr>
        <p:blipFill rotWithShape="1">
          <a:blip r:embed="rId3"/>
          <a:srcRect l="74160" t="135" r="628" b="49029"/>
          <a:stretch/>
        </p:blipFill>
        <p:spPr>
          <a:xfrm>
            <a:off x="3218759" y="3376613"/>
            <a:ext cx="3069562" cy="3481387"/>
          </a:xfrm>
          <a:prstGeom prst="rect">
            <a:avLst/>
          </a:prstGeom>
        </p:spPr>
      </p:pic>
      <p:pic>
        <p:nvPicPr>
          <p:cNvPr id="9" name="Picture 8"/>
          <p:cNvPicPr>
            <a:picLocks noChangeAspect="1"/>
          </p:cNvPicPr>
          <p:nvPr/>
        </p:nvPicPr>
        <p:blipFill rotWithShape="1">
          <a:blip r:embed="rId3"/>
          <a:srcRect l="45259" t="49373" r="27421" b="-209"/>
          <a:stretch/>
        </p:blipFill>
        <p:spPr>
          <a:xfrm>
            <a:off x="6184204" y="1069984"/>
            <a:ext cx="3077027" cy="3220663"/>
          </a:xfrm>
          <a:prstGeom prst="rect">
            <a:avLst/>
          </a:prstGeom>
        </p:spPr>
      </p:pic>
      <p:pic>
        <p:nvPicPr>
          <p:cNvPr id="10" name="Picture 9"/>
          <p:cNvPicPr>
            <a:picLocks noChangeAspect="1"/>
          </p:cNvPicPr>
          <p:nvPr/>
        </p:nvPicPr>
        <p:blipFill rotWithShape="1">
          <a:blip r:embed="rId3"/>
          <a:srcRect l="71450" t="50080" r="177" b="192"/>
          <a:stretch/>
        </p:blipFill>
        <p:spPr>
          <a:xfrm>
            <a:off x="9079383" y="3774830"/>
            <a:ext cx="3151239" cy="3106615"/>
          </a:xfrm>
          <a:prstGeom prst="rect">
            <a:avLst/>
          </a:prstGeom>
        </p:spPr>
      </p:pic>
    </p:spTree>
    <p:extLst>
      <p:ext uri="{BB962C8B-B14F-4D97-AF65-F5344CB8AC3E}">
        <p14:creationId xmlns:p14="http://schemas.microsoft.com/office/powerpoint/2010/main" val="399855324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368A4F1-E0FA-4849-AA1D-45FE94CFF944}"/>
              </a:ext>
            </a:extLst>
          </p:cNvPr>
          <p:cNvGrpSpPr/>
          <p:nvPr/>
        </p:nvGrpSpPr>
        <p:grpSpPr>
          <a:xfrm>
            <a:off x="1823338" y="2469860"/>
            <a:ext cx="8858773" cy="1918924"/>
            <a:chOff x="3978204" y="2238183"/>
            <a:chExt cx="8858773" cy="1918924"/>
          </a:xfrm>
        </p:grpSpPr>
        <p:sp>
          <p:nvSpPr>
            <p:cNvPr id="19" name="椭圆 18">
              <a:extLst>
                <a:ext uri="{FF2B5EF4-FFF2-40B4-BE49-F238E27FC236}">
                  <a16:creationId xmlns:a16="http://schemas.microsoft.com/office/drawing/2014/main" id="{A2F0BFE8-A050-48A8-BC4E-4E8A5B46322A}"/>
                </a:ext>
              </a:extLst>
            </p:cNvPr>
            <p:cNvSpPr/>
            <p:nvPr/>
          </p:nvSpPr>
          <p:spPr>
            <a:xfrm>
              <a:off x="3978204" y="2238183"/>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20" name="文本框 6">
              <a:extLst>
                <a:ext uri="{FF2B5EF4-FFF2-40B4-BE49-F238E27FC236}">
                  <a16:creationId xmlns:a16="http://schemas.microsoft.com/office/drawing/2014/main" id="{2D35ACB7-07B8-4913-B001-ABB9D931361E}"/>
                </a:ext>
              </a:extLst>
            </p:cNvPr>
            <p:cNvSpPr txBox="1"/>
            <p:nvPr/>
          </p:nvSpPr>
          <p:spPr>
            <a:xfrm>
              <a:off x="4056768" y="2459526"/>
              <a:ext cx="1761795" cy="1476238"/>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9593" b="0" i="0" u="none" strike="noStrike" kern="1200" cap="none" spc="0" normalizeH="0" baseline="0" noProof="0" smtClean="0">
                  <a:ln>
                    <a:noFill/>
                  </a:ln>
                  <a:solidFill>
                    <a:prstClr val="white"/>
                  </a:solidFill>
                  <a:effectLst/>
                  <a:uLnTx/>
                  <a:uFillTx/>
                  <a:latin typeface="UTM Trajan Pro Bold" panose="02040603050506020204" pitchFamily="18" charset="0"/>
                  <a:ea typeface="Source Han Serif SC" panose="02020400000000000000" pitchFamily="18" charset="-122"/>
                  <a:cs typeface="+mn-ea"/>
                  <a:sym typeface="Source Han Serif SC" panose="02020400000000000000" pitchFamily="18" charset="-122"/>
                </a:rPr>
                <a:t>03</a:t>
              </a:r>
              <a:endParaRPr kumimoji="0" lang="zh-CN" altLang="en-US" sz="9593" b="0" i="0" u="none" strike="noStrike" kern="1200" cap="none" spc="0" normalizeH="0" baseline="0" noProof="0" dirty="0">
                <a:ln>
                  <a:noFill/>
                </a:ln>
                <a:solidFill>
                  <a:prstClr val="white"/>
                </a:solidFill>
                <a:effectLst/>
                <a:uLnTx/>
                <a:uFillTx/>
                <a:latin typeface="UTM Trajan Pro Bold" panose="02040603050506020204" pitchFamily="18" charset="0"/>
                <a:ea typeface="Source Han Serif SC" panose="02020400000000000000" pitchFamily="18" charset="-122"/>
                <a:cs typeface="+mn-ea"/>
                <a:sym typeface="Source Han Serif SC" panose="02020400000000000000" pitchFamily="18" charset="-122"/>
              </a:endParaRPr>
            </a:p>
          </p:txBody>
        </p:sp>
        <p:sp>
          <p:nvSpPr>
            <p:cNvPr id="21" name="矩形 20">
              <a:extLst>
                <a:ext uri="{FF2B5EF4-FFF2-40B4-BE49-F238E27FC236}">
                  <a16:creationId xmlns:a16="http://schemas.microsoft.com/office/drawing/2014/main" id="{EFEF88D7-9451-4684-9A6D-CD3509A14DFC}"/>
                </a:ext>
              </a:extLst>
            </p:cNvPr>
            <p:cNvSpPr/>
            <p:nvPr/>
          </p:nvSpPr>
          <p:spPr>
            <a:xfrm>
              <a:off x="6143501" y="2774452"/>
              <a:ext cx="6693476" cy="846386"/>
            </a:xfrm>
            <a:prstGeom prst="rect">
              <a:avLst/>
            </a:prstGeom>
          </p:spPr>
          <p:txBody>
            <a:bodyPr wrap="square" lIns="0" tIns="0" rIns="0" bIns="0">
              <a:spAutoFit/>
            </a:bodyPr>
            <a:lstStyle/>
            <a:p>
              <a:pPr lvl="0" defTabSz="609402">
                <a:defRPr/>
              </a:pPr>
              <a:r>
                <a:rPr lang="en-US" altLang="zh-CN" sz="5500" smtClean="0">
                  <a:solidFill>
                    <a:srgbClr val="A70B0D"/>
                  </a:solidFill>
                  <a:latin typeface="UTM Trajan Pro Bold" panose="02040603050506020204" pitchFamily="18" charset="0"/>
                  <a:ea typeface="Source Han Serif SC" panose="02020400000000000000" pitchFamily="18" charset="-122"/>
                  <a:sym typeface="Source Han Serif SC" panose="02020400000000000000" pitchFamily="18" charset="-122"/>
                </a:rPr>
                <a:t>Thi kể chuyện</a:t>
              </a:r>
              <a:endParaRPr lang="zh-CN" altLang="en-US" sz="5500" dirty="0">
                <a:solidFill>
                  <a:srgbClr val="A70B0D"/>
                </a:solidFill>
                <a:latin typeface="UTM Trajan Pro Bold" panose="02040603050506020204" pitchFamily="18" charset="0"/>
                <a:ea typeface="Source Han Serif SC" panose="02020400000000000000" pitchFamily="18" charset="-122"/>
                <a:sym typeface="Source Han Serif SC" panose="02020400000000000000" pitchFamily="18" charset="-122"/>
              </a:endParaRPr>
            </a:p>
          </p:txBody>
        </p:sp>
      </p:grpSp>
      <p:pic>
        <p:nvPicPr>
          <p:cNvPr id="2" name="Picture 1"/>
          <p:cNvPicPr>
            <a:picLocks noChangeAspect="1"/>
          </p:cNvPicPr>
          <p:nvPr/>
        </p:nvPicPr>
        <p:blipFill rotWithShape="1">
          <a:blip r:embed="rId3" cstate="hqprint">
            <a:extLst>
              <a:ext uri="{28A0092B-C50C-407E-A947-70E740481C1C}">
                <a14:useLocalDpi xmlns:a14="http://schemas.microsoft.com/office/drawing/2010/main" val="0"/>
              </a:ext>
            </a:extLst>
          </a:blip>
          <a:srcRect t="64470" r="38824"/>
          <a:stretch/>
        </p:blipFill>
        <p:spPr>
          <a:xfrm rot="10800000">
            <a:off x="6316326" y="-1"/>
            <a:ext cx="5875674" cy="3412412"/>
          </a:xfrm>
          <a:prstGeom prst="rect">
            <a:avLst/>
          </a:prstGeom>
        </p:spPr>
      </p:pic>
      <p:pic>
        <p:nvPicPr>
          <p:cNvPr id="18" name="Picture 17"/>
          <p:cNvPicPr>
            <a:picLocks noChangeAspect="1"/>
          </p:cNvPicPr>
          <p:nvPr/>
        </p:nvPicPr>
        <p:blipFill rotWithShape="1">
          <a:blip r:embed="rId3" cstate="hqprint">
            <a:extLst>
              <a:ext uri="{28A0092B-C50C-407E-A947-70E740481C1C}">
                <a14:useLocalDpi xmlns:a14="http://schemas.microsoft.com/office/drawing/2010/main" val="0"/>
              </a:ext>
            </a:extLst>
          </a:blip>
          <a:srcRect l="60122" t="64470" r="706"/>
          <a:stretch/>
        </p:blipFill>
        <p:spPr>
          <a:xfrm rot="10800000">
            <a:off x="-57814" y="-1"/>
            <a:ext cx="3762306" cy="3412412"/>
          </a:xfrm>
          <a:prstGeom prst="rect">
            <a:avLst/>
          </a:prstGeom>
        </p:spPr>
      </p:pic>
    </p:spTree>
    <p:extLst>
      <p:ext uri="{BB962C8B-B14F-4D97-AF65-F5344CB8AC3E}">
        <p14:creationId xmlns:p14="http://schemas.microsoft.com/office/powerpoint/2010/main" val="205997501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par>
                                <p:cTn id="12" presetID="22" presetClass="entr" presetSubtype="1"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up)">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0100D6DC-E125-4422-A624-67D7B185F2EF}"/>
              </a:ext>
            </a:extLst>
          </p:cNvPr>
          <p:cNvGrpSpPr/>
          <p:nvPr/>
        </p:nvGrpSpPr>
        <p:grpSpPr>
          <a:xfrm>
            <a:off x="0" y="248670"/>
            <a:ext cx="5814646" cy="630928"/>
            <a:chOff x="0" y="246077"/>
            <a:chExt cx="5814646" cy="630928"/>
          </a:xfrm>
        </p:grpSpPr>
        <p:sp>
          <p:nvSpPr>
            <p:cNvPr id="4" name="矩形 3">
              <a:extLst>
                <a:ext uri="{FF2B5EF4-FFF2-40B4-BE49-F238E27FC236}">
                  <a16:creationId xmlns:a16="http://schemas.microsoft.com/office/drawing/2014/main" id="{3836AF40-0184-4C4A-A17D-E98C29738BA1}"/>
                </a:ext>
              </a:extLst>
            </p:cNvPr>
            <p:cNvSpPr/>
            <p:nvPr/>
          </p:nvSpPr>
          <p:spPr>
            <a:xfrm>
              <a:off x="0" y="417574"/>
              <a:ext cx="719813" cy="287933"/>
            </a:xfrm>
            <a:prstGeom prst="rect">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5" name="文本框 20">
              <a:extLst>
                <a:ext uri="{FF2B5EF4-FFF2-40B4-BE49-F238E27FC236}">
                  <a16:creationId xmlns:a16="http://schemas.microsoft.com/office/drawing/2014/main" id="{F70AD08C-58DB-442A-B2DE-2E7FC1A289DA}"/>
                </a:ext>
              </a:extLst>
            </p:cNvPr>
            <p:cNvSpPr txBox="1"/>
            <p:nvPr/>
          </p:nvSpPr>
          <p:spPr>
            <a:xfrm>
              <a:off x="965661" y="246077"/>
              <a:ext cx="4848985" cy="630928"/>
            </a:xfrm>
            <a:prstGeom prst="rect">
              <a:avLst/>
            </a:prstGeom>
            <a:noFill/>
          </p:spPr>
          <p:txBody>
            <a:bodyPr wrap="square" lIns="91426" tIns="45713" rIns="91426" bIns="45713" rtlCol="0">
              <a:spAutoFit/>
            </a:bodyPr>
            <a:lstStyle/>
            <a:p>
              <a:pPr defTabSz="1088387"/>
              <a:r>
                <a:rPr lang="en-US" altLang="zh-CN" sz="3500" b="1" smtClean="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rPr>
                <a:t>Tiêu chí đánh giá</a:t>
              </a:r>
              <a:endParaRPr lang="zh-CN" altLang="en-US" sz="3500" b="1" dirty="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grpSp>
      <p:pic>
        <p:nvPicPr>
          <p:cNvPr id="7" name="Picture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04800" y="2193563"/>
            <a:ext cx="3887031" cy="4664437"/>
          </a:xfrm>
          <a:prstGeom prst="rect">
            <a:avLst/>
          </a:prstGeom>
        </p:spPr>
      </p:pic>
      <p:pic>
        <p:nvPicPr>
          <p:cNvPr id="8" name="Picture 7"/>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226932" y="2193562"/>
            <a:ext cx="3887031" cy="4664437"/>
          </a:xfrm>
          <a:prstGeom prst="rect">
            <a:avLst/>
          </a:prstGeom>
        </p:spPr>
      </p:pic>
      <p:sp>
        <p:nvSpPr>
          <p:cNvPr id="9" name="矩形: 圆角 2">
            <a:extLst>
              <a:ext uri="{FF2B5EF4-FFF2-40B4-BE49-F238E27FC236}">
                <a16:creationId xmlns:a16="http://schemas.microsoft.com/office/drawing/2014/main" id="{39B48277-18A9-4BF7-B831-38D30BFF9F7B}"/>
              </a:ext>
            </a:extLst>
          </p:cNvPr>
          <p:cNvSpPr/>
          <p:nvPr/>
        </p:nvSpPr>
        <p:spPr>
          <a:xfrm>
            <a:off x="5814646" y="1160524"/>
            <a:ext cx="5940092" cy="4513445"/>
          </a:xfrm>
          <a:prstGeom prst="roundRect">
            <a:avLst>
              <a:gd name="adj" fmla="val 36574"/>
            </a:avLst>
          </a:prstGeom>
          <a:solidFill>
            <a:schemeClr val="bg1">
              <a:alpha val="75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lstStyle/>
          <a:p>
            <a:pPr marL="571500" indent="-571500" algn="just">
              <a:lnSpc>
                <a:spcPct val="120000"/>
              </a:lnSpc>
              <a:buFont typeface="Arial" panose="020B0604020202020204" pitchFamily="34" charset="0"/>
              <a:buChar char="•"/>
            </a:pPr>
            <a:r>
              <a:rPr lang="en-US" altLang="zh-CN" sz="3600" smtClean="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rPr>
              <a:t>Kể đúng nội dung câu chuyện.</a:t>
            </a:r>
          </a:p>
          <a:p>
            <a:pPr marL="571500" indent="-571500" algn="just">
              <a:lnSpc>
                <a:spcPct val="120000"/>
              </a:lnSpc>
              <a:buFont typeface="Arial" panose="020B0604020202020204" pitchFamily="34" charset="0"/>
              <a:buChar char="•"/>
            </a:pPr>
            <a:r>
              <a:rPr lang="en-US" altLang="zh-CN" sz="3600" smtClean="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rPr>
              <a:t>Giọng kể phù hợp từng nhân vật.</a:t>
            </a:r>
          </a:p>
          <a:p>
            <a:pPr marL="571500" indent="-571500" algn="just">
              <a:lnSpc>
                <a:spcPct val="120000"/>
              </a:lnSpc>
              <a:buFont typeface="Arial" panose="020B0604020202020204" pitchFamily="34" charset="0"/>
              <a:buChar char="•"/>
            </a:pPr>
            <a:r>
              <a:rPr lang="en-US" altLang="zh-CN" sz="3600" smtClean="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rPr>
              <a:t>Kết hợp ngôn ngữ cơ thể.</a:t>
            </a:r>
            <a:endParaRPr lang="zh-CN" altLang="en-US" sz="3600" dirty="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spTree>
    <p:extLst>
      <p:ext uri="{BB962C8B-B14F-4D97-AF65-F5344CB8AC3E}">
        <p14:creationId xmlns:p14="http://schemas.microsoft.com/office/powerpoint/2010/main" val="315366659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368A4F1-E0FA-4849-AA1D-45FE94CFF944}"/>
              </a:ext>
            </a:extLst>
          </p:cNvPr>
          <p:cNvGrpSpPr/>
          <p:nvPr/>
        </p:nvGrpSpPr>
        <p:grpSpPr>
          <a:xfrm>
            <a:off x="815154" y="2469860"/>
            <a:ext cx="12220907" cy="1918924"/>
            <a:chOff x="3978204" y="2238183"/>
            <a:chExt cx="12220907" cy="1918924"/>
          </a:xfrm>
        </p:grpSpPr>
        <p:sp>
          <p:nvSpPr>
            <p:cNvPr id="19" name="椭圆 18">
              <a:extLst>
                <a:ext uri="{FF2B5EF4-FFF2-40B4-BE49-F238E27FC236}">
                  <a16:creationId xmlns:a16="http://schemas.microsoft.com/office/drawing/2014/main" id="{A2F0BFE8-A050-48A8-BC4E-4E8A5B46322A}"/>
                </a:ext>
              </a:extLst>
            </p:cNvPr>
            <p:cNvSpPr/>
            <p:nvPr/>
          </p:nvSpPr>
          <p:spPr>
            <a:xfrm>
              <a:off x="3978204" y="2238183"/>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20" name="文本框 6">
              <a:extLst>
                <a:ext uri="{FF2B5EF4-FFF2-40B4-BE49-F238E27FC236}">
                  <a16:creationId xmlns:a16="http://schemas.microsoft.com/office/drawing/2014/main" id="{2D35ACB7-07B8-4913-B001-ABB9D931361E}"/>
                </a:ext>
              </a:extLst>
            </p:cNvPr>
            <p:cNvSpPr txBox="1"/>
            <p:nvPr/>
          </p:nvSpPr>
          <p:spPr>
            <a:xfrm>
              <a:off x="4056768" y="2459526"/>
              <a:ext cx="1761795" cy="1476238"/>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9593" b="0" i="0" u="none" strike="noStrike" kern="1200" cap="none" spc="0" normalizeH="0" baseline="0" noProof="0" smtClean="0">
                  <a:ln>
                    <a:noFill/>
                  </a:ln>
                  <a:solidFill>
                    <a:prstClr val="white"/>
                  </a:solidFill>
                  <a:effectLst/>
                  <a:uLnTx/>
                  <a:uFillTx/>
                  <a:latin typeface="UTM Trajan Pro Bold" panose="02040603050506020204" pitchFamily="18" charset="0"/>
                  <a:ea typeface="Source Han Serif SC" panose="02020400000000000000" pitchFamily="18" charset="-122"/>
                  <a:cs typeface="+mn-ea"/>
                  <a:sym typeface="Source Han Serif SC" panose="02020400000000000000" pitchFamily="18" charset="-122"/>
                </a:rPr>
                <a:t>04</a:t>
              </a:r>
              <a:endParaRPr kumimoji="0" lang="zh-CN" altLang="en-US" sz="9593" b="0" i="0" u="none" strike="noStrike" kern="1200" cap="none" spc="0" normalizeH="0" baseline="0" noProof="0" dirty="0">
                <a:ln>
                  <a:noFill/>
                </a:ln>
                <a:solidFill>
                  <a:prstClr val="white"/>
                </a:solidFill>
                <a:effectLst/>
                <a:uLnTx/>
                <a:uFillTx/>
                <a:latin typeface="UTM Trajan Pro Bold" panose="02040603050506020204" pitchFamily="18" charset="0"/>
                <a:ea typeface="Source Han Serif SC" panose="02020400000000000000" pitchFamily="18" charset="-122"/>
                <a:cs typeface="+mn-ea"/>
                <a:sym typeface="Source Han Serif SC" panose="02020400000000000000" pitchFamily="18" charset="-122"/>
              </a:endParaRPr>
            </a:p>
          </p:txBody>
        </p:sp>
        <p:sp>
          <p:nvSpPr>
            <p:cNvPr id="21" name="矩形 20">
              <a:extLst>
                <a:ext uri="{FF2B5EF4-FFF2-40B4-BE49-F238E27FC236}">
                  <a16:creationId xmlns:a16="http://schemas.microsoft.com/office/drawing/2014/main" id="{EFEF88D7-9451-4684-9A6D-CD3509A14DFC}"/>
                </a:ext>
              </a:extLst>
            </p:cNvPr>
            <p:cNvSpPr/>
            <p:nvPr/>
          </p:nvSpPr>
          <p:spPr>
            <a:xfrm>
              <a:off x="6143500" y="2774452"/>
              <a:ext cx="10055611" cy="846386"/>
            </a:xfrm>
            <a:prstGeom prst="rect">
              <a:avLst/>
            </a:prstGeom>
          </p:spPr>
          <p:txBody>
            <a:bodyPr wrap="square" lIns="0" tIns="0" rIns="0" bIns="0">
              <a:spAutoFit/>
            </a:bodyPr>
            <a:lstStyle/>
            <a:p>
              <a:pPr lvl="0" defTabSz="609402">
                <a:defRPr/>
              </a:pPr>
              <a:r>
                <a:rPr lang="en-US" altLang="zh-CN" sz="5500" smtClean="0">
                  <a:solidFill>
                    <a:srgbClr val="A70B0D"/>
                  </a:solidFill>
                  <a:latin typeface="UTM Trajan Pro Bold" panose="02040603050506020204" pitchFamily="18" charset="0"/>
                  <a:ea typeface="Source Han Serif SC" panose="02020400000000000000" pitchFamily="18" charset="-122"/>
                  <a:sym typeface="Source Han Serif SC" panose="02020400000000000000" pitchFamily="18" charset="-122"/>
                </a:rPr>
                <a:t>Tìm hiểu câu chuyện</a:t>
              </a:r>
              <a:endParaRPr lang="zh-CN" altLang="en-US" sz="5500" dirty="0">
                <a:solidFill>
                  <a:srgbClr val="A70B0D"/>
                </a:solidFill>
                <a:latin typeface="UTM Trajan Pro Bold" panose="02040603050506020204" pitchFamily="18" charset="0"/>
                <a:ea typeface="Source Han Serif SC" panose="02020400000000000000" pitchFamily="18" charset="-122"/>
                <a:sym typeface="Source Han Serif SC" panose="02020400000000000000" pitchFamily="18" charset="-122"/>
              </a:endParaRPr>
            </a:p>
          </p:txBody>
        </p:sp>
      </p:grpSp>
      <p:pic>
        <p:nvPicPr>
          <p:cNvPr id="2" name="Picture 1"/>
          <p:cNvPicPr>
            <a:picLocks noChangeAspect="1"/>
          </p:cNvPicPr>
          <p:nvPr/>
        </p:nvPicPr>
        <p:blipFill rotWithShape="1">
          <a:blip r:embed="rId3" cstate="hqprint">
            <a:extLst>
              <a:ext uri="{28A0092B-C50C-407E-A947-70E740481C1C}">
                <a14:useLocalDpi xmlns:a14="http://schemas.microsoft.com/office/drawing/2010/main" val="0"/>
              </a:ext>
            </a:extLst>
          </a:blip>
          <a:srcRect t="64470" r="38824"/>
          <a:stretch/>
        </p:blipFill>
        <p:spPr>
          <a:xfrm rot="10800000">
            <a:off x="6316326" y="-1"/>
            <a:ext cx="5875674" cy="3412412"/>
          </a:xfrm>
          <a:prstGeom prst="rect">
            <a:avLst/>
          </a:prstGeom>
        </p:spPr>
      </p:pic>
      <p:pic>
        <p:nvPicPr>
          <p:cNvPr id="18" name="Picture 17"/>
          <p:cNvPicPr>
            <a:picLocks noChangeAspect="1"/>
          </p:cNvPicPr>
          <p:nvPr/>
        </p:nvPicPr>
        <p:blipFill rotWithShape="1">
          <a:blip r:embed="rId3" cstate="hqprint">
            <a:extLst>
              <a:ext uri="{28A0092B-C50C-407E-A947-70E740481C1C}">
                <a14:useLocalDpi xmlns:a14="http://schemas.microsoft.com/office/drawing/2010/main" val="0"/>
              </a:ext>
            </a:extLst>
          </a:blip>
          <a:srcRect l="60122" t="64470" r="706"/>
          <a:stretch/>
        </p:blipFill>
        <p:spPr>
          <a:xfrm rot="10800000">
            <a:off x="-57814" y="-1"/>
            <a:ext cx="3762306" cy="3412412"/>
          </a:xfrm>
          <a:prstGeom prst="rect">
            <a:avLst/>
          </a:prstGeom>
        </p:spPr>
      </p:pic>
    </p:spTree>
    <p:extLst>
      <p:ext uri="{BB962C8B-B14F-4D97-AF65-F5344CB8AC3E}">
        <p14:creationId xmlns:p14="http://schemas.microsoft.com/office/powerpoint/2010/main" val="57865960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par>
                                <p:cTn id="12" presetID="22" presetClass="entr" presetSubtype="1"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up)">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0100D6DC-E125-4422-A624-67D7B185F2EF}"/>
              </a:ext>
            </a:extLst>
          </p:cNvPr>
          <p:cNvGrpSpPr/>
          <p:nvPr/>
        </p:nvGrpSpPr>
        <p:grpSpPr>
          <a:xfrm>
            <a:off x="0" y="248670"/>
            <a:ext cx="12626090" cy="630928"/>
            <a:chOff x="0" y="246077"/>
            <a:chExt cx="12626090" cy="630928"/>
          </a:xfrm>
        </p:grpSpPr>
        <p:sp>
          <p:nvSpPr>
            <p:cNvPr id="4" name="矩形 3">
              <a:extLst>
                <a:ext uri="{FF2B5EF4-FFF2-40B4-BE49-F238E27FC236}">
                  <a16:creationId xmlns:a16="http://schemas.microsoft.com/office/drawing/2014/main" id="{3836AF40-0184-4C4A-A17D-E98C29738BA1}"/>
                </a:ext>
              </a:extLst>
            </p:cNvPr>
            <p:cNvSpPr/>
            <p:nvPr/>
          </p:nvSpPr>
          <p:spPr>
            <a:xfrm>
              <a:off x="0" y="417574"/>
              <a:ext cx="719813" cy="287933"/>
            </a:xfrm>
            <a:prstGeom prst="rect">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5" name="文本框 20">
              <a:extLst>
                <a:ext uri="{FF2B5EF4-FFF2-40B4-BE49-F238E27FC236}">
                  <a16:creationId xmlns:a16="http://schemas.microsoft.com/office/drawing/2014/main" id="{F70AD08C-58DB-442A-B2DE-2E7FC1A289DA}"/>
                </a:ext>
              </a:extLst>
            </p:cNvPr>
            <p:cNvSpPr txBox="1"/>
            <p:nvPr/>
          </p:nvSpPr>
          <p:spPr>
            <a:xfrm>
              <a:off x="719813" y="246077"/>
              <a:ext cx="11906277" cy="630928"/>
            </a:xfrm>
            <a:prstGeom prst="rect">
              <a:avLst/>
            </a:prstGeom>
            <a:noFill/>
          </p:spPr>
          <p:txBody>
            <a:bodyPr wrap="square" lIns="91426" tIns="45713" rIns="91426" bIns="45713" rtlCol="0">
              <a:spAutoFit/>
            </a:bodyPr>
            <a:lstStyle/>
            <a:p>
              <a:pPr defTabSz="1088387"/>
              <a:r>
                <a:rPr lang="en-US" altLang="zh-CN" sz="3500" b="1" smtClean="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rPr>
                <a:t>Câu chuyện ca ngợi phẩm chất gì ở các chú bé?</a:t>
              </a:r>
              <a:endParaRPr lang="zh-CN" altLang="en-US" sz="3500" b="1" dirty="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grpSp>
      <p:sp>
        <p:nvSpPr>
          <p:cNvPr id="9" name="矩形: 圆角 2">
            <a:extLst>
              <a:ext uri="{FF2B5EF4-FFF2-40B4-BE49-F238E27FC236}">
                <a16:creationId xmlns:a16="http://schemas.microsoft.com/office/drawing/2014/main" id="{39B48277-18A9-4BF7-B831-38D30BFF9F7B}"/>
              </a:ext>
            </a:extLst>
          </p:cNvPr>
          <p:cNvSpPr/>
          <p:nvPr/>
        </p:nvSpPr>
        <p:spPr>
          <a:xfrm>
            <a:off x="359906" y="1371539"/>
            <a:ext cx="11332707" cy="3012891"/>
          </a:xfrm>
          <a:prstGeom prst="roundRect">
            <a:avLst>
              <a:gd name="adj" fmla="val 36574"/>
            </a:avLst>
          </a:prstGeom>
          <a:solidFill>
            <a:schemeClr val="bg1">
              <a:alpha val="75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lstStyle/>
          <a:p>
            <a:pPr algn="just">
              <a:lnSpc>
                <a:spcPct val="120000"/>
              </a:lnSpc>
            </a:pPr>
            <a:r>
              <a:rPr lang="vi-VN" altLang="zh-CN" sz="400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rPr>
              <a:t>Câu chuyện ca ngợi tinh thần dũng cảm, sự hy sinh cao cả của các chiến sĩ nhỏ tuổi trong cuộc chiến đấu chống kẻ thù xâm lược, bảo vệ Tổ quốc.</a:t>
            </a:r>
            <a:endParaRPr lang="zh-CN" altLang="en-US" sz="4000" dirty="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pic>
        <p:nvPicPr>
          <p:cNvPr id="3" name="Picture 2"/>
          <p:cNvPicPr>
            <a:picLocks noChangeAspect="1"/>
          </p:cNvPicPr>
          <p:nvPr/>
        </p:nvPicPr>
        <p:blipFill>
          <a:blip r:embed="rId3" cstate="hq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8099490" y="3440692"/>
            <a:ext cx="3733800" cy="3733800"/>
          </a:xfrm>
          <a:prstGeom prst="rect">
            <a:avLst/>
          </a:prstGeom>
        </p:spPr>
      </p:pic>
    </p:spTree>
    <p:extLst>
      <p:ext uri="{BB962C8B-B14F-4D97-AF65-F5344CB8AC3E}">
        <p14:creationId xmlns:p14="http://schemas.microsoft.com/office/powerpoint/2010/main" val="294751652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0100D6DC-E125-4422-A624-67D7B185F2EF}"/>
              </a:ext>
            </a:extLst>
          </p:cNvPr>
          <p:cNvGrpSpPr/>
          <p:nvPr/>
        </p:nvGrpSpPr>
        <p:grpSpPr>
          <a:xfrm>
            <a:off x="0" y="248669"/>
            <a:ext cx="11833290" cy="1320476"/>
            <a:chOff x="0" y="246076"/>
            <a:chExt cx="11833290" cy="1320476"/>
          </a:xfrm>
        </p:grpSpPr>
        <p:sp>
          <p:nvSpPr>
            <p:cNvPr id="4" name="矩形 3">
              <a:extLst>
                <a:ext uri="{FF2B5EF4-FFF2-40B4-BE49-F238E27FC236}">
                  <a16:creationId xmlns:a16="http://schemas.microsoft.com/office/drawing/2014/main" id="{3836AF40-0184-4C4A-A17D-E98C29738BA1}"/>
                </a:ext>
              </a:extLst>
            </p:cNvPr>
            <p:cNvSpPr/>
            <p:nvPr/>
          </p:nvSpPr>
          <p:spPr>
            <a:xfrm>
              <a:off x="0" y="417574"/>
              <a:ext cx="719813" cy="287933"/>
            </a:xfrm>
            <a:prstGeom prst="rect">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5" name="文本框 20">
              <a:extLst>
                <a:ext uri="{FF2B5EF4-FFF2-40B4-BE49-F238E27FC236}">
                  <a16:creationId xmlns:a16="http://schemas.microsoft.com/office/drawing/2014/main" id="{F70AD08C-58DB-442A-B2DE-2E7FC1A289DA}"/>
                </a:ext>
              </a:extLst>
            </p:cNvPr>
            <p:cNvSpPr txBox="1"/>
            <p:nvPr/>
          </p:nvSpPr>
          <p:spPr>
            <a:xfrm>
              <a:off x="719813" y="246076"/>
              <a:ext cx="11113477" cy="1320476"/>
            </a:xfrm>
            <a:prstGeom prst="rect">
              <a:avLst/>
            </a:prstGeom>
            <a:noFill/>
          </p:spPr>
          <p:txBody>
            <a:bodyPr wrap="square" lIns="91426" tIns="45713" rIns="91426" bIns="45713" rtlCol="0">
              <a:spAutoFit/>
            </a:bodyPr>
            <a:lstStyle/>
            <a:p>
              <a:pPr defTabSz="1088387">
                <a:lnSpc>
                  <a:spcPct val="120000"/>
                </a:lnSpc>
              </a:pPr>
              <a:r>
                <a:rPr lang="en-US" altLang="zh-CN" sz="3500" b="1" smtClean="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rPr>
                <a:t>Tại sao truyện có tên là “Những chú bé không chết?</a:t>
              </a:r>
              <a:endParaRPr lang="zh-CN" altLang="en-US" sz="3500" b="1" dirty="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grpSp>
      <p:sp>
        <p:nvSpPr>
          <p:cNvPr id="9" name="矩形: 圆角 2">
            <a:extLst>
              <a:ext uri="{FF2B5EF4-FFF2-40B4-BE49-F238E27FC236}">
                <a16:creationId xmlns:a16="http://schemas.microsoft.com/office/drawing/2014/main" id="{39B48277-18A9-4BF7-B831-38D30BFF9F7B}"/>
              </a:ext>
            </a:extLst>
          </p:cNvPr>
          <p:cNvSpPr/>
          <p:nvPr/>
        </p:nvSpPr>
        <p:spPr>
          <a:xfrm>
            <a:off x="359906" y="1934246"/>
            <a:ext cx="11332707" cy="3364585"/>
          </a:xfrm>
          <a:prstGeom prst="roundRect">
            <a:avLst>
              <a:gd name="adj" fmla="val 36574"/>
            </a:avLst>
          </a:prstGeom>
          <a:solidFill>
            <a:schemeClr val="bg1">
              <a:alpha val="75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lstStyle/>
          <a:p>
            <a:pPr algn="just">
              <a:lnSpc>
                <a:spcPct val="120000"/>
              </a:lnSpc>
            </a:pPr>
            <a:r>
              <a:rPr lang="en-US" altLang="zh-CN" sz="4000" smtClean="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rPr>
              <a:t>Ba chú bé là ba anh em ruột, ăn mặc giống nhau khiến tên phát xít nhầm tưởng những chú bé đã bị hắn giết luôn sống lại. Điều này khiến hắn kinh hoảng, khiếp sợ.</a:t>
            </a:r>
            <a:endParaRPr lang="zh-CN" altLang="en-US" sz="4000" dirty="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spTree>
    <p:extLst>
      <p:ext uri="{BB962C8B-B14F-4D97-AF65-F5344CB8AC3E}">
        <p14:creationId xmlns:p14="http://schemas.microsoft.com/office/powerpoint/2010/main" val="337693883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0100D6DC-E125-4422-A624-67D7B185F2EF}"/>
              </a:ext>
            </a:extLst>
          </p:cNvPr>
          <p:cNvGrpSpPr/>
          <p:nvPr/>
        </p:nvGrpSpPr>
        <p:grpSpPr>
          <a:xfrm>
            <a:off x="0" y="248669"/>
            <a:ext cx="11833290" cy="674145"/>
            <a:chOff x="0" y="246076"/>
            <a:chExt cx="11833290" cy="674145"/>
          </a:xfrm>
        </p:grpSpPr>
        <p:sp>
          <p:nvSpPr>
            <p:cNvPr id="4" name="矩形 3">
              <a:extLst>
                <a:ext uri="{FF2B5EF4-FFF2-40B4-BE49-F238E27FC236}">
                  <a16:creationId xmlns:a16="http://schemas.microsoft.com/office/drawing/2014/main" id="{3836AF40-0184-4C4A-A17D-E98C29738BA1}"/>
                </a:ext>
              </a:extLst>
            </p:cNvPr>
            <p:cNvSpPr/>
            <p:nvPr/>
          </p:nvSpPr>
          <p:spPr>
            <a:xfrm>
              <a:off x="0" y="417574"/>
              <a:ext cx="719813" cy="287933"/>
            </a:xfrm>
            <a:prstGeom prst="rect">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5" name="文本框 20">
              <a:extLst>
                <a:ext uri="{FF2B5EF4-FFF2-40B4-BE49-F238E27FC236}">
                  <a16:creationId xmlns:a16="http://schemas.microsoft.com/office/drawing/2014/main" id="{F70AD08C-58DB-442A-B2DE-2E7FC1A289DA}"/>
                </a:ext>
              </a:extLst>
            </p:cNvPr>
            <p:cNvSpPr txBox="1"/>
            <p:nvPr/>
          </p:nvSpPr>
          <p:spPr>
            <a:xfrm>
              <a:off x="719813" y="246076"/>
              <a:ext cx="11113477" cy="674145"/>
            </a:xfrm>
            <a:prstGeom prst="rect">
              <a:avLst/>
            </a:prstGeom>
            <a:noFill/>
          </p:spPr>
          <p:txBody>
            <a:bodyPr wrap="square" lIns="91426" tIns="45713" rIns="91426" bIns="45713" rtlCol="0">
              <a:spAutoFit/>
            </a:bodyPr>
            <a:lstStyle/>
            <a:p>
              <a:pPr defTabSz="1088387">
                <a:lnSpc>
                  <a:spcPct val="120000"/>
                </a:lnSpc>
              </a:pPr>
              <a:r>
                <a:rPr lang="en-US" altLang="zh-CN" sz="3500" b="1" smtClean="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rPr>
                <a:t>Thử đặt tên khác cho câu chuyện này</a:t>
              </a:r>
              <a:endParaRPr lang="zh-CN" altLang="en-US" sz="3500" b="1" dirty="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grpSp>
      <p:sp>
        <p:nvSpPr>
          <p:cNvPr id="6" name="矩形: 圆角 2">
            <a:extLst>
              <a:ext uri="{FF2B5EF4-FFF2-40B4-BE49-F238E27FC236}">
                <a16:creationId xmlns:a16="http://schemas.microsoft.com/office/drawing/2014/main" id="{39B48277-18A9-4BF7-B831-38D30BFF9F7B}"/>
              </a:ext>
            </a:extLst>
          </p:cNvPr>
          <p:cNvSpPr/>
          <p:nvPr/>
        </p:nvSpPr>
        <p:spPr>
          <a:xfrm>
            <a:off x="359906" y="1239276"/>
            <a:ext cx="7236648" cy="1184092"/>
          </a:xfrm>
          <a:prstGeom prst="roundRect">
            <a:avLst>
              <a:gd name="adj" fmla="val 36574"/>
            </a:avLst>
          </a:prstGeom>
          <a:solidFill>
            <a:schemeClr val="bg1">
              <a:alpha val="75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lstStyle/>
          <a:p>
            <a:pPr algn="just">
              <a:lnSpc>
                <a:spcPct val="120000"/>
              </a:lnSpc>
            </a:pPr>
            <a:r>
              <a:rPr lang="en-US" altLang="zh-CN" sz="4000" smtClean="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rPr>
              <a:t>Những thiếu niên dũng cảm</a:t>
            </a:r>
            <a:endParaRPr lang="zh-CN" altLang="en-US" sz="4000" dirty="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sp>
        <p:nvSpPr>
          <p:cNvPr id="7" name="矩形: 圆角 2">
            <a:extLst>
              <a:ext uri="{FF2B5EF4-FFF2-40B4-BE49-F238E27FC236}">
                <a16:creationId xmlns:a16="http://schemas.microsoft.com/office/drawing/2014/main" id="{39B48277-18A9-4BF7-B831-38D30BFF9F7B}"/>
              </a:ext>
            </a:extLst>
          </p:cNvPr>
          <p:cNvSpPr/>
          <p:nvPr/>
        </p:nvSpPr>
        <p:spPr>
          <a:xfrm>
            <a:off x="5369168" y="2942432"/>
            <a:ext cx="6464121" cy="1184092"/>
          </a:xfrm>
          <a:prstGeom prst="roundRect">
            <a:avLst>
              <a:gd name="adj" fmla="val 36574"/>
            </a:avLst>
          </a:prstGeom>
          <a:solidFill>
            <a:schemeClr val="bg1">
              <a:alpha val="75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lstStyle/>
          <a:p>
            <a:pPr algn="just">
              <a:lnSpc>
                <a:spcPct val="120000"/>
              </a:lnSpc>
            </a:pPr>
            <a:r>
              <a:rPr lang="en-US" altLang="zh-CN" sz="4000" smtClean="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rPr>
              <a:t>Những thiếu niên bất tử</a:t>
            </a:r>
            <a:endParaRPr lang="zh-CN" altLang="en-US" sz="4000" dirty="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sp>
        <p:nvSpPr>
          <p:cNvPr id="8" name="矩形: 圆角 2">
            <a:extLst>
              <a:ext uri="{FF2B5EF4-FFF2-40B4-BE49-F238E27FC236}">
                <a16:creationId xmlns:a16="http://schemas.microsoft.com/office/drawing/2014/main" id="{39B48277-18A9-4BF7-B831-38D30BFF9F7B}"/>
              </a:ext>
            </a:extLst>
          </p:cNvPr>
          <p:cNvSpPr/>
          <p:nvPr/>
        </p:nvSpPr>
        <p:spPr>
          <a:xfrm>
            <a:off x="359906" y="4645588"/>
            <a:ext cx="10777017" cy="1184092"/>
          </a:xfrm>
          <a:prstGeom prst="roundRect">
            <a:avLst>
              <a:gd name="adj" fmla="val 36574"/>
            </a:avLst>
          </a:prstGeom>
          <a:solidFill>
            <a:schemeClr val="bg1">
              <a:alpha val="75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lstStyle/>
          <a:p>
            <a:pPr algn="just">
              <a:lnSpc>
                <a:spcPct val="120000"/>
              </a:lnSpc>
            </a:pPr>
            <a:r>
              <a:rPr lang="en-US" altLang="zh-CN" sz="4000" smtClean="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rPr>
              <a:t>Những chú bé không bao giờ chết</a:t>
            </a:r>
            <a:endParaRPr lang="zh-CN" altLang="en-US" sz="4000" dirty="0">
              <a:solidFill>
                <a:schemeClr val="tx1"/>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spTree>
    <p:extLst>
      <p:ext uri="{BB962C8B-B14F-4D97-AF65-F5344CB8AC3E}">
        <p14:creationId xmlns:p14="http://schemas.microsoft.com/office/powerpoint/2010/main" val="285271837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95697773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0100D6DC-E125-4422-A624-67D7B185F2EF}"/>
              </a:ext>
            </a:extLst>
          </p:cNvPr>
          <p:cNvGrpSpPr/>
          <p:nvPr/>
        </p:nvGrpSpPr>
        <p:grpSpPr>
          <a:xfrm>
            <a:off x="0" y="248669"/>
            <a:ext cx="12192000" cy="1384980"/>
            <a:chOff x="0" y="246076"/>
            <a:chExt cx="12192000" cy="1384980"/>
          </a:xfrm>
        </p:grpSpPr>
        <p:sp>
          <p:nvSpPr>
            <p:cNvPr id="4" name="矩形 3">
              <a:extLst>
                <a:ext uri="{FF2B5EF4-FFF2-40B4-BE49-F238E27FC236}">
                  <a16:creationId xmlns:a16="http://schemas.microsoft.com/office/drawing/2014/main" id="{3836AF40-0184-4C4A-A17D-E98C29738BA1}"/>
                </a:ext>
              </a:extLst>
            </p:cNvPr>
            <p:cNvSpPr/>
            <p:nvPr/>
          </p:nvSpPr>
          <p:spPr>
            <a:xfrm>
              <a:off x="0" y="417574"/>
              <a:ext cx="719813" cy="287933"/>
            </a:xfrm>
            <a:prstGeom prst="rect">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5" name="文本框 20">
              <a:extLst>
                <a:ext uri="{FF2B5EF4-FFF2-40B4-BE49-F238E27FC236}">
                  <a16:creationId xmlns:a16="http://schemas.microsoft.com/office/drawing/2014/main" id="{F70AD08C-58DB-442A-B2DE-2E7FC1A289DA}"/>
                </a:ext>
              </a:extLst>
            </p:cNvPr>
            <p:cNvSpPr txBox="1"/>
            <p:nvPr/>
          </p:nvSpPr>
          <p:spPr>
            <a:xfrm>
              <a:off x="719813" y="246076"/>
              <a:ext cx="11472187" cy="1384980"/>
            </a:xfrm>
            <a:prstGeom prst="rect">
              <a:avLst/>
            </a:prstGeom>
            <a:noFill/>
          </p:spPr>
          <p:txBody>
            <a:bodyPr wrap="square" lIns="91426" tIns="45713" rIns="91426" bIns="45713" rtlCol="0">
              <a:spAutoFit/>
            </a:bodyPr>
            <a:lstStyle/>
            <a:p>
              <a:pPr defTabSz="1088387">
                <a:lnSpc>
                  <a:spcPct val="120000"/>
                </a:lnSpc>
              </a:pPr>
              <a:r>
                <a:rPr lang="en-US" altLang="zh-CN" sz="3500" b="1" smtClean="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rPr>
                <a:t>Kể tên một vài tấm gương thanh niên Việt Nam dũng cảm</a:t>
              </a:r>
              <a:endParaRPr lang="zh-CN" altLang="en-US" sz="3500" b="1" dirty="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grpSp>
      <p:pic>
        <p:nvPicPr>
          <p:cNvPr id="3" name="Picture 2"/>
          <p:cNvPicPr>
            <a:picLocks noChangeAspect="1"/>
          </p:cNvPicPr>
          <p:nvPr/>
        </p:nvPicPr>
        <p:blipFill>
          <a:blip r:embed="rId3"/>
          <a:stretch>
            <a:fillRect/>
          </a:stretch>
        </p:blipFill>
        <p:spPr>
          <a:xfrm>
            <a:off x="359906" y="3171090"/>
            <a:ext cx="2852738" cy="3429001"/>
          </a:xfrm>
          <a:prstGeom prst="roundRect">
            <a:avLst>
              <a:gd name="adj" fmla="val 12969"/>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0077" y="2496762"/>
            <a:ext cx="2696307" cy="369779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49303" y="1583238"/>
            <a:ext cx="3024553" cy="400171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226644807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3496659-D1A2-4B73-BFA7-6464F4AA9B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9323"/>
            <a:ext cx="12192000" cy="6917323"/>
          </a:xfrm>
          <a:prstGeom prst="rect">
            <a:avLst/>
          </a:prstGeom>
        </p:spPr>
      </p:pic>
      <p:grpSp>
        <p:nvGrpSpPr>
          <p:cNvPr id="4" name="Group 3"/>
          <p:cNvGrpSpPr/>
          <p:nvPr/>
        </p:nvGrpSpPr>
        <p:grpSpPr>
          <a:xfrm>
            <a:off x="912704" y="1"/>
            <a:ext cx="10044598" cy="6858000"/>
            <a:chOff x="912704" y="1"/>
            <a:chExt cx="10044598" cy="6858000"/>
          </a:xfrm>
        </p:grpSpPr>
        <p:pic>
          <p:nvPicPr>
            <p:cNvPr id="5" name="图片 4">
              <a:extLst>
                <a:ext uri="{FF2B5EF4-FFF2-40B4-BE49-F238E27FC236}">
                  <a16:creationId xmlns:a16="http://schemas.microsoft.com/office/drawing/2014/main" id="{41E1BFFD-3EC3-4EE1-B37F-932B3B9FAC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2704" y="1"/>
              <a:ext cx="10044598" cy="6858000"/>
            </a:xfrm>
            <a:prstGeom prst="rect">
              <a:avLst/>
            </a:prstGeom>
          </p:spPr>
        </p:pic>
        <p:pic>
          <p:nvPicPr>
            <p:cNvPr id="2" name="Picture 1"/>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rot="926074">
              <a:off x="1939264" y="1057305"/>
              <a:ext cx="902642" cy="844885"/>
            </a:xfrm>
            <a:prstGeom prst="rect">
              <a:avLst/>
            </a:prstGeom>
          </p:spPr>
        </p:pic>
      </p:grpSp>
      <p:sp>
        <p:nvSpPr>
          <p:cNvPr id="24" name="文本框 23">
            <a:extLst>
              <a:ext uri="{FF2B5EF4-FFF2-40B4-BE49-F238E27FC236}">
                <a16:creationId xmlns:a16="http://schemas.microsoft.com/office/drawing/2014/main" id="{A8B4EFEA-C6F0-4F91-B184-E201BC26E754}"/>
              </a:ext>
            </a:extLst>
          </p:cNvPr>
          <p:cNvSpPr txBox="1"/>
          <p:nvPr/>
        </p:nvSpPr>
        <p:spPr>
          <a:xfrm rot="19955350">
            <a:off x="2602291" y="1079580"/>
            <a:ext cx="6312947" cy="2400657"/>
          </a:xfrm>
          <a:prstGeom prst="rect">
            <a:avLst/>
          </a:prstGeom>
          <a:noFill/>
        </p:spPr>
        <p:txBody>
          <a:bodyPr wrap="none" rtlCol="0">
            <a:spAutoFit/>
          </a:bodyPr>
          <a:lstStyle/>
          <a:p>
            <a:pPr lvl="0" algn="ctr">
              <a:defRPr/>
            </a:pPr>
            <a:r>
              <a:rPr lang="en-US" altLang="zh-CN" sz="15000" b="1" smtClean="0">
                <a:solidFill>
                  <a:srgbClr val="FFFF00"/>
                </a:solidFill>
                <a:latin typeface="UTM Yen Tu" panose="02040603050506020204" pitchFamily="18" charset="0"/>
                <a:ea typeface="Source Han Serif SC" panose="02020400000000000000" pitchFamily="18" charset="-122"/>
                <a:sym typeface="Source Han Serif SC" panose="02020400000000000000" pitchFamily="18" charset="-122"/>
              </a:rPr>
              <a:t>Tạm biệt</a:t>
            </a:r>
            <a:endParaRPr kumimoji="0" lang="zh-CN" altLang="en-US" sz="15000" b="1" i="0" u="none" strike="noStrike" kern="1200" cap="none" spc="0" normalizeH="0" baseline="0" noProof="0" dirty="0">
              <a:ln>
                <a:noFill/>
              </a:ln>
              <a:solidFill>
                <a:srgbClr val="FFFF00"/>
              </a:solidFill>
              <a:effectLst/>
              <a:uLnTx/>
              <a:uFillTx/>
              <a:latin typeface="UTM Yen Tu" panose="02040603050506020204" pitchFamily="18" charset="0"/>
              <a:ea typeface="Source Han Serif SC" panose="02020400000000000000" pitchFamily="18" charset="-122"/>
              <a:sym typeface="Source Han Serif SC" panose="02020400000000000000" pitchFamily="18" charset="-122"/>
            </a:endParaRPr>
          </a:p>
        </p:txBody>
      </p:sp>
      <p:pic>
        <p:nvPicPr>
          <p:cNvPr id="9" name="1分40秒 ">
            <a:hlinkClick r:id="" action="ppaction://media"/>
            <a:extLst>
              <a:ext uri="{FF2B5EF4-FFF2-40B4-BE49-F238E27FC236}">
                <a16:creationId xmlns:a16="http://schemas.microsoft.com/office/drawing/2014/main" id="{4F2A0668-3395-401F-8D7E-E03CC5207C01}"/>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8"/>
          <a:stretch>
            <a:fillRect/>
          </a:stretch>
        </p:blipFill>
        <p:spPr>
          <a:xfrm>
            <a:off x="5791200" y="-664783"/>
            <a:ext cx="609600" cy="609600"/>
          </a:xfrm>
          <a:prstGeom prst="rect">
            <a:avLst/>
          </a:prstGeom>
        </p:spPr>
      </p:pic>
      <p:pic>
        <p:nvPicPr>
          <p:cNvPr id="6" name="Picture 5"/>
          <p:cNvPicPr>
            <a:picLocks noChangeAspect="1"/>
          </p:cNvPicPr>
          <p:nvPr/>
        </p:nvPicPr>
        <p:blipFill rotWithShape="1">
          <a:blip r:embed="rId9">
            <a:extLst>
              <a:ext uri="{28A0092B-C50C-407E-A947-70E740481C1C}">
                <a14:useLocalDpi xmlns:a14="http://schemas.microsoft.com/office/drawing/2010/main" val="0"/>
              </a:ext>
            </a:extLst>
          </a:blip>
          <a:srcRect l="58158" t="53165"/>
          <a:stretch/>
        </p:blipFill>
        <p:spPr>
          <a:xfrm>
            <a:off x="8111525" y="3503155"/>
            <a:ext cx="3710353" cy="4153101"/>
          </a:xfrm>
          <a:prstGeom prst="rect">
            <a:avLst/>
          </a:prstGeom>
        </p:spPr>
      </p:pic>
      <p:pic>
        <p:nvPicPr>
          <p:cNvPr id="15" name="Picture 14"/>
          <p:cNvPicPr>
            <a:picLocks noChangeAspect="1"/>
          </p:cNvPicPr>
          <p:nvPr/>
        </p:nvPicPr>
        <p:blipFill rotWithShape="1">
          <a:blip r:embed="rId9">
            <a:extLst>
              <a:ext uri="{28A0092B-C50C-407E-A947-70E740481C1C}">
                <a14:useLocalDpi xmlns:a14="http://schemas.microsoft.com/office/drawing/2010/main" val="0"/>
              </a:ext>
            </a:extLst>
          </a:blip>
          <a:srcRect l="58158" t="53165"/>
          <a:stretch/>
        </p:blipFill>
        <p:spPr>
          <a:xfrm>
            <a:off x="6811532" y="4421785"/>
            <a:ext cx="3710353" cy="4153101"/>
          </a:xfrm>
          <a:prstGeom prst="rect">
            <a:avLst/>
          </a:prstGeom>
        </p:spPr>
      </p:pic>
      <p:pic>
        <p:nvPicPr>
          <p:cNvPr id="16" name="Picture 15"/>
          <p:cNvPicPr>
            <a:picLocks noChangeAspect="1"/>
          </p:cNvPicPr>
          <p:nvPr/>
        </p:nvPicPr>
        <p:blipFill rotWithShape="1">
          <a:blip r:embed="rId9">
            <a:extLst>
              <a:ext uri="{28A0092B-C50C-407E-A947-70E740481C1C}">
                <a14:useLocalDpi xmlns:a14="http://schemas.microsoft.com/office/drawing/2010/main" val="0"/>
              </a:ext>
            </a:extLst>
          </a:blip>
          <a:srcRect l="58158" t="53165"/>
          <a:stretch/>
        </p:blipFill>
        <p:spPr>
          <a:xfrm>
            <a:off x="9534414" y="4301411"/>
            <a:ext cx="3710353" cy="4153101"/>
          </a:xfrm>
          <a:prstGeom prst="rect">
            <a:avLst/>
          </a:prstGeom>
        </p:spPr>
      </p:pic>
    </p:spTree>
    <p:extLst>
      <p:ext uri="{BB962C8B-B14F-4D97-AF65-F5344CB8AC3E}">
        <p14:creationId xmlns:p14="http://schemas.microsoft.com/office/powerpoint/2010/main" val="226760977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down)">
                                      <p:cBhvr>
                                        <p:cTn id="18" dur="500"/>
                                        <p:tgtEl>
                                          <p:spTgt spid="24"/>
                                        </p:tgtEl>
                                      </p:cBhvr>
                                    </p:animEffect>
                                  </p:childTnLst>
                                </p:cTn>
                              </p:par>
                            </p:childTnLst>
                          </p:cTn>
                        </p:par>
                        <p:par>
                          <p:cTn id="19" fill="hold">
                            <p:stCondLst>
                              <p:cond delay="1000"/>
                            </p:stCondLst>
                            <p:childTnLst>
                              <p:par>
                                <p:cTn id="20" presetID="2" presetClass="entr" presetSubtype="4"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ppt_x"/>
                                          </p:val>
                                        </p:tav>
                                        <p:tav tm="100000">
                                          <p:val>
                                            <p:strVal val="#ppt_x"/>
                                          </p:val>
                                        </p:tav>
                                      </p:tavLst>
                                    </p:anim>
                                    <p:anim calcmode="lin" valueType="num">
                                      <p:cBhvr additive="base">
                                        <p:cTn id="23" dur="500" fill="hold"/>
                                        <p:tgtEl>
                                          <p:spTgt spid="15"/>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fill="hold"/>
                                        <p:tgtEl>
                                          <p:spTgt spid="16"/>
                                        </p:tgtEl>
                                        <p:attrNameLst>
                                          <p:attrName>ppt_x</p:attrName>
                                        </p:attrNameLst>
                                      </p:cBhvr>
                                      <p:tavLst>
                                        <p:tav tm="0">
                                          <p:val>
                                            <p:strVal val="#ppt_x"/>
                                          </p:val>
                                        </p:tav>
                                        <p:tav tm="100000">
                                          <p:val>
                                            <p:strVal val="#ppt_x"/>
                                          </p:val>
                                        </p:tav>
                                      </p:tavLst>
                                    </p:anim>
                                    <p:anim calcmode="lin" valueType="num">
                                      <p:cBhvr additive="base">
                                        <p:cTn id="3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mute="1" numSld="999" showWhenStopped="0">
                <p:cTn id="32" repeatCount="indefinite" fill="hold" display="0">
                  <p:stCondLst>
                    <p:cond delay="indefinite"/>
                  </p:stCondLst>
                  <p:endCondLst>
                    <p:cond evt="onStopAudio" delay="0">
                      <p:tgtEl>
                        <p:sldTgt/>
                      </p:tgtEl>
                    </p:cond>
                  </p:endCondLst>
                </p:cTn>
                <p:tgtEl>
                  <p:spTgt spid="9"/>
                </p:tgtEl>
              </p:cMediaNode>
            </p:audio>
          </p:childTnLst>
        </p:cTn>
      </p:par>
    </p:tnLst>
    <p:bldLst>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320" y="-2727960"/>
            <a:ext cx="13868400" cy="13868400"/>
          </a:xfrm>
          <a:prstGeom prst="rect">
            <a:avLst/>
          </a:prstGeom>
        </p:spPr>
      </p:pic>
      <p:sp>
        <p:nvSpPr>
          <p:cNvPr id="3" name="矩形 20">
            <a:extLst>
              <a:ext uri="{FF2B5EF4-FFF2-40B4-BE49-F238E27FC236}">
                <a16:creationId xmlns:a16="http://schemas.microsoft.com/office/drawing/2014/main" id="{EFEF88D7-9451-4684-9A6D-CD3509A14DFC}"/>
              </a:ext>
            </a:extLst>
          </p:cNvPr>
          <p:cNvSpPr/>
          <p:nvPr/>
        </p:nvSpPr>
        <p:spPr>
          <a:xfrm>
            <a:off x="2977662" y="1271113"/>
            <a:ext cx="3310684" cy="846386"/>
          </a:xfrm>
          <a:prstGeom prst="rect">
            <a:avLst/>
          </a:prstGeom>
        </p:spPr>
        <p:txBody>
          <a:bodyPr wrap="square" lIns="0" tIns="0" rIns="0" bIns="0">
            <a:spAutoFit/>
          </a:bodyPr>
          <a:lstStyle/>
          <a:p>
            <a:pPr lvl="0" defTabSz="609402">
              <a:defRPr/>
            </a:pPr>
            <a:r>
              <a:rPr lang="en-US" altLang="zh-CN" sz="5500" smtClean="0">
                <a:solidFill>
                  <a:srgbClr val="A70B0D"/>
                </a:solidFill>
                <a:latin typeface="UTM Trajan Pro Bold" panose="02040603050506020204" pitchFamily="18" charset="0"/>
                <a:ea typeface="Source Han Serif SC" panose="02020400000000000000" pitchFamily="18" charset="-122"/>
                <a:sym typeface="Source Han Serif SC" panose="02020400000000000000" pitchFamily="18" charset="-122"/>
              </a:rPr>
              <a:t>LIÊN XÔ</a:t>
            </a:r>
            <a:endParaRPr lang="zh-CN" altLang="en-US" sz="5500" dirty="0">
              <a:solidFill>
                <a:srgbClr val="A70B0D"/>
              </a:solidFill>
              <a:latin typeface="UTM Trajan Pro Bold" panose="02040603050506020204" pitchFamily="18" charset="0"/>
              <a:ea typeface="Source Han Serif SC" panose="02020400000000000000" pitchFamily="18" charset="-122"/>
              <a:sym typeface="Source Han Serif SC" panose="02020400000000000000" pitchFamily="18" charset="-122"/>
            </a:endParaRPr>
          </a:p>
        </p:txBody>
      </p:sp>
    </p:spTree>
    <p:extLst>
      <p:ext uri="{BB962C8B-B14F-4D97-AF65-F5344CB8AC3E}">
        <p14:creationId xmlns:p14="http://schemas.microsoft.com/office/powerpoint/2010/main" val="45861633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iterate type="lt">
                                    <p:tmAbs val="200"/>
                                  </p:iterate>
                                  <p:childTnLst>
                                    <p:set>
                                      <p:cBhvr>
                                        <p:cTn id="6" dur="1" fill="hold">
                                          <p:stCondLst>
                                            <p:cond delay="0"/>
                                          </p:stCondLst>
                                        </p:cTn>
                                        <p:tgtEl>
                                          <p:spTgt spid="3"/>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1368A4F1-E0FA-4849-AA1D-45FE94CFF944}"/>
              </a:ext>
            </a:extLst>
          </p:cNvPr>
          <p:cNvGrpSpPr/>
          <p:nvPr/>
        </p:nvGrpSpPr>
        <p:grpSpPr>
          <a:xfrm>
            <a:off x="3333227" y="2469860"/>
            <a:ext cx="5932781" cy="1918924"/>
            <a:chOff x="3978204" y="2238183"/>
            <a:chExt cx="5932781" cy="1918924"/>
          </a:xfrm>
        </p:grpSpPr>
        <p:sp>
          <p:nvSpPr>
            <p:cNvPr id="19" name="椭圆 18">
              <a:extLst>
                <a:ext uri="{FF2B5EF4-FFF2-40B4-BE49-F238E27FC236}">
                  <a16:creationId xmlns:a16="http://schemas.microsoft.com/office/drawing/2014/main" id="{A2F0BFE8-A050-48A8-BC4E-4E8A5B46322A}"/>
                </a:ext>
              </a:extLst>
            </p:cNvPr>
            <p:cNvSpPr/>
            <p:nvPr/>
          </p:nvSpPr>
          <p:spPr>
            <a:xfrm>
              <a:off x="3978204" y="2238183"/>
              <a:ext cx="1918924" cy="1918924"/>
            </a:xfrm>
            <a:prstGeom prst="ellipse">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402" rtl="0" eaLnBrk="1" fontAlgn="auto" latinLnBrk="0" hangingPunct="1">
                <a:lnSpc>
                  <a:spcPct val="100000"/>
                </a:lnSpc>
                <a:spcBef>
                  <a:spcPts val="0"/>
                </a:spcBef>
                <a:spcAft>
                  <a:spcPts val="0"/>
                </a:spcAft>
                <a:buClrTx/>
                <a:buSzTx/>
                <a:buFontTx/>
                <a:buNone/>
                <a:tabLst/>
                <a:defRPr/>
              </a:pPr>
              <a:endParaRPr kumimoji="0" lang="zh-CN" altLang="en-US" sz="1706"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20" name="文本框 6">
              <a:extLst>
                <a:ext uri="{FF2B5EF4-FFF2-40B4-BE49-F238E27FC236}">
                  <a16:creationId xmlns:a16="http://schemas.microsoft.com/office/drawing/2014/main" id="{2D35ACB7-07B8-4913-B001-ABB9D931361E}"/>
                </a:ext>
              </a:extLst>
            </p:cNvPr>
            <p:cNvSpPr txBox="1"/>
            <p:nvPr/>
          </p:nvSpPr>
          <p:spPr>
            <a:xfrm>
              <a:off x="4056768" y="2459526"/>
              <a:ext cx="1761795" cy="1476238"/>
            </a:xfrm>
            <a:prstGeom prst="rect">
              <a:avLst/>
            </a:prstGeom>
            <a:noFill/>
          </p:spPr>
          <p:txBody>
            <a:bodyPr wrap="square" lIns="0" tIns="0" rIns="0" bIns="0" rtlCol="0">
              <a:spAutoFit/>
            </a:bodyPr>
            <a:lstStyle/>
            <a:p>
              <a:pPr marL="0" marR="0" lvl="0" indent="0" algn="ctr" defTabSz="609402" rtl="0" eaLnBrk="1" fontAlgn="auto" latinLnBrk="0" hangingPunct="1">
                <a:lnSpc>
                  <a:spcPct val="100000"/>
                </a:lnSpc>
                <a:spcBef>
                  <a:spcPts val="0"/>
                </a:spcBef>
                <a:spcAft>
                  <a:spcPts val="0"/>
                </a:spcAft>
                <a:buClrTx/>
                <a:buSzTx/>
                <a:buFontTx/>
                <a:buNone/>
                <a:tabLst/>
                <a:defRPr/>
              </a:pPr>
              <a:r>
                <a:rPr kumimoji="0" lang="en-US" altLang="zh-CN" sz="9593" b="0" i="0" u="none" strike="noStrike" kern="1200" cap="none" spc="0" normalizeH="0" baseline="0" noProof="0" dirty="0">
                  <a:ln>
                    <a:noFill/>
                  </a:ln>
                  <a:solidFill>
                    <a:prstClr val="white"/>
                  </a:solidFill>
                  <a:effectLst/>
                  <a:uLnTx/>
                  <a:uFillTx/>
                  <a:latin typeface="UTM Trajan Pro Bold" panose="02040603050506020204" pitchFamily="18" charset="0"/>
                  <a:ea typeface="Source Han Serif SC" panose="02020400000000000000" pitchFamily="18" charset="-122"/>
                  <a:cs typeface="+mn-ea"/>
                  <a:sym typeface="Source Han Serif SC" panose="02020400000000000000" pitchFamily="18" charset="-122"/>
                </a:rPr>
                <a:t>01</a:t>
              </a:r>
              <a:endParaRPr kumimoji="0" lang="zh-CN" altLang="en-US" sz="9593" b="0" i="0" u="none" strike="noStrike" kern="1200" cap="none" spc="0" normalizeH="0" baseline="0" noProof="0" dirty="0">
                <a:ln>
                  <a:noFill/>
                </a:ln>
                <a:solidFill>
                  <a:prstClr val="white"/>
                </a:solidFill>
                <a:effectLst/>
                <a:uLnTx/>
                <a:uFillTx/>
                <a:latin typeface="UTM Trajan Pro Bold" panose="02040603050506020204" pitchFamily="18" charset="0"/>
                <a:ea typeface="Source Han Serif SC" panose="02020400000000000000" pitchFamily="18" charset="-122"/>
                <a:cs typeface="+mn-ea"/>
                <a:sym typeface="Source Han Serif SC" panose="02020400000000000000" pitchFamily="18" charset="-122"/>
              </a:endParaRPr>
            </a:p>
          </p:txBody>
        </p:sp>
        <p:sp>
          <p:nvSpPr>
            <p:cNvPr id="21" name="矩形 20">
              <a:extLst>
                <a:ext uri="{FF2B5EF4-FFF2-40B4-BE49-F238E27FC236}">
                  <a16:creationId xmlns:a16="http://schemas.microsoft.com/office/drawing/2014/main" id="{EFEF88D7-9451-4684-9A6D-CD3509A14DFC}"/>
                </a:ext>
              </a:extLst>
            </p:cNvPr>
            <p:cNvSpPr/>
            <p:nvPr/>
          </p:nvSpPr>
          <p:spPr>
            <a:xfrm>
              <a:off x="6143501" y="2774452"/>
              <a:ext cx="3767484" cy="846386"/>
            </a:xfrm>
            <a:prstGeom prst="rect">
              <a:avLst/>
            </a:prstGeom>
          </p:spPr>
          <p:txBody>
            <a:bodyPr wrap="square" lIns="0" tIns="0" rIns="0" bIns="0">
              <a:spAutoFit/>
            </a:bodyPr>
            <a:lstStyle/>
            <a:p>
              <a:pPr lvl="0" defTabSz="609402">
                <a:defRPr/>
              </a:pPr>
              <a:r>
                <a:rPr lang="en-US" altLang="zh-CN" sz="5500" smtClean="0">
                  <a:solidFill>
                    <a:srgbClr val="A70B0D"/>
                  </a:solidFill>
                  <a:latin typeface="UTM Trajan Pro Bold" panose="02040603050506020204" pitchFamily="18" charset="0"/>
                  <a:ea typeface="Source Han Serif SC" panose="02020400000000000000" pitchFamily="18" charset="-122"/>
                  <a:sym typeface="Source Han Serif SC" panose="02020400000000000000" pitchFamily="18" charset="-122"/>
                </a:rPr>
                <a:t>Nghe kể</a:t>
              </a:r>
              <a:endParaRPr lang="zh-CN" altLang="en-US" sz="5500" dirty="0">
                <a:solidFill>
                  <a:srgbClr val="A70B0D"/>
                </a:solidFill>
                <a:latin typeface="UTM Trajan Pro Bold" panose="02040603050506020204" pitchFamily="18" charset="0"/>
                <a:ea typeface="Source Han Serif SC" panose="02020400000000000000" pitchFamily="18" charset="-122"/>
                <a:sym typeface="Source Han Serif SC" panose="02020400000000000000" pitchFamily="18" charset="-122"/>
              </a:endParaRPr>
            </a:p>
          </p:txBody>
        </p:sp>
      </p:grpSp>
      <p:pic>
        <p:nvPicPr>
          <p:cNvPr id="2" name="Picture 1"/>
          <p:cNvPicPr>
            <a:picLocks noChangeAspect="1"/>
          </p:cNvPicPr>
          <p:nvPr/>
        </p:nvPicPr>
        <p:blipFill rotWithShape="1">
          <a:blip r:embed="rId3" cstate="hqprint">
            <a:extLst>
              <a:ext uri="{28A0092B-C50C-407E-A947-70E740481C1C}">
                <a14:useLocalDpi xmlns:a14="http://schemas.microsoft.com/office/drawing/2010/main" val="0"/>
              </a:ext>
            </a:extLst>
          </a:blip>
          <a:srcRect t="64470" r="38824"/>
          <a:stretch/>
        </p:blipFill>
        <p:spPr>
          <a:xfrm rot="10800000">
            <a:off x="6316326" y="-1"/>
            <a:ext cx="5875674" cy="3412412"/>
          </a:xfrm>
          <a:prstGeom prst="rect">
            <a:avLst/>
          </a:prstGeom>
        </p:spPr>
      </p:pic>
      <p:pic>
        <p:nvPicPr>
          <p:cNvPr id="18" name="Picture 17"/>
          <p:cNvPicPr>
            <a:picLocks noChangeAspect="1"/>
          </p:cNvPicPr>
          <p:nvPr/>
        </p:nvPicPr>
        <p:blipFill rotWithShape="1">
          <a:blip r:embed="rId3" cstate="hqprint">
            <a:extLst>
              <a:ext uri="{28A0092B-C50C-407E-A947-70E740481C1C}">
                <a14:useLocalDpi xmlns:a14="http://schemas.microsoft.com/office/drawing/2010/main" val="0"/>
              </a:ext>
            </a:extLst>
          </a:blip>
          <a:srcRect l="60122" t="64470" r="706"/>
          <a:stretch/>
        </p:blipFill>
        <p:spPr>
          <a:xfrm rot="10800000">
            <a:off x="-57814" y="-1"/>
            <a:ext cx="3762306" cy="3412412"/>
          </a:xfrm>
          <a:prstGeom prst="rect">
            <a:avLst/>
          </a:prstGeom>
        </p:spPr>
      </p:pic>
    </p:spTree>
    <p:extLst>
      <p:ext uri="{BB962C8B-B14F-4D97-AF65-F5344CB8AC3E}">
        <p14:creationId xmlns:p14="http://schemas.microsoft.com/office/powerpoint/2010/main" val="172481115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par>
                                <p:cTn id="12" presetID="22" presetClass="entr" presetSubtype="1"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up)">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0100D6DC-E125-4422-A624-67D7B185F2EF}"/>
              </a:ext>
            </a:extLst>
          </p:cNvPr>
          <p:cNvGrpSpPr/>
          <p:nvPr/>
        </p:nvGrpSpPr>
        <p:grpSpPr>
          <a:xfrm>
            <a:off x="0" y="248670"/>
            <a:ext cx="4803494" cy="630928"/>
            <a:chOff x="0" y="246077"/>
            <a:chExt cx="4803494" cy="630928"/>
          </a:xfrm>
        </p:grpSpPr>
        <p:sp>
          <p:nvSpPr>
            <p:cNvPr id="4" name="矩形 3">
              <a:extLst>
                <a:ext uri="{FF2B5EF4-FFF2-40B4-BE49-F238E27FC236}">
                  <a16:creationId xmlns:a16="http://schemas.microsoft.com/office/drawing/2014/main" id="{3836AF40-0184-4C4A-A17D-E98C29738BA1}"/>
                </a:ext>
              </a:extLst>
            </p:cNvPr>
            <p:cNvSpPr/>
            <p:nvPr/>
          </p:nvSpPr>
          <p:spPr>
            <a:xfrm>
              <a:off x="0" y="417574"/>
              <a:ext cx="719813" cy="287933"/>
            </a:xfrm>
            <a:prstGeom prst="rect">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b="1">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5" name="文本框 20">
              <a:extLst>
                <a:ext uri="{FF2B5EF4-FFF2-40B4-BE49-F238E27FC236}">
                  <a16:creationId xmlns:a16="http://schemas.microsoft.com/office/drawing/2014/main" id="{F70AD08C-58DB-442A-B2DE-2E7FC1A289DA}"/>
                </a:ext>
              </a:extLst>
            </p:cNvPr>
            <p:cNvSpPr txBox="1"/>
            <p:nvPr/>
          </p:nvSpPr>
          <p:spPr>
            <a:xfrm>
              <a:off x="965661" y="246077"/>
              <a:ext cx="3837833" cy="630928"/>
            </a:xfrm>
            <a:prstGeom prst="rect">
              <a:avLst/>
            </a:prstGeom>
            <a:noFill/>
          </p:spPr>
          <p:txBody>
            <a:bodyPr wrap="square" lIns="91426" tIns="45713" rIns="91426" bIns="45713" rtlCol="0">
              <a:spAutoFit/>
            </a:bodyPr>
            <a:lstStyle/>
            <a:p>
              <a:pPr defTabSz="1088387"/>
              <a:r>
                <a:rPr lang="en-US" altLang="zh-CN" sz="3500" b="1" smtClean="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rPr>
                <a:t>Nghe kể lần 1</a:t>
              </a:r>
              <a:endParaRPr lang="zh-CN" altLang="en-US" sz="3500" b="1" dirty="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grpSp>
      <p:grpSp>
        <p:nvGrpSpPr>
          <p:cNvPr id="9" name="Group 8"/>
          <p:cNvGrpSpPr/>
          <p:nvPr/>
        </p:nvGrpSpPr>
        <p:grpSpPr>
          <a:xfrm>
            <a:off x="1308532" y="-1831384"/>
            <a:ext cx="9694748" cy="9694748"/>
            <a:chOff x="1293292" y="-2044744"/>
            <a:chExt cx="9694748" cy="9694748"/>
          </a:xfrm>
        </p:grpSpPr>
        <p:pic>
          <p:nvPicPr>
            <p:cNvPr id="8" name="Picture 7"/>
            <p:cNvPicPr>
              <a:picLocks noChangeAspect="1"/>
            </p:cNvPicPr>
            <p:nvPr/>
          </p:nvPicPr>
          <p:blipFill rotWithShape="1">
            <a:blip r:embed="rId3"/>
            <a:srcRect l="44917"/>
            <a:stretch/>
          </p:blipFill>
          <p:spPr>
            <a:xfrm>
              <a:off x="3535680" y="1637711"/>
              <a:ext cx="4100903" cy="3543889"/>
            </a:xfrm>
            <a:prstGeom prst="rect">
              <a:avLst/>
            </a:prstGeom>
          </p:spPr>
        </p:pic>
        <p:grpSp>
          <p:nvGrpSpPr>
            <p:cNvPr id="7" name="Group 6"/>
            <p:cNvGrpSpPr/>
            <p:nvPr/>
          </p:nvGrpSpPr>
          <p:grpSpPr>
            <a:xfrm>
              <a:off x="1293292" y="-2044744"/>
              <a:ext cx="9694748" cy="9694748"/>
              <a:chOff x="1293292" y="-2044744"/>
              <a:chExt cx="9694748" cy="9694748"/>
            </a:xfrm>
          </p:grpSpPr>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3292" y="-2044744"/>
                <a:ext cx="9694748" cy="9694748"/>
              </a:xfrm>
              <a:prstGeom prst="rect">
                <a:avLst/>
              </a:prstGeom>
            </p:spPr>
          </p:pic>
          <p:sp>
            <p:nvSpPr>
              <p:cNvPr id="3" name="Rectangle 2"/>
              <p:cNvSpPr/>
              <p:nvPr/>
            </p:nvSpPr>
            <p:spPr>
              <a:xfrm>
                <a:off x="3355539" y="5181600"/>
                <a:ext cx="5942204" cy="477054"/>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r>
                  <a:rPr lang="en-US" sz="2500" smtClean="0">
                    <a:solidFill>
                      <a:schemeClr val="accent4">
                        <a:lumMod val="60000"/>
                        <a:lumOff val="40000"/>
                      </a:schemeClr>
                    </a:solidFill>
                    <a:latin typeface="UTM Avo" panose="02040603050506020204" pitchFamily="18" charset="0"/>
                    <a:hlinkClick r:id="rId5"/>
                  </a:rPr>
                  <a:t>youtube.com/watch?v=SGgiC0ItwF8</a:t>
                </a:r>
                <a:endParaRPr lang="en-US" sz="2500" smtClean="0">
                  <a:solidFill>
                    <a:schemeClr val="accent4">
                      <a:lumMod val="60000"/>
                      <a:lumOff val="40000"/>
                    </a:schemeClr>
                  </a:solidFill>
                  <a:latin typeface="UTM Avo" panose="02040603050506020204" pitchFamily="18" charset="0"/>
                </a:endParaRPr>
              </a:p>
            </p:txBody>
          </p:sp>
        </p:grpSp>
      </p:grpSp>
    </p:spTree>
    <p:extLst>
      <p:ext uri="{BB962C8B-B14F-4D97-AF65-F5344CB8AC3E}">
        <p14:creationId xmlns:p14="http://schemas.microsoft.com/office/powerpoint/2010/main" val="317729195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C4_Tuan25_NhungChuBeKhongChet_KTUTS_ChienTranhXoDu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810700569"/>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0100D6DC-E125-4422-A624-67D7B185F2EF}"/>
              </a:ext>
            </a:extLst>
          </p:cNvPr>
          <p:cNvGrpSpPr/>
          <p:nvPr/>
        </p:nvGrpSpPr>
        <p:grpSpPr>
          <a:xfrm>
            <a:off x="0" y="248670"/>
            <a:ext cx="4803494" cy="630928"/>
            <a:chOff x="0" y="246077"/>
            <a:chExt cx="4803494" cy="630928"/>
          </a:xfrm>
        </p:grpSpPr>
        <p:sp>
          <p:nvSpPr>
            <p:cNvPr id="4" name="矩形 3">
              <a:extLst>
                <a:ext uri="{FF2B5EF4-FFF2-40B4-BE49-F238E27FC236}">
                  <a16:creationId xmlns:a16="http://schemas.microsoft.com/office/drawing/2014/main" id="{3836AF40-0184-4C4A-A17D-E98C29738BA1}"/>
                </a:ext>
              </a:extLst>
            </p:cNvPr>
            <p:cNvSpPr/>
            <p:nvPr/>
          </p:nvSpPr>
          <p:spPr>
            <a:xfrm>
              <a:off x="0" y="417574"/>
              <a:ext cx="719813" cy="287933"/>
            </a:xfrm>
            <a:prstGeom prst="rect">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5" name="文本框 20">
              <a:extLst>
                <a:ext uri="{FF2B5EF4-FFF2-40B4-BE49-F238E27FC236}">
                  <a16:creationId xmlns:a16="http://schemas.microsoft.com/office/drawing/2014/main" id="{F70AD08C-58DB-442A-B2DE-2E7FC1A289DA}"/>
                </a:ext>
              </a:extLst>
            </p:cNvPr>
            <p:cNvSpPr txBox="1"/>
            <p:nvPr/>
          </p:nvSpPr>
          <p:spPr>
            <a:xfrm>
              <a:off x="965661" y="246077"/>
              <a:ext cx="3837833" cy="630928"/>
            </a:xfrm>
            <a:prstGeom prst="rect">
              <a:avLst/>
            </a:prstGeom>
            <a:noFill/>
          </p:spPr>
          <p:txBody>
            <a:bodyPr wrap="square" lIns="91426" tIns="45713" rIns="91426" bIns="45713" rtlCol="0">
              <a:spAutoFit/>
            </a:bodyPr>
            <a:lstStyle/>
            <a:p>
              <a:pPr defTabSz="1088387"/>
              <a:r>
                <a:rPr lang="en-US" altLang="zh-CN" sz="3500" b="1" smtClean="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rPr>
                <a:t>Nghe kể lần 2</a:t>
              </a:r>
              <a:endParaRPr lang="zh-CN" altLang="en-US" sz="3500" b="1" dirty="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grpSp>
      <p:pic>
        <p:nvPicPr>
          <p:cNvPr id="10" name="Picture 9"/>
          <p:cNvPicPr>
            <a:picLocks noChangeAspect="1"/>
          </p:cNvPicPr>
          <p:nvPr/>
        </p:nvPicPr>
        <p:blipFill rotWithShape="1">
          <a:blip r:embed="rId3"/>
          <a:srcRect l="45334" r="25916" b="51037"/>
          <a:stretch/>
        </p:blipFill>
        <p:spPr>
          <a:xfrm>
            <a:off x="3032760" y="976199"/>
            <a:ext cx="5821680" cy="5577001"/>
          </a:xfrm>
          <a:prstGeom prst="rect">
            <a:avLst/>
          </a:prstGeom>
        </p:spPr>
      </p:pic>
    </p:spTree>
    <p:extLst>
      <p:ext uri="{BB962C8B-B14F-4D97-AF65-F5344CB8AC3E}">
        <p14:creationId xmlns:p14="http://schemas.microsoft.com/office/powerpoint/2010/main" val="13360461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0100D6DC-E125-4422-A624-67D7B185F2EF}"/>
              </a:ext>
            </a:extLst>
          </p:cNvPr>
          <p:cNvGrpSpPr/>
          <p:nvPr/>
        </p:nvGrpSpPr>
        <p:grpSpPr>
          <a:xfrm>
            <a:off x="0" y="248670"/>
            <a:ext cx="4803494" cy="630928"/>
            <a:chOff x="0" y="246077"/>
            <a:chExt cx="4803494" cy="630928"/>
          </a:xfrm>
        </p:grpSpPr>
        <p:sp>
          <p:nvSpPr>
            <p:cNvPr id="4" name="矩形 3">
              <a:extLst>
                <a:ext uri="{FF2B5EF4-FFF2-40B4-BE49-F238E27FC236}">
                  <a16:creationId xmlns:a16="http://schemas.microsoft.com/office/drawing/2014/main" id="{3836AF40-0184-4C4A-A17D-E98C29738BA1}"/>
                </a:ext>
              </a:extLst>
            </p:cNvPr>
            <p:cNvSpPr/>
            <p:nvPr/>
          </p:nvSpPr>
          <p:spPr>
            <a:xfrm>
              <a:off x="0" y="417574"/>
              <a:ext cx="719813" cy="287933"/>
            </a:xfrm>
            <a:prstGeom prst="rect">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b="1">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5" name="文本框 20">
              <a:extLst>
                <a:ext uri="{FF2B5EF4-FFF2-40B4-BE49-F238E27FC236}">
                  <a16:creationId xmlns:a16="http://schemas.microsoft.com/office/drawing/2014/main" id="{F70AD08C-58DB-442A-B2DE-2E7FC1A289DA}"/>
                </a:ext>
              </a:extLst>
            </p:cNvPr>
            <p:cNvSpPr txBox="1"/>
            <p:nvPr/>
          </p:nvSpPr>
          <p:spPr>
            <a:xfrm>
              <a:off x="965661" y="246077"/>
              <a:ext cx="3837833" cy="630928"/>
            </a:xfrm>
            <a:prstGeom prst="rect">
              <a:avLst/>
            </a:prstGeom>
            <a:noFill/>
          </p:spPr>
          <p:txBody>
            <a:bodyPr wrap="square" lIns="91426" tIns="45713" rIns="91426" bIns="45713" rtlCol="0">
              <a:spAutoFit/>
            </a:bodyPr>
            <a:lstStyle/>
            <a:p>
              <a:pPr defTabSz="1088387"/>
              <a:r>
                <a:rPr lang="en-US" altLang="zh-CN" sz="3500" b="1" smtClean="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rPr>
                <a:t>Nghe kể lần 2</a:t>
              </a:r>
              <a:endParaRPr lang="zh-CN" altLang="en-US" sz="3500" b="1" dirty="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grpSp>
      <p:pic>
        <p:nvPicPr>
          <p:cNvPr id="10" name="Picture 9"/>
          <p:cNvPicPr>
            <a:picLocks noChangeAspect="1"/>
          </p:cNvPicPr>
          <p:nvPr/>
        </p:nvPicPr>
        <p:blipFill rotWithShape="1">
          <a:blip r:embed="rId3"/>
          <a:srcRect l="74160" t="135" r="628" b="49029"/>
          <a:stretch/>
        </p:blipFill>
        <p:spPr>
          <a:xfrm>
            <a:off x="3520440" y="879598"/>
            <a:ext cx="5105400" cy="5790361"/>
          </a:xfrm>
          <a:prstGeom prst="rect">
            <a:avLst/>
          </a:prstGeom>
        </p:spPr>
      </p:pic>
    </p:spTree>
    <p:extLst>
      <p:ext uri="{BB962C8B-B14F-4D97-AF65-F5344CB8AC3E}">
        <p14:creationId xmlns:p14="http://schemas.microsoft.com/office/powerpoint/2010/main" val="82689254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0100D6DC-E125-4422-A624-67D7B185F2EF}"/>
              </a:ext>
            </a:extLst>
          </p:cNvPr>
          <p:cNvGrpSpPr/>
          <p:nvPr/>
        </p:nvGrpSpPr>
        <p:grpSpPr>
          <a:xfrm>
            <a:off x="0" y="248670"/>
            <a:ext cx="4803494" cy="630928"/>
            <a:chOff x="0" y="246077"/>
            <a:chExt cx="4803494" cy="630928"/>
          </a:xfrm>
        </p:grpSpPr>
        <p:sp>
          <p:nvSpPr>
            <p:cNvPr id="4" name="矩形 3">
              <a:extLst>
                <a:ext uri="{FF2B5EF4-FFF2-40B4-BE49-F238E27FC236}">
                  <a16:creationId xmlns:a16="http://schemas.microsoft.com/office/drawing/2014/main" id="{3836AF40-0184-4C4A-A17D-E98C29738BA1}"/>
                </a:ext>
              </a:extLst>
            </p:cNvPr>
            <p:cNvSpPr/>
            <p:nvPr/>
          </p:nvSpPr>
          <p:spPr>
            <a:xfrm>
              <a:off x="0" y="417574"/>
              <a:ext cx="719813" cy="287933"/>
            </a:xfrm>
            <a:prstGeom prst="rect">
              <a:avLst/>
            </a:prstGeom>
            <a:solidFill>
              <a:srgbClr val="A70B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b="1">
                <a:latin typeface="Source Han Serif SC" panose="02020400000000000000" pitchFamily="18" charset="-122"/>
                <a:ea typeface="Source Han Serif SC" panose="02020400000000000000" pitchFamily="18" charset="-122"/>
                <a:sym typeface="Source Han Serif SC" panose="02020400000000000000" pitchFamily="18" charset="-122"/>
              </a:endParaRPr>
            </a:p>
          </p:txBody>
        </p:sp>
        <p:sp>
          <p:nvSpPr>
            <p:cNvPr id="5" name="文本框 20">
              <a:extLst>
                <a:ext uri="{FF2B5EF4-FFF2-40B4-BE49-F238E27FC236}">
                  <a16:creationId xmlns:a16="http://schemas.microsoft.com/office/drawing/2014/main" id="{F70AD08C-58DB-442A-B2DE-2E7FC1A289DA}"/>
                </a:ext>
              </a:extLst>
            </p:cNvPr>
            <p:cNvSpPr txBox="1"/>
            <p:nvPr/>
          </p:nvSpPr>
          <p:spPr>
            <a:xfrm>
              <a:off x="965661" y="246077"/>
              <a:ext cx="3837833" cy="630928"/>
            </a:xfrm>
            <a:prstGeom prst="rect">
              <a:avLst/>
            </a:prstGeom>
            <a:noFill/>
          </p:spPr>
          <p:txBody>
            <a:bodyPr wrap="square" lIns="91426" tIns="45713" rIns="91426" bIns="45713" rtlCol="0">
              <a:spAutoFit/>
            </a:bodyPr>
            <a:lstStyle/>
            <a:p>
              <a:pPr defTabSz="1088387"/>
              <a:r>
                <a:rPr lang="en-US" altLang="zh-CN" sz="3500" b="1" smtClean="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rPr>
                <a:t>Nghe kể lần 2</a:t>
              </a:r>
              <a:endParaRPr lang="zh-CN" altLang="en-US" sz="3500" b="1" dirty="0">
                <a:solidFill>
                  <a:srgbClr val="A70B0D"/>
                </a:solidFill>
                <a:latin typeface="UTM Avo" panose="02040603050506020204" pitchFamily="18" charset="0"/>
                <a:ea typeface="Source Han Serif SC" panose="02020400000000000000" pitchFamily="18" charset="-122"/>
                <a:sym typeface="Source Han Serif SC" panose="02020400000000000000" pitchFamily="18" charset="-122"/>
              </a:endParaRPr>
            </a:p>
          </p:txBody>
        </p:sp>
      </p:grpSp>
      <p:pic>
        <p:nvPicPr>
          <p:cNvPr id="10" name="Picture 9"/>
          <p:cNvPicPr>
            <a:picLocks noChangeAspect="1"/>
          </p:cNvPicPr>
          <p:nvPr/>
        </p:nvPicPr>
        <p:blipFill rotWithShape="1">
          <a:blip r:embed="rId3"/>
          <a:srcRect l="45259" t="49373" r="27421" b="-209"/>
          <a:stretch/>
        </p:blipFill>
        <p:spPr>
          <a:xfrm>
            <a:off x="3230880" y="879598"/>
            <a:ext cx="5532120" cy="5790361"/>
          </a:xfrm>
          <a:prstGeom prst="rect">
            <a:avLst/>
          </a:prstGeom>
        </p:spPr>
      </p:pic>
    </p:spTree>
    <p:extLst>
      <p:ext uri="{BB962C8B-B14F-4D97-AF65-F5344CB8AC3E}">
        <p14:creationId xmlns:p14="http://schemas.microsoft.com/office/powerpoint/2010/main" val="2323259065"/>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488</TotalTime>
  <Words>368</Words>
  <Application>Microsoft Office PowerPoint</Application>
  <PresentationFormat>Widescreen</PresentationFormat>
  <Paragraphs>63</Paragraphs>
  <Slides>21</Slides>
  <Notes>21</Notes>
  <HiddenSlides>0</HiddenSlides>
  <MMClips>3</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等线</vt:lpstr>
      <vt:lpstr>UTM Yen Tu</vt:lpstr>
      <vt:lpstr>UTM Avo</vt:lpstr>
      <vt:lpstr>Times New Roman</vt:lpstr>
      <vt:lpstr>Arial</vt:lpstr>
      <vt:lpstr>Source Han Serif SC</vt:lpstr>
      <vt:lpstr>等线 Light</vt:lpstr>
      <vt:lpstr>UTM Trajan Pro Bold</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KTUTS</dc:title>
  <dc:creator>KTUTS</dc:creator>
  <cp:keywords>Hana</cp:keywords>
  <cp:lastModifiedBy>User</cp:lastModifiedBy>
  <cp:revision>47</cp:revision>
  <dcterms:created xsi:type="dcterms:W3CDTF">2019-05-28T06:54:44Z</dcterms:created>
  <dcterms:modified xsi:type="dcterms:W3CDTF">2022-02-20T17:34:50Z</dcterms:modified>
  <cp:version>P20</cp:version>
</cp:coreProperties>
</file>