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4" r:id="rId2"/>
  </p:sldMasterIdLst>
  <p:notesMasterIdLst>
    <p:notesMasterId r:id="rId21"/>
  </p:notesMasterIdLst>
  <p:sldIdLst>
    <p:sldId id="259" r:id="rId3"/>
    <p:sldId id="270" r:id="rId4"/>
    <p:sldId id="260" r:id="rId5"/>
    <p:sldId id="268" r:id="rId6"/>
    <p:sldId id="1780" r:id="rId7"/>
    <p:sldId id="262" r:id="rId8"/>
    <p:sldId id="269" r:id="rId9"/>
    <p:sldId id="273" r:id="rId10"/>
    <p:sldId id="1776" r:id="rId11"/>
    <p:sldId id="263" r:id="rId12"/>
    <p:sldId id="1779" r:id="rId13"/>
    <p:sldId id="277" r:id="rId14"/>
    <p:sldId id="267" r:id="rId15"/>
    <p:sldId id="272" r:id="rId16"/>
    <p:sldId id="275" r:id="rId17"/>
    <p:sldId id="1777" r:id="rId18"/>
    <p:sldId id="274" r:id="rId19"/>
    <p:sldId id="285" r:id="rId20"/>
  </p:sldIdLst>
  <p:sldSz cx="12192000" cy="6858000"/>
  <p:notesSz cx="6858000" cy="9144000"/>
  <p:embeddedFontLst>
    <p:embeddedFont>
      <p:font typeface="等线" panose="02010600030101010101" pitchFamily="2" charset="-122"/>
      <p:regular r:id="rId22"/>
      <p:bold r:id="rId23"/>
    </p:embeddedFont>
    <p:embeddedFont>
      <p:font typeface="微软雅黑" panose="020B0503020204020204" pitchFamily="34" charset="-122"/>
      <p:regular r:id="rId24"/>
      <p:bold r:id="rId25"/>
    </p:embeddedFont>
    <p:embeddedFont>
      <p:font typeface="#9Slide07 HoneyCream" panose="020B0604020202020204" charset="0"/>
      <p:regular r:id="rId26"/>
    </p:embeddedFont>
    <p:embeddedFont>
      <p:font typeface="Calibri" panose="020F0502020204030204" pitchFamily="34" charset="0"/>
      <p:regular r:id="rId27"/>
      <p:bold r:id="rId28"/>
      <p:italic r:id="rId29"/>
      <p:boldItalic r:id="rId30"/>
    </p:embeddedFont>
    <p:embeddedFont>
      <p:font typeface="Constantia" panose="02030602050306030303" pitchFamily="18" charset="0"/>
      <p:regular r:id="rId31"/>
      <p:bold r:id="rId32"/>
      <p:italic r:id="rId33"/>
      <p:boldItalic r:id="rId34"/>
    </p:embeddedFont>
    <p:embeddedFont>
      <p:font typeface="SVN-Cookies" panose="02040603050506020204" pitchFamily="18" charset="0"/>
      <p:regular r:id="rId35"/>
    </p:embeddedFont>
    <p:embeddedFont>
      <p:font typeface="SVN-Newton" panose="02040603050506020204" pitchFamily="18" charset="0"/>
      <p:regular r:id="rId36"/>
    </p:embeddedFont>
    <p:embeddedFont>
      <p:font typeface="UTM Flavour" panose="02040603050506020204" pitchFamily="18" charset="0"/>
      <p:regular r:id="rId37"/>
    </p:embeddedFont>
    <p:embeddedFont>
      <p:font typeface="UTM God's Word" panose="02040603050506020204" pitchFamily="18" charset="0"/>
      <p:regular r:id="rId38"/>
      <p:bold r:id="rId39"/>
      <p:italic r:id="rId40"/>
      <p:boldItalic r:id="rId41"/>
    </p:embeddedFont>
    <p:embeddedFont>
      <p:font typeface="UTM Showcard" panose="02040603050506020204" pitchFamily="18" charset="0"/>
      <p:regular r:id="rId42"/>
    </p:embeddedFont>
    <p:embeddedFont>
      <p:font typeface="UVF HarringTon" panose="020B0604020202020204" charset="0"/>
      <p:regular r:id="rId43"/>
    </p:embeddedFont>
    <p:embeddedFont>
      <p:font typeface="UVF Saint-Andrew Queen" panose="020B0604020202020204" charset="0"/>
      <p:regular r:id="rId44"/>
    </p:embeddedFont>
    <p:embeddedFont>
      <p:font typeface="UVF Slim Tony" panose="020B0604020202020204" charset="0"/>
      <p:regular r:id="rId45"/>
    </p:embeddedFont>
    <p:embeddedFont>
      <p:font typeface="UVN Saigon" panose="00000400000000000000" pitchFamily="2" charset="0"/>
      <p:regular r:id="rId46"/>
      <p:bold r:id="rId47"/>
      <p:italic r:id="rId48"/>
      <p:boldItalic r:id="rId49"/>
    </p:embeddedFont>
  </p:embeddedFontLst>
  <p:custDataLst>
    <p:tags r:id="rId50"/>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9543"/>
    <a:srgbClr val="6CB979"/>
    <a:srgbClr val="27BD8D"/>
    <a:srgbClr val="FFA52A"/>
    <a:srgbClr val="2D96C5"/>
    <a:srgbClr val="E4C448"/>
    <a:srgbClr val="C60625"/>
    <a:srgbClr val="E4CBCB"/>
    <a:srgbClr val="FAB600"/>
    <a:srgbClr val="EDDB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652" autoAdjust="0"/>
    <p:restoredTop sz="94660"/>
  </p:normalViewPr>
  <p:slideViewPr>
    <p:cSldViewPr snapToGrid="0">
      <p:cViewPr varScale="1">
        <p:scale>
          <a:sx n="72" d="100"/>
          <a:sy n="72" d="100"/>
        </p:scale>
        <p:origin x="510" y="54"/>
      </p:cViewPr>
      <p:guideLst>
        <p:guide orient="horz" pos="2160"/>
        <p:guide pos="3840"/>
      </p:guideLst>
    </p:cSldViewPr>
  </p:slideViewPr>
  <p:notesTextViewPr>
    <p:cViewPr>
      <p:scale>
        <a:sx n="1" d="1"/>
        <a:sy n="1" d="1"/>
      </p:scale>
      <p:origin x="0" y="0"/>
    </p:cViewPr>
  </p:notesTextViewPr>
  <p:sorterViewPr>
    <p:cViewPr>
      <p:scale>
        <a:sx n="33" d="100"/>
        <a:sy n="33"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5.fntdata"/><Relationship Id="rId39" Type="http://schemas.openxmlformats.org/officeDocument/2006/relationships/font" Target="fonts/font18.fntdata"/><Relationship Id="rId21" Type="http://schemas.openxmlformats.org/officeDocument/2006/relationships/notesMaster" Target="notesMasters/notesMaster1.xml"/><Relationship Id="rId34" Type="http://schemas.openxmlformats.org/officeDocument/2006/relationships/font" Target="fonts/font13.fntdata"/><Relationship Id="rId42" Type="http://schemas.openxmlformats.org/officeDocument/2006/relationships/font" Target="fonts/font21.fntdata"/><Relationship Id="rId47" Type="http://schemas.openxmlformats.org/officeDocument/2006/relationships/font" Target="fonts/font26.fntdata"/><Relationship Id="rId50" Type="http://schemas.openxmlformats.org/officeDocument/2006/relationships/tags" Target="tags/tag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8.fntdata"/><Relationship Id="rId11" Type="http://schemas.openxmlformats.org/officeDocument/2006/relationships/slide" Target="slides/slide9.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font" Target="fonts/font16.fntdata"/><Relationship Id="rId40" Type="http://schemas.openxmlformats.org/officeDocument/2006/relationships/font" Target="fonts/font19.fntdata"/><Relationship Id="rId45" Type="http://schemas.openxmlformats.org/officeDocument/2006/relationships/font" Target="fonts/font24.fntdata"/><Relationship Id="rId53"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0.fntdata"/><Relationship Id="rId44" Type="http://schemas.openxmlformats.org/officeDocument/2006/relationships/font" Target="fonts/font23.fntdata"/><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43" Type="http://schemas.openxmlformats.org/officeDocument/2006/relationships/font" Target="fonts/font22.fntdata"/><Relationship Id="rId48" Type="http://schemas.openxmlformats.org/officeDocument/2006/relationships/font" Target="fonts/font27.fntdata"/><Relationship Id="rId8" Type="http://schemas.openxmlformats.org/officeDocument/2006/relationships/slide" Target="slides/slide6.xml"/><Relationship Id="rId51"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font" Target="fonts/font17.fntdata"/><Relationship Id="rId46" Type="http://schemas.openxmlformats.org/officeDocument/2006/relationships/font" Target="fonts/font25.fntdata"/><Relationship Id="rId20" Type="http://schemas.openxmlformats.org/officeDocument/2006/relationships/slide" Target="slides/slide18.xml"/><Relationship Id="rId41" Type="http://schemas.openxmlformats.org/officeDocument/2006/relationships/font" Target="fonts/font20.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49" Type="http://schemas.openxmlformats.org/officeDocument/2006/relationships/font" Target="fonts/font2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577D22-AD28-43FC-8EB4-B134A7D334C3}" type="datetimeFigureOut">
              <a:rPr lang="zh-CN" altLang="en-US" smtClean="0"/>
              <a:t>2023/7/24</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8C8EFA-96ED-4A18-B46D-8BDC030E3AF6}" type="slidenum">
              <a:rPr lang="zh-CN" altLang="en-US" smtClean="0"/>
              <a:t>‹#›</a:t>
            </a:fld>
            <a:endParaRPr lang="zh-CN" altLang="en-US"/>
          </a:p>
        </p:txBody>
      </p:sp>
    </p:spTree>
    <p:extLst>
      <p:ext uri="{BB962C8B-B14F-4D97-AF65-F5344CB8AC3E}">
        <p14:creationId xmlns:p14="http://schemas.microsoft.com/office/powerpoint/2010/main" val="42163643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hyperlink" Target="http://www.1ppt.com/moban/" TargetMode="Externa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1109241999"/>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1419470944"/>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4" name="TextBox 3"/>
          <p:cNvSpPr txBox="1"/>
          <p:nvPr userDrawn="1"/>
        </p:nvSpPr>
        <p:spPr>
          <a:xfrm>
            <a:off x="615933" y="6414184"/>
            <a:ext cx="1800200" cy="118430"/>
          </a:xfrm>
          <a:prstGeom prst="rect">
            <a:avLst/>
          </a:prstGeom>
          <a:noFill/>
        </p:spPr>
        <p:txBody>
          <a:bodyPr wrap="square" rtlCol="0">
            <a:spAutoFit/>
          </a:bodyPr>
          <a:lstStyle/>
          <a:p>
            <a:pPr defTabSz="914400">
              <a:lnSpc>
                <a:spcPct val="200000"/>
              </a:lnSpc>
            </a:pPr>
            <a:r>
              <a:rPr lang="en-US" altLang="zh-CN" sz="100" dirty="0">
                <a:solidFill>
                  <a:prstClr val="black"/>
                </a:solidFill>
                <a:ea typeface="微软雅黑" panose="020B0503020204020204" pitchFamily="34" charset="-122"/>
                <a:hlinkClick r:id="rId2"/>
              </a:rPr>
              <a:t>PPT</a:t>
            </a:r>
            <a:r>
              <a:rPr lang="zh-CN" altLang="en-US" sz="100" dirty="0">
                <a:solidFill>
                  <a:prstClr val="black"/>
                </a:solidFill>
                <a:ea typeface="微软雅黑" panose="020B0503020204020204" pitchFamily="34" charset="-122"/>
                <a:hlinkClick r:id="rId2"/>
              </a:rPr>
              <a:t>模板</a:t>
            </a:r>
            <a:r>
              <a:rPr lang="zh-CN" altLang="en-US" sz="100" dirty="0">
                <a:solidFill>
                  <a:prstClr val="black"/>
                </a:solidFill>
                <a:ea typeface="微软雅黑" panose="020B0503020204020204" pitchFamily="34" charset="-122"/>
              </a:rPr>
              <a:t> </a:t>
            </a:r>
            <a:r>
              <a:rPr lang="en-US" altLang="zh-CN" sz="100" dirty="0">
                <a:solidFill>
                  <a:prstClr val="black"/>
                </a:solidFill>
                <a:ea typeface="微软雅黑" panose="020B0503020204020204" pitchFamily="34" charset="-122"/>
              </a:rPr>
              <a:t>http://www.1ppt.com/moban/</a:t>
            </a:r>
            <a:r>
              <a:rPr lang="zh-CN" altLang="en-US" sz="100" dirty="0">
                <a:solidFill>
                  <a:prstClr val="black"/>
                </a:solidFill>
                <a:ea typeface="微软雅黑" panose="020B0503020204020204" pitchFamily="34" charset="-122"/>
              </a:rPr>
              <a:t> </a:t>
            </a:r>
            <a:endParaRPr lang="en-US" altLang="zh-CN" sz="100" dirty="0">
              <a:solidFill>
                <a:prstClr val="black"/>
              </a:solidFill>
              <a:ea typeface="微软雅黑" panose="020B0503020204020204" pitchFamily="34" charset="-122"/>
            </a:endParaRPr>
          </a:p>
        </p:txBody>
      </p:sp>
    </p:spTree>
    <p:extLst>
      <p:ext uri="{BB962C8B-B14F-4D97-AF65-F5344CB8AC3E}">
        <p14:creationId xmlns:p14="http://schemas.microsoft.com/office/powerpoint/2010/main" val="48117606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297613532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195982433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2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383269276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pPr defTabSz="914400"/>
            <a:fld id="{2E3AAC11-D570-4EA9-AFC0-30FB72BA45EB}" type="datetimeFigureOut">
              <a:rPr lang="zh-CN" altLang="en-US" smtClean="0">
                <a:solidFill>
                  <a:prstClr val="black"/>
                </a:solidFill>
              </a:rPr>
              <a:pPr defTabSz="914400"/>
              <a:t>2023/7/24</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pPr defTabSz="914400"/>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pPr defTabSz="914400"/>
            <a:fld id="{55ECCFAA-F4FB-487C-9F1E-C8836D0C3DC9}" type="slidenum">
              <a:rPr lang="zh-CN" altLang="en-US" smtClean="0">
                <a:solidFill>
                  <a:prstClr val="black"/>
                </a:solidFill>
              </a:rPr>
              <a:pPr defTabSz="914400"/>
              <a:t>‹#›</a:t>
            </a:fld>
            <a:endParaRPr lang="zh-CN" altLang="en-US">
              <a:solidFill>
                <a:prstClr val="black"/>
              </a:solidFill>
            </a:endParaRPr>
          </a:p>
        </p:txBody>
      </p:sp>
    </p:spTree>
    <p:extLst>
      <p:ext uri="{BB962C8B-B14F-4D97-AF65-F5344CB8AC3E}">
        <p14:creationId xmlns:p14="http://schemas.microsoft.com/office/powerpoint/2010/main" val="24182811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pPr defTabSz="914400"/>
            <a:fld id="{2E3AAC11-D570-4EA9-AFC0-30FB72BA45EB}" type="datetimeFigureOut">
              <a:rPr lang="zh-CN" altLang="en-US" smtClean="0">
                <a:solidFill>
                  <a:prstClr val="black"/>
                </a:solidFill>
              </a:rPr>
              <a:pPr defTabSz="914400"/>
              <a:t>2023/7/24</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pPr defTabSz="914400"/>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pPr defTabSz="914400"/>
            <a:fld id="{55ECCFAA-F4FB-487C-9F1E-C8836D0C3DC9}" type="slidenum">
              <a:rPr lang="zh-CN" altLang="en-US" smtClean="0">
                <a:solidFill>
                  <a:prstClr val="black"/>
                </a:solidFill>
              </a:rPr>
              <a:pPr defTabSz="914400"/>
              <a:t>‹#›</a:t>
            </a:fld>
            <a:endParaRPr lang="zh-CN" altLang="en-US">
              <a:solidFill>
                <a:prstClr val="black"/>
              </a:solidFill>
            </a:endParaRPr>
          </a:p>
        </p:txBody>
      </p:sp>
    </p:spTree>
    <p:extLst>
      <p:ext uri="{BB962C8B-B14F-4D97-AF65-F5344CB8AC3E}">
        <p14:creationId xmlns:p14="http://schemas.microsoft.com/office/powerpoint/2010/main" val="26942930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896379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19F21F5-ABE3-4D54-BA2B-0B53883CF50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90101755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xmlns:a16="http://schemas.microsoft.com/office/drawing/2014/main">
      <p:transition spd="slow" advClick="0" advTm="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403777927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417365299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416173653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1851299664"/>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2910750404"/>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280250699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242849882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8.xml"/><Relationship Id="rId7" Type="http://schemas.openxmlformats.org/officeDocument/2006/relationships/hyperlink" Target="https://www.facebook.com/groups/629898828017053" TargetMode="Externa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61A6841-92FA-421F-A648-2FDCA1BB9EC9}"/>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10389224" y="-3640617"/>
            <a:ext cx="1802776" cy="3065652"/>
          </a:xfrm>
          <a:prstGeom prst="rect">
            <a:avLst/>
          </a:prstGeom>
        </p:spPr>
      </p:pic>
      <p:pic>
        <p:nvPicPr>
          <p:cNvPr id="3" name="Picture 2">
            <a:extLst>
              <a:ext uri="{FF2B5EF4-FFF2-40B4-BE49-F238E27FC236}">
                <a16:creationId xmlns:a16="http://schemas.microsoft.com/office/drawing/2014/main" id="{F35A53C1-3FF8-4069-98A6-ECF9DE6772D7}"/>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360925" y="5757242"/>
            <a:ext cx="1753837" cy="2982431"/>
          </a:xfrm>
          <a:prstGeom prst="rect">
            <a:avLst/>
          </a:prstGeom>
        </p:spPr>
      </p:pic>
      <p:sp>
        <p:nvSpPr>
          <p:cNvPr id="4" name="TextBox 3">
            <a:extLst>
              <a:ext uri="{FF2B5EF4-FFF2-40B4-BE49-F238E27FC236}">
                <a16:creationId xmlns:a16="http://schemas.microsoft.com/office/drawing/2014/main" id="{D3388DCD-AE50-4506-89D1-945403B09AFE}"/>
              </a:ext>
            </a:extLst>
          </p:cNvPr>
          <p:cNvSpPr txBox="1"/>
          <p:nvPr userDrawn="1"/>
        </p:nvSpPr>
        <p:spPr>
          <a:xfrm>
            <a:off x="3114762" y="724845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hlinkClick r:id="rId7"/>
              </a:rPr>
              <a:t>MĂNG NON- TÀI LIỆU TIỂU HỌC | Facebook</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5" name="Title 1">
            <a:extLst>
              <a:ext uri="{FF2B5EF4-FFF2-40B4-BE49-F238E27FC236}">
                <a16:creationId xmlns:a16="http://schemas.microsoft.com/office/drawing/2014/main" id="{F2E88564-621A-4D42-9C7A-2D3E09E4E17F}"/>
              </a:ext>
            </a:extLst>
          </p:cNvPr>
          <p:cNvSpPr txBox="1">
            <a:spLocks/>
          </p:cNvSpPr>
          <p:nvPr userDrawn="1"/>
        </p:nvSpPr>
        <p:spPr>
          <a:xfrm>
            <a:off x="10197488" y="-83894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00B050"/>
                </a:solidFill>
                <a:latin typeface="#9Slide07 HoneyCream" pitchFamily="2" charset="0"/>
              </a:rPr>
              <a:t>Măng Non</a:t>
            </a:r>
            <a:endParaRPr lang="en-US" sz="3200" b="0" dirty="0">
              <a:solidFill>
                <a:srgbClr val="00B050"/>
              </a:solidFill>
              <a:latin typeface="#9Slide07 HoneyCream" pitchFamily="2" charset="0"/>
            </a:endParaRPr>
          </a:p>
        </p:txBody>
      </p:sp>
    </p:spTree>
    <p:extLst>
      <p:ext uri="{BB962C8B-B14F-4D97-AF65-F5344CB8AC3E}">
        <p14:creationId xmlns:p14="http://schemas.microsoft.com/office/powerpoint/2010/main" val="2480454968"/>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1.jpe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8A1AE4D6-7D9E-4DAB-91A7-8486DF1151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0786" y="3431167"/>
            <a:ext cx="9992635" cy="3670628"/>
          </a:xfrm>
          <a:prstGeom prst="rect">
            <a:avLst/>
          </a:prstGeom>
        </p:spPr>
      </p:pic>
      <p:pic>
        <p:nvPicPr>
          <p:cNvPr id="11" name="图片 10">
            <a:extLst>
              <a:ext uri="{FF2B5EF4-FFF2-40B4-BE49-F238E27FC236}">
                <a16:creationId xmlns:a16="http://schemas.microsoft.com/office/drawing/2014/main" id="{F0E28278-D75B-41BA-B017-3E1E302D68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0499" y="-639437"/>
            <a:ext cx="2554190" cy="3429001"/>
          </a:xfrm>
          <a:prstGeom prst="rect">
            <a:avLst/>
          </a:prstGeom>
        </p:spPr>
      </p:pic>
      <p:pic>
        <p:nvPicPr>
          <p:cNvPr id="8" name="图片 6">
            <a:extLst>
              <a:ext uri="{FF2B5EF4-FFF2-40B4-BE49-F238E27FC236}">
                <a16:creationId xmlns:a16="http://schemas.microsoft.com/office/drawing/2014/main" id="{8F5B092F-95AE-4E9D-9A91-90C40723639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262830" y="3743437"/>
            <a:ext cx="1929170" cy="3114563"/>
          </a:xfrm>
          <a:prstGeom prst="rect">
            <a:avLst/>
          </a:prstGeom>
        </p:spPr>
      </p:pic>
      <p:pic>
        <p:nvPicPr>
          <p:cNvPr id="10" name="图片 7">
            <a:extLst>
              <a:ext uri="{FF2B5EF4-FFF2-40B4-BE49-F238E27FC236}">
                <a16:creationId xmlns:a16="http://schemas.microsoft.com/office/drawing/2014/main" id="{66508263-9DA8-48DF-8B8E-A2B1BEF5619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9440" y="4300622"/>
            <a:ext cx="1902691" cy="2000191"/>
          </a:xfrm>
          <a:prstGeom prst="rect">
            <a:avLst/>
          </a:prstGeom>
        </p:spPr>
      </p:pic>
      <p:sp>
        <p:nvSpPr>
          <p:cNvPr id="13" name="TextBox 12">
            <a:extLst>
              <a:ext uri="{FF2B5EF4-FFF2-40B4-BE49-F238E27FC236}">
                <a16:creationId xmlns:a16="http://schemas.microsoft.com/office/drawing/2014/main" id="{80A6D9AC-9F03-44B9-AFA7-B64CBA21EB24}"/>
              </a:ext>
            </a:extLst>
          </p:cNvPr>
          <p:cNvSpPr txBox="1"/>
          <p:nvPr/>
        </p:nvSpPr>
        <p:spPr>
          <a:xfrm>
            <a:off x="4303906" y="218487"/>
            <a:ext cx="3720304" cy="646331"/>
          </a:xfrm>
          <a:prstGeom prst="rect">
            <a:avLst/>
          </a:prstGeom>
          <a:noFill/>
        </p:spPr>
        <p:txBody>
          <a:bodyPr wrap="square" rtlCol="0">
            <a:spAutoFit/>
          </a:bodyPr>
          <a:lstStyle/>
          <a:p>
            <a:pPr algn="ctr"/>
            <a:r>
              <a:rPr lang="en-US" sz="3600" b="1" spc="600" dirty="0">
                <a:ln w="19050">
                  <a:solidFill>
                    <a:srgbClr val="525415"/>
                  </a:solidFill>
                </a:ln>
                <a:solidFill>
                  <a:srgbClr val="FAB206"/>
                </a:solidFill>
                <a:effectLst>
                  <a:glow rad="101600">
                    <a:schemeClr val="accent3">
                      <a:satMod val="175000"/>
                      <a:alpha val="40000"/>
                    </a:schemeClr>
                  </a:glow>
                </a:effectLst>
                <a:latin typeface="UVN Saigon" panose="00000400000000000000" pitchFamily="2" charset="0"/>
              </a:rPr>
              <a:t>Tuần 27</a:t>
            </a:r>
            <a:endParaRPr lang="vi-VN" sz="3600" b="1" spc="600" dirty="0">
              <a:ln w="19050">
                <a:solidFill>
                  <a:srgbClr val="525415"/>
                </a:solidFill>
              </a:ln>
              <a:solidFill>
                <a:srgbClr val="FAB206"/>
              </a:solidFill>
              <a:effectLst>
                <a:glow rad="101600">
                  <a:schemeClr val="accent3">
                    <a:satMod val="175000"/>
                    <a:alpha val="40000"/>
                  </a:schemeClr>
                </a:glow>
              </a:effectLst>
              <a:latin typeface="UVF Slim Tony" panose="02000000000000000000" pitchFamily="2" charset="0"/>
            </a:endParaRPr>
          </a:p>
        </p:txBody>
      </p:sp>
      <p:sp>
        <p:nvSpPr>
          <p:cNvPr id="15" name="TextBox 14">
            <a:extLst>
              <a:ext uri="{FF2B5EF4-FFF2-40B4-BE49-F238E27FC236}">
                <a16:creationId xmlns:a16="http://schemas.microsoft.com/office/drawing/2014/main" id="{A4A918AF-02EA-4E80-B76D-2CD38829BEE2}"/>
              </a:ext>
            </a:extLst>
          </p:cNvPr>
          <p:cNvSpPr txBox="1"/>
          <p:nvPr/>
        </p:nvSpPr>
        <p:spPr>
          <a:xfrm>
            <a:off x="835461" y="786908"/>
            <a:ext cx="4054184" cy="1200329"/>
          </a:xfrm>
          <a:prstGeom prst="rect">
            <a:avLst/>
          </a:prstGeom>
          <a:noFill/>
        </p:spPr>
        <p:txBody>
          <a:bodyPr wrap="square" rtlCol="0">
            <a:spAutoFit/>
          </a:bodyPr>
          <a:lstStyle/>
          <a:p>
            <a:r>
              <a:rPr lang="en-US" sz="7200" b="1" spc="300" dirty="0">
                <a:ln w="3175">
                  <a:solidFill>
                    <a:srgbClr val="525414"/>
                  </a:solidFill>
                </a:ln>
                <a:solidFill>
                  <a:srgbClr val="525415"/>
                </a:solidFill>
                <a:latin typeface="UVF Saint-Andrew Queen" panose="02000500000000000000" pitchFamily="2" charset="0"/>
              </a:rPr>
              <a:t>Kể chuyện</a:t>
            </a:r>
            <a:endParaRPr lang="vi-VN" sz="7200" b="1" spc="300" dirty="0">
              <a:ln w="3175">
                <a:solidFill>
                  <a:srgbClr val="525414"/>
                </a:solidFill>
              </a:ln>
              <a:solidFill>
                <a:srgbClr val="525415"/>
              </a:solidFill>
              <a:latin typeface="UVF Saint-Andrew Queen" panose="02000500000000000000" pitchFamily="2" charset="0"/>
            </a:endParaRPr>
          </a:p>
        </p:txBody>
      </p:sp>
      <p:grpSp>
        <p:nvGrpSpPr>
          <p:cNvPr id="3" name="Group 2"/>
          <p:cNvGrpSpPr/>
          <p:nvPr/>
        </p:nvGrpSpPr>
        <p:grpSpPr>
          <a:xfrm>
            <a:off x="337037" y="2081934"/>
            <a:ext cx="11240736" cy="953870"/>
            <a:chOff x="337037" y="2081934"/>
            <a:chExt cx="11240736" cy="953870"/>
          </a:xfrm>
        </p:grpSpPr>
        <p:sp>
          <p:nvSpPr>
            <p:cNvPr id="18" name="TextBox 17">
              <a:extLst>
                <a:ext uri="{FF2B5EF4-FFF2-40B4-BE49-F238E27FC236}">
                  <a16:creationId xmlns:a16="http://schemas.microsoft.com/office/drawing/2014/main" id="{036AB6DA-A2C4-453C-9862-87EC63E4F711}"/>
                </a:ext>
              </a:extLst>
            </p:cNvPr>
            <p:cNvSpPr txBox="1"/>
            <p:nvPr/>
          </p:nvSpPr>
          <p:spPr>
            <a:xfrm>
              <a:off x="337037" y="2204807"/>
              <a:ext cx="11240736" cy="830997"/>
            </a:xfrm>
            <a:prstGeom prst="rect">
              <a:avLst/>
            </a:prstGeom>
            <a:noFill/>
          </p:spPr>
          <p:txBody>
            <a:bodyPr wrap="square" rtlCol="0">
              <a:spAutoFit/>
            </a:bodyPr>
            <a:lstStyle/>
            <a:p>
              <a:pPr algn="ctr"/>
              <a:r>
                <a:rPr lang="en-US" sz="4800" b="1" dirty="0">
                  <a:ln w="12700">
                    <a:solidFill>
                      <a:schemeClr val="tx1"/>
                    </a:solidFill>
                  </a:ln>
                  <a:solidFill>
                    <a:srgbClr val="FAB600"/>
                  </a:solidFill>
                  <a:effectLst>
                    <a:glow rad="101600">
                      <a:schemeClr val="accent3">
                        <a:satMod val="175000"/>
                        <a:alpha val="40000"/>
                      </a:schemeClr>
                    </a:glow>
                  </a:effectLst>
                  <a:latin typeface="UVN Saigon" panose="00000400000000000000" pitchFamily="2" charset="0"/>
                </a:rPr>
                <a:t>được chứng kiến hoặc tham gia</a:t>
              </a:r>
              <a:endParaRPr lang="vi-VN" sz="4800" b="1" dirty="0">
                <a:ln w="12700">
                  <a:solidFill>
                    <a:schemeClr val="tx1"/>
                  </a:solidFill>
                </a:ln>
                <a:solidFill>
                  <a:srgbClr val="FAB600"/>
                </a:solidFill>
                <a:effectLst>
                  <a:glow rad="101600">
                    <a:schemeClr val="accent3">
                      <a:satMod val="175000"/>
                      <a:alpha val="40000"/>
                    </a:schemeClr>
                  </a:glow>
                </a:effectLst>
                <a:latin typeface="UVF Slim Tony" panose="02000000000000000000" pitchFamily="2" charset="0"/>
              </a:endParaRPr>
            </a:p>
          </p:txBody>
        </p:sp>
        <p:grpSp>
          <p:nvGrpSpPr>
            <p:cNvPr id="19" name="Group 18">
              <a:extLst>
                <a:ext uri="{FF2B5EF4-FFF2-40B4-BE49-F238E27FC236}">
                  <a16:creationId xmlns:a16="http://schemas.microsoft.com/office/drawing/2014/main" id="{921C98D3-82E4-44BD-AE86-3D06559D3680}"/>
                </a:ext>
              </a:extLst>
            </p:cNvPr>
            <p:cNvGrpSpPr/>
            <p:nvPr/>
          </p:nvGrpSpPr>
          <p:grpSpPr>
            <a:xfrm>
              <a:off x="567060" y="2081934"/>
              <a:ext cx="10780085" cy="839344"/>
              <a:chOff x="4288156" y="352073"/>
              <a:chExt cx="7277883" cy="1855561"/>
            </a:xfrm>
          </p:grpSpPr>
          <p:sp>
            <p:nvSpPr>
              <p:cNvPr id="20" name="任意多边形: 形状 24">
                <a:extLst>
                  <a:ext uri="{FF2B5EF4-FFF2-40B4-BE49-F238E27FC236}">
                    <a16:creationId xmlns:a16="http://schemas.microsoft.com/office/drawing/2014/main" id="{71A50730-EF6F-4EC9-BC52-B2217DDA4BFB}"/>
                  </a:ext>
                </a:extLst>
              </p:cNvPr>
              <p:cNvSpPr/>
              <p:nvPr/>
            </p:nvSpPr>
            <p:spPr>
              <a:xfrm flipH="1">
                <a:off x="4288156" y="352073"/>
                <a:ext cx="7277883" cy="1855561"/>
              </a:xfrm>
              <a:custGeom>
                <a:avLst/>
                <a:gdLst>
                  <a:gd name="connsiteX0" fmla="*/ 50800 w 3217073"/>
                  <a:gd name="connsiteY0" fmla="*/ 89102 h 2197357"/>
                  <a:gd name="connsiteX1" fmla="*/ 495300 w 3217073"/>
                  <a:gd name="connsiteY1" fmla="*/ 51002 h 2197357"/>
                  <a:gd name="connsiteX2" fmla="*/ 1168400 w 3217073"/>
                  <a:gd name="connsiteY2" fmla="*/ 89102 h 2197357"/>
                  <a:gd name="connsiteX3" fmla="*/ 1955800 w 3217073"/>
                  <a:gd name="connsiteY3" fmla="*/ 202 h 2197357"/>
                  <a:gd name="connsiteX4" fmla="*/ 2844800 w 3217073"/>
                  <a:gd name="connsiteY4" fmla="*/ 63702 h 2197357"/>
                  <a:gd name="connsiteX5" fmla="*/ 3136900 w 3217073"/>
                  <a:gd name="connsiteY5" fmla="*/ 25602 h 2197357"/>
                  <a:gd name="connsiteX6" fmla="*/ 3136900 w 3217073"/>
                  <a:gd name="connsiteY6" fmla="*/ 292302 h 2197357"/>
                  <a:gd name="connsiteX7" fmla="*/ 3162300 w 3217073"/>
                  <a:gd name="connsiteY7" fmla="*/ 901902 h 2197357"/>
                  <a:gd name="connsiteX8" fmla="*/ 3098800 w 3217073"/>
                  <a:gd name="connsiteY8" fmla="*/ 1562302 h 2197357"/>
                  <a:gd name="connsiteX9" fmla="*/ 3200400 w 3217073"/>
                  <a:gd name="connsiteY9" fmla="*/ 2032202 h 2197357"/>
                  <a:gd name="connsiteX10" fmla="*/ 3162300 w 3217073"/>
                  <a:gd name="connsiteY10" fmla="*/ 2159202 h 2197357"/>
                  <a:gd name="connsiteX11" fmla="*/ 2692400 w 3217073"/>
                  <a:gd name="connsiteY11" fmla="*/ 2133802 h 2197357"/>
                  <a:gd name="connsiteX12" fmla="*/ 1981200 w 3217073"/>
                  <a:gd name="connsiteY12" fmla="*/ 2197302 h 2197357"/>
                  <a:gd name="connsiteX13" fmla="*/ 1333500 w 3217073"/>
                  <a:gd name="connsiteY13" fmla="*/ 2121102 h 2197357"/>
                  <a:gd name="connsiteX14" fmla="*/ 762000 w 3217073"/>
                  <a:gd name="connsiteY14" fmla="*/ 2184602 h 2197357"/>
                  <a:gd name="connsiteX15" fmla="*/ 152400 w 3217073"/>
                  <a:gd name="connsiteY15" fmla="*/ 2133802 h 2197357"/>
                  <a:gd name="connsiteX16" fmla="*/ 25400 w 3217073"/>
                  <a:gd name="connsiteY16" fmla="*/ 2057602 h 2197357"/>
                  <a:gd name="connsiteX17" fmla="*/ 63500 w 3217073"/>
                  <a:gd name="connsiteY17" fmla="*/ 1536902 h 2197357"/>
                  <a:gd name="connsiteX18" fmla="*/ 0 w 3217073"/>
                  <a:gd name="connsiteY18" fmla="*/ 1054302 h 2197357"/>
                  <a:gd name="connsiteX19" fmla="*/ 63500 w 3217073"/>
                  <a:gd name="connsiteY19" fmla="*/ 609802 h 2197357"/>
                  <a:gd name="connsiteX20" fmla="*/ 38100 w 3217073"/>
                  <a:gd name="connsiteY20" fmla="*/ 139902 h 2197357"/>
                  <a:gd name="connsiteX21" fmla="*/ 50800 w 3217073"/>
                  <a:gd name="connsiteY21" fmla="*/ 89102 h 2197357"/>
                  <a:gd name="connsiteX0" fmla="*/ 38100 w 3217073"/>
                  <a:gd name="connsiteY0" fmla="*/ 139902 h 2197357"/>
                  <a:gd name="connsiteX1" fmla="*/ 495300 w 3217073"/>
                  <a:gd name="connsiteY1" fmla="*/ 51002 h 2197357"/>
                  <a:gd name="connsiteX2" fmla="*/ 1168400 w 3217073"/>
                  <a:gd name="connsiteY2" fmla="*/ 89102 h 2197357"/>
                  <a:gd name="connsiteX3" fmla="*/ 1955800 w 3217073"/>
                  <a:gd name="connsiteY3" fmla="*/ 202 h 2197357"/>
                  <a:gd name="connsiteX4" fmla="*/ 2844800 w 3217073"/>
                  <a:gd name="connsiteY4" fmla="*/ 63702 h 2197357"/>
                  <a:gd name="connsiteX5" fmla="*/ 3136900 w 3217073"/>
                  <a:gd name="connsiteY5" fmla="*/ 25602 h 2197357"/>
                  <a:gd name="connsiteX6" fmla="*/ 3136900 w 3217073"/>
                  <a:gd name="connsiteY6" fmla="*/ 292302 h 2197357"/>
                  <a:gd name="connsiteX7" fmla="*/ 3162300 w 3217073"/>
                  <a:gd name="connsiteY7" fmla="*/ 901902 h 2197357"/>
                  <a:gd name="connsiteX8" fmla="*/ 3098800 w 3217073"/>
                  <a:gd name="connsiteY8" fmla="*/ 1562302 h 2197357"/>
                  <a:gd name="connsiteX9" fmla="*/ 3200400 w 3217073"/>
                  <a:gd name="connsiteY9" fmla="*/ 2032202 h 2197357"/>
                  <a:gd name="connsiteX10" fmla="*/ 3162300 w 3217073"/>
                  <a:gd name="connsiteY10" fmla="*/ 2159202 h 2197357"/>
                  <a:gd name="connsiteX11" fmla="*/ 2692400 w 3217073"/>
                  <a:gd name="connsiteY11" fmla="*/ 2133802 h 2197357"/>
                  <a:gd name="connsiteX12" fmla="*/ 1981200 w 3217073"/>
                  <a:gd name="connsiteY12" fmla="*/ 2197302 h 2197357"/>
                  <a:gd name="connsiteX13" fmla="*/ 1333500 w 3217073"/>
                  <a:gd name="connsiteY13" fmla="*/ 2121102 h 2197357"/>
                  <a:gd name="connsiteX14" fmla="*/ 762000 w 3217073"/>
                  <a:gd name="connsiteY14" fmla="*/ 2184602 h 2197357"/>
                  <a:gd name="connsiteX15" fmla="*/ 152400 w 3217073"/>
                  <a:gd name="connsiteY15" fmla="*/ 2133802 h 2197357"/>
                  <a:gd name="connsiteX16" fmla="*/ 25400 w 3217073"/>
                  <a:gd name="connsiteY16" fmla="*/ 2057602 h 2197357"/>
                  <a:gd name="connsiteX17" fmla="*/ 63500 w 3217073"/>
                  <a:gd name="connsiteY17" fmla="*/ 1536902 h 2197357"/>
                  <a:gd name="connsiteX18" fmla="*/ 0 w 3217073"/>
                  <a:gd name="connsiteY18" fmla="*/ 1054302 h 2197357"/>
                  <a:gd name="connsiteX19" fmla="*/ 63500 w 3217073"/>
                  <a:gd name="connsiteY19" fmla="*/ 609802 h 2197357"/>
                  <a:gd name="connsiteX20" fmla="*/ 38100 w 3217073"/>
                  <a:gd name="connsiteY20" fmla="*/ 139902 h 2197357"/>
                  <a:gd name="connsiteX0" fmla="*/ 152400 w 3217073"/>
                  <a:gd name="connsiteY0" fmla="*/ 2133802 h 2200916"/>
                  <a:gd name="connsiteX1" fmla="*/ 25400 w 3217073"/>
                  <a:gd name="connsiteY1" fmla="*/ 2057602 h 2200916"/>
                  <a:gd name="connsiteX2" fmla="*/ 63500 w 3217073"/>
                  <a:gd name="connsiteY2" fmla="*/ 1536902 h 2200916"/>
                  <a:gd name="connsiteX3" fmla="*/ 0 w 3217073"/>
                  <a:gd name="connsiteY3" fmla="*/ 1054302 h 2200916"/>
                  <a:gd name="connsiteX4" fmla="*/ 63500 w 3217073"/>
                  <a:gd name="connsiteY4" fmla="*/ 609802 h 2200916"/>
                  <a:gd name="connsiteX5" fmla="*/ 38100 w 3217073"/>
                  <a:gd name="connsiteY5" fmla="*/ 139902 h 2200916"/>
                  <a:gd name="connsiteX6" fmla="*/ 495300 w 3217073"/>
                  <a:gd name="connsiteY6" fmla="*/ 51002 h 2200916"/>
                  <a:gd name="connsiteX7" fmla="*/ 1168400 w 3217073"/>
                  <a:gd name="connsiteY7" fmla="*/ 89102 h 2200916"/>
                  <a:gd name="connsiteX8" fmla="*/ 1955800 w 3217073"/>
                  <a:gd name="connsiteY8" fmla="*/ 202 h 2200916"/>
                  <a:gd name="connsiteX9" fmla="*/ 2844800 w 3217073"/>
                  <a:gd name="connsiteY9" fmla="*/ 63702 h 2200916"/>
                  <a:gd name="connsiteX10" fmla="*/ 3136900 w 3217073"/>
                  <a:gd name="connsiteY10" fmla="*/ 25602 h 2200916"/>
                  <a:gd name="connsiteX11" fmla="*/ 3136900 w 3217073"/>
                  <a:gd name="connsiteY11" fmla="*/ 292302 h 2200916"/>
                  <a:gd name="connsiteX12" fmla="*/ 3162300 w 3217073"/>
                  <a:gd name="connsiteY12" fmla="*/ 901902 h 2200916"/>
                  <a:gd name="connsiteX13" fmla="*/ 3098800 w 3217073"/>
                  <a:gd name="connsiteY13" fmla="*/ 1562302 h 2200916"/>
                  <a:gd name="connsiteX14" fmla="*/ 3200400 w 3217073"/>
                  <a:gd name="connsiteY14" fmla="*/ 2032202 h 2200916"/>
                  <a:gd name="connsiteX15" fmla="*/ 3162300 w 3217073"/>
                  <a:gd name="connsiteY15" fmla="*/ 2159202 h 2200916"/>
                  <a:gd name="connsiteX16" fmla="*/ 2692400 w 3217073"/>
                  <a:gd name="connsiteY16" fmla="*/ 2133802 h 2200916"/>
                  <a:gd name="connsiteX17" fmla="*/ 1981200 w 3217073"/>
                  <a:gd name="connsiteY17" fmla="*/ 2197302 h 2200916"/>
                  <a:gd name="connsiteX18" fmla="*/ 1333500 w 3217073"/>
                  <a:gd name="connsiteY18" fmla="*/ 2121102 h 2200916"/>
                  <a:gd name="connsiteX19" fmla="*/ 762000 w 3217073"/>
                  <a:gd name="connsiteY19" fmla="*/ 2184602 h 2200916"/>
                  <a:gd name="connsiteX20" fmla="*/ 212619 w 3217073"/>
                  <a:gd name="connsiteY20" fmla="*/ 2200916 h 2200916"/>
                  <a:gd name="connsiteX0" fmla="*/ 25400 w 3217073"/>
                  <a:gd name="connsiteY0" fmla="*/ 2057602 h 2200916"/>
                  <a:gd name="connsiteX1" fmla="*/ 63500 w 3217073"/>
                  <a:gd name="connsiteY1" fmla="*/ 1536902 h 2200916"/>
                  <a:gd name="connsiteX2" fmla="*/ 0 w 3217073"/>
                  <a:gd name="connsiteY2" fmla="*/ 1054302 h 2200916"/>
                  <a:gd name="connsiteX3" fmla="*/ 63500 w 3217073"/>
                  <a:gd name="connsiteY3" fmla="*/ 609802 h 2200916"/>
                  <a:gd name="connsiteX4" fmla="*/ 38100 w 3217073"/>
                  <a:gd name="connsiteY4" fmla="*/ 139902 h 2200916"/>
                  <a:gd name="connsiteX5" fmla="*/ 495300 w 3217073"/>
                  <a:gd name="connsiteY5" fmla="*/ 51002 h 2200916"/>
                  <a:gd name="connsiteX6" fmla="*/ 1168400 w 3217073"/>
                  <a:gd name="connsiteY6" fmla="*/ 89102 h 2200916"/>
                  <a:gd name="connsiteX7" fmla="*/ 1955800 w 3217073"/>
                  <a:gd name="connsiteY7" fmla="*/ 202 h 2200916"/>
                  <a:gd name="connsiteX8" fmla="*/ 2844800 w 3217073"/>
                  <a:gd name="connsiteY8" fmla="*/ 63702 h 2200916"/>
                  <a:gd name="connsiteX9" fmla="*/ 3136900 w 3217073"/>
                  <a:gd name="connsiteY9" fmla="*/ 25602 h 2200916"/>
                  <a:gd name="connsiteX10" fmla="*/ 3136900 w 3217073"/>
                  <a:gd name="connsiteY10" fmla="*/ 292302 h 2200916"/>
                  <a:gd name="connsiteX11" fmla="*/ 3162300 w 3217073"/>
                  <a:gd name="connsiteY11" fmla="*/ 901902 h 2200916"/>
                  <a:gd name="connsiteX12" fmla="*/ 3098800 w 3217073"/>
                  <a:gd name="connsiteY12" fmla="*/ 1562302 h 2200916"/>
                  <a:gd name="connsiteX13" fmla="*/ 3200400 w 3217073"/>
                  <a:gd name="connsiteY13" fmla="*/ 2032202 h 2200916"/>
                  <a:gd name="connsiteX14" fmla="*/ 3162300 w 3217073"/>
                  <a:gd name="connsiteY14" fmla="*/ 2159202 h 2200916"/>
                  <a:gd name="connsiteX15" fmla="*/ 2692400 w 3217073"/>
                  <a:gd name="connsiteY15" fmla="*/ 2133802 h 2200916"/>
                  <a:gd name="connsiteX16" fmla="*/ 1981200 w 3217073"/>
                  <a:gd name="connsiteY16" fmla="*/ 2197302 h 2200916"/>
                  <a:gd name="connsiteX17" fmla="*/ 1333500 w 3217073"/>
                  <a:gd name="connsiteY17" fmla="*/ 2121102 h 2200916"/>
                  <a:gd name="connsiteX18" fmla="*/ 762000 w 3217073"/>
                  <a:gd name="connsiteY18" fmla="*/ 2184602 h 2200916"/>
                  <a:gd name="connsiteX19" fmla="*/ 212619 w 3217073"/>
                  <a:gd name="connsiteY19" fmla="*/ 2200916 h 2200916"/>
                  <a:gd name="connsiteX0" fmla="*/ 25400 w 3217073"/>
                  <a:gd name="connsiteY0" fmla="*/ 2057972 h 2201286"/>
                  <a:gd name="connsiteX1" fmla="*/ 63500 w 3217073"/>
                  <a:gd name="connsiteY1" fmla="*/ 1537272 h 2201286"/>
                  <a:gd name="connsiteX2" fmla="*/ 0 w 3217073"/>
                  <a:gd name="connsiteY2" fmla="*/ 1054672 h 2201286"/>
                  <a:gd name="connsiteX3" fmla="*/ 63500 w 3217073"/>
                  <a:gd name="connsiteY3" fmla="*/ 610172 h 2201286"/>
                  <a:gd name="connsiteX4" fmla="*/ 38100 w 3217073"/>
                  <a:gd name="connsiteY4" fmla="*/ 140272 h 2201286"/>
                  <a:gd name="connsiteX5" fmla="*/ 495300 w 3217073"/>
                  <a:gd name="connsiteY5" fmla="*/ 51372 h 2201286"/>
                  <a:gd name="connsiteX6" fmla="*/ 1168400 w 3217073"/>
                  <a:gd name="connsiteY6" fmla="*/ 89472 h 2201286"/>
                  <a:gd name="connsiteX7" fmla="*/ 1955800 w 3217073"/>
                  <a:gd name="connsiteY7" fmla="*/ 572 h 2201286"/>
                  <a:gd name="connsiteX8" fmla="*/ 2844800 w 3217073"/>
                  <a:gd name="connsiteY8" fmla="*/ 64072 h 2201286"/>
                  <a:gd name="connsiteX9" fmla="*/ 3136900 w 3217073"/>
                  <a:gd name="connsiteY9" fmla="*/ 292672 h 2201286"/>
                  <a:gd name="connsiteX10" fmla="*/ 3162300 w 3217073"/>
                  <a:gd name="connsiteY10" fmla="*/ 902272 h 2201286"/>
                  <a:gd name="connsiteX11" fmla="*/ 3098800 w 3217073"/>
                  <a:gd name="connsiteY11" fmla="*/ 1562672 h 2201286"/>
                  <a:gd name="connsiteX12" fmla="*/ 3200400 w 3217073"/>
                  <a:gd name="connsiteY12" fmla="*/ 2032572 h 2201286"/>
                  <a:gd name="connsiteX13" fmla="*/ 3162300 w 3217073"/>
                  <a:gd name="connsiteY13" fmla="*/ 2159572 h 2201286"/>
                  <a:gd name="connsiteX14" fmla="*/ 2692400 w 3217073"/>
                  <a:gd name="connsiteY14" fmla="*/ 2134172 h 2201286"/>
                  <a:gd name="connsiteX15" fmla="*/ 1981200 w 3217073"/>
                  <a:gd name="connsiteY15" fmla="*/ 2197672 h 2201286"/>
                  <a:gd name="connsiteX16" fmla="*/ 1333500 w 3217073"/>
                  <a:gd name="connsiteY16" fmla="*/ 2121472 h 2201286"/>
                  <a:gd name="connsiteX17" fmla="*/ 762000 w 3217073"/>
                  <a:gd name="connsiteY17" fmla="*/ 2184972 h 2201286"/>
                  <a:gd name="connsiteX18" fmla="*/ 212619 w 3217073"/>
                  <a:gd name="connsiteY18" fmla="*/ 2201286 h 2201286"/>
                  <a:gd name="connsiteX0" fmla="*/ 25400 w 3181715"/>
                  <a:gd name="connsiteY0" fmla="*/ 2057972 h 2201286"/>
                  <a:gd name="connsiteX1" fmla="*/ 63500 w 3181715"/>
                  <a:gd name="connsiteY1" fmla="*/ 1537272 h 2201286"/>
                  <a:gd name="connsiteX2" fmla="*/ 0 w 3181715"/>
                  <a:gd name="connsiteY2" fmla="*/ 1054672 h 2201286"/>
                  <a:gd name="connsiteX3" fmla="*/ 63500 w 3181715"/>
                  <a:gd name="connsiteY3" fmla="*/ 610172 h 2201286"/>
                  <a:gd name="connsiteX4" fmla="*/ 38100 w 3181715"/>
                  <a:gd name="connsiteY4" fmla="*/ 140272 h 2201286"/>
                  <a:gd name="connsiteX5" fmla="*/ 495300 w 3181715"/>
                  <a:gd name="connsiteY5" fmla="*/ 51372 h 2201286"/>
                  <a:gd name="connsiteX6" fmla="*/ 1168400 w 3181715"/>
                  <a:gd name="connsiteY6" fmla="*/ 89472 h 2201286"/>
                  <a:gd name="connsiteX7" fmla="*/ 1955800 w 3181715"/>
                  <a:gd name="connsiteY7" fmla="*/ 572 h 2201286"/>
                  <a:gd name="connsiteX8" fmla="*/ 2844800 w 3181715"/>
                  <a:gd name="connsiteY8" fmla="*/ 64072 h 2201286"/>
                  <a:gd name="connsiteX9" fmla="*/ 3136900 w 3181715"/>
                  <a:gd name="connsiteY9" fmla="*/ 292672 h 2201286"/>
                  <a:gd name="connsiteX10" fmla="*/ 3162300 w 3181715"/>
                  <a:gd name="connsiteY10" fmla="*/ 902272 h 2201286"/>
                  <a:gd name="connsiteX11" fmla="*/ 3098800 w 3181715"/>
                  <a:gd name="connsiteY11" fmla="*/ 1562672 h 2201286"/>
                  <a:gd name="connsiteX12" fmla="*/ 3162300 w 3181715"/>
                  <a:gd name="connsiteY12" fmla="*/ 2159572 h 2201286"/>
                  <a:gd name="connsiteX13" fmla="*/ 2692400 w 3181715"/>
                  <a:gd name="connsiteY13" fmla="*/ 2134172 h 2201286"/>
                  <a:gd name="connsiteX14" fmla="*/ 1981200 w 3181715"/>
                  <a:gd name="connsiteY14" fmla="*/ 2197672 h 2201286"/>
                  <a:gd name="connsiteX15" fmla="*/ 1333500 w 3181715"/>
                  <a:gd name="connsiteY15" fmla="*/ 2121472 h 2201286"/>
                  <a:gd name="connsiteX16" fmla="*/ 762000 w 3181715"/>
                  <a:gd name="connsiteY16" fmla="*/ 2184972 h 2201286"/>
                  <a:gd name="connsiteX17" fmla="*/ 212619 w 3181715"/>
                  <a:gd name="connsiteY17" fmla="*/ 2201286 h 2201286"/>
                  <a:gd name="connsiteX0" fmla="*/ 25400 w 3171853"/>
                  <a:gd name="connsiteY0" fmla="*/ 2057972 h 2201286"/>
                  <a:gd name="connsiteX1" fmla="*/ 63500 w 3171853"/>
                  <a:gd name="connsiteY1" fmla="*/ 1537272 h 2201286"/>
                  <a:gd name="connsiteX2" fmla="*/ 0 w 3171853"/>
                  <a:gd name="connsiteY2" fmla="*/ 1054672 h 2201286"/>
                  <a:gd name="connsiteX3" fmla="*/ 63500 w 3171853"/>
                  <a:gd name="connsiteY3" fmla="*/ 610172 h 2201286"/>
                  <a:gd name="connsiteX4" fmla="*/ 38100 w 3171853"/>
                  <a:gd name="connsiteY4" fmla="*/ 140272 h 2201286"/>
                  <a:gd name="connsiteX5" fmla="*/ 495300 w 3171853"/>
                  <a:gd name="connsiteY5" fmla="*/ 51372 h 2201286"/>
                  <a:gd name="connsiteX6" fmla="*/ 1168400 w 3171853"/>
                  <a:gd name="connsiteY6" fmla="*/ 89472 h 2201286"/>
                  <a:gd name="connsiteX7" fmla="*/ 1955800 w 3171853"/>
                  <a:gd name="connsiteY7" fmla="*/ 572 h 2201286"/>
                  <a:gd name="connsiteX8" fmla="*/ 2844800 w 3171853"/>
                  <a:gd name="connsiteY8" fmla="*/ 64072 h 2201286"/>
                  <a:gd name="connsiteX9" fmla="*/ 3136900 w 3171853"/>
                  <a:gd name="connsiteY9" fmla="*/ 292672 h 2201286"/>
                  <a:gd name="connsiteX10" fmla="*/ 3162300 w 3171853"/>
                  <a:gd name="connsiteY10" fmla="*/ 902272 h 2201286"/>
                  <a:gd name="connsiteX11" fmla="*/ 3098800 w 3171853"/>
                  <a:gd name="connsiteY11" fmla="*/ 1562672 h 2201286"/>
                  <a:gd name="connsiteX12" fmla="*/ 3061935 w 3171853"/>
                  <a:gd name="connsiteY12" fmla="*/ 2094322 h 2201286"/>
                  <a:gd name="connsiteX13" fmla="*/ 2692400 w 3171853"/>
                  <a:gd name="connsiteY13" fmla="*/ 2134172 h 2201286"/>
                  <a:gd name="connsiteX14" fmla="*/ 1981200 w 3171853"/>
                  <a:gd name="connsiteY14" fmla="*/ 2197672 h 2201286"/>
                  <a:gd name="connsiteX15" fmla="*/ 1333500 w 3171853"/>
                  <a:gd name="connsiteY15" fmla="*/ 2121472 h 2201286"/>
                  <a:gd name="connsiteX16" fmla="*/ 762000 w 3171853"/>
                  <a:gd name="connsiteY16" fmla="*/ 2184972 h 2201286"/>
                  <a:gd name="connsiteX17" fmla="*/ 212619 w 3171853"/>
                  <a:gd name="connsiteY17" fmla="*/ 2201286 h 2201286"/>
                  <a:gd name="connsiteX0" fmla="*/ 25400 w 3171853"/>
                  <a:gd name="connsiteY0" fmla="*/ 2057972 h 2201286"/>
                  <a:gd name="connsiteX1" fmla="*/ 63500 w 3171853"/>
                  <a:gd name="connsiteY1" fmla="*/ 1537272 h 2201286"/>
                  <a:gd name="connsiteX2" fmla="*/ 0 w 3171853"/>
                  <a:gd name="connsiteY2" fmla="*/ 1054672 h 2201286"/>
                  <a:gd name="connsiteX3" fmla="*/ 63500 w 3171853"/>
                  <a:gd name="connsiteY3" fmla="*/ 610172 h 2201286"/>
                  <a:gd name="connsiteX4" fmla="*/ 46463 w 3171853"/>
                  <a:gd name="connsiteY4" fmla="*/ 168236 h 2201286"/>
                  <a:gd name="connsiteX5" fmla="*/ 495300 w 3171853"/>
                  <a:gd name="connsiteY5" fmla="*/ 51372 h 2201286"/>
                  <a:gd name="connsiteX6" fmla="*/ 1168400 w 3171853"/>
                  <a:gd name="connsiteY6" fmla="*/ 89472 h 2201286"/>
                  <a:gd name="connsiteX7" fmla="*/ 1955800 w 3171853"/>
                  <a:gd name="connsiteY7" fmla="*/ 572 h 2201286"/>
                  <a:gd name="connsiteX8" fmla="*/ 2844800 w 3171853"/>
                  <a:gd name="connsiteY8" fmla="*/ 64072 h 2201286"/>
                  <a:gd name="connsiteX9" fmla="*/ 3136900 w 3171853"/>
                  <a:gd name="connsiteY9" fmla="*/ 292672 h 2201286"/>
                  <a:gd name="connsiteX10" fmla="*/ 3162300 w 3171853"/>
                  <a:gd name="connsiteY10" fmla="*/ 902272 h 2201286"/>
                  <a:gd name="connsiteX11" fmla="*/ 3098800 w 3171853"/>
                  <a:gd name="connsiteY11" fmla="*/ 1562672 h 2201286"/>
                  <a:gd name="connsiteX12" fmla="*/ 3061935 w 3171853"/>
                  <a:gd name="connsiteY12" fmla="*/ 2094322 h 2201286"/>
                  <a:gd name="connsiteX13" fmla="*/ 2692400 w 3171853"/>
                  <a:gd name="connsiteY13" fmla="*/ 2134172 h 2201286"/>
                  <a:gd name="connsiteX14" fmla="*/ 1981200 w 3171853"/>
                  <a:gd name="connsiteY14" fmla="*/ 2197672 h 2201286"/>
                  <a:gd name="connsiteX15" fmla="*/ 1333500 w 3171853"/>
                  <a:gd name="connsiteY15" fmla="*/ 2121472 h 2201286"/>
                  <a:gd name="connsiteX16" fmla="*/ 762000 w 3171853"/>
                  <a:gd name="connsiteY16" fmla="*/ 2184972 h 2201286"/>
                  <a:gd name="connsiteX17" fmla="*/ 212619 w 3171853"/>
                  <a:gd name="connsiteY17" fmla="*/ 2201286 h 2201286"/>
                  <a:gd name="connsiteX0" fmla="*/ 25400 w 3171853"/>
                  <a:gd name="connsiteY0" fmla="*/ 2057972 h 2197739"/>
                  <a:gd name="connsiteX1" fmla="*/ 63500 w 3171853"/>
                  <a:gd name="connsiteY1" fmla="*/ 1537272 h 2197739"/>
                  <a:gd name="connsiteX2" fmla="*/ 0 w 3171853"/>
                  <a:gd name="connsiteY2" fmla="*/ 1054672 h 2197739"/>
                  <a:gd name="connsiteX3" fmla="*/ 63500 w 3171853"/>
                  <a:gd name="connsiteY3" fmla="*/ 610172 h 2197739"/>
                  <a:gd name="connsiteX4" fmla="*/ 46463 w 3171853"/>
                  <a:gd name="connsiteY4" fmla="*/ 168236 h 2197739"/>
                  <a:gd name="connsiteX5" fmla="*/ 495300 w 3171853"/>
                  <a:gd name="connsiteY5" fmla="*/ 51372 h 2197739"/>
                  <a:gd name="connsiteX6" fmla="*/ 1168400 w 3171853"/>
                  <a:gd name="connsiteY6" fmla="*/ 89472 h 2197739"/>
                  <a:gd name="connsiteX7" fmla="*/ 1955800 w 3171853"/>
                  <a:gd name="connsiteY7" fmla="*/ 572 h 2197739"/>
                  <a:gd name="connsiteX8" fmla="*/ 2844800 w 3171853"/>
                  <a:gd name="connsiteY8" fmla="*/ 64072 h 2197739"/>
                  <a:gd name="connsiteX9" fmla="*/ 3136900 w 3171853"/>
                  <a:gd name="connsiteY9" fmla="*/ 292672 h 2197739"/>
                  <a:gd name="connsiteX10" fmla="*/ 3162300 w 3171853"/>
                  <a:gd name="connsiteY10" fmla="*/ 902272 h 2197739"/>
                  <a:gd name="connsiteX11" fmla="*/ 3098800 w 3171853"/>
                  <a:gd name="connsiteY11" fmla="*/ 1562672 h 2197739"/>
                  <a:gd name="connsiteX12" fmla="*/ 3061935 w 3171853"/>
                  <a:gd name="connsiteY12" fmla="*/ 2094322 h 2197739"/>
                  <a:gd name="connsiteX13" fmla="*/ 2692400 w 3171853"/>
                  <a:gd name="connsiteY13" fmla="*/ 2134172 h 2197739"/>
                  <a:gd name="connsiteX14" fmla="*/ 1981200 w 3171853"/>
                  <a:gd name="connsiteY14" fmla="*/ 2197672 h 2197739"/>
                  <a:gd name="connsiteX15" fmla="*/ 1333500 w 3171853"/>
                  <a:gd name="connsiteY15" fmla="*/ 2121472 h 2197739"/>
                  <a:gd name="connsiteX16" fmla="*/ 762000 w 3171853"/>
                  <a:gd name="connsiteY16" fmla="*/ 2184972 h 2197739"/>
                  <a:gd name="connsiteX17" fmla="*/ 179164 w 3171853"/>
                  <a:gd name="connsiteY17" fmla="*/ 2126715 h 2197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71853" h="2197739">
                    <a:moveTo>
                      <a:pt x="25400" y="2057972"/>
                    </a:moveTo>
                    <a:cubicBezTo>
                      <a:pt x="10583" y="1958489"/>
                      <a:pt x="67733" y="1704489"/>
                      <a:pt x="63500" y="1537272"/>
                    </a:cubicBezTo>
                    <a:cubicBezTo>
                      <a:pt x="59267" y="1370055"/>
                      <a:pt x="0" y="1209189"/>
                      <a:pt x="0" y="1054672"/>
                    </a:cubicBezTo>
                    <a:cubicBezTo>
                      <a:pt x="0" y="900155"/>
                      <a:pt x="57150" y="762572"/>
                      <a:pt x="63500" y="610172"/>
                    </a:cubicBezTo>
                    <a:cubicBezTo>
                      <a:pt x="69850" y="457772"/>
                      <a:pt x="-25504" y="261369"/>
                      <a:pt x="46463" y="168236"/>
                    </a:cubicBezTo>
                    <a:cubicBezTo>
                      <a:pt x="118430" y="75103"/>
                      <a:pt x="308311" y="64499"/>
                      <a:pt x="495300" y="51372"/>
                    </a:cubicBezTo>
                    <a:cubicBezTo>
                      <a:pt x="682290" y="38245"/>
                      <a:pt x="924983" y="97939"/>
                      <a:pt x="1168400" y="89472"/>
                    </a:cubicBezTo>
                    <a:cubicBezTo>
                      <a:pt x="1411817" y="81005"/>
                      <a:pt x="1676400" y="4805"/>
                      <a:pt x="1955800" y="572"/>
                    </a:cubicBezTo>
                    <a:cubicBezTo>
                      <a:pt x="2235200" y="-3661"/>
                      <a:pt x="2647950" y="15389"/>
                      <a:pt x="2844800" y="64072"/>
                    </a:cubicBezTo>
                    <a:cubicBezTo>
                      <a:pt x="3041650" y="112755"/>
                      <a:pt x="3083983" y="152972"/>
                      <a:pt x="3136900" y="292672"/>
                    </a:cubicBezTo>
                    <a:cubicBezTo>
                      <a:pt x="3189817" y="432372"/>
                      <a:pt x="3168650" y="690605"/>
                      <a:pt x="3162300" y="902272"/>
                    </a:cubicBezTo>
                    <a:cubicBezTo>
                      <a:pt x="3155950" y="1113939"/>
                      <a:pt x="3115527" y="1363997"/>
                      <a:pt x="3098800" y="1562672"/>
                    </a:cubicBezTo>
                    <a:cubicBezTo>
                      <a:pt x="3082073" y="1761347"/>
                      <a:pt x="3129668" y="1999072"/>
                      <a:pt x="3061935" y="2094322"/>
                    </a:cubicBezTo>
                    <a:cubicBezTo>
                      <a:pt x="2994202" y="2189572"/>
                      <a:pt x="2872522" y="2116947"/>
                      <a:pt x="2692400" y="2134172"/>
                    </a:cubicBezTo>
                    <a:cubicBezTo>
                      <a:pt x="2512278" y="2151397"/>
                      <a:pt x="2207683" y="2199789"/>
                      <a:pt x="1981200" y="2197672"/>
                    </a:cubicBezTo>
                    <a:cubicBezTo>
                      <a:pt x="1754717" y="2195555"/>
                      <a:pt x="1536700" y="2123589"/>
                      <a:pt x="1333500" y="2121472"/>
                    </a:cubicBezTo>
                    <a:cubicBezTo>
                      <a:pt x="1130300" y="2119355"/>
                      <a:pt x="954389" y="2184098"/>
                      <a:pt x="762000" y="2184972"/>
                    </a:cubicBezTo>
                    <a:cubicBezTo>
                      <a:pt x="569611" y="2185846"/>
                      <a:pt x="241712" y="2080768"/>
                      <a:pt x="179164" y="2126715"/>
                    </a:cubicBezTo>
                  </a:path>
                </a:pathLst>
              </a:custGeom>
              <a:noFill/>
              <a:ln w="38100">
                <a:solidFill>
                  <a:srgbClr val="5B5D2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思源黑体 CN Regular" panose="020B0500000000000000" pitchFamily="34" charset="-122"/>
                  <a:ea typeface="思源黑体 CN Regular" panose="020B0500000000000000" pitchFamily="34" charset="-122"/>
                  <a:cs typeface="+mn-cs"/>
                </a:endParaRPr>
              </a:p>
            </p:txBody>
          </p:sp>
          <p:sp>
            <p:nvSpPr>
              <p:cNvPr id="21" name="TextBox 20">
                <a:extLst>
                  <a:ext uri="{FF2B5EF4-FFF2-40B4-BE49-F238E27FC236}">
                    <a16:creationId xmlns:a16="http://schemas.microsoft.com/office/drawing/2014/main" id="{641EED9F-577D-4C9F-835C-D05777FBADFD}"/>
                  </a:ext>
                </a:extLst>
              </p:cNvPr>
              <p:cNvSpPr txBox="1"/>
              <p:nvPr/>
            </p:nvSpPr>
            <p:spPr>
              <a:xfrm>
                <a:off x="4719871" y="407706"/>
                <a:ext cx="6693895" cy="47335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600" b="0" i="0" u="none" strike="noStrike" kern="1200" cap="none" spc="0" normalizeH="0" baseline="0" noProof="0" dirty="0">
                  <a:ln w="3175">
                    <a:solidFill>
                      <a:srgbClr val="525414"/>
                    </a:solidFill>
                  </a:ln>
                  <a:solidFill>
                    <a:srgbClr val="525415"/>
                  </a:solidFill>
                  <a:effectLst/>
                  <a:uLnTx/>
                  <a:uFillTx/>
                  <a:latin typeface="Constantia" panose="02030602050306030303" pitchFamily="18" charset="0"/>
                  <a:ea typeface="+mn-ea"/>
                  <a:cs typeface="+mn-cs"/>
                </a:endParaRPr>
              </a:p>
            </p:txBody>
          </p:sp>
        </p:grpSp>
      </p:gr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69789" y="5100543"/>
            <a:ext cx="1047805" cy="1508477"/>
          </a:xfrm>
          <a:prstGeom prst="rect">
            <a:avLst/>
          </a:prstGeom>
        </p:spPr>
      </p:pic>
    </p:spTree>
    <p:extLst>
      <p:ext uri="{BB962C8B-B14F-4D97-AF65-F5344CB8AC3E}">
        <p14:creationId xmlns:p14="http://schemas.microsoft.com/office/powerpoint/2010/main" val="299826759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xmlns:a16="http://schemas.microsoft.com/office/drawing/2014/main" xmlns:a14="http://schemas.microsoft.com/office/drawing/2010/main">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left)">
                                      <p:cBhvr>
                                        <p:cTn id="28" dur="1000"/>
                                        <p:tgtEl>
                                          <p:spTgt spid="13"/>
                                        </p:tgtEl>
                                      </p:cBhvr>
                                    </p:animEffect>
                                  </p:childTnLst>
                                </p:cTn>
                              </p:par>
                            </p:childTnLst>
                          </p:cTn>
                        </p:par>
                        <p:par>
                          <p:cTn id="29" fill="hold">
                            <p:stCondLst>
                              <p:cond delay="1000"/>
                            </p:stCondLst>
                            <p:childTnLst>
                              <p:par>
                                <p:cTn id="30" presetID="16" presetClass="entr" presetSubtype="21" fill="hold" grpId="0" nodeType="after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arn(inVertical)">
                                      <p:cBhvr>
                                        <p:cTn id="32" dur="10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wipe(down)">
                                      <p:cBhvr>
                                        <p:cTn id="3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DC76DE-6C8B-405B-8FB1-478BA872CBCA}"/>
              </a:ext>
            </a:extLst>
          </p:cNvPr>
          <p:cNvSpPr/>
          <p:nvPr/>
        </p:nvSpPr>
        <p:spPr>
          <a:xfrm>
            <a:off x="401256" y="280686"/>
            <a:ext cx="11389488" cy="6296628"/>
          </a:xfrm>
          <a:prstGeom prst="rect">
            <a:avLst/>
          </a:prstGeom>
          <a:noFill/>
          <a:ln w="76200">
            <a:solidFill>
              <a:srgbClr val="1F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4" name="图片 3">
            <a:extLst>
              <a:ext uri="{FF2B5EF4-FFF2-40B4-BE49-F238E27FC236}">
                <a16:creationId xmlns:a16="http://schemas.microsoft.com/office/drawing/2014/main" id="{0A86C0FF-0FD6-4065-9E45-02BF682CDAD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1256" y="167640"/>
            <a:ext cx="1610424" cy="2164080"/>
          </a:xfrm>
          <a:prstGeom prst="rect">
            <a:avLst/>
          </a:prstGeom>
        </p:spPr>
      </p:pic>
      <p:pic>
        <p:nvPicPr>
          <p:cNvPr id="8" name="图片 7">
            <a:extLst>
              <a:ext uri="{FF2B5EF4-FFF2-40B4-BE49-F238E27FC236}">
                <a16:creationId xmlns:a16="http://schemas.microsoft.com/office/drawing/2014/main" id="{66508263-9DA8-48DF-8B8E-A2B1BEF5619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91679" y="561791"/>
            <a:ext cx="3148468" cy="3309805"/>
          </a:xfrm>
          <a:prstGeom prst="rect">
            <a:avLst/>
          </a:prstGeom>
        </p:spPr>
      </p:pic>
      <p:sp>
        <p:nvSpPr>
          <p:cNvPr id="3" name="Rectangle 2"/>
          <p:cNvSpPr/>
          <p:nvPr/>
        </p:nvSpPr>
        <p:spPr>
          <a:xfrm>
            <a:off x="4336810" y="3975411"/>
            <a:ext cx="7145962" cy="369332"/>
          </a:xfrm>
          <a:prstGeom prst="rect">
            <a:avLst/>
          </a:prstGeom>
        </p:spPr>
        <p:txBody>
          <a:bodyPr wrap="square">
            <a:spAutoFit/>
          </a:bodyPr>
          <a:lstStyle/>
          <a:p>
            <a:r>
              <a:rPr lang="en-US" dirty="0"/>
              <a:t>https://www.youtube.com/watch?v=e6PKYkA_81k&amp;t=30s</a:t>
            </a:r>
          </a:p>
        </p:txBody>
      </p:sp>
      <p:sp>
        <p:nvSpPr>
          <p:cNvPr id="7" name="Rectangle 6"/>
          <p:cNvSpPr/>
          <p:nvPr/>
        </p:nvSpPr>
        <p:spPr>
          <a:xfrm>
            <a:off x="1050872" y="816516"/>
            <a:ext cx="8474128" cy="2123658"/>
          </a:xfrm>
          <a:prstGeom prst="rect">
            <a:avLst/>
          </a:prstGeom>
          <a:noFill/>
        </p:spPr>
        <p:txBody>
          <a:bodyPr wrap="square" lIns="91440" tIns="45720" rIns="91440" bIns="45720">
            <a:spAutoFit/>
          </a:bodyPr>
          <a:lstStyle/>
          <a:p>
            <a:pPr algn="ctr"/>
            <a:r>
              <a:rPr lang="en-US" sz="6600" b="1" cap="none" spc="0" dirty="0">
                <a:ln w="9525">
                  <a:solidFill>
                    <a:schemeClr val="bg1"/>
                  </a:solidFill>
                  <a:prstDash val="solid"/>
                </a:ln>
                <a:solidFill>
                  <a:schemeClr val="accent1">
                    <a:lumMod val="50000"/>
                  </a:schemeClr>
                </a:solidFill>
                <a:effectLst>
                  <a:outerShdw blurRad="12700" dist="38100" dir="2700000" algn="tl" rotWithShape="0">
                    <a:schemeClr val="accent5">
                      <a:lumMod val="60000"/>
                      <a:lumOff val="40000"/>
                    </a:schemeClr>
                  </a:outerShdw>
                </a:effectLst>
                <a:latin typeface="UTM Showcard" panose="02040603050506020204" pitchFamily="18" charset="0"/>
              </a:rPr>
              <a:t>Anh hùng </a:t>
            </a:r>
          </a:p>
          <a:p>
            <a:pPr algn="ctr"/>
            <a:r>
              <a:rPr lang="en-US" sz="66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UTM Showcard" panose="02040603050506020204" pitchFamily="18" charset="0"/>
              </a:rPr>
              <a:t>							Võ Thị Sáu</a:t>
            </a:r>
          </a:p>
        </p:txBody>
      </p:sp>
      <p:pic>
        <p:nvPicPr>
          <p:cNvPr id="3074" name="Picture 2" descr="Đúng, Võ Thị Sáu là nữ anh hùng lực lượng vũ trang trẻ nhất Việt Nam -  VnExpres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2053" y="2474462"/>
            <a:ext cx="3326786" cy="37433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960923616"/>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xmlns:a16="http://schemas.microsoft.com/office/drawing/2014/main" xmlns:a14="http://schemas.microsoft.com/office/drawing/2010/main" xmlns:ma14="http://schemas.microsoft.com/office/mac/drawingml/2011/main">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par>
                                <p:cTn id="8" presetID="21" presetClass="entr" presetSubtype="1" fill="hold" nodeType="withEffect">
                                  <p:stCondLst>
                                    <p:cond delay="0"/>
                                  </p:stCondLst>
                                  <p:childTnLst>
                                    <p:set>
                                      <p:cBhvr>
                                        <p:cTn id="9" dur="1" fill="hold">
                                          <p:stCondLst>
                                            <p:cond delay="0"/>
                                          </p:stCondLst>
                                        </p:cTn>
                                        <p:tgtEl>
                                          <p:spTgt spid="3074"/>
                                        </p:tgtEl>
                                        <p:attrNameLst>
                                          <p:attrName>style.visibility</p:attrName>
                                        </p:attrNameLst>
                                      </p:cBhvr>
                                      <p:to>
                                        <p:strVal val="visible"/>
                                      </p:to>
                                    </p:set>
                                    <p:animEffect transition="in" filter="wheel(1)">
                                      <p:cBhvr>
                                        <p:cTn id="10"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DC76DE-6C8B-405B-8FB1-478BA872CBCA}"/>
              </a:ext>
            </a:extLst>
          </p:cNvPr>
          <p:cNvSpPr/>
          <p:nvPr/>
        </p:nvSpPr>
        <p:spPr>
          <a:xfrm>
            <a:off x="401256" y="280686"/>
            <a:ext cx="11389488" cy="6296628"/>
          </a:xfrm>
          <a:prstGeom prst="rect">
            <a:avLst/>
          </a:prstGeom>
          <a:noFill/>
          <a:ln w="76200">
            <a:solidFill>
              <a:srgbClr val="1F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4" name="图片 3">
            <a:extLst>
              <a:ext uri="{FF2B5EF4-FFF2-40B4-BE49-F238E27FC236}">
                <a16:creationId xmlns:a16="http://schemas.microsoft.com/office/drawing/2014/main" id="{0A86C0FF-0FD6-4065-9E45-02BF682CDAD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1256" y="167640"/>
            <a:ext cx="1610424" cy="2164080"/>
          </a:xfrm>
          <a:prstGeom prst="rect">
            <a:avLst/>
          </a:prstGeom>
        </p:spPr>
      </p:pic>
      <p:sp>
        <p:nvSpPr>
          <p:cNvPr id="5" name="文本框 4">
            <a:extLst>
              <a:ext uri="{FF2B5EF4-FFF2-40B4-BE49-F238E27FC236}">
                <a16:creationId xmlns:a16="http://schemas.microsoft.com/office/drawing/2014/main" id="{6CA3558A-7DC6-4793-980A-93227EB6D3B1}"/>
              </a:ext>
            </a:extLst>
          </p:cNvPr>
          <p:cNvSpPr txBox="1"/>
          <p:nvPr/>
        </p:nvSpPr>
        <p:spPr>
          <a:xfrm>
            <a:off x="1979011" y="514159"/>
            <a:ext cx="7774069" cy="1077218"/>
          </a:xfrm>
          <a:prstGeom prst="rect">
            <a:avLst/>
          </a:prstGeom>
          <a:noFill/>
        </p:spPr>
        <p:txBody>
          <a:bodyPr wrap="square" rtlCol="0">
            <a:spAutoFit/>
          </a:bodyPr>
          <a:lstStyle/>
          <a:p>
            <a:r>
              <a:rPr lang="en-US" altLang="zh-CN" sz="3200" dirty="0">
                <a:solidFill>
                  <a:srgbClr val="FFC000"/>
                </a:solidFill>
                <a:latin typeface="SVN-Cookies" panose="02040603050506020204" pitchFamily="18" charset="0"/>
                <a:cs typeface="+mn-ea"/>
                <a:sym typeface="+mn-lt"/>
              </a:rPr>
              <a:t>Nhân vật truyện em đã được nghe, được học</a:t>
            </a:r>
            <a:endParaRPr lang="zh-CN" altLang="en-US" sz="3200" dirty="0">
              <a:solidFill>
                <a:srgbClr val="FFC000"/>
              </a:solidFill>
              <a:latin typeface="SVN-Cookies" panose="02040603050506020204" pitchFamily="18" charset="0"/>
              <a:cs typeface="+mn-ea"/>
              <a:sym typeface="+mn-lt"/>
            </a:endParaRPr>
          </a:p>
        </p:txBody>
      </p:sp>
      <p:pic>
        <p:nvPicPr>
          <p:cNvPr id="8" name="图片 7">
            <a:extLst>
              <a:ext uri="{FF2B5EF4-FFF2-40B4-BE49-F238E27FC236}">
                <a16:creationId xmlns:a16="http://schemas.microsoft.com/office/drawing/2014/main" id="{66508263-9DA8-48DF-8B8E-A2B1BEF5619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91679" y="561791"/>
            <a:ext cx="3148468" cy="3309805"/>
          </a:xfrm>
          <a:prstGeom prst="rect">
            <a:avLst/>
          </a:prstGeom>
        </p:spPr>
      </p:pic>
      <p:pic>
        <p:nvPicPr>
          <p:cNvPr id="27" name="Picture 17" descr="Picture 006"/>
          <p:cNvPicPr>
            <a:picLocks noChangeAspect="1" noChangeArrowheads="1"/>
          </p:cNvPicPr>
          <p:nvPr/>
        </p:nvPicPr>
        <p:blipFill>
          <a:blip r:embed="rId4">
            <a:lum contrast="14000"/>
            <a:extLst>
              <a:ext uri="{28A0092B-C50C-407E-A947-70E740481C1C}">
                <a14:useLocalDpi xmlns:a14="http://schemas.microsoft.com/office/drawing/2010/main" val="0"/>
              </a:ext>
            </a:extLst>
          </a:blip>
          <a:srcRect l="7176" r="18471" b="19829"/>
          <a:stretch>
            <a:fillRect/>
          </a:stretch>
        </p:blipFill>
        <p:spPr bwMode="auto">
          <a:xfrm rot="18688759">
            <a:off x="1782882" y="2325396"/>
            <a:ext cx="2360612" cy="3506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18" descr="Picture 006"/>
          <p:cNvPicPr>
            <a:picLocks noChangeAspect="1" noChangeArrowheads="1"/>
          </p:cNvPicPr>
          <p:nvPr/>
        </p:nvPicPr>
        <p:blipFill>
          <a:blip r:embed="rId4">
            <a:lum contrast="14000"/>
            <a:extLst>
              <a:ext uri="{28A0092B-C50C-407E-A947-70E740481C1C}">
                <a14:useLocalDpi xmlns:a14="http://schemas.microsoft.com/office/drawing/2010/main" val="0"/>
              </a:ext>
            </a:extLst>
          </a:blip>
          <a:srcRect l="7176" r="18471" b="19829"/>
          <a:stretch>
            <a:fillRect/>
          </a:stretch>
        </p:blipFill>
        <p:spPr bwMode="auto">
          <a:xfrm rot="20619583">
            <a:off x="3186231" y="1815809"/>
            <a:ext cx="2360613" cy="3506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19" descr="Picture 007"/>
          <p:cNvPicPr>
            <a:picLocks noChangeAspect="1" noChangeArrowheads="1"/>
          </p:cNvPicPr>
          <p:nvPr/>
        </p:nvPicPr>
        <p:blipFill>
          <a:blip r:embed="rId5">
            <a:extLst>
              <a:ext uri="{28A0092B-C50C-407E-A947-70E740481C1C}">
                <a14:useLocalDpi xmlns:a14="http://schemas.microsoft.com/office/drawing/2010/main" val="0"/>
              </a:ext>
            </a:extLst>
          </a:blip>
          <a:srcRect l="9804" t="2136" r="13725" b="21368"/>
          <a:stretch>
            <a:fillRect/>
          </a:stretch>
        </p:blipFill>
        <p:spPr bwMode="auto">
          <a:xfrm rot="21133783">
            <a:off x="4145081" y="1918996"/>
            <a:ext cx="23622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20" descr="Picture 004"/>
          <p:cNvPicPr>
            <a:picLocks noChangeAspect="1" noChangeArrowheads="1"/>
          </p:cNvPicPr>
          <p:nvPr/>
        </p:nvPicPr>
        <p:blipFill>
          <a:blip r:embed="rId6">
            <a:extLst>
              <a:ext uri="{28A0092B-C50C-407E-A947-70E740481C1C}">
                <a14:useLocalDpi xmlns:a14="http://schemas.microsoft.com/office/drawing/2010/main" val="0"/>
              </a:ext>
            </a:extLst>
          </a:blip>
          <a:srcRect l="13084" r="12767" b="20845"/>
          <a:stretch>
            <a:fillRect/>
          </a:stretch>
        </p:blipFill>
        <p:spPr bwMode="auto">
          <a:xfrm rot="1108227">
            <a:off x="5364281" y="1995196"/>
            <a:ext cx="2382838"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21" descr="Picture 008"/>
          <p:cNvPicPr>
            <a:picLocks noChangeAspect="1" noChangeArrowheads="1"/>
          </p:cNvPicPr>
          <p:nvPr/>
        </p:nvPicPr>
        <p:blipFill>
          <a:blip r:embed="rId7">
            <a:extLst>
              <a:ext uri="{28A0092B-C50C-407E-A947-70E740481C1C}">
                <a14:useLocalDpi xmlns:a14="http://schemas.microsoft.com/office/drawing/2010/main" val="0"/>
              </a:ext>
            </a:extLst>
          </a:blip>
          <a:srcRect l="9375" r="19368" b="19614"/>
          <a:stretch>
            <a:fillRect/>
          </a:stretch>
        </p:blipFill>
        <p:spPr bwMode="auto">
          <a:xfrm rot="2329789">
            <a:off x="6507281" y="2387309"/>
            <a:ext cx="23622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22" descr="Picture 008"/>
          <p:cNvPicPr>
            <a:picLocks noChangeAspect="1" noChangeArrowheads="1"/>
          </p:cNvPicPr>
          <p:nvPr/>
        </p:nvPicPr>
        <p:blipFill>
          <a:blip r:embed="rId7">
            <a:extLst>
              <a:ext uri="{28A0092B-C50C-407E-A947-70E740481C1C}">
                <a14:useLocalDpi xmlns:a14="http://schemas.microsoft.com/office/drawing/2010/main" val="0"/>
              </a:ext>
            </a:extLst>
          </a:blip>
          <a:srcRect l="9375" r="19368" b="19614"/>
          <a:stretch>
            <a:fillRect/>
          </a:stretch>
        </p:blipFill>
        <p:spPr bwMode="auto">
          <a:xfrm rot="3565641">
            <a:off x="7307381" y="2909596"/>
            <a:ext cx="23622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702660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xmlns:a16="http://schemas.microsoft.com/office/drawing/2014/main" xmlns:a14="http://schemas.microsoft.com/office/drawing/2010/main" xmlns:ma14="http://schemas.microsoft.com/office/mac/drawingml/2011/main">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wipe(left)">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left)">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wipe(left)">
                                      <p:cBhvr>
                                        <p:cTn id="22" dur="500"/>
                                        <p:tgtEl>
                                          <p:spTgt spid="2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wipe(left)">
                                      <p:cBhvr>
                                        <p:cTn id="27" dur="500"/>
                                        <p:tgtEl>
                                          <p:spTgt spid="3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wipe(left)">
                                      <p:cBhvr>
                                        <p:cTn id="32" dur="500"/>
                                        <p:tgtEl>
                                          <p:spTgt spid="3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wipe(left)">
                                      <p:cBhvr>
                                        <p:cTn id="3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DC76DE-6C8B-405B-8FB1-478BA872CBCA}"/>
              </a:ext>
            </a:extLst>
          </p:cNvPr>
          <p:cNvSpPr/>
          <p:nvPr/>
        </p:nvSpPr>
        <p:spPr>
          <a:xfrm>
            <a:off x="401256" y="280686"/>
            <a:ext cx="11389488" cy="6296628"/>
          </a:xfrm>
          <a:prstGeom prst="rect">
            <a:avLst/>
          </a:prstGeom>
          <a:noFill/>
          <a:ln w="76200">
            <a:solidFill>
              <a:srgbClr val="1F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4" name="图片 3">
            <a:extLst>
              <a:ext uri="{FF2B5EF4-FFF2-40B4-BE49-F238E27FC236}">
                <a16:creationId xmlns:a16="http://schemas.microsoft.com/office/drawing/2014/main" id="{0A86C0FF-0FD6-4065-9E45-02BF682CDAD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180319" y="280686"/>
            <a:ext cx="1610424" cy="2164080"/>
          </a:xfrm>
          <a:prstGeom prst="rect">
            <a:avLst/>
          </a:prstGeom>
        </p:spPr>
      </p:pic>
      <p:pic>
        <p:nvPicPr>
          <p:cNvPr id="7" name="图片 6">
            <a:extLst>
              <a:ext uri="{FF2B5EF4-FFF2-40B4-BE49-F238E27FC236}">
                <a16:creationId xmlns:a16="http://schemas.microsoft.com/office/drawing/2014/main" id="{ABB893EA-063D-45A5-B545-E94A633B006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458"/>
          <a:stretch/>
        </p:blipFill>
        <p:spPr>
          <a:xfrm>
            <a:off x="203429" y="280686"/>
            <a:ext cx="11722136" cy="6365731"/>
          </a:xfrm>
          <a:prstGeom prst="rect">
            <a:avLst/>
          </a:prstGeom>
        </p:spPr>
      </p:pic>
      <p:sp>
        <p:nvSpPr>
          <p:cNvPr id="11" name="文本框 4">
            <a:extLst>
              <a:ext uri="{FF2B5EF4-FFF2-40B4-BE49-F238E27FC236}">
                <a16:creationId xmlns:a16="http://schemas.microsoft.com/office/drawing/2014/main" id="{6CA3558A-7DC6-4793-980A-93227EB6D3B1}"/>
              </a:ext>
            </a:extLst>
          </p:cNvPr>
          <p:cNvSpPr txBox="1"/>
          <p:nvPr/>
        </p:nvSpPr>
        <p:spPr>
          <a:xfrm rot="217933">
            <a:off x="4443401" y="2141182"/>
            <a:ext cx="6244081" cy="3046988"/>
          </a:xfrm>
          <a:prstGeom prst="rect">
            <a:avLst/>
          </a:prstGeom>
          <a:noFill/>
        </p:spPr>
        <p:txBody>
          <a:bodyPr wrap="square" rtlCol="0">
            <a:spAutoFit/>
          </a:bodyPr>
          <a:lstStyle/>
          <a:p>
            <a:pPr algn="just"/>
            <a:r>
              <a:rPr lang="en-US" altLang="zh-CN" sz="3200" dirty="0">
                <a:latin typeface="Arial" panose="020B0604020202020204" pitchFamily="34" charset="0"/>
                <a:cs typeface="Arial" panose="020B0604020202020204" pitchFamily="34" charset="0"/>
                <a:sym typeface="+mn-lt"/>
              </a:rPr>
              <a:t>Em thẳng thắn phê bình những việc làm sai trái của bạn(như: không có ý thức bảo vệ của công, thiếu ý thức kỉ luật, thiếu lễ độ với thầy cô, với người lớn tuổi); em biết nhận lỗi của mình,...</a:t>
            </a:r>
            <a:endParaRPr lang="zh-CN" altLang="en-US" sz="3200" dirty="0">
              <a:latin typeface="Arial" panose="020B0604020202020204" pitchFamily="34" charset="0"/>
              <a:cs typeface="Arial" panose="020B0604020202020204" pitchFamily="34" charset="0"/>
              <a:sym typeface="+mn-lt"/>
            </a:endParaRPr>
          </a:p>
        </p:txBody>
      </p:sp>
    </p:spTree>
    <p:extLst>
      <p:ext uri="{BB962C8B-B14F-4D97-AF65-F5344CB8AC3E}">
        <p14:creationId xmlns:p14="http://schemas.microsoft.com/office/powerpoint/2010/main" val="184086708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xmlns:a16="http://schemas.microsoft.com/office/drawing/2014/main" xmlns:a14="http://schemas.microsoft.com/office/drawing/2010/main">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DC76DE-6C8B-405B-8FB1-478BA872CBCA}"/>
              </a:ext>
            </a:extLst>
          </p:cNvPr>
          <p:cNvSpPr/>
          <p:nvPr/>
        </p:nvSpPr>
        <p:spPr>
          <a:xfrm>
            <a:off x="401256" y="280686"/>
            <a:ext cx="11389488" cy="6296628"/>
          </a:xfrm>
          <a:prstGeom prst="rect">
            <a:avLst/>
          </a:prstGeom>
          <a:noFill/>
          <a:ln w="76200">
            <a:solidFill>
              <a:srgbClr val="1F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Times New Roman" panose="02020603050405020304" pitchFamily="18" charset="0"/>
              <a:cs typeface="Times New Roman" panose="02020603050405020304" pitchFamily="18" charset="0"/>
              <a:sym typeface="+mn-lt"/>
            </a:endParaRPr>
          </a:p>
        </p:txBody>
      </p:sp>
      <p:pic>
        <p:nvPicPr>
          <p:cNvPr id="4" name="图片 3">
            <a:extLst>
              <a:ext uri="{FF2B5EF4-FFF2-40B4-BE49-F238E27FC236}">
                <a16:creationId xmlns:a16="http://schemas.microsoft.com/office/drawing/2014/main" id="{0A86C0FF-0FD6-4065-9E45-02BF682CDAD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1256" y="167640"/>
            <a:ext cx="1610424" cy="2164080"/>
          </a:xfrm>
          <a:prstGeom prst="rect">
            <a:avLst/>
          </a:prstGeom>
        </p:spPr>
      </p:pic>
      <p:sp>
        <p:nvSpPr>
          <p:cNvPr id="5" name="文本框 4">
            <a:extLst>
              <a:ext uri="{FF2B5EF4-FFF2-40B4-BE49-F238E27FC236}">
                <a16:creationId xmlns:a16="http://schemas.microsoft.com/office/drawing/2014/main" id="{6CA3558A-7DC6-4793-980A-93227EB6D3B1}"/>
              </a:ext>
            </a:extLst>
          </p:cNvPr>
          <p:cNvSpPr txBox="1"/>
          <p:nvPr/>
        </p:nvSpPr>
        <p:spPr>
          <a:xfrm>
            <a:off x="1768515" y="614448"/>
            <a:ext cx="7234807" cy="707886"/>
          </a:xfrm>
          <a:prstGeom prst="rect">
            <a:avLst/>
          </a:prstGeom>
          <a:noFill/>
        </p:spPr>
        <p:txBody>
          <a:bodyPr wrap="square" rtlCol="0">
            <a:spAutoFit/>
          </a:bodyPr>
          <a:lstStyle/>
          <a:p>
            <a:r>
              <a:rPr lang="en-US" altLang="zh-CN" sz="4000" dirty="0">
                <a:solidFill>
                  <a:srgbClr val="00B050"/>
                </a:solidFill>
                <a:latin typeface="SVN-Cookies" panose="02040603050506020204" pitchFamily="18" charset="0"/>
                <a:cs typeface="Times New Roman" panose="02020603050405020304" pitchFamily="18" charset="0"/>
                <a:sym typeface="+mn-lt"/>
              </a:rPr>
              <a:t>Hướng dẫn kể chuyện</a:t>
            </a:r>
            <a:endParaRPr lang="zh-CN" altLang="en-US" sz="4000" dirty="0">
              <a:solidFill>
                <a:srgbClr val="00B050"/>
              </a:solidFill>
              <a:latin typeface="SVN-Cookies" panose="02040603050506020204" pitchFamily="18" charset="0"/>
              <a:cs typeface="Times New Roman" panose="02020603050405020304" pitchFamily="18" charset="0"/>
              <a:sym typeface="+mn-lt"/>
            </a:endParaRPr>
          </a:p>
        </p:txBody>
      </p:sp>
      <p:pic>
        <p:nvPicPr>
          <p:cNvPr id="7" name="图片 6" descr="图片包含 玩具, LEGO, 矢量图形&#10;&#10;自动生成的说明">
            <a:extLst>
              <a:ext uri="{FF2B5EF4-FFF2-40B4-BE49-F238E27FC236}">
                <a16:creationId xmlns:a16="http://schemas.microsoft.com/office/drawing/2014/main" id="{1DC79841-E8FA-4EB7-9393-FC9DAA35DE6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68858" y="1478129"/>
            <a:ext cx="4121886" cy="4676125"/>
          </a:xfrm>
          <a:prstGeom prst="rect">
            <a:avLst/>
          </a:prstGeom>
        </p:spPr>
      </p:pic>
      <p:sp>
        <p:nvSpPr>
          <p:cNvPr id="48" name="íŝ1iḓè">
            <a:extLst>
              <a:ext uri="{FF2B5EF4-FFF2-40B4-BE49-F238E27FC236}">
                <a16:creationId xmlns:a16="http://schemas.microsoft.com/office/drawing/2014/main" id="{921D2456-A6A6-43F5-AD86-0A010D24A2F0}"/>
              </a:ext>
            </a:extLst>
          </p:cNvPr>
          <p:cNvSpPr txBox="1"/>
          <p:nvPr/>
        </p:nvSpPr>
        <p:spPr>
          <a:xfrm>
            <a:off x="1676646" y="2160463"/>
            <a:ext cx="6327246" cy="654489"/>
          </a:xfrm>
          <a:prstGeom prst="rect">
            <a:avLst/>
          </a:prstGeom>
          <a:noFill/>
        </p:spPr>
        <p:txBody>
          <a:bodyPr wrap="square" lIns="91440" tIns="45720" rIns="91440" bIns="45720" rtlCol="0" anchor="ctr">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en-US" altLang="zh-CN" sz="3200" dirty="0">
                <a:solidFill>
                  <a:srgbClr val="00B0F0"/>
                </a:solidFill>
                <a:latin typeface="Times New Roman" panose="02020603050405020304" pitchFamily="18" charset="0"/>
                <a:cs typeface="Times New Roman" panose="02020603050405020304" pitchFamily="18" charset="0"/>
                <a:sym typeface="+mn-lt"/>
              </a:rPr>
              <a:t>Nhớ và ghi lại  vắn tắt câu chuyện định kể</a:t>
            </a:r>
            <a:endParaRPr lang="zh-CN" altLang="en-US" sz="3200" dirty="0">
              <a:solidFill>
                <a:srgbClr val="00B0F0"/>
              </a:solidFill>
              <a:latin typeface="Times New Roman" panose="02020603050405020304" pitchFamily="18" charset="0"/>
              <a:cs typeface="Times New Roman" panose="02020603050405020304" pitchFamily="18" charset="0"/>
              <a:sym typeface="+mn-lt"/>
            </a:endParaRPr>
          </a:p>
        </p:txBody>
      </p:sp>
      <p:sp>
        <p:nvSpPr>
          <p:cNvPr id="47" name="ísḻïḋe">
            <a:extLst>
              <a:ext uri="{FF2B5EF4-FFF2-40B4-BE49-F238E27FC236}">
                <a16:creationId xmlns:a16="http://schemas.microsoft.com/office/drawing/2014/main" id="{921D2456-A6A6-43F5-AD86-0A010D24A2F0}"/>
              </a:ext>
            </a:extLst>
          </p:cNvPr>
          <p:cNvSpPr txBox="1"/>
          <p:nvPr/>
        </p:nvSpPr>
        <p:spPr>
          <a:xfrm>
            <a:off x="571040" y="1996341"/>
            <a:ext cx="770571" cy="604195"/>
          </a:xfrm>
          <a:prstGeom prst="rect">
            <a:avLst/>
          </a:prstGeom>
          <a:noFill/>
        </p:spPr>
        <p:txBody>
          <a:bodyPr wrap="square" lIns="91440" tIns="45720" rIns="91440" bIns="45720" rtlCol="0" anchor="ctr">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r>
              <a:rPr lang="en-US" altLang="zh-CN" sz="3600" b="1" dirty="0">
                <a:solidFill>
                  <a:srgbClr val="FFA52A"/>
                </a:solidFill>
                <a:latin typeface="Times New Roman" panose="02020603050405020304" pitchFamily="18" charset="0"/>
                <a:cs typeface="Times New Roman" panose="02020603050405020304" pitchFamily="18" charset="0"/>
                <a:sym typeface="+mn-lt"/>
              </a:rPr>
              <a:t>01.</a:t>
            </a:r>
            <a:endParaRPr lang="id-ID" sz="3600" b="1" dirty="0">
              <a:solidFill>
                <a:srgbClr val="FFA52A"/>
              </a:solidFill>
              <a:latin typeface="Times New Roman" panose="02020603050405020304" pitchFamily="18" charset="0"/>
              <a:cs typeface="Times New Roman" panose="02020603050405020304" pitchFamily="18" charset="0"/>
              <a:sym typeface="+mn-lt"/>
            </a:endParaRPr>
          </a:p>
        </p:txBody>
      </p:sp>
      <p:sp>
        <p:nvSpPr>
          <p:cNvPr id="16" name="íŝ1iḓè">
            <a:extLst>
              <a:ext uri="{FF2B5EF4-FFF2-40B4-BE49-F238E27FC236}">
                <a16:creationId xmlns:a16="http://schemas.microsoft.com/office/drawing/2014/main" id="{921D2456-A6A6-43F5-AD86-0A010D24A2F0}"/>
              </a:ext>
            </a:extLst>
          </p:cNvPr>
          <p:cNvSpPr txBox="1"/>
          <p:nvPr/>
        </p:nvSpPr>
        <p:spPr>
          <a:xfrm>
            <a:off x="1676646" y="3268733"/>
            <a:ext cx="6760226" cy="698956"/>
          </a:xfrm>
          <a:prstGeom prst="rect">
            <a:avLst/>
          </a:prstGeom>
          <a:noFill/>
        </p:spPr>
        <p:txBody>
          <a:bodyPr wrap="square" lIns="91440" tIns="45720" rIns="91440" bIns="45720" rtlCol="0" anchor="ctr">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en-US" altLang="zh-CN" sz="3200" dirty="0">
                <a:solidFill>
                  <a:srgbClr val="7030A0"/>
                </a:solidFill>
                <a:latin typeface="Times New Roman" panose="02020603050405020304" pitchFamily="18" charset="0"/>
                <a:cs typeface="Times New Roman" panose="02020603050405020304" pitchFamily="18" charset="0"/>
                <a:sym typeface="+mn-lt"/>
              </a:rPr>
              <a:t>Câu chuyện bắt đầu ra sao? </a:t>
            </a:r>
          </a:p>
          <a:p>
            <a:r>
              <a:rPr lang="en-US" altLang="zh-CN" sz="3200" dirty="0">
                <a:solidFill>
                  <a:srgbClr val="7030A0"/>
                </a:solidFill>
                <a:latin typeface="Times New Roman" panose="02020603050405020304" pitchFamily="18" charset="0"/>
                <a:cs typeface="Times New Roman" panose="02020603050405020304" pitchFamily="18" charset="0"/>
                <a:sym typeface="+mn-lt"/>
              </a:rPr>
              <a:t>Tên của người có hành động dũng cảm.</a:t>
            </a:r>
            <a:endParaRPr lang="zh-CN" altLang="en-US" sz="3200" dirty="0">
              <a:solidFill>
                <a:srgbClr val="7030A0"/>
              </a:solidFill>
              <a:latin typeface="Times New Roman" panose="02020603050405020304" pitchFamily="18" charset="0"/>
              <a:cs typeface="Times New Roman" panose="02020603050405020304" pitchFamily="18" charset="0"/>
              <a:sym typeface="+mn-lt"/>
            </a:endParaRPr>
          </a:p>
        </p:txBody>
      </p:sp>
      <p:sp>
        <p:nvSpPr>
          <p:cNvPr id="17" name="íŝ1iḓè">
            <a:extLst>
              <a:ext uri="{FF2B5EF4-FFF2-40B4-BE49-F238E27FC236}">
                <a16:creationId xmlns:a16="http://schemas.microsoft.com/office/drawing/2014/main" id="{921D2456-A6A6-43F5-AD86-0A010D24A2F0}"/>
              </a:ext>
            </a:extLst>
          </p:cNvPr>
          <p:cNvSpPr txBox="1"/>
          <p:nvPr/>
        </p:nvSpPr>
        <p:spPr>
          <a:xfrm>
            <a:off x="1676646" y="4385491"/>
            <a:ext cx="5822215" cy="1035936"/>
          </a:xfrm>
          <a:prstGeom prst="rect">
            <a:avLst/>
          </a:prstGeom>
          <a:noFill/>
        </p:spPr>
        <p:txBody>
          <a:bodyPr wrap="square" lIns="91440" tIns="45720" rIns="91440" bIns="45720" rtlCol="0" anchor="ctr">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en-US" altLang="zh-CN" sz="3200" dirty="0">
                <a:solidFill>
                  <a:schemeClr val="accent2">
                    <a:lumMod val="75000"/>
                  </a:schemeClr>
                </a:solidFill>
                <a:latin typeface="Times New Roman" panose="02020603050405020304" pitchFamily="18" charset="0"/>
                <a:cs typeface="Times New Roman" panose="02020603050405020304" pitchFamily="18" charset="0"/>
                <a:sym typeface="+mn-lt"/>
              </a:rPr>
              <a:t>Diễn biến chính của câu chuyện.</a:t>
            </a:r>
            <a:endParaRPr lang="zh-CN" altLang="en-US" sz="3200" dirty="0">
              <a:solidFill>
                <a:schemeClr val="accent2">
                  <a:lumMod val="75000"/>
                </a:schemeClr>
              </a:solidFill>
              <a:latin typeface="Times New Roman" panose="02020603050405020304" pitchFamily="18" charset="0"/>
              <a:cs typeface="Times New Roman" panose="02020603050405020304" pitchFamily="18" charset="0"/>
              <a:sym typeface="+mn-lt"/>
            </a:endParaRPr>
          </a:p>
        </p:txBody>
      </p:sp>
      <p:sp>
        <p:nvSpPr>
          <p:cNvPr id="18" name="íŝ1iḓè">
            <a:extLst>
              <a:ext uri="{FF2B5EF4-FFF2-40B4-BE49-F238E27FC236}">
                <a16:creationId xmlns:a16="http://schemas.microsoft.com/office/drawing/2014/main" id="{921D2456-A6A6-43F5-AD86-0A010D24A2F0}"/>
              </a:ext>
            </a:extLst>
          </p:cNvPr>
          <p:cNvSpPr txBox="1"/>
          <p:nvPr/>
        </p:nvSpPr>
        <p:spPr>
          <a:xfrm>
            <a:off x="1676645" y="5476404"/>
            <a:ext cx="5822215" cy="1035936"/>
          </a:xfrm>
          <a:prstGeom prst="rect">
            <a:avLst/>
          </a:prstGeom>
          <a:noFill/>
        </p:spPr>
        <p:txBody>
          <a:bodyPr wrap="square" lIns="91440" tIns="45720" rIns="91440" bIns="45720" rtlCol="0" anchor="ctr">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en-US" altLang="zh-CN" sz="3200" dirty="0">
                <a:solidFill>
                  <a:srgbClr val="6CB979"/>
                </a:solidFill>
                <a:latin typeface="Times New Roman" panose="02020603050405020304" pitchFamily="18" charset="0"/>
                <a:cs typeface="Times New Roman" panose="02020603050405020304" pitchFamily="18" charset="0"/>
                <a:sym typeface="+mn-lt"/>
              </a:rPr>
              <a:t>Câu chuyện kết thúc thế nào?</a:t>
            </a:r>
            <a:endParaRPr lang="zh-CN" altLang="en-US" sz="3200" dirty="0">
              <a:solidFill>
                <a:srgbClr val="6CB979"/>
              </a:solidFill>
              <a:latin typeface="Times New Roman" panose="02020603050405020304" pitchFamily="18" charset="0"/>
              <a:cs typeface="Times New Roman" panose="02020603050405020304" pitchFamily="18" charset="0"/>
              <a:sym typeface="+mn-lt"/>
            </a:endParaRPr>
          </a:p>
        </p:txBody>
      </p:sp>
      <p:sp>
        <p:nvSpPr>
          <p:cNvPr id="19" name="ísḻïḋe">
            <a:extLst>
              <a:ext uri="{FF2B5EF4-FFF2-40B4-BE49-F238E27FC236}">
                <a16:creationId xmlns:a16="http://schemas.microsoft.com/office/drawing/2014/main" id="{921D2456-A6A6-43F5-AD86-0A010D24A2F0}"/>
              </a:ext>
            </a:extLst>
          </p:cNvPr>
          <p:cNvSpPr txBox="1"/>
          <p:nvPr/>
        </p:nvSpPr>
        <p:spPr>
          <a:xfrm>
            <a:off x="567115" y="3504258"/>
            <a:ext cx="774495" cy="423896"/>
          </a:xfrm>
          <a:prstGeom prst="rect">
            <a:avLst/>
          </a:prstGeom>
          <a:noFill/>
        </p:spPr>
        <p:txBody>
          <a:bodyPr wrap="square" lIns="91440" tIns="45720" rIns="91440" bIns="45720" rtlCol="0" anchor="ctr">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r>
              <a:rPr lang="en-US" altLang="zh-CN" sz="3600" b="1" dirty="0">
                <a:solidFill>
                  <a:srgbClr val="FFA52A"/>
                </a:solidFill>
                <a:latin typeface="Times New Roman" panose="02020603050405020304" pitchFamily="18" charset="0"/>
                <a:cs typeface="Times New Roman" panose="02020603050405020304" pitchFamily="18" charset="0"/>
                <a:sym typeface="+mn-lt"/>
              </a:rPr>
              <a:t>02.</a:t>
            </a:r>
            <a:endParaRPr lang="id-ID" sz="3600" b="1" dirty="0">
              <a:solidFill>
                <a:srgbClr val="FFA52A"/>
              </a:solidFill>
              <a:latin typeface="Times New Roman" panose="02020603050405020304" pitchFamily="18" charset="0"/>
              <a:cs typeface="Times New Roman" panose="02020603050405020304" pitchFamily="18" charset="0"/>
              <a:sym typeface="+mn-lt"/>
            </a:endParaRPr>
          </a:p>
        </p:txBody>
      </p:sp>
      <p:sp>
        <p:nvSpPr>
          <p:cNvPr id="20" name="ísḻïḋe">
            <a:extLst>
              <a:ext uri="{FF2B5EF4-FFF2-40B4-BE49-F238E27FC236}">
                <a16:creationId xmlns:a16="http://schemas.microsoft.com/office/drawing/2014/main" id="{921D2456-A6A6-43F5-AD86-0A010D24A2F0}"/>
              </a:ext>
            </a:extLst>
          </p:cNvPr>
          <p:cNvSpPr txBox="1"/>
          <p:nvPr/>
        </p:nvSpPr>
        <p:spPr>
          <a:xfrm>
            <a:off x="558581" y="4808200"/>
            <a:ext cx="902335" cy="450811"/>
          </a:xfrm>
          <a:prstGeom prst="rect">
            <a:avLst/>
          </a:prstGeom>
          <a:noFill/>
        </p:spPr>
        <p:txBody>
          <a:bodyPr wrap="square" lIns="91440" tIns="45720" rIns="91440" bIns="45720" rtlCol="0" anchor="ctr">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r>
              <a:rPr lang="en-US" altLang="zh-CN" sz="3600" b="1" dirty="0">
                <a:solidFill>
                  <a:srgbClr val="FFA52A"/>
                </a:solidFill>
                <a:latin typeface="Times New Roman" panose="02020603050405020304" pitchFamily="18" charset="0"/>
                <a:cs typeface="Times New Roman" panose="02020603050405020304" pitchFamily="18" charset="0"/>
                <a:sym typeface="+mn-lt"/>
              </a:rPr>
              <a:t>03.</a:t>
            </a:r>
            <a:endParaRPr lang="id-ID" sz="3600" b="1" dirty="0">
              <a:solidFill>
                <a:srgbClr val="FFA52A"/>
              </a:solidFill>
              <a:latin typeface="Times New Roman" panose="02020603050405020304" pitchFamily="18" charset="0"/>
              <a:cs typeface="Times New Roman" panose="02020603050405020304" pitchFamily="18" charset="0"/>
              <a:sym typeface="+mn-lt"/>
            </a:endParaRPr>
          </a:p>
        </p:txBody>
      </p:sp>
      <p:sp>
        <p:nvSpPr>
          <p:cNvPr id="21" name="ísḻïḋe">
            <a:extLst>
              <a:ext uri="{FF2B5EF4-FFF2-40B4-BE49-F238E27FC236}">
                <a16:creationId xmlns:a16="http://schemas.microsoft.com/office/drawing/2014/main" id="{921D2456-A6A6-43F5-AD86-0A010D24A2F0}"/>
              </a:ext>
            </a:extLst>
          </p:cNvPr>
          <p:cNvSpPr txBox="1"/>
          <p:nvPr/>
        </p:nvSpPr>
        <p:spPr>
          <a:xfrm>
            <a:off x="480071" y="5764938"/>
            <a:ext cx="1011546" cy="458868"/>
          </a:xfrm>
          <a:prstGeom prst="rect">
            <a:avLst/>
          </a:prstGeom>
          <a:noFill/>
        </p:spPr>
        <p:txBody>
          <a:bodyPr wrap="square" lIns="91440" tIns="45720" rIns="91440" bIns="45720" rtlCol="0" anchor="ctr">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r>
              <a:rPr lang="en-US" altLang="zh-CN" sz="3600" b="1" dirty="0">
                <a:solidFill>
                  <a:srgbClr val="FFA52A"/>
                </a:solidFill>
                <a:latin typeface="Times New Roman" panose="02020603050405020304" pitchFamily="18" charset="0"/>
                <a:cs typeface="Times New Roman" panose="02020603050405020304" pitchFamily="18" charset="0"/>
                <a:sym typeface="+mn-lt"/>
              </a:rPr>
              <a:t>04.</a:t>
            </a:r>
            <a:endParaRPr lang="id-ID" sz="3600" b="1" dirty="0">
              <a:solidFill>
                <a:srgbClr val="FFA52A"/>
              </a:solidFill>
              <a:latin typeface="Times New Roman" panose="02020603050405020304" pitchFamily="18" charset="0"/>
              <a:cs typeface="Times New Roman" panose="02020603050405020304" pitchFamily="18" charset="0"/>
              <a:sym typeface="+mn-lt"/>
            </a:endParaRPr>
          </a:p>
        </p:txBody>
      </p:sp>
    </p:spTree>
    <p:extLst>
      <p:ext uri="{BB962C8B-B14F-4D97-AF65-F5344CB8AC3E}">
        <p14:creationId xmlns:p14="http://schemas.microsoft.com/office/powerpoint/2010/main" val="4154006147"/>
      </p:ext>
    </p:extLst>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7"/>
                                        </p:tgtEl>
                                        <p:attrNameLst>
                                          <p:attrName>style.visibility</p:attrName>
                                        </p:attrNameLst>
                                      </p:cBhvr>
                                      <p:to>
                                        <p:strVal val="visible"/>
                                      </p:to>
                                    </p:set>
                                    <p:animEffect transition="in" filter="wipe(left)">
                                      <p:cBhvr>
                                        <p:cTn id="17" dur="500"/>
                                        <p:tgtEl>
                                          <p:spTgt spid="4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8"/>
                                        </p:tgtEl>
                                        <p:attrNameLst>
                                          <p:attrName>style.visibility</p:attrName>
                                        </p:attrNameLst>
                                      </p:cBhvr>
                                      <p:to>
                                        <p:strVal val="visible"/>
                                      </p:to>
                                    </p:set>
                                    <p:animEffect transition="in" filter="wipe(left)">
                                      <p:cBhvr>
                                        <p:cTn id="22" dur="500"/>
                                        <p:tgtEl>
                                          <p:spTgt spid="4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left)">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left)">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wipe(left)">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wipe(left)">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wipe(left)">
                                      <p:cBhvr>
                                        <p:cTn id="47" dur="500"/>
                                        <p:tgtEl>
                                          <p:spTgt spid="21"/>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wipe(left)">
                                      <p:cBhvr>
                                        <p:cTn id="5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8" grpId="0"/>
      <p:bldP spid="47" grpId="0"/>
      <p:bldP spid="16" grpId="0"/>
      <p:bldP spid="17" grpId="0"/>
      <p:bldP spid="18" grpId="0"/>
      <p:bldP spid="19" grpId="0"/>
      <p:bldP spid="20" grpId="0"/>
      <p:bldP spid="2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DC76DE-6C8B-405B-8FB1-478BA872CBCA}"/>
              </a:ext>
            </a:extLst>
          </p:cNvPr>
          <p:cNvSpPr/>
          <p:nvPr/>
        </p:nvSpPr>
        <p:spPr>
          <a:xfrm>
            <a:off x="401256" y="280686"/>
            <a:ext cx="11389488" cy="6296628"/>
          </a:xfrm>
          <a:prstGeom prst="rect">
            <a:avLst/>
          </a:prstGeom>
          <a:noFill/>
          <a:ln w="76200">
            <a:solidFill>
              <a:srgbClr val="1F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4" name="图片 3">
            <a:extLst>
              <a:ext uri="{FF2B5EF4-FFF2-40B4-BE49-F238E27FC236}">
                <a16:creationId xmlns:a16="http://schemas.microsoft.com/office/drawing/2014/main" id="{0A86C0FF-0FD6-4065-9E45-02BF682CDAD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1256" y="167640"/>
            <a:ext cx="1610424" cy="2164080"/>
          </a:xfrm>
          <a:prstGeom prst="rect">
            <a:avLst/>
          </a:prstGeom>
        </p:spPr>
      </p:pic>
      <p:sp>
        <p:nvSpPr>
          <p:cNvPr id="5" name="文本框 4">
            <a:extLst>
              <a:ext uri="{FF2B5EF4-FFF2-40B4-BE49-F238E27FC236}">
                <a16:creationId xmlns:a16="http://schemas.microsoft.com/office/drawing/2014/main" id="{6CA3558A-7DC6-4793-980A-93227EB6D3B1}"/>
              </a:ext>
            </a:extLst>
          </p:cNvPr>
          <p:cNvSpPr txBox="1"/>
          <p:nvPr/>
        </p:nvSpPr>
        <p:spPr>
          <a:xfrm>
            <a:off x="3068483" y="979826"/>
            <a:ext cx="6055033" cy="769441"/>
          </a:xfrm>
          <a:prstGeom prst="rect">
            <a:avLst/>
          </a:prstGeom>
          <a:noFill/>
        </p:spPr>
        <p:txBody>
          <a:bodyPr wrap="square" rtlCol="0">
            <a:spAutoFit/>
          </a:bodyPr>
          <a:lstStyle/>
          <a:p>
            <a:pPr algn="ctr"/>
            <a:r>
              <a:rPr lang="en-US" altLang="zh-CN" sz="4400" dirty="0">
                <a:solidFill>
                  <a:schemeClr val="accent2">
                    <a:lumMod val="75000"/>
                  </a:schemeClr>
                </a:solidFill>
                <a:latin typeface="SVN-Cookies" panose="02040603050506020204" pitchFamily="18" charset="0"/>
                <a:cs typeface="+mn-ea"/>
                <a:sym typeface="+mn-lt"/>
              </a:rPr>
              <a:t>Dàn ý bài kể chuyện</a:t>
            </a:r>
            <a:endParaRPr lang="zh-CN" altLang="en-US" sz="4400" dirty="0">
              <a:solidFill>
                <a:schemeClr val="accent2">
                  <a:lumMod val="75000"/>
                </a:schemeClr>
              </a:solidFill>
              <a:latin typeface="SVN-Cookies" panose="02040603050506020204" pitchFamily="18" charset="0"/>
              <a:cs typeface="+mn-ea"/>
              <a:sym typeface="+mn-lt"/>
            </a:endParaRPr>
          </a:p>
        </p:txBody>
      </p:sp>
      <p:pic>
        <p:nvPicPr>
          <p:cNvPr id="7" name="图片 6" descr="图片包含 名片, 文字&#10;&#10;自动生成的说明">
            <a:extLst>
              <a:ext uri="{FF2B5EF4-FFF2-40B4-BE49-F238E27FC236}">
                <a16:creationId xmlns:a16="http://schemas.microsoft.com/office/drawing/2014/main" id="{348497C3-8451-4371-AC8B-7F45FE51528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43105" y="2882553"/>
            <a:ext cx="4347639" cy="3807807"/>
          </a:xfrm>
          <a:prstGeom prst="rect">
            <a:avLst/>
          </a:prstGeom>
        </p:spPr>
      </p:pic>
      <p:sp>
        <p:nvSpPr>
          <p:cNvPr id="25" name="Text Box 14"/>
          <p:cNvSpPr txBox="1">
            <a:spLocks noChangeArrowheads="1"/>
          </p:cNvSpPr>
          <p:nvPr/>
        </p:nvSpPr>
        <p:spPr bwMode="auto">
          <a:xfrm>
            <a:off x="646968" y="2116440"/>
            <a:ext cx="7277832"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nTime" panose="020B7200000000000000" pitchFamily="34" charset="0"/>
              </a:defRPr>
            </a:lvl1pPr>
            <a:lvl2pPr marL="742950" indent="-285750">
              <a:defRPr sz="2400">
                <a:solidFill>
                  <a:schemeClr val="tx1"/>
                </a:solidFill>
                <a:latin typeface=".VnTime" panose="020B7200000000000000" pitchFamily="34" charset="0"/>
              </a:defRPr>
            </a:lvl2pPr>
            <a:lvl3pPr marL="1143000" indent="-228600">
              <a:defRPr sz="2400">
                <a:solidFill>
                  <a:schemeClr val="tx1"/>
                </a:solidFill>
                <a:latin typeface=".VnTime" panose="020B7200000000000000" pitchFamily="34" charset="0"/>
              </a:defRPr>
            </a:lvl3pPr>
            <a:lvl4pPr marL="1600200" indent="-228600">
              <a:defRPr sz="2400">
                <a:solidFill>
                  <a:schemeClr val="tx1"/>
                </a:solidFill>
                <a:latin typeface=".VnTime" panose="020B7200000000000000" pitchFamily="34" charset="0"/>
              </a:defRPr>
            </a:lvl4pPr>
            <a:lvl5pPr marL="2057400" indent="-228600">
              <a:defRPr sz="2400">
                <a:solidFill>
                  <a:schemeClr val="tx1"/>
                </a:solidFill>
                <a:latin typeface=".VnTime" panose="020B7200000000000000" pitchFamily="34" charset="0"/>
              </a:defRPr>
            </a:lvl5pPr>
            <a:lvl6pPr marL="2514600" indent="-228600" eaLnBrk="0" fontAlgn="base" hangingPunct="0">
              <a:spcBef>
                <a:spcPct val="0"/>
              </a:spcBef>
              <a:spcAft>
                <a:spcPct val="0"/>
              </a:spcAft>
              <a:defRPr sz="2400">
                <a:solidFill>
                  <a:schemeClr val="tx1"/>
                </a:solidFill>
                <a:latin typeface=".VnTime" panose="020B7200000000000000" pitchFamily="34" charset="0"/>
              </a:defRPr>
            </a:lvl6pPr>
            <a:lvl7pPr marL="2971800" indent="-228600" eaLnBrk="0" fontAlgn="base" hangingPunct="0">
              <a:spcBef>
                <a:spcPct val="0"/>
              </a:spcBef>
              <a:spcAft>
                <a:spcPct val="0"/>
              </a:spcAft>
              <a:defRPr sz="2400">
                <a:solidFill>
                  <a:schemeClr val="tx1"/>
                </a:solidFill>
                <a:latin typeface=".VnTime" panose="020B7200000000000000" pitchFamily="34" charset="0"/>
              </a:defRPr>
            </a:lvl7pPr>
            <a:lvl8pPr marL="3429000" indent="-228600" eaLnBrk="0" fontAlgn="base" hangingPunct="0">
              <a:spcBef>
                <a:spcPct val="0"/>
              </a:spcBef>
              <a:spcAft>
                <a:spcPct val="0"/>
              </a:spcAft>
              <a:defRPr sz="2400">
                <a:solidFill>
                  <a:schemeClr val="tx1"/>
                </a:solidFill>
                <a:latin typeface=".VnTime" panose="020B7200000000000000" pitchFamily="34" charset="0"/>
              </a:defRPr>
            </a:lvl8pPr>
            <a:lvl9pPr marL="3886200" indent="-228600" eaLnBrk="0" fontAlgn="base" hangingPunct="0">
              <a:spcBef>
                <a:spcPct val="0"/>
              </a:spcBef>
              <a:spcAft>
                <a:spcPct val="0"/>
              </a:spcAft>
              <a:defRPr sz="2400">
                <a:solidFill>
                  <a:schemeClr val="tx1"/>
                </a:solidFill>
                <a:latin typeface=".VnTime" panose="020B7200000000000000" pitchFamily="34" charset="0"/>
              </a:defRPr>
            </a:lvl9pPr>
          </a:lstStyle>
          <a:p>
            <a:pPr algn="just"/>
            <a:r>
              <a:rPr lang="en-US" altLang="en-US" sz="4000" dirty="0">
                <a:solidFill>
                  <a:srgbClr val="002060"/>
                </a:solidFill>
                <a:latin typeface="Times New Roman" panose="02020603050405020304" pitchFamily="18" charset="0"/>
                <a:cs typeface="Times New Roman" panose="02020603050405020304" pitchFamily="18" charset="0"/>
              </a:rPr>
              <a:t>- Giới thiệu câu chuyện.</a:t>
            </a:r>
          </a:p>
          <a:p>
            <a:pPr algn="just"/>
            <a:r>
              <a:rPr lang="en-US" altLang="en-US" sz="4000" dirty="0">
                <a:solidFill>
                  <a:srgbClr val="002060"/>
                </a:solidFill>
                <a:latin typeface="Times New Roman" panose="02020603050405020304" pitchFamily="18" charset="0"/>
                <a:cs typeface="Times New Roman" panose="02020603050405020304" pitchFamily="18" charset="0"/>
              </a:rPr>
              <a:t>+ Nêu tên câu chuyện.</a:t>
            </a:r>
          </a:p>
          <a:p>
            <a:pPr algn="just"/>
            <a:r>
              <a:rPr lang="en-US" altLang="en-US" sz="4000" dirty="0">
                <a:solidFill>
                  <a:srgbClr val="002060"/>
                </a:solidFill>
                <a:latin typeface="Times New Roman" panose="02020603050405020304" pitchFamily="18" charset="0"/>
                <a:cs typeface="Times New Roman" panose="02020603050405020304" pitchFamily="18" charset="0"/>
              </a:rPr>
              <a:t>+ Nêu tên nhân vật.</a:t>
            </a:r>
          </a:p>
          <a:p>
            <a:pPr algn="just"/>
            <a:r>
              <a:rPr lang="vi-VN" altLang="en-US" sz="4000" dirty="0">
                <a:solidFill>
                  <a:srgbClr val="002060"/>
                </a:solidFill>
                <a:latin typeface="Times New Roman" panose="02020603050405020304" pitchFamily="18" charset="0"/>
                <a:cs typeface="Times New Roman" panose="02020603050405020304" pitchFamily="18" charset="0"/>
              </a:rPr>
              <a:t> Kể diễn biến của câu chuyện, nhấn mạnh hành động anh hùng, </a:t>
            </a:r>
          </a:p>
          <a:p>
            <a:pPr algn="just"/>
            <a:r>
              <a:rPr lang="en-US" altLang="en-US" sz="4000" dirty="0">
                <a:solidFill>
                  <a:srgbClr val="002060"/>
                </a:solidFill>
                <a:latin typeface="Times New Roman" panose="02020603050405020304" pitchFamily="18" charset="0"/>
                <a:cs typeface="Times New Roman" panose="02020603050405020304" pitchFamily="18" charset="0"/>
              </a:rPr>
              <a:t>dũng cảm của nhân vật.</a:t>
            </a:r>
          </a:p>
          <a:p>
            <a:pPr algn="just"/>
            <a:r>
              <a:rPr lang="en-US" altLang="en-US" sz="4000" dirty="0">
                <a:solidFill>
                  <a:srgbClr val="002060"/>
                </a:solidFill>
                <a:latin typeface="Times New Roman" panose="02020603050405020304" pitchFamily="18" charset="0"/>
                <a:cs typeface="Times New Roman" panose="02020603050405020304" pitchFamily="18" charset="0"/>
              </a:rPr>
              <a:t>- Kết thúc câu chuyện.</a:t>
            </a:r>
          </a:p>
        </p:txBody>
      </p:sp>
    </p:spTree>
    <p:extLst>
      <p:ext uri="{BB962C8B-B14F-4D97-AF65-F5344CB8AC3E}">
        <p14:creationId xmlns:p14="http://schemas.microsoft.com/office/powerpoint/2010/main" val="183037981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xmlns:a16="http://schemas.microsoft.com/office/drawing/2014/main" xmlns:a14="http://schemas.microsoft.com/office/drawing/2010/main" xmlns:ma14="http://schemas.microsoft.com/office/mac/drawingml/2011/main">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7" presetClass="entr" presetSubtype="0" fill="hold" grpId="0" nodeType="clickEffect">
                                  <p:stCondLst>
                                    <p:cond delay="0"/>
                                  </p:stCondLst>
                                  <p:iterate type="lt">
                                    <p:tmPct val="50000"/>
                                  </p:iterate>
                                  <p:childTnLst>
                                    <p:set>
                                      <p:cBhvr>
                                        <p:cTn id="24" dur="1" fill="hold">
                                          <p:stCondLst>
                                            <p:cond delay="0"/>
                                          </p:stCondLst>
                                        </p:cTn>
                                        <p:tgtEl>
                                          <p:spTgt spid="25"/>
                                        </p:tgtEl>
                                        <p:attrNameLst>
                                          <p:attrName>style.visibility</p:attrName>
                                        </p:attrNameLst>
                                      </p:cBhvr>
                                      <p:to>
                                        <p:strVal val="visible"/>
                                      </p:to>
                                    </p:set>
                                    <p:anim calcmode="discrete" valueType="clr">
                                      <p:cBhvr override="childStyle">
                                        <p:cTn id="25" dur="80"/>
                                        <p:tgtEl>
                                          <p:spTgt spid="25"/>
                                        </p:tgtEl>
                                        <p:attrNameLst>
                                          <p:attrName>style.color</p:attrName>
                                        </p:attrNameLst>
                                      </p:cBhvr>
                                      <p:tavLst>
                                        <p:tav tm="0">
                                          <p:val>
                                            <p:clrVal>
                                              <a:schemeClr val="accent2"/>
                                            </p:clrVal>
                                          </p:val>
                                        </p:tav>
                                        <p:tav tm="50000">
                                          <p:val>
                                            <p:clrVal>
                                              <a:schemeClr val="hlink"/>
                                            </p:clrVal>
                                          </p:val>
                                        </p:tav>
                                      </p:tavLst>
                                    </p:anim>
                                    <p:anim calcmode="discrete" valueType="clr">
                                      <p:cBhvr>
                                        <p:cTn id="26" dur="80"/>
                                        <p:tgtEl>
                                          <p:spTgt spid="25"/>
                                        </p:tgtEl>
                                        <p:attrNameLst>
                                          <p:attrName>fillcolor</p:attrName>
                                        </p:attrNameLst>
                                      </p:cBhvr>
                                      <p:tavLst>
                                        <p:tav tm="0">
                                          <p:val>
                                            <p:clrVal>
                                              <a:schemeClr val="accent2"/>
                                            </p:clrVal>
                                          </p:val>
                                        </p:tav>
                                        <p:tav tm="50000">
                                          <p:val>
                                            <p:clrVal>
                                              <a:schemeClr val="hlink"/>
                                            </p:clrVal>
                                          </p:val>
                                        </p:tav>
                                      </p:tavLst>
                                    </p:anim>
                                    <p:set>
                                      <p:cBhvr>
                                        <p:cTn id="27" dur="80"/>
                                        <p:tgtEl>
                                          <p:spTgt spid="2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DC76DE-6C8B-405B-8FB1-478BA872CBCA}"/>
              </a:ext>
            </a:extLst>
          </p:cNvPr>
          <p:cNvSpPr/>
          <p:nvPr/>
        </p:nvSpPr>
        <p:spPr>
          <a:xfrm>
            <a:off x="401256" y="280686"/>
            <a:ext cx="11389488" cy="6296628"/>
          </a:xfrm>
          <a:prstGeom prst="rect">
            <a:avLst/>
          </a:prstGeom>
          <a:noFill/>
          <a:ln w="76200">
            <a:solidFill>
              <a:srgbClr val="1F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4" name="图片 3">
            <a:extLst>
              <a:ext uri="{FF2B5EF4-FFF2-40B4-BE49-F238E27FC236}">
                <a16:creationId xmlns:a16="http://schemas.microsoft.com/office/drawing/2014/main" id="{0A86C0FF-0FD6-4065-9E45-02BF682CDAD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1256" y="167640"/>
            <a:ext cx="1610424" cy="2164080"/>
          </a:xfrm>
          <a:prstGeom prst="rect">
            <a:avLst/>
          </a:prstGeom>
        </p:spPr>
      </p:pic>
      <p:sp>
        <p:nvSpPr>
          <p:cNvPr id="5" name="文本框 4">
            <a:extLst>
              <a:ext uri="{FF2B5EF4-FFF2-40B4-BE49-F238E27FC236}">
                <a16:creationId xmlns:a16="http://schemas.microsoft.com/office/drawing/2014/main" id="{6CA3558A-7DC6-4793-980A-93227EB6D3B1}"/>
              </a:ext>
            </a:extLst>
          </p:cNvPr>
          <p:cNvSpPr txBox="1"/>
          <p:nvPr/>
        </p:nvSpPr>
        <p:spPr>
          <a:xfrm>
            <a:off x="1768516" y="614448"/>
            <a:ext cx="4952324" cy="1015663"/>
          </a:xfrm>
          <a:prstGeom prst="rect">
            <a:avLst/>
          </a:prstGeom>
          <a:noFill/>
        </p:spPr>
        <p:txBody>
          <a:bodyPr wrap="square" rtlCol="0">
            <a:spAutoFit/>
          </a:bodyPr>
          <a:lstStyle/>
          <a:p>
            <a:r>
              <a:rPr lang="en-US" altLang="zh-CN" sz="6000" dirty="0">
                <a:solidFill>
                  <a:srgbClr val="00B050"/>
                </a:solidFill>
                <a:latin typeface="UTM Showcard" panose="02040603050506020204" pitchFamily="18" charset="0"/>
                <a:cs typeface="+mn-ea"/>
                <a:sym typeface="+mn-lt"/>
              </a:rPr>
              <a:t>Yêu cầu</a:t>
            </a:r>
            <a:endParaRPr lang="zh-CN" altLang="en-US" sz="6000" dirty="0">
              <a:solidFill>
                <a:srgbClr val="00B050"/>
              </a:solidFill>
              <a:latin typeface="UTM Showcard" panose="02040603050506020204" pitchFamily="18" charset="0"/>
              <a:cs typeface="+mn-ea"/>
              <a:sym typeface="+mn-lt"/>
            </a:endParaRPr>
          </a:p>
        </p:txBody>
      </p:sp>
      <p:pic>
        <p:nvPicPr>
          <p:cNvPr id="7" name="图片 6">
            <a:extLst>
              <a:ext uri="{FF2B5EF4-FFF2-40B4-BE49-F238E27FC236}">
                <a16:creationId xmlns:a16="http://schemas.microsoft.com/office/drawing/2014/main" id="{59323F70-C48B-428F-9185-CC6BA9BE294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2222" y="2231420"/>
            <a:ext cx="5147804" cy="5147804"/>
          </a:xfrm>
          <a:prstGeom prst="rect">
            <a:avLst/>
          </a:prstGeom>
        </p:spPr>
      </p:pic>
      <p:sp>
        <p:nvSpPr>
          <p:cNvPr id="3" name="Rectangle 2"/>
          <p:cNvSpPr/>
          <p:nvPr/>
        </p:nvSpPr>
        <p:spPr>
          <a:xfrm>
            <a:off x="2788920" y="1614302"/>
            <a:ext cx="9001824" cy="3785652"/>
          </a:xfrm>
          <a:prstGeom prst="rect">
            <a:avLst/>
          </a:prstGeom>
        </p:spPr>
        <p:txBody>
          <a:bodyPr wrap="square">
            <a:spAutoFit/>
          </a:bodyPr>
          <a:lstStyle/>
          <a:p>
            <a:pPr marL="571500" indent="-571500" algn="just">
              <a:lnSpc>
                <a:spcPct val="150000"/>
              </a:lnSpc>
              <a:buFont typeface="Wingdings" panose="05000000000000000000" pitchFamily="2" charset="2"/>
              <a:buChar char="ü"/>
            </a:pPr>
            <a:r>
              <a:rPr lang="en-US" altLang="zh-CN" sz="3200" dirty="0">
                <a:solidFill>
                  <a:srgbClr val="2A582B"/>
                </a:solidFill>
                <a:latin typeface="UTM God's Word" panose="02040603050506020204" pitchFamily="18" charset="0"/>
                <a:ea typeface="微软雅黑" panose="020B0503020204020204" pitchFamily="34" charset="-122"/>
                <a:cs typeface="Times New Roman" panose="02020603050405020304" pitchFamily="18" charset="0"/>
              </a:rPr>
              <a:t>Kể chuyện đúng yêu cầu đề bài.</a:t>
            </a:r>
          </a:p>
          <a:p>
            <a:pPr marL="571500" indent="-571500" algn="just">
              <a:lnSpc>
                <a:spcPct val="150000"/>
              </a:lnSpc>
              <a:buFont typeface="Wingdings" panose="05000000000000000000" pitchFamily="2" charset="2"/>
              <a:buChar char="ü"/>
            </a:pPr>
            <a:r>
              <a:rPr lang="en-US" altLang="zh-CN" sz="3200" dirty="0">
                <a:solidFill>
                  <a:srgbClr val="2A582B"/>
                </a:solidFill>
                <a:latin typeface="UTM God's Word" panose="02040603050506020204" pitchFamily="18" charset="0"/>
                <a:ea typeface="微软雅黑" panose="020B0503020204020204" pitchFamily="34" charset="-122"/>
                <a:cs typeface="Times New Roman" panose="02020603050405020304" pitchFamily="18" charset="0"/>
              </a:rPr>
              <a:t>Kết hợp điệu bộ, cử chỉ trong khi kể chuyện.</a:t>
            </a:r>
          </a:p>
          <a:p>
            <a:pPr marL="571500" indent="-571500" algn="just">
              <a:lnSpc>
                <a:spcPct val="150000"/>
              </a:lnSpc>
              <a:buFont typeface="Wingdings" panose="05000000000000000000" pitchFamily="2" charset="2"/>
              <a:buChar char="ü"/>
            </a:pPr>
            <a:r>
              <a:rPr lang="en-US" altLang="zh-CN" sz="3200" dirty="0">
                <a:solidFill>
                  <a:srgbClr val="2A582B"/>
                </a:solidFill>
                <a:latin typeface="UTM God's Word" panose="02040603050506020204" pitchFamily="18" charset="0"/>
                <a:ea typeface="微软雅黑" panose="020B0503020204020204" pitchFamily="34" charset="-122"/>
                <a:cs typeface="Times New Roman" panose="02020603050405020304" pitchFamily="18" charset="0"/>
              </a:rPr>
              <a:t>Thảo luận với bạn về ý nghĩa câu chuyện vừa kể.</a:t>
            </a:r>
          </a:p>
          <a:p>
            <a:pPr marL="571500" indent="-571500" algn="just">
              <a:lnSpc>
                <a:spcPct val="150000"/>
              </a:lnSpc>
              <a:buFont typeface="Wingdings" panose="05000000000000000000" pitchFamily="2" charset="2"/>
              <a:buChar char="ü"/>
            </a:pPr>
            <a:r>
              <a:rPr lang="en-US" altLang="zh-CN" sz="3200" dirty="0">
                <a:solidFill>
                  <a:srgbClr val="2A582B"/>
                </a:solidFill>
                <a:latin typeface="UTM God's Word" panose="02040603050506020204" pitchFamily="18" charset="0"/>
                <a:ea typeface="微软雅黑" panose="020B0503020204020204" pitchFamily="34" charset="-122"/>
                <a:cs typeface="Times New Roman" panose="02020603050405020304" pitchFamily="18" charset="0"/>
              </a:rPr>
              <a:t>Lắng nghe và nhận xét khi bạn kể.</a:t>
            </a:r>
            <a:endParaRPr lang="en-US" altLang="zh-CN" sz="4000" dirty="0">
              <a:solidFill>
                <a:srgbClr val="CD0F05"/>
              </a:solidFill>
              <a:latin typeface="UTM God's Word" panose="020406030505060202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2407098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xmlns:a16="http://schemas.microsoft.com/office/drawing/2014/main" xmlns:a14="http://schemas.microsoft.com/office/drawing/2010/main">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1000" fill="hold"/>
                                        <p:tgtEl>
                                          <p:spTgt spid="7"/>
                                        </p:tgtEl>
                                        <p:attrNameLst>
                                          <p:attrName>ppt_x</p:attrName>
                                        </p:attrNameLst>
                                      </p:cBhvr>
                                      <p:tavLst>
                                        <p:tav tm="0">
                                          <p:val>
                                            <p:strVal val="0-#ppt_w/2"/>
                                          </p:val>
                                        </p:tav>
                                        <p:tav tm="100000">
                                          <p:val>
                                            <p:strVal val="#ppt_x"/>
                                          </p:val>
                                        </p:tav>
                                      </p:tavLst>
                                    </p:anim>
                                    <p:anim calcmode="lin" valueType="num">
                                      <p:cBhvr additive="base">
                                        <p:cTn id="13" dur="1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randombar(horizontal)">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DC76DE-6C8B-405B-8FB1-478BA872CBCA}"/>
              </a:ext>
            </a:extLst>
          </p:cNvPr>
          <p:cNvSpPr/>
          <p:nvPr/>
        </p:nvSpPr>
        <p:spPr>
          <a:xfrm>
            <a:off x="401256" y="280686"/>
            <a:ext cx="11389488" cy="6296628"/>
          </a:xfrm>
          <a:prstGeom prst="rect">
            <a:avLst/>
          </a:prstGeom>
          <a:noFill/>
          <a:ln w="76200">
            <a:solidFill>
              <a:srgbClr val="1F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3" name="图片 2">
            <a:extLst>
              <a:ext uri="{FF2B5EF4-FFF2-40B4-BE49-F238E27FC236}">
                <a16:creationId xmlns:a16="http://schemas.microsoft.com/office/drawing/2014/main" id="{C77B78F7-AEBD-4548-ADC4-14AC3D74B6D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410" b="-36504"/>
          <a:stretch/>
        </p:blipFill>
        <p:spPr>
          <a:xfrm>
            <a:off x="608372" y="4998579"/>
            <a:ext cx="11182372" cy="2203716"/>
          </a:xfrm>
          <a:prstGeom prst="rect">
            <a:avLst/>
          </a:prstGeom>
        </p:spPr>
      </p:pic>
      <p:pic>
        <p:nvPicPr>
          <p:cNvPr id="7" name="图片 6">
            <a:extLst>
              <a:ext uri="{FF2B5EF4-FFF2-40B4-BE49-F238E27FC236}">
                <a16:creationId xmlns:a16="http://schemas.microsoft.com/office/drawing/2014/main" id="{8F5B092F-95AE-4E9D-9A91-90C40723639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54288" y="414031"/>
            <a:ext cx="3576831" cy="5774641"/>
          </a:xfrm>
          <a:prstGeom prst="rect">
            <a:avLst/>
          </a:prstGeom>
        </p:spPr>
      </p:pic>
      <p:pic>
        <p:nvPicPr>
          <p:cNvPr id="9" name="图片 8" descr="图片包含 屏幕截图, 监视器&#10;&#10;自动生成的说明">
            <a:extLst>
              <a:ext uri="{FF2B5EF4-FFF2-40B4-BE49-F238E27FC236}">
                <a16:creationId xmlns:a16="http://schemas.microsoft.com/office/drawing/2014/main" id="{782D14D3-C2BB-4ACA-BAE4-E215504513E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77892" y="762000"/>
            <a:ext cx="6318000" cy="4617720"/>
          </a:xfrm>
          <a:prstGeom prst="rect">
            <a:avLst/>
          </a:prstGeom>
        </p:spPr>
      </p:pic>
      <p:sp>
        <p:nvSpPr>
          <p:cNvPr id="10" name="文本框 9">
            <a:extLst>
              <a:ext uri="{FF2B5EF4-FFF2-40B4-BE49-F238E27FC236}">
                <a16:creationId xmlns:a16="http://schemas.microsoft.com/office/drawing/2014/main" id="{369EC4D0-6ECB-4DF1-B778-B1452B911FB8}"/>
              </a:ext>
            </a:extLst>
          </p:cNvPr>
          <p:cNvSpPr txBox="1"/>
          <p:nvPr/>
        </p:nvSpPr>
        <p:spPr>
          <a:xfrm>
            <a:off x="1782565" y="2563028"/>
            <a:ext cx="3908654" cy="1015663"/>
          </a:xfrm>
          <a:prstGeom prst="rect">
            <a:avLst/>
          </a:prstGeom>
          <a:noFill/>
        </p:spPr>
        <p:txBody>
          <a:bodyPr wrap="square" rtlCol="0">
            <a:spAutoFit/>
          </a:bodyPr>
          <a:lstStyle/>
          <a:p>
            <a:pPr algn="ctr"/>
            <a:r>
              <a:rPr lang="en-US" altLang="zh-CN" sz="6000" dirty="0">
                <a:solidFill>
                  <a:srgbClr val="00B050"/>
                </a:solidFill>
                <a:effectLst>
                  <a:glow rad="139700">
                    <a:schemeClr val="accent3">
                      <a:satMod val="175000"/>
                      <a:alpha val="40000"/>
                    </a:schemeClr>
                  </a:glow>
                </a:effectLst>
                <a:latin typeface="UVF HarringTon" panose="04040505050A02020702" pitchFamily="82" charset="0"/>
                <a:cs typeface="+mn-ea"/>
                <a:sym typeface="+mn-lt"/>
              </a:rPr>
              <a:t>Kể chuyện</a:t>
            </a:r>
            <a:endParaRPr lang="zh-CN" altLang="en-US" sz="6000" dirty="0">
              <a:solidFill>
                <a:srgbClr val="00B050"/>
              </a:solidFill>
              <a:effectLst>
                <a:glow rad="139700">
                  <a:schemeClr val="accent3">
                    <a:satMod val="175000"/>
                    <a:alpha val="40000"/>
                  </a:schemeClr>
                </a:glow>
              </a:effectLst>
              <a:latin typeface="UVF HarringTon" panose="04040505050A02020702" pitchFamily="82" charset="0"/>
              <a:cs typeface="+mn-ea"/>
              <a:sym typeface="+mn-lt"/>
            </a:endParaRPr>
          </a:p>
        </p:txBody>
      </p:sp>
    </p:spTree>
    <p:extLst>
      <p:ext uri="{BB962C8B-B14F-4D97-AF65-F5344CB8AC3E}">
        <p14:creationId xmlns:p14="http://schemas.microsoft.com/office/powerpoint/2010/main" val="1717408480"/>
      </p:ext>
    </p:extLst>
  </p:cSld>
  <p:clrMapOvr>
    <a:masterClrMapping/>
  </p:clrMapOvr>
  <mc:AlternateContent xmlns:mc="http://schemas.openxmlformats.org/markup-compatibility/2006" xmlns:p14="http://schemas.microsoft.com/office/powerpoint/2010/main">
    <mc:Choice Requires="p14">
      <p:transition spd="slow" p14:dur="1600" advClick="0" advTm="0">
        <p14:conveyor dir="l"/>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DC76DE-6C8B-405B-8FB1-478BA872CBCA}"/>
              </a:ext>
            </a:extLst>
          </p:cNvPr>
          <p:cNvSpPr/>
          <p:nvPr/>
        </p:nvSpPr>
        <p:spPr>
          <a:xfrm>
            <a:off x="401256" y="280686"/>
            <a:ext cx="11389488" cy="6296628"/>
          </a:xfrm>
          <a:prstGeom prst="rect">
            <a:avLst/>
          </a:prstGeom>
          <a:noFill/>
          <a:ln w="76200">
            <a:solidFill>
              <a:srgbClr val="1F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4" name="图片 3">
            <a:extLst>
              <a:ext uri="{FF2B5EF4-FFF2-40B4-BE49-F238E27FC236}">
                <a16:creationId xmlns:a16="http://schemas.microsoft.com/office/drawing/2014/main" id="{0A86C0FF-0FD6-4065-9E45-02BF682CDAD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1256" y="167640"/>
            <a:ext cx="1610424" cy="2164080"/>
          </a:xfrm>
          <a:prstGeom prst="rect">
            <a:avLst/>
          </a:prstGeom>
        </p:spPr>
      </p:pic>
      <p:pic>
        <p:nvPicPr>
          <p:cNvPr id="7" name="图片 6" descr="图片包含 文字&#10;&#10;自动生成的说明">
            <a:extLst>
              <a:ext uri="{FF2B5EF4-FFF2-40B4-BE49-F238E27FC236}">
                <a16:creationId xmlns:a16="http://schemas.microsoft.com/office/drawing/2014/main" id="{38EEC3F7-2202-4281-9872-0F33CF07635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07413" y="1759388"/>
            <a:ext cx="5627707" cy="4380901"/>
          </a:xfrm>
          <a:prstGeom prst="rect">
            <a:avLst/>
          </a:prstGeom>
        </p:spPr>
      </p:pic>
      <p:pic>
        <p:nvPicPr>
          <p:cNvPr id="9" name="图片 8">
            <a:extLst>
              <a:ext uri="{FF2B5EF4-FFF2-40B4-BE49-F238E27FC236}">
                <a16:creationId xmlns:a16="http://schemas.microsoft.com/office/drawing/2014/main" id="{C00B1365-2473-415A-86FB-A6D985AFF5C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01992" y="1723379"/>
            <a:ext cx="4966981" cy="4966981"/>
          </a:xfrm>
          <a:prstGeom prst="rect">
            <a:avLst/>
          </a:prstGeom>
        </p:spPr>
      </p:pic>
      <p:sp>
        <p:nvSpPr>
          <p:cNvPr id="11" name="文本框 10">
            <a:extLst>
              <a:ext uri="{FF2B5EF4-FFF2-40B4-BE49-F238E27FC236}">
                <a16:creationId xmlns:a16="http://schemas.microsoft.com/office/drawing/2014/main" id="{5586FEE2-A5CA-40DC-8EF1-503A4778524A}"/>
              </a:ext>
            </a:extLst>
          </p:cNvPr>
          <p:cNvSpPr txBox="1"/>
          <p:nvPr/>
        </p:nvSpPr>
        <p:spPr>
          <a:xfrm>
            <a:off x="2846368" y="2626399"/>
            <a:ext cx="4058830" cy="1323439"/>
          </a:xfrm>
          <a:prstGeom prst="rect">
            <a:avLst/>
          </a:prstGeom>
          <a:noFill/>
        </p:spPr>
        <p:txBody>
          <a:bodyPr wrap="square" rtlCol="0">
            <a:spAutoFit/>
          </a:bodyPr>
          <a:lstStyle/>
          <a:p>
            <a:r>
              <a:rPr lang="en-US" altLang="zh-CN" sz="8000" dirty="0">
                <a:solidFill>
                  <a:schemeClr val="accent2">
                    <a:lumMod val="75000"/>
                  </a:schemeClr>
                </a:solidFill>
                <a:latin typeface="UTM Showcard" panose="02040603050506020204" pitchFamily="18" charset="0"/>
                <a:cs typeface="+mn-ea"/>
                <a:sym typeface="+mn-lt"/>
              </a:rPr>
              <a:t>DẶN DÒ</a:t>
            </a:r>
            <a:endParaRPr lang="zh-CN" altLang="en-US" sz="8000" dirty="0">
              <a:solidFill>
                <a:schemeClr val="accent2">
                  <a:lumMod val="75000"/>
                </a:schemeClr>
              </a:solidFill>
              <a:latin typeface="UTM Showcard" panose="02040603050506020204" pitchFamily="18" charset="0"/>
              <a:cs typeface="+mn-ea"/>
              <a:sym typeface="+mn-lt"/>
            </a:endParaRPr>
          </a:p>
        </p:txBody>
      </p:sp>
    </p:spTree>
    <p:extLst>
      <p:ext uri="{BB962C8B-B14F-4D97-AF65-F5344CB8AC3E}">
        <p14:creationId xmlns:p14="http://schemas.microsoft.com/office/powerpoint/2010/main" val="1898202294"/>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xmlns:a16="http://schemas.microsoft.com/office/drawing/2014/main" xmlns:a14="http://schemas.microsoft.com/office/drawing/2010/main">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2"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1000" fill="hold"/>
                                        <p:tgtEl>
                                          <p:spTgt spid="9"/>
                                        </p:tgtEl>
                                        <p:attrNameLst>
                                          <p:attrName>ppt_x</p:attrName>
                                        </p:attrNameLst>
                                      </p:cBhvr>
                                      <p:tavLst>
                                        <p:tav tm="0">
                                          <p:val>
                                            <p:strVal val="1+#ppt_w/2"/>
                                          </p:val>
                                        </p:tav>
                                        <p:tav tm="100000">
                                          <p:val>
                                            <p:strVal val="#ppt_x"/>
                                          </p:val>
                                        </p:tav>
                                      </p:tavLst>
                                    </p:anim>
                                    <p:anim calcmode="lin" valueType="num">
                                      <p:cBhvr additive="base">
                                        <p:cTn id="15"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8A1AE4D6-7D9E-4DAB-91A7-8486DF1151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995" y="3308185"/>
            <a:ext cx="9992635" cy="3670628"/>
          </a:xfrm>
          <a:prstGeom prst="rect">
            <a:avLst/>
          </a:prstGeom>
        </p:spPr>
      </p:pic>
      <p:pic>
        <p:nvPicPr>
          <p:cNvPr id="11" name="图片 10">
            <a:extLst>
              <a:ext uri="{FF2B5EF4-FFF2-40B4-BE49-F238E27FC236}">
                <a16:creationId xmlns:a16="http://schemas.microsoft.com/office/drawing/2014/main" id="{F0E28278-D75B-41BA-B017-3E1E302D68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864" y="1714498"/>
            <a:ext cx="2554190" cy="3429001"/>
          </a:xfrm>
          <a:prstGeom prst="rect">
            <a:avLst/>
          </a:prstGeom>
        </p:spPr>
      </p:pic>
      <p:sp>
        <p:nvSpPr>
          <p:cNvPr id="14" name="文本框 13">
            <a:extLst>
              <a:ext uri="{FF2B5EF4-FFF2-40B4-BE49-F238E27FC236}">
                <a16:creationId xmlns:a16="http://schemas.microsoft.com/office/drawing/2014/main" id="{8585492F-EB02-41F2-80A2-E01EA584F69D}"/>
              </a:ext>
            </a:extLst>
          </p:cNvPr>
          <p:cNvSpPr txBox="1"/>
          <p:nvPr/>
        </p:nvSpPr>
        <p:spPr>
          <a:xfrm>
            <a:off x="2681934" y="529169"/>
            <a:ext cx="6258818" cy="2800767"/>
          </a:xfrm>
          <a:prstGeom prst="rect">
            <a:avLst/>
          </a:prstGeom>
          <a:noFill/>
        </p:spPr>
        <p:txBody>
          <a:bodyPr wrap="square" rtlCol="0">
            <a:spAutoFit/>
          </a:bodyPr>
          <a:lstStyle/>
          <a:p>
            <a:pPr algn="ctr"/>
            <a:r>
              <a:rPr lang="en-US" altLang="zh-CN" sz="8800" dirty="0">
                <a:solidFill>
                  <a:schemeClr val="tx1">
                    <a:lumMod val="50000"/>
                    <a:lumOff val="50000"/>
                  </a:schemeClr>
                </a:solidFill>
                <a:latin typeface="SVN-Cookies" panose="02040603050506020204" pitchFamily="18" charset="0"/>
                <a:cs typeface="+mn-ea"/>
                <a:sym typeface="+mn-lt"/>
              </a:rPr>
              <a:t>Chúc các em học tốt!</a:t>
            </a:r>
          </a:p>
        </p:txBody>
      </p:sp>
    </p:spTree>
    <p:extLst>
      <p:ext uri="{BB962C8B-B14F-4D97-AF65-F5344CB8AC3E}">
        <p14:creationId xmlns:p14="http://schemas.microsoft.com/office/powerpoint/2010/main" val="334353378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xmlns:a16="http://schemas.microsoft.com/office/drawing/2014/main" xmlns:a14="http://schemas.microsoft.com/office/drawing/2010/main">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left)">
                                      <p:cBhvr>
                                        <p:cTn id="2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DC76DE-6C8B-405B-8FB1-478BA872CBCA}"/>
              </a:ext>
            </a:extLst>
          </p:cNvPr>
          <p:cNvSpPr/>
          <p:nvPr/>
        </p:nvSpPr>
        <p:spPr>
          <a:xfrm>
            <a:off x="401256" y="280686"/>
            <a:ext cx="11389488" cy="6296628"/>
          </a:xfrm>
          <a:prstGeom prst="rect">
            <a:avLst/>
          </a:prstGeom>
          <a:noFill/>
          <a:ln w="76200">
            <a:solidFill>
              <a:srgbClr val="1F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4" name="图片 3">
            <a:extLst>
              <a:ext uri="{FF2B5EF4-FFF2-40B4-BE49-F238E27FC236}">
                <a16:creationId xmlns:a16="http://schemas.microsoft.com/office/drawing/2014/main" id="{0A86C0FF-0FD6-4065-9E45-02BF682CDAD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059376" y="166608"/>
            <a:ext cx="1610424" cy="2164080"/>
          </a:xfrm>
          <a:prstGeom prst="rect">
            <a:avLst/>
          </a:prstGeom>
        </p:spPr>
      </p:pic>
      <p:sp>
        <p:nvSpPr>
          <p:cNvPr id="5" name="文本框 4">
            <a:extLst>
              <a:ext uri="{FF2B5EF4-FFF2-40B4-BE49-F238E27FC236}">
                <a16:creationId xmlns:a16="http://schemas.microsoft.com/office/drawing/2014/main" id="{6CA3558A-7DC6-4793-980A-93227EB6D3B1}"/>
              </a:ext>
            </a:extLst>
          </p:cNvPr>
          <p:cNvSpPr txBox="1"/>
          <p:nvPr/>
        </p:nvSpPr>
        <p:spPr>
          <a:xfrm>
            <a:off x="2225550" y="389045"/>
            <a:ext cx="7571225" cy="923330"/>
          </a:xfrm>
          <a:prstGeom prst="rect">
            <a:avLst/>
          </a:prstGeom>
          <a:noFill/>
        </p:spPr>
        <p:txBody>
          <a:bodyPr wrap="square" rtlCol="0">
            <a:spAutoFit/>
          </a:bodyPr>
          <a:lstStyle/>
          <a:p>
            <a:pPr algn="ctr"/>
            <a:r>
              <a:rPr lang="en-US" altLang="zh-CN" sz="5400" dirty="0">
                <a:solidFill>
                  <a:srgbClr val="C60625"/>
                </a:solidFill>
                <a:latin typeface="SVN-Cookies" panose="02040603050506020204" pitchFamily="18" charset="0"/>
                <a:cs typeface="+mn-ea"/>
                <a:sym typeface="+mn-lt"/>
              </a:rPr>
              <a:t>Nội dung cần đạt</a:t>
            </a:r>
            <a:endParaRPr lang="zh-CN" altLang="en-US" sz="5400" dirty="0">
              <a:solidFill>
                <a:srgbClr val="C60625"/>
              </a:solidFill>
              <a:latin typeface="SVN-Cookies" panose="02040603050506020204" pitchFamily="18" charset="0"/>
              <a:cs typeface="+mn-ea"/>
              <a:sym typeface="+mn-lt"/>
            </a:endParaRPr>
          </a:p>
        </p:txBody>
      </p:sp>
      <p:pic>
        <p:nvPicPr>
          <p:cNvPr id="7" name="图片 6" descr="图片包含 文字, 配件&#10;&#10;自动生成的说明">
            <a:extLst>
              <a:ext uri="{FF2B5EF4-FFF2-40B4-BE49-F238E27FC236}">
                <a16:creationId xmlns:a16="http://schemas.microsoft.com/office/drawing/2014/main" id="{DA91393D-056E-4596-86E2-37BB0C83863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7742" y="2735522"/>
            <a:ext cx="3841792" cy="3841792"/>
          </a:xfrm>
          <a:prstGeom prst="rect">
            <a:avLst/>
          </a:prstGeom>
        </p:spPr>
      </p:pic>
      <p:sp>
        <p:nvSpPr>
          <p:cNvPr id="3" name="Rectangle 2"/>
          <p:cNvSpPr/>
          <p:nvPr/>
        </p:nvSpPr>
        <p:spPr>
          <a:xfrm>
            <a:off x="604124" y="1297966"/>
            <a:ext cx="10924019" cy="4832092"/>
          </a:xfrm>
          <a:prstGeom prst="rect">
            <a:avLst/>
          </a:prstGeom>
          <a:solidFill>
            <a:schemeClr val="bg2">
              <a:alpha val="62000"/>
            </a:schemeClr>
          </a:solidFill>
        </p:spPr>
        <p:txBody>
          <a:bodyPr wrap="square">
            <a:spAutoFit/>
          </a:bodyPr>
          <a:lstStyle/>
          <a:p>
            <a:r>
              <a:rPr lang="nl-NL" altLang="en-US" sz="2800" b="1" dirty="0">
                <a:latin typeface="Times New Roman" panose="02020603050405020304" pitchFamily="18" charset="0"/>
                <a:cs typeface="Times New Roman" panose="02020603050405020304" pitchFamily="18" charset="0"/>
              </a:rPr>
              <a:t>1. Kiến thức</a:t>
            </a:r>
            <a:endParaRPr lang="en-US" altLang="en-US" sz="2800" dirty="0">
              <a:latin typeface="Times New Roman" panose="02020603050405020304" pitchFamily="18" charset="0"/>
              <a:cs typeface="Times New Roman" panose="02020603050405020304" pitchFamily="18" charset="0"/>
            </a:endParaRPr>
          </a:p>
          <a:p>
            <a:r>
              <a:rPr lang="nl-NL" altLang="en-US" sz="2800" dirty="0">
                <a:latin typeface="Times New Roman" panose="02020603050405020304" pitchFamily="18" charset="0"/>
                <a:cs typeface="Times New Roman" panose="02020603050405020304" pitchFamily="18" charset="0"/>
              </a:rPr>
              <a:t>- Hiểu được nội dung, ý nghĩa của câu chuyện được kể trong tiết học</a:t>
            </a:r>
            <a:endParaRPr lang="en-US" altLang="en-US" sz="2800" dirty="0">
              <a:latin typeface="Times New Roman" panose="02020603050405020304" pitchFamily="18" charset="0"/>
              <a:cs typeface="Times New Roman" panose="02020603050405020304" pitchFamily="18" charset="0"/>
            </a:endParaRPr>
          </a:p>
          <a:p>
            <a:r>
              <a:rPr lang="nl-NL" altLang="en-US" sz="2800" b="1" dirty="0">
                <a:latin typeface="Times New Roman" panose="02020603050405020304" pitchFamily="18" charset="0"/>
                <a:cs typeface="Times New Roman" panose="02020603050405020304" pitchFamily="18" charset="0"/>
              </a:rPr>
              <a:t>2. Kĩ năng:</a:t>
            </a:r>
            <a:endParaRPr lang="en-US" altLang="en-US" sz="2800" dirty="0">
              <a:latin typeface="Times New Roman" panose="02020603050405020304" pitchFamily="18" charset="0"/>
              <a:cs typeface="Times New Roman" panose="02020603050405020304" pitchFamily="18" charset="0"/>
            </a:endParaRPr>
          </a:p>
          <a:p>
            <a:r>
              <a:rPr lang="nl-NL" altLang="en-US" sz="2800" dirty="0">
                <a:latin typeface="Times New Roman" panose="02020603050405020304" pitchFamily="18" charset="0"/>
                <a:cs typeface="Times New Roman" panose="02020603050405020304" pitchFamily="18" charset="0"/>
              </a:rPr>
              <a:t>- Kể lại được câu chuyện (đoạn truyện) đã nghe, đã đọc nói về lòng dũng cảm.</a:t>
            </a:r>
            <a:endParaRPr lang="en-US" altLang="en-US" sz="2800" dirty="0">
              <a:latin typeface="Times New Roman" panose="02020603050405020304" pitchFamily="18" charset="0"/>
              <a:cs typeface="Times New Roman" panose="02020603050405020304" pitchFamily="18" charset="0"/>
            </a:endParaRPr>
          </a:p>
          <a:p>
            <a:r>
              <a:rPr lang="nl-NL" altLang="en-US" sz="2800" b="1" dirty="0">
                <a:latin typeface="Times New Roman" panose="02020603050405020304" pitchFamily="18" charset="0"/>
                <a:cs typeface="Times New Roman" panose="02020603050405020304" pitchFamily="18" charset="0"/>
              </a:rPr>
              <a:t>3. Thái độ</a:t>
            </a:r>
            <a:endParaRPr lang="en-US" altLang="en-US" sz="2800" dirty="0">
              <a:latin typeface="Times New Roman" panose="02020603050405020304" pitchFamily="18" charset="0"/>
              <a:cs typeface="Times New Roman" panose="02020603050405020304" pitchFamily="18" charset="0"/>
            </a:endParaRPr>
          </a:p>
          <a:p>
            <a:r>
              <a:rPr lang="nl-NL" altLang="en-US" sz="2800" dirty="0">
                <a:latin typeface="Times New Roman" panose="02020603050405020304" pitchFamily="18" charset="0"/>
                <a:cs typeface="Times New Roman" panose="02020603050405020304" pitchFamily="18" charset="0"/>
              </a:rPr>
              <a:t>- Giáo dục HS lòng dũng cảm</a:t>
            </a:r>
            <a:endParaRPr lang="en-US" altLang="en-US" sz="2800" dirty="0">
              <a:latin typeface="Times New Roman" panose="02020603050405020304" pitchFamily="18" charset="0"/>
              <a:cs typeface="Times New Roman" panose="02020603050405020304" pitchFamily="18" charset="0"/>
            </a:endParaRPr>
          </a:p>
          <a:p>
            <a:r>
              <a:rPr lang="nl-NL" altLang="en-US" sz="2800" b="1" dirty="0">
                <a:latin typeface="Times New Roman" panose="02020603050405020304" pitchFamily="18" charset="0"/>
                <a:cs typeface="Times New Roman" panose="02020603050405020304" pitchFamily="18" charset="0"/>
              </a:rPr>
              <a:t>4. Góp phần bồi dưỡng các năng lực</a:t>
            </a:r>
            <a:endParaRPr lang="en-US" altLang="en-US" sz="2800" dirty="0">
              <a:latin typeface="Times New Roman" panose="02020603050405020304" pitchFamily="18" charset="0"/>
              <a:cs typeface="Times New Roman" panose="02020603050405020304" pitchFamily="18" charset="0"/>
            </a:endParaRPr>
          </a:p>
          <a:p>
            <a:r>
              <a:rPr lang="nl-NL" altLang="en-US" sz="2800" dirty="0">
                <a:latin typeface="Times New Roman" panose="02020603050405020304" pitchFamily="18" charset="0"/>
                <a:cs typeface="Times New Roman" panose="02020603050405020304" pitchFamily="18" charset="0"/>
              </a:rPr>
              <a:t>- NL giao tiếp và hợp tác, NL sáng tạo, NL ngôn ngữ, NL thẩm mĩ.</a:t>
            </a:r>
            <a:endParaRPr lang="en-US" altLang="en-US" sz="2800" dirty="0">
              <a:latin typeface="Times New Roman" panose="02020603050405020304" pitchFamily="18" charset="0"/>
              <a:cs typeface="Times New Roman" panose="02020603050405020304" pitchFamily="18" charset="0"/>
            </a:endParaRPr>
          </a:p>
          <a:p>
            <a:r>
              <a:rPr lang="nl-NL" altLang="en-US" sz="2800" b="1" i="1" dirty="0">
                <a:latin typeface="Times New Roman" panose="02020603050405020304" pitchFamily="18" charset="0"/>
                <a:cs typeface="Times New Roman" panose="02020603050405020304" pitchFamily="18" charset="0"/>
              </a:rPr>
              <a:t>* ĐCND: Thay cho bài Kể chuyện được chứng kiến hoặc tham gia (không dạy)</a:t>
            </a:r>
            <a:endParaRPr lang="en-US" alt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9155781"/>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DC76DE-6C8B-405B-8FB1-478BA872CBCA}"/>
              </a:ext>
            </a:extLst>
          </p:cNvPr>
          <p:cNvSpPr/>
          <p:nvPr/>
        </p:nvSpPr>
        <p:spPr>
          <a:xfrm>
            <a:off x="401256" y="280686"/>
            <a:ext cx="11389488" cy="6296628"/>
          </a:xfrm>
          <a:prstGeom prst="rect">
            <a:avLst/>
          </a:prstGeom>
          <a:noFill/>
          <a:ln w="76200">
            <a:solidFill>
              <a:srgbClr val="1F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3" name="图片 2">
            <a:extLst>
              <a:ext uri="{FF2B5EF4-FFF2-40B4-BE49-F238E27FC236}">
                <a16:creationId xmlns:a16="http://schemas.microsoft.com/office/drawing/2014/main" id="{5B64FAC4-0D79-4086-96B6-42F0489604F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410" b="-36504"/>
          <a:stretch/>
        </p:blipFill>
        <p:spPr>
          <a:xfrm>
            <a:off x="608372" y="4998579"/>
            <a:ext cx="11182372" cy="2203716"/>
          </a:xfrm>
          <a:prstGeom prst="rect">
            <a:avLst/>
          </a:prstGeom>
        </p:spPr>
      </p:pic>
      <p:pic>
        <p:nvPicPr>
          <p:cNvPr id="5" name="图片 4" descr="图片包含 文字&#10;&#10;自动生成的说明">
            <a:extLst>
              <a:ext uri="{FF2B5EF4-FFF2-40B4-BE49-F238E27FC236}">
                <a16:creationId xmlns:a16="http://schemas.microsoft.com/office/drawing/2014/main" id="{7FCB4939-BA27-4388-8E7A-3157235EEAB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77184" y="757563"/>
            <a:ext cx="3277744" cy="5342874"/>
          </a:xfrm>
          <a:prstGeom prst="rect">
            <a:avLst/>
          </a:prstGeom>
        </p:spPr>
      </p:pic>
      <p:sp>
        <p:nvSpPr>
          <p:cNvPr id="4" name="立方体 3">
            <a:extLst>
              <a:ext uri="{FF2B5EF4-FFF2-40B4-BE49-F238E27FC236}">
                <a16:creationId xmlns:a16="http://schemas.microsoft.com/office/drawing/2014/main" id="{BB953533-1844-4A31-BCB0-C1658D9FA334}"/>
              </a:ext>
            </a:extLst>
          </p:cNvPr>
          <p:cNvSpPr/>
          <p:nvPr/>
        </p:nvSpPr>
        <p:spPr>
          <a:xfrm>
            <a:off x="7781285" y="1101039"/>
            <a:ext cx="799498" cy="799498"/>
          </a:xfrm>
          <a:prstGeom prst="cube">
            <a:avLst/>
          </a:prstGeom>
          <a:solidFill>
            <a:srgbClr val="27BD8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文本框 5">
            <a:extLst>
              <a:ext uri="{FF2B5EF4-FFF2-40B4-BE49-F238E27FC236}">
                <a16:creationId xmlns:a16="http://schemas.microsoft.com/office/drawing/2014/main" id="{F5DA7BAD-6554-412B-848D-8EC1E65C8909}"/>
              </a:ext>
            </a:extLst>
          </p:cNvPr>
          <p:cNvSpPr txBox="1"/>
          <p:nvPr/>
        </p:nvSpPr>
        <p:spPr>
          <a:xfrm>
            <a:off x="7834216" y="1316782"/>
            <a:ext cx="625033" cy="523220"/>
          </a:xfrm>
          <a:prstGeom prst="rect">
            <a:avLst/>
          </a:prstGeom>
          <a:noFill/>
        </p:spPr>
        <p:txBody>
          <a:bodyPr wrap="square" rtlCol="0">
            <a:spAutoFit/>
          </a:bodyPr>
          <a:lstStyle/>
          <a:p>
            <a:r>
              <a:rPr lang="en-US" altLang="zh-CN" sz="2800" b="1" dirty="0">
                <a:solidFill>
                  <a:schemeClr val="bg1"/>
                </a:solidFill>
                <a:cs typeface="+mn-ea"/>
                <a:sym typeface="+mn-lt"/>
              </a:rPr>
              <a:t>01</a:t>
            </a:r>
            <a:endParaRPr lang="zh-CN" altLang="en-US" sz="2800" b="1" dirty="0">
              <a:solidFill>
                <a:schemeClr val="bg1"/>
              </a:solidFill>
              <a:cs typeface="+mn-ea"/>
              <a:sym typeface="+mn-lt"/>
            </a:endParaRPr>
          </a:p>
        </p:txBody>
      </p:sp>
      <p:sp>
        <p:nvSpPr>
          <p:cNvPr id="7" name="Shape 1009">
            <a:extLst>
              <a:ext uri="{FF2B5EF4-FFF2-40B4-BE49-F238E27FC236}">
                <a16:creationId xmlns:a16="http://schemas.microsoft.com/office/drawing/2014/main" id="{78DE9047-6B84-4F8A-AB43-84D3A1CE9D84}"/>
              </a:ext>
            </a:extLst>
          </p:cNvPr>
          <p:cNvSpPr/>
          <p:nvPr/>
        </p:nvSpPr>
        <p:spPr>
          <a:xfrm>
            <a:off x="8633714" y="1008985"/>
            <a:ext cx="2968761" cy="789960"/>
          </a:xfrm>
          <a:prstGeom prst="rect">
            <a:avLst/>
          </a:prstGeom>
          <a:ln w="12700">
            <a:miter lim="400000"/>
          </a:ln>
          <a:extLst>
            <a:ext uri="{C572A759-6A51-4108-AA02-DFA0A04FC94B}">
              <ma14:wrappingTextBoxFlag xmlns="" xmlns:a16="http://schemas.microsoft.com/office/drawing/2014/main" xmlns:a14="http://schemas.microsoft.com/office/drawing/2010/main" xmlns:p14="http://schemas.microsoft.com/office/powerpoint/2010/main" xmlns:mc="http://schemas.openxmlformats.org/markup-compatibility/2006" xmlns:ma14="http://schemas.microsoft.com/office/mac/drawingml/2011/main" val="1"/>
            </a:ext>
          </a:extLst>
        </p:spPr>
        <p:txBody>
          <a:bodyPr wrap="none" lIns="25400" tIns="25400" rIns="25400" bIns="25400">
            <a:spAutoFit/>
          </a:bodyPr>
          <a:lstStyle>
            <a:lvl1pPr algn="l"/>
          </a:lstStyle>
          <a:p>
            <a:pPr algn="ctr"/>
            <a:r>
              <a:rPr lang="en-US" altLang="zh-CN" sz="4800" dirty="0">
                <a:ln>
                  <a:solidFill>
                    <a:srgbClr val="2D96C5"/>
                  </a:solidFill>
                </a:ln>
                <a:solidFill>
                  <a:srgbClr val="2D96C5"/>
                </a:solidFill>
                <a:latin typeface="SVN-Cookies" panose="02040603050506020204" pitchFamily="18" charset="0"/>
                <a:cs typeface="+mn-ea"/>
                <a:sym typeface="+mn-lt"/>
              </a:rPr>
              <a:t>Khởi động</a:t>
            </a:r>
            <a:endParaRPr lang="zh-CN" altLang="en-US" sz="4800" dirty="0">
              <a:ln>
                <a:solidFill>
                  <a:srgbClr val="2D96C5"/>
                </a:solidFill>
              </a:ln>
              <a:solidFill>
                <a:srgbClr val="2D96C5"/>
              </a:solidFill>
              <a:latin typeface="SVN-Cookies" panose="02040603050506020204" pitchFamily="18" charset="0"/>
              <a:cs typeface="+mn-ea"/>
              <a:sym typeface="+mn-lt"/>
            </a:endParaRPr>
          </a:p>
        </p:txBody>
      </p:sp>
      <p:sp>
        <p:nvSpPr>
          <p:cNvPr id="9" name="立方体 8">
            <a:extLst>
              <a:ext uri="{FF2B5EF4-FFF2-40B4-BE49-F238E27FC236}">
                <a16:creationId xmlns:a16="http://schemas.microsoft.com/office/drawing/2014/main" id="{184CA2E6-05A1-4050-8CBF-92DC85E3F844}"/>
              </a:ext>
            </a:extLst>
          </p:cNvPr>
          <p:cNvSpPr/>
          <p:nvPr/>
        </p:nvSpPr>
        <p:spPr>
          <a:xfrm>
            <a:off x="5404090" y="2332187"/>
            <a:ext cx="799498" cy="799498"/>
          </a:xfrm>
          <a:prstGeom prst="cube">
            <a:avLst/>
          </a:prstGeom>
          <a:solidFill>
            <a:srgbClr val="27BD8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0" name="文本框 9">
            <a:extLst>
              <a:ext uri="{FF2B5EF4-FFF2-40B4-BE49-F238E27FC236}">
                <a16:creationId xmlns:a16="http://schemas.microsoft.com/office/drawing/2014/main" id="{D48B072D-BAAD-445B-9F92-D2B3AD6CB0CD}"/>
              </a:ext>
            </a:extLst>
          </p:cNvPr>
          <p:cNvSpPr txBox="1"/>
          <p:nvPr/>
        </p:nvSpPr>
        <p:spPr>
          <a:xfrm>
            <a:off x="5457021" y="2547930"/>
            <a:ext cx="625033" cy="523220"/>
          </a:xfrm>
          <a:prstGeom prst="rect">
            <a:avLst/>
          </a:prstGeom>
          <a:noFill/>
        </p:spPr>
        <p:txBody>
          <a:bodyPr wrap="square" rtlCol="0">
            <a:spAutoFit/>
          </a:bodyPr>
          <a:lstStyle/>
          <a:p>
            <a:r>
              <a:rPr lang="en-US" altLang="zh-CN" sz="2800" b="1" dirty="0">
                <a:solidFill>
                  <a:schemeClr val="bg1"/>
                </a:solidFill>
                <a:cs typeface="+mn-ea"/>
                <a:sym typeface="+mn-lt"/>
              </a:rPr>
              <a:t>02</a:t>
            </a:r>
            <a:endParaRPr lang="zh-CN" altLang="en-US" sz="2800" b="1" dirty="0">
              <a:solidFill>
                <a:schemeClr val="bg1"/>
              </a:solidFill>
              <a:cs typeface="+mn-ea"/>
              <a:sym typeface="+mn-lt"/>
            </a:endParaRPr>
          </a:p>
        </p:txBody>
      </p:sp>
      <p:sp>
        <p:nvSpPr>
          <p:cNvPr id="11" name="Shape 1009">
            <a:extLst>
              <a:ext uri="{FF2B5EF4-FFF2-40B4-BE49-F238E27FC236}">
                <a16:creationId xmlns:a16="http://schemas.microsoft.com/office/drawing/2014/main" id="{0589D34E-FA7A-4CF3-A1E0-30151D57584A}"/>
              </a:ext>
            </a:extLst>
          </p:cNvPr>
          <p:cNvSpPr/>
          <p:nvPr/>
        </p:nvSpPr>
        <p:spPr>
          <a:xfrm>
            <a:off x="6190472" y="2332187"/>
            <a:ext cx="2750754" cy="789960"/>
          </a:xfrm>
          <a:prstGeom prst="rect">
            <a:avLst/>
          </a:prstGeom>
          <a:ln w="12700">
            <a:miter lim="400000"/>
          </a:ln>
          <a:extLst>
            <a:ext uri="{C572A759-6A51-4108-AA02-DFA0A04FC94B}">
              <ma14:wrappingTextBoxFlag xmlns="" xmlns:a16="http://schemas.microsoft.com/office/drawing/2014/main" xmlns:a14="http://schemas.microsoft.com/office/drawing/2010/main" xmlns:p14="http://schemas.microsoft.com/office/powerpoint/2010/main" xmlns:mc="http://schemas.openxmlformats.org/markup-compatibility/2006" xmlns:ma14="http://schemas.microsoft.com/office/mac/drawingml/2011/main" val="1"/>
            </a:ext>
          </a:extLst>
        </p:spPr>
        <p:txBody>
          <a:bodyPr wrap="none" lIns="25400" tIns="25400" rIns="25400" bIns="25400">
            <a:spAutoFit/>
          </a:bodyPr>
          <a:lstStyle>
            <a:lvl1pPr algn="l"/>
          </a:lstStyle>
          <a:p>
            <a:pPr algn="ctr"/>
            <a:r>
              <a:rPr lang="en-US" altLang="zh-CN" sz="4800" dirty="0">
                <a:ln>
                  <a:solidFill>
                    <a:srgbClr val="FFFF00"/>
                  </a:solidFill>
                </a:ln>
                <a:solidFill>
                  <a:srgbClr val="E4C448"/>
                </a:solidFill>
                <a:latin typeface="SVN-Cookies" panose="02040603050506020204" pitchFamily="18" charset="0"/>
                <a:cs typeface="+mn-ea"/>
                <a:sym typeface="+mn-lt"/>
              </a:rPr>
              <a:t>Khám phá</a:t>
            </a:r>
            <a:endParaRPr lang="zh-CN" altLang="en-US" sz="4800" dirty="0">
              <a:ln>
                <a:solidFill>
                  <a:srgbClr val="FFFF00"/>
                </a:solidFill>
              </a:ln>
              <a:solidFill>
                <a:srgbClr val="E4C448"/>
              </a:solidFill>
              <a:latin typeface="SVN-Cookies" panose="02040603050506020204" pitchFamily="18" charset="0"/>
              <a:cs typeface="+mn-ea"/>
              <a:sym typeface="+mn-lt"/>
            </a:endParaRPr>
          </a:p>
        </p:txBody>
      </p:sp>
      <p:sp>
        <p:nvSpPr>
          <p:cNvPr id="17" name="立方体 16">
            <a:extLst>
              <a:ext uri="{FF2B5EF4-FFF2-40B4-BE49-F238E27FC236}">
                <a16:creationId xmlns:a16="http://schemas.microsoft.com/office/drawing/2014/main" id="{E4C85FB7-5411-44B6-84A0-071D0694585F}"/>
              </a:ext>
            </a:extLst>
          </p:cNvPr>
          <p:cNvSpPr/>
          <p:nvPr/>
        </p:nvSpPr>
        <p:spPr>
          <a:xfrm>
            <a:off x="7767167" y="3429000"/>
            <a:ext cx="799498" cy="799498"/>
          </a:xfrm>
          <a:prstGeom prst="cube">
            <a:avLst/>
          </a:prstGeom>
          <a:solidFill>
            <a:srgbClr val="27BD8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8" name="文本框 17">
            <a:extLst>
              <a:ext uri="{FF2B5EF4-FFF2-40B4-BE49-F238E27FC236}">
                <a16:creationId xmlns:a16="http://schemas.microsoft.com/office/drawing/2014/main" id="{E7B92E5A-B38C-4921-99C7-9304491F295A}"/>
              </a:ext>
            </a:extLst>
          </p:cNvPr>
          <p:cNvSpPr txBox="1"/>
          <p:nvPr/>
        </p:nvSpPr>
        <p:spPr>
          <a:xfrm>
            <a:off x="7820098" y="3644743"/>
            <a:ext cx="625033" cy="523220"/>
          </a:xfrm>
          <a:prstGeom prst="rect">
            <a:avLst/>
          </a:prstGeom>
          <a:noFill/>
        </p:spPr>
        <p:txBody>
          <a:bodyPr wrap="square" rtlCol="0">
            <a:spAutoFit/>
          </a:bodyPr>
          <a:lstStyle/>
          <a:p>
            <a:r>
              <a:rPr lang="en-US" altLang="zh-CN" sz="2800" b="1" dirty="0">
                <a:solidFill>
                  <a:schemeClr val="bg1"/>
                </a:solidFill>
                <a:cs typeface="+mn-ea"/>
                <a:sym typeface="+mn-lt"/>
              </a:rPr>
              <a:t>03</a:t>
            </a:r>
            <a:endParaRPr lang="zh-CN" altLang="en-US" sz="2800" b="1" dirty="0">
              <a:solidFill>
                <a:schemeClr val="bg1"/>
              </a:solidFill>
              <a:cs typeface="+mn-ea"/>
              <a:sym typeface="+mn-lt"/>
            </a:endParaRPr>
          </a:p>
        </p:txBody>
      </p:sp>
      <p:sp>
        <p:nvSpPr>
          <p:cNvPr id="19" name="Shape 1009">
            <a:extLst>
              <a:ext uri="{FF2B5EF4-FFF2-40B4-BE49-F238E27FC236}">
                <a16:creationId xmlns:a16="http://schemas.microsoft.com/office/drawing/2014/main" id="{8F96F7BA-73A9-44D9-8BFF-F496DD8E35FE}"/>
              </a:ext>
            </a:extLst>
          </p:cNvPr>
          <p:cNvSpPr/>
          <p:nvPr/>
        </p:nvSpPr>
        <p:spPr>
          <a:xfrm>
            <a:off x="8519085" y="3429000"/>
            <a:ext cx="2819683" cy="789960"/>
          </a:xfrm>
          <a:prstGeom prst="rect">
            <a:avLst/>
          </a:prstGeom>
          <a:ln w="12700">
            <a:miter lim="400000"/>
          </a:ln>
          <a:extLst>
            <a:ext uri="{C572A759-6A51-4108-AA02-DFA0A04FC94B}">
              <ma14:wrappingTextBoxFlag xmlns="" xmlns:a16="http://schemas.microsoft.com/office/drawing/2014/main" xmlns:a14="http://schemas.microsoft.com/office/drawing/2010/main" xmlns:p14="http://schemas.microsoft.com/office/powerpoint/2010/main" xmlns:mc="http://schemas.openxmlformats.org/markup-compatibility/2006" xmlns:ma14="http://schemas.microsoft.com/office/mac/drawingml/2011/main" val="1"/>
            </a:ext>
          </a:extLst>
        </p:spPr>
        <p:txBody>
          <a:bodyPr wrap="none" lIns="25400" tIns="25400" rIns="25400" bIns="25400">
            <a:spAutoFit/>
          </a:bodyPr>
          <a:lstStyle>
            <a:lvl1pPr algn="l"/>
          </a:lstStyle>
          <a:p>
            <a:pPr algn="ctr"/>
            <a:r>
              <a:rPr lang="en-US" altLang="zh-CN" sz="4800" dirty="0">
                <a:ln>
                  <a:solidFill>
                    <a:srgbClr val="2D96C5"/>
                  </a:solidFill>
                </a:ln>
                <a:solidFill>
                  <a:srgbClr val="2C9543"/>
                </a:solidFill>
                <a:latin typeface="SVN-Cookies" panose="02040603050506020204" pitchFamily="18" charset="0"/>
                <a:cs typeface="+mn-ea"/>
                <a:sym typeface="+mn-lt"/>
              </a:rPr>
              <a:t>Vận dụng</a:t>
            </a:r>
            <a:endParaRPr lang="zh-CN" altLang="en-US" sz="4800" dirty="0">
              <a:ln>
                <a:solidFill>
                  <a:srgbClr val="2D96C5"/>
                </a:solidFill>
              </a:ln>
              <a:solidFill>
                <a:srgbClr val="2C9543"/>
              </a:solidFill>
              <a:latin typeface="SVN-Cookies" panose="02040603050506020204" pitchFamily="18" charset="0"/>
              <a:cs typeface="+mn-ea"/>
              <a:sym typeface="+mn-lt"/>
            </a:endParaRPr>
          </a:p>
        </p:txBody>
      </p:sp>
      <p:sp>
        <p:nvSpPr>
          <p:cNvPr id="22" name="文本框 21">
            <a:extLst>
              <a:ext uri="{FF2B5EF4-FFF2-40B4-BE49-F238E27FC236}">
                <a16:creationId xmlns:a16="http://schemas.microsoft.com/office/drawing/2014/main" id="{42F58571-DFD8-434C-8C21-E96BC62FCDD9}"/>
              </a:ext>
            </a:extLst>
          </p:cNvPr>
          <p:cNvSpPr txBox="1"/>
          <p:nvPr/>
        </p:nvSpPr>
        <p:spPr>
          <a:xfrm>
            <a:off x="3729895" y="4440352"/>
            <a:ext cx="625033" cy="523220"/>
          </a:xfrm>
          <a:prstGeom prst="rect">
            <a:avLst/>
          </a:prstGeom>
          <a:noFill/>
        </p:spPr>
        <p:txBody>
          <a:bodyPr wrap="square" rtlCol="0">
            <a:spAutoFit/>
          </a:bodyPr>
          <a:lstStyle/>
          <a:p>
            <a:r>
              <a:rPr lang="en-US" altLang="zh-CN" sz="2800" b="1">
                <a:solidFill>
                  <a:schemeClr val="bg1"/>
                </a:solidFill>
                <a:cs typeface="+mn-ea"/>
                <a:sym typeface="+mn-lt"/>
              </a:rPr>
              <a:t>04</a:t>
            </a:r>
            <a:endParaRPr lang="zh-CN" altLang="en-US" sz="2800" b="1" dirty="0">
              <a:solidFill>
                <a:schemeClr val="bg1"/>
              </a:solidFill>
              <a:cs typeface="+mn-ea"/>
              <a:sym typeface="+mn-lt"/>
            </a:endParaRPr>
          </a:p>
        </p:txBody>
      </p:sp>
    </p:spTree>
    <p:extLst>
      <p:ext uri="{BB962C8B-B14F-4D97-AF65-F5344CB8AC3E}">
        <p14:creationId xmlns:p14="http://schemas.microsoft.com/office/powerpoint/2010/main" val="162411570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xmlns:a16="http://schemas.microsoft.com/office/drawing/2014/main" xmlns:a14="http://schemas.microsoft.com/office/drawing/2010/main" xmlns:ma14="http://schemas.microsoft.com/office/mac/drawingml/2011/main">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1000"/>
                                        <p:tgtEl>
                                          <p:spTgt spid="4"/>
                                        </p:tgtEl>
                                      </p:cBhvr>
                                    </p:animEffect>
                                    <p:anim calcmode="lin" valueType="num">
                                      <p:cBhvr>
                                        <p:cTn id="21" dur="1000" fill="hold"/>
                                        <p:tgtEl>
                                          <p:spTgt spid="4"/>
                                        </p:tgtEl>
                                        <p:attrNameLst>
                                          <p:attrName>ppt_x</p:attrName>
                                        </p:attrNameLst>
                                      </p:cBhvr>
                                      <p:tavLst>
                                        <p:tav tm="0">
                                          <p:val>
                                            <p:strVal val="#ppt_x"/>
                                          </p:val>
                                        </p:tav>
                                        <p:tav tm="100000">
                                          <p:val>
                                            <p:strVal val="#ppt_x"/>
                                          </p:val>
                                        </p:tav>
                                      </p:tavLst>
                                    </p:anim>
                                    <p:anim calcmode="lin" valueType="num">
                                      <p:cBhvr>
                                        <p:cTn id="22" dur="1000" fill="hold"/>
                                        <p:tgtEl>
                                          <p:spTgt spid="4"/>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1000"/>
                                        <p:tgtEl>
                                          <p:spTgt spid="7"/>
                                        </p:tgtEl>
                                      </p:cBhvr>
                                    </p:animEffect>
                                    <p:anim calcmode="lin" valueType="num">
                                      <p:cBhvr>
                                        <p:cTn id="31" dur="1000" fill="hold"/>
                                        <p:tgtEl>
                                          <p:spTgt spid="7"/>
                                        </p:tgtEl>
                                        <p:attrNameLst>
                                          <p:attrName>ppt_x</p:attrName>
                                        </p:attrNameLst>
                                      </p:cBhvr>
                                      <p:tavLst>
                                        <p:tav tm="0">
                                          <p:val>
                                            <p:strVal val="#ppt_x"/>
                                          </p:val>
                                        </p:tav>
                                        <p:tav tm="100000">
                                          <p:val>
                                            <p:strVal val="#ppt_x"/>
                                          </p:val>
                                        </p:tav>
                                      </p:tavLst>
                                    </p:anim>
                                    <p:anim calcmode="lin" valueType="num">
                                      <p:cBhvr>
                                        <p:cTn id="3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1000"/>
                                        <p:tgtEl>
                                          <p:spTgt spid="9"/>
                                        </p:tgtEl>
                                      </p:cBhvr>
                                    </p:animEffect>
                                    <p:anim calcmode="lin" valueType="num">
                                      <p:cBhvr>
                                        <p:cTn id="38" dur="1000" fill="hold"/>
                                        <p:tgtEl>
                                          <p:spTgt spid="9"/>
                                        </p:tgtEl>
                                        <p:attrNameLst>
                                          <p:attrName>ppt_x</p:attrName>
                                        </p:attrNameLst>
                                      </p:cBhvr>
                                      <p:tavLst>
                                        <p:tav tm="0">
                                          <p:val>
                                            <p:strVal val="#ppt_x"/>
                                          </p:val>
                                        </p:tav>
                                        <p:tav tm="100000">
                                          <p:val>
                                            <p:strVal val="#ppt_x"/>
                                          </p:val>
                                        </p:tav>
                                      </p:tavLst>
                                    </p:anim>
                                    <p:anim calcmode="lin" valueType="num">
                                      <p:cBhvr>
                                        <p:cTn id="39" dur="1000" fill="hold"/>
                                        <p:tgtEl>
                                          <p:spTgt spid="9"/>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anim calcmode="lin" valueType="num">
                                      <p:cBhvr>
                                        <p:cTn id="43" dur="1000" fill="hold"/>
                                        <p:tgtEl>
                                          <p:spTgt spid="10"/>
                                        </p:tgtEl>
                                        <p:attrNameLst>
                                          <p:attrName>ppt_x</p:attrName>
                                        </p:attrNameLst>
                                      </p:cBhvr>
                                      <p:tavLst>
                                        <p:tav tm="0">
                                          <p:val>
                                            <p:strVal val="#ppt_x"/>
                                          </p:val>
                                        </p:tav>
                                        <p:tav tm="100000">
                                          <p:val>
                                            <p:strVal val="#ppt_x"/>
                                          </p:val>
                                        </p:tav>
                                      </p:tavLst>
                                    </p:anim>
                                    <p:anim calcmode="lin" valueType="num">
                                      <p:cBhvr>
                                        <p:cTn id="44" dur="1000" fill="hold"/>
                                        <p:tgtEl>
                                          <p:spTgt spid="10"/>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1000"/>
                                        <p:tgtEl>
                                          <p:spTgt spid="11"/>
                                        </p:tgtEl>
                                      </p:cBhvr>
                                    </p:animEffect>
                                    <p:anim calcmode="lin" valueType="num">
                                      <p:cBhvr>
                                        <p:cTn id="48" dur="1000" fill="hold"/>
                                        <p:tgtEl>
                                          <p:spTgt spid="11"/>
                                        </p:tgtEl>
                                        <p:attrNameLst>
                                          <p:attrName>ppt_x</p:attrName>
                                        </p:attrNameLst>
                                      </p:cBhvr>
                                      <p:tavLst>
                                        <p:tav tm="0">
                                          <p:val>
                                            <p:strVal val="#ppt_x"/>
                                          </p:val>
                                        </p:tav>
                                        <p:tav tm="100000">
                                          <p:val>
                                            <p:strVal val="#ppt_x"/>
                                          </p:val>
                                        </p:tav>
                                      </p:tavLst>
                                    </p:anim>
                                    <p:anim calcmode="lin" valueType="num">
                                      <p:cBhvr>
                                        <p:cTn id="4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fade">
                                      <p:cBhvr>
                                        <p:cTn id="54" dur="1000"/>
                                        <p:tgtEl>
                                          <p:spTgt spid="17"/>
                                        </p:tgtEl>
                                      </p:cBhvr>
                                    </p:animEffect>
                                    <p:anim calcmode="lin" valueType="num">
                                      <p:cBhvr>
                                        <p:cTn id="55" dur="1000" fill="hold"/>
                                        <p:tgtEl>
                                          <p:spTgt spid="17"/>
                                        </p:tgtEl>
                                        <p:attrNameLst>
                                          <p:attrName>ppt_x</p:attrName>
                                        </p:attrNameLst>
                                      </p:cBhvr>
                                      <p:tavLst>
                                        <p:tav tm="0">
                                          <p:val>
                                            <p:strVal val="#ppt_x"/>
                                          </p:val>
                                        </p:tav>
                                        <p:tav tm="100000">
                                          <p:val>
                                            <p:strVal val="#ppt_x"/>
                                          </p:val>
                                        </p:tav>
                                      </p:tavLst>
                                    </p:anim>
                                    <p:anim calcmode="lin" valueType="num">
                                      <p:cBhvr>
                                        <p:cTn id="56" dur="1000" fill="hold"/>
                                        <p:tgtEl>
                                          <p:spTgt spid="17"/>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fade">
                                      <p:cBhvr>
                                        <p:cTn id="59" dur="1000"/>
                                        <p:tgtEl>
                                          <p:spTgt spid="18"/>
                                        </p:tgtEl>
                                      </p:cBhvr>
                                    </p:animEffect>
                                    <p:anim calcmode="lin" valueType="num">
                                      <p:cBhvr>
                                        <p:cTn id="60" dur="1000" fill="hold"/>
                                        <p:tgtEl>
                                          <p:spTgt spid="18"/>
                                        </p:tgtEl>
                                        <p:attrNameLst>
                                          <p:attrName>ppt_x</p:attrName>
                                        </p:attrNameLst>
                                      </p:cBhvr>
                                      <p:tavLst>
                                        <p:tav tm="0">
                                          <p:val>
                                            <p:strVal val="#ppt_x"/>
                                          </p:val>
                                        </p:tav>
                                        <p:tav tm="100000">
                                          <p:val>
                                            <p:strVal val="#ppt_x"/>
                                          </p:val>
                                        </p:tav>
                                      </p:tavLst>
                                    </p:anim>
                                    <p:anim calcmode="lin" valueType="num">
                                      <p:cBhvr>
                                        <p:cTn id="61" dur="1000" fill="hold"/>
                                        <p:tgtEl>
                                          <p:spTgt spid="18"/>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19"/>
                                        </p:tgtEl>
                                        <p:attrNameLst>
                                          <p:attrName>style.visibility</p:attrName>
                                        </p:attrNameLst>
                                      </p:cBhvr>
                                      <p:to>
                                        <p:strVal val="visible"/>
                                      </p:to>
                                    </p:set>
                                    <p:animEffect transition="in" filter="fade">
                                      <p:cBhvr>
                                        <p:cTn id="64" dur="1000"/>
                                        <p:tgtEl>
                                          <p:spTgt spid="19"/>
                                        </p:tgtEl>
                                      </p:cBhvr>
                                    </p:animEffect>
                                    <p:anim calcmode="lin" valueType="num">
                                      <p:cBhvr>
                                        <p:cTn id="65" dur="1000" fill="hold"/>
                                        <p:tgtEl>
                                          <p:spTgt spid="19"/>
                                        </p:tgtEl>
                                        <p:attrNameLst>
                                          <p:attrName>ppt_x</p:attrName>
                                        </p:attrNameLst>
                                      </p:cBhvr>
                                      <p:tavLst>
                                        <p:tav tm="0">
                                          <p:val>
                                            <p:strVal val="#ppt_x"/>
                                          </p:val>
                                        </p:tav>
                                        <p:tav tm="100000">
                                          <p:val>
                                            <p:strVal val="#ppt_x"/>
                                          </p:val>
                                        </p:tav>
                                      </p:tavLst>
                                    </p:anim>
                                    <p:anim calcmode="lin" valueType="num">
                                      <p:cBhvr>
                                        <p:cTn id="66" dur="1000" fill="hold"/>
                                        <p:tgtEl>
                                          <p:spTgt spid="19"/>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22"/>
                                        </p:tgtEl>
                                        <p:attrNameLst>
                                          <p:attrName>style.visibility</p:attrName>
                                        </p:attrNameLst>
                                      </p:cBhvr>
                                      <p:to>
                                        <p:strVal val="visible"/>
                                      </p:to>
                                    </p:set>
                                    <p:animEffect transition="in" filter="fade">
                                      <p:cBhvr>
                                        <p:cTn id="69" dur="1000"/>
                                        <p:tgtEl>
                                          <p:spTgt spid="22"/>
                                        </p:tgtEl>
                                      </p:cBhvr>
                                    </p:animEffect>
                                    <p:anim calcmode="lin" valueType="num">
                                      <p:cBhvr>
                                        <p:cTn id="70" dur="1000" fill="hold"/>
                                        <p:tgtEl>
                                          <p:spTgt spid="22"/>
                                        </p:tgtEl>
                                        <p:attrNameLst>
                                          <p:attrName>ppt_x</p:attrName>
                                        </p:attrNameLst>
                                      </p:cBhvr>
                                      <p:tavLst>
                                        <p:tav tm="0">
                                          <p:val>
                                            <p:strVal val="#ppt_x"/>
                                          </p:val>
                                        </p:tav>
                                        <p:tav tm="100000">
                                          <p:val>
                                            <p:strVal val="#ppt_x"/>
                                          </p:val>
                                        </p:tav>
                                      </p:tavLst>
                                    </p:anim>
                                    <p:anim calcmode="lin" valueType="num">
                                      <p:cBhvr>
                                        <p:cTn id="7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7" grpId="0" animBg="1"/>
      <p:bldP spid="9" grpId="0" animBg="1"/>
      <p:bldP spid="10" grpId="0"/>
      <p:bldP spid="11" grpId="0" animBg="1"/>
      <p:bldP spid="17" grpId="0" animBg="1"/>
      <p:bldP spid="18" grpId="0"/>
      <p:bldP spid="19" grpId="0" animBg="1"/>
      <p:bldP spid="2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DC76DE-6C8B-405B-8FB1-478BA872CBCA}"/>
              </a:ext>
            </a:extLst>
          </p:cNvPr>
          <p:cNvSpPr/>
          <p:nvPr/>
        </p:nvSpPr>
        <p:spPr>
          <a:xfrm>
            <a:off x="401256" y="280686"/>
            <a:ext cx="11389488" cy="6296628"/>
          </a:xfrm>
          <a:prstGeom prst="rect">
            <a:avLst/>
          </a:prstGeom>
          <a:noFill/>
          <a:ln w="76200">
            <a:solidFill>
              <a:srgbClr val="1F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4" name="图片 3">
            <a:extLst>
              <a:ext uri="{FF2B5EF4-FFF2-40B4-BE49-F238E27FC236}">
                <a16:creationId xmlns:a16="http://schemas.microsoft.com/office/drawing/2014/main" id="{0A86C0FF-0FD6-4065-9E45-02BF682CDAD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1256" y="167640"/>
            <a:ext cx="1610424" cy="2164080"/>
          </a:xfrm>
          <a:prstGeom prst="rect">
            <a:avLst/>
          </a:prstGeom>
        </p:spPr>
      </p:pic>
      <p:sp>
        <p:nvSpPr>
          <p:cNvPr id="5" name="文本框 4">
            <a:extLst>
              <a:ext uri="{FF2B5EF4-FFF2-40B4-BE49-F238E27FC236}">
                <a16:creationId xmlns:a16="http://schemas.microsoft.com/office/drawing/2014/main" id="{6CA3558A-7DC6-4793-980A-93227EB6D3B1}"/>
              </a:ext>
            </a:extLst>
          </p:cNvPr>
          <p:cNvSpPr txBox="1"/>
          <p:nvPr/>
        </p:nvSpPr>
        <p:spPr>
          <a:xfrm>
            <a:off x="2538946" y="831425"/>
            <a:ext cx="10751730" cy="923330"/>
          </a:xfrm>
          <a:prstGeom prst="rect">
            <a:avLst/>
          </a:prstGeom>
          <a:noFill/>
        </p:spPr>
        <p:txBody>
          <a:bodyPr wrap="square" rtlCol="0">
            <a:spAutoFit/>
          </a:bodyPr>
          <a:lstStyle/>
          <a:p>
            <a:r>
              <a:rPr lang="en-US" altLang="zh-CN" sz="5400" dirty="0">
                <a:solidFill>
                  <a:srgbClr val="FFA52A"/>
                </a:solidFill>
                <a:latin typeface="UTM Showcard" panose="02040603050506020204" pitchFamily="18" charset="0"/>
                <a:cs typeface="+mn-ea"/>
                <a:sym typeface="+mn-lt"/>
              </a:rPr>
              <a:t>Mời</a:t>
            </a:r>
            <a:r>
              <a:rPr lang="en-US" altLang="zh-CN" sz="5400" dirty="0">
                <a:solidFill>
                  <a:srgbClr val="00B050"/>
                </a:solidFill>
                <a:latin typeface="UTM Showcard" panose="02040603050506020204" pitchFamily="18" charset="0"/>
                <a:cs typeface="+mn-ea"/>
                <a:sym typeface="+mn-lt"/>
              </a:rPr>
              <a:t> bạn </a:t>
            </a:r>
            <a:r>
              <a:rPr lang="en-US" altLang="zh-CN" sz="5400" dirty="0">
                <a:solidFill>
                  <a:srgbClr val="00B0F0"/>
                </a:solidFill>
                <a:latin typeface="UTM Showcard" panose="02040603050506020204" pitchFamily="18" charset="0"/>
                <a:cs typeface="+mn-ea"/>
                <a:sym typeface="+mn-lt"/>
              </a:rPr>
              <a:t>xem </a:t>
            </a:r>
            <a:r>
              <a:rPr lang="en-US" altLang="zh-CN" sz="5400" dirty="0">
                <a:solidFill>
                  <a:schemeClr val="accent2">
                    <a:lumMod val="75000"/>
                  </a:schemeClr>
                </a:solidFill>
                <a:latin typeface="UTM Showcard" panose="02040603050506020204" pitchFamily="18" charset="0"/>
                <a:cs typeface="+mn-ea"/>
                <a:sym typeface="+mn-lt"/>
              </a:rPr>
              <a:t>video</a:t>
            </a:r>
            <a:r>
              <a:rPr lang="en-US" altLang="zh-CN" sz="5400" dirty="0">
                <a:latin typeface="UTM Showcard" panose="02040603050506020204" pitchFamily="18" charset="0"/>
                <a:cs typeface="+mn-ea"/>
                <a:sym typeface="+mn-lt"/>
              </a:rPr>
              <a:t> </a:t>
            </a:r>
            <a:r>
              <a:rPr lang="en-US" altLang="zh-CN" sz="5400" dirty="0">
                <a:solidFill>
                  <a:srgbClr val="6CB979"/>
                </a:solidFill>
                <a:latin typeface="UTM Showcard" panose="02040603050506020204" pitchFamily="18" charset="0"/>
                <a:cs typeface="+mn-ea"/>
                <a:sym typeface="+mn-lt"/>
              </a:rPr>
              <a:t>sau</a:t>
            </a:r>
            <a:endParaRPr lang="zh-CN" altLang="en-US" sz="5400" dirty="0">
              <a:solidFill>
                <a:srgbClr val="6CB979"/>
              </a:solidFill>
              <a:latin typeface="UTM Showcard" panose="02040603050506020204" pitchFamily="18" charset="0"/>
              <a:cs typeface="+mn-ea"/>
              <a:sym typeface="+mn-lt"/>
            </a:endParaRPr>
          </a:p>
        </p:txBody>
      </p:sp>
      <p:sp>
        <p:nvSpPr>
          <p:cNvPr id="29" name="i$liḑê">
            <a:extLst>
              <a:ext uri="{FF2B5EF4-FFF2-40B4-BE49-F238E27FC236}">
                <a16:creationId xmlns:a16="http://schemas.microsoft.com/office/drawing/2014/main" id="{23C7B27E-BA81-45BD-9D1A-90796134D0AB}"/>
              </a:ext>
            </a:extLst>
          </p:cNvPr>
          <p:cNvSpPr/>
          <p:nvPr/>
        </p:nvSpPr>
        <p:spPr bwMode="auto">
          <a:xfrm>
            <a:off x="1424037" y="2074131"/>
            <a:ext cx="9626937" cy="771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50000"/>
              </a:lnSpc>
            </a:pPr>
            <a:r>
              <a:rPr lang="en-US" altLang="zh-CN" sz="2800" dirty="0">
                <a:cs typeface="+mn-ea"/>
                <a:sym typeface="+mn-lt"/>
              </a:rPr>
              <a:t>https://www.youtube.com/watch?v=ZmoR_5x28mQ</a:t>
            </a:r>
          </a:p>
        </p:txBody>
      </p:sp>
      <p:sp>
        <p:nvSpPr>
          <p:cNvPr id="3" name="Rectangle 2"/>
          <p:cNvSpPr/>
          <p:nvPr/>
        </p:nvSpPr>
        <p:spPr>
          <a:xfrm>
            <a:off x="3093832" y="8438263"/>
            <a:ext cx="6004336" cy="369332"/>
          </a:xfrm>
          <a:prstGeom prst="rect">
            <a:avLst/>
          </a:prstGeom>
        </p:spPr>
        <p:txBody>
          <a:bodyPr wrap="none">
            <a:spAutoFit/>
          </a:bodyPr>
          <a:lstStyle/>
          <a:p>
            <a:r>
              <a:rPr lang="en-US" dirty="0"/>
              <a:t>https://www.youtube.com/watch?v=covBQDW9zNM</a:t>
            </a:r>
          </a:p>
        </p:txBody>
      </p:sp>
      <p:sp>
        <p:nvSpPr>
          <p:cNvPr id="33" name="矩形 5">
            <a:extLst>
              <a:ext uri="{FF2B5EF4-FFF2-40B4-BE49-F238E27FC236}">
                <a16:creationId xmlns:a16="http://schemas.microsoft.com/office/drawing/2014/main" id="{912C703F-E04F-494E-BD58-9F41DB5FF135}"/>
              </a:ext>
            </a:extLst>
          </p:cNvPr>
          <p:cNvSpPr/>
          <p:nvPr/>
        </p:nvSpPr>
        <p:spPr>
          <a:xfrm>
            <a:off x="1206468" y="2910922"/>
            <a:ext cx="9708107" cy="1015663"/>
          </a:xfrm>
          <a:prstGeom prst="rect">
            <a:avLst/>
          </a:prstGeom>
        </p:spPr>
        <p:txBody>
          <a:bodyPr wrap="none">
            <a:spAutoFit/>
          </a:bodyPr>
          <a:lstStyle/>
          <a:p>
            <a:pPr algn="ctr">
              <a:lnSpc>
                <a:spcPct val="150000"/>
              </a:lnSpc>
            </a:pPr>
            <a:r>
              <a:rPr lang="en-US" altLang="zh-CN" sz="4000" dirty="0">
                <a:solidFill>
                  <a:srgbClr val="FFA52A"/>
                </a:solidFill>
                <a:latin typeface="UTM Flavour" panose="02040603050506020204" pitchFamily="18" charset="0"/>
                <a:cs typeface="+mn-ea"/>
                <a:sym typeface="+mn-lt"/>
              </a:rPr>
              <a:t>Hãy nêu cảm nhận của em về những chú bộ đội..</a:t>
            </a:r>
          </a:p>
        </p:txBody>
      </p:sp>
      <p:sp>
        <p:nvSpPr>
          <p:cNvPr id="8" name="Rectangle 7"/>
          <p:cNvSpPr/>
          <p:nvPr/>
        </p:nvSpPr>
        <p:spPr>
          <a:xfrm>
            <a:off x="3093832" y="4464095"/>
            <a:ext cx="5277407" cy="1323439"/>
          </a:xfrm>
          <a:prstGeom prst="rect">
            <a:avLst/>
          </a:prstGeom>
        </p:spPr>
        <p:txBody>
          <a:bodyPr wrap="none">
            <a:spAutoFit/>
          </a:bodyPr>
          <a:lstStyle/>
          <a:p>
            <a:r>
              <a:rPr lang="en-US" altLang="zh-CN" sz="8000" dirty="0">
                <a:solidFill>
                  <a:srgbClr val="2C9543"/>
                </a:solidFill>
                <a:effectLst>
                  <a:glow rad="101600">
                    <a:schemeClr val="accent3">
                      <a:satMod val="175000"/>
                      <a:alpha val="40000"/>
                    </a:schemeClr>
                  </a:glow>
                </a:effectLst>
                <a:latin typeface="UTM Showcard" panose="02040603050506020204" pitchFamily="18" charset="0"/>
                <a:cs typeface="+mn-ea"/>
                <a:sym typeface="+mn-lt"/>
              </a:rPr>
              <a:t>Dũng cảm</a:t>
            </a:r>
            <a:endParaRPr lang="zh-CN" altLang="en-US" sz="8000" dirty="0">
              <a:solidFill>
                <a:srgbClr val="2C9543"/>
              </a:solidFill>
              <a:effectLst>
                <a:glow rad="101600">
                  <a:schemeClr val="accent3">
                    <a:satMod val="175000"/>
                    <a:alpha val="40000"/>
                  </a:schemeClr>
                </a:glow>
              </a:effectLst>
              <a:latin typeface="UTM Showcard" panose="02040603050506020204" pitchFamily="18" charset="0"/>
              <a:cs typeface="+mn-ea"/>
              <a:sym typeface="+mn-lt"/>
            </a:endParaRPr>
          </a:p>
        </p:txBody>
      </p:sp>
    </p:spTree>
    <p:extLst>
      <p:ext uri="{BB962C8B-B14F-4D97-AF65-F5344CB8AC3E}">
        <p14:creationId xmlns:p14="http://schemas.microsoft.com/office/powerpoint/2010/main" val="2242047016"/>
      </p:ext>
    </p:extLst>
  </p:cSld>
  <p:clrMapOvr>
    <a:masterClrMapping/>
  </p:clrMapOvr>
  <mc:AlternateContent xmlns:mc="http://schemas.openxmlformats.org/markup-compatibility/2006" xmlns:p14="http://schemas.microsoft.com/office/powerpoint/2010/main">
    <mc:Choice Requires="p14">
      <p:transition spd="slow" p14:dur="2000" advClick="0" advTm="0">
        <p14:prism isContent="1"/>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style.rotation</p:attrName>
                                        </p:attrNameLst>
                                      </p:cBhvr>
                                      <p:tavLst>
                                        <p:tav tm="0">
                                          <p:val>
                                            <p:fltVal val="90"/>
                                          </p:val>
                                        </p:tav>
                                        <p:tav tm="100000">
                                          <p:val>
                                            <p:fltVal val="0"/>
                                          </p:val>
                                        </p:tav>
                                      </p:tavLst>
                                    </p:anim>
                                    <p:animEffect transition="in" filter="fade">
                                      <p:cBhvr>
                                        <p:cTn id="18" dur="1000"/>
                                        <p:tgtEl>
                                          <p:spTgt spid="5"/>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wipe(left)">
                                      <p:cBhvr>
                                        <p:cTn id="21" dur="500"/>
                                        <p:tgtEl>
                                          <p:spTgt spid="29"/>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left)">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33"/>
                                        </p:tgtEl>
                                        <p:attrNameLst>
                                          <p:attrName>style.visibility</p:attrName>
                                        </p:attrNameLst>
                                      </p:cBhvr>
                                      <p:to>
                                        <p:strVal val="visible"/>
                                      </p:to>
                                    </p:set>
                                    <p:animEffect transition="in" filter="circle(in)">
                                      <p:cBhvr>
                                        <p:cTn id="29" dur="2000"/>
                                        <p:tgtEl>
                                          <p:spTgt spid="33"/>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p:cTn id="34" dur="500" fill="hold"/>
                                        <p:tgtEl>
                                          <p:spTgt spid="8"/>
                                        </p:tgtEl>
                                        <p:attrNameLst>
                                          <p:attrName>ppt_w</p:attrName>
                                        </p:attrNameLst>
                                      </p:cBhvr>
                                      <p:tavLst>
                                        <p:tav tm="0">
                                          <p:val>
                                            <p:fltVal val="0"/>
                                          </p:val>
                                        </p:tav>
                                        <p:tav tm="100000">
                                          <p:val>
                                            <p:strVal val="#ppt_w"/>
                                          </p:val>
                                        </p:tav>
                                      </p:tavLst>
                                    </p:anim>
                                    <p:anim calcmode="lin" valueType="num">
                                      <p:cBhvr>
                                        <p:cTn id="35" dur="500" fill="hold"/>
                                        <p:tgtEl>
                                          <p:spTgt spid="8"/>
                                        </p:tgtEl>
                                        <p:attrNameLst>
                                          <p:attrName>ppt_h</p:attrName>
                                        </p:attrNameLst>
                                      </p:cBhvr>
                                      <p:tavLst>
                                        <p:tav tm="0">
                                          <p:val>
                                            <p:fltVal val="0"/>
                                          </p:val>
                                        </p:tav>
                                        <p:tav tm="100000">
                                          <p:val>
                                            <p:strVal val="#ppt_h"/>
                                          </p:val>
                                        </p:tav>
                                      </p:tavLst>
                                    </p:anim>
                                    <p:animEffect transition="in" filter="fade">
                                      <p:cBhvr>
                                        <p:cTn id="36" dur="5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34" presetClass="emph" presetSubtype="0" repeatCount="indefinite" fill="hold" nodeType="clickEffect">
                                  <p:stCondLst>
                                    <p:cond delay="0"/>
                                  </p:stCondLst>
                                  <p:iterate type="lt">
                                    <p:tmPct val="10000"/>
                                  </p:iterate>
                                  <p:childTnLst>
                                    <p:animMotion origin="layout" path="M 0.0 0.0 L 0.0 -0.07213" pathEditMode="relative" ptsTypes="">
                                      <p:cBhvr>
                                        <p:cTn id="40" dur="250" accel="50000" decel="50000" autoRev="1" fill="hold">
                                          <p:stCondLst>
                                            <p:cond delay="0"/>
                                          </p:stCondLst>
                                        </p:cTn>
                                        <p:tgtEl>
                                          <p:spTgt spid="8">
                                            <p:txEl>
                                              <p:pRg st="0" end="0"/>
                                            </p:txEl>
                                          </p:spTgt>
                                        </p:tgtEl>
                                        <p:attrNameLst>
                                          <p:attrName>ppt_x</p:attrName>
                                          <p:attrName>ppt_y</p:attrName>
                                        </p:attrNameLst>
                                      </p:cBhvr>
                                    </p:animMotion>
                                    <p:animRot by="1500000">
                                      <p:cBhvr>
                                        <p:cTn id="41" dur="125" fill="hold">
                                          <p:stCondLst>
                                            <p:cond delay="0"/>
                                          </p:stCondLst>
                                        </p:cTn>
                                        <p:tgtEl>
                                          <p:spTgt spid="8">
                                            <p:txEl>
                                              <p:pRg st="0" end="0"/>
                                            </p:txEl>
                                          </p:spTgt>
                                        </p:tgtEl>
                                        <p:attrNameLst>
                                          <p:attrName>r</p:attrName>
                                        </p:attrNameLst>
                                      </p:cBhvr>
                                    </p:animRot>
                                    <p:animRot by="-1500000">
                                      <p:cBhvr>
                                        <p:cTn id="42" dur="125" fill="hold">
                                          <p:stCondLst>
                                            <p:cond delay="125"/>
                                          </p:stCondLst>
                                        </p:cTn>
                                        <p:tgtEl>
                                          <p:spTgt spid="8">
                                            <p:txEl>
                                              <p:pRg st="0" end="0"/>
                                            </p:txEl>
                                          </p:spTgt>
                                        </p:tgtEl>
                                        <p:attrNameLst>
                                          <p:attrName>r</p:attrName>
                                        </p:attrNameLst>
                                      </p:cBhvr>
                                    </p:animRot>
                                    <p:animRot by="-1500000">
                                      <p:cBhvr>
                                        <p:cTn id="43" dur="125" fill="hold">
                                          <p:stCondLst>
                                            <p:cond delay="250"/>
                                          </p:stCondLst>
                                        </p:cTn>
                                        <p:tgtEl>
                                          <p:spTgt spid="8">
                                            <p:txEl>
                                              <p:pRg st="0" end="0"/>
                                            </p:txEl>
                                          </p:spTgt>
                                        </p:tgtEl>
                                        <p:attrNameLst>
                                          <p:attrName>r</p:attrName>
                                        </p:attrNameLst>
                                      </p:cBhvr>
                                    </p:animRot>
                                    <p:animRot by="1500000">
                                      <p:cBhvr>
                                        <p:cTn id="44" dur="125" fill="hold">
                                          <p:stCondLst>
                                            <p:cond delay="375"/>
                                          </p:stCondLst>
                                        </p:cTn>
                                        <p:tgtEl>
                                          <p:spTgt spid="8">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29" grpId="0"/>
      <p:bldP spid="3" grpId="0"/>
      <p:bldP spid="33"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8A1AE4D6-7D9E-4DAB-91A7-8486DF1151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0786" y="3431167"/>
            <a:ext cx="9992635" cy="3670628"/>
          </a:xfrm>
          <a:prstGeom prst="rect">
            <a:avLst/>
          </a:prstGeom>
        </p:spPr>
      </p:pic>
      <p:pic>
        <p:nvPicPr>
          <p:cNvPr id="11" name="图片 10">
            <a:extLst>
              <a:ext uri="{FF2B5EF4-FFF2-40B4-BE49-F238E27FC236}">
                <a16:creationId xmlns:a16="http://schemas.microsoft.com/office/drawing/2014/main" id="{F0E28278-D75B-41BA-B017-3E1E302D68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0499" y="-639437"/>
            <a:ext cx="2554190" cy="3429001"/>
          </a:xfrm>
          <a:prstGeom prst="rect">
            <a:avLst/>
          </a:prstGeom>
        </p:spPr>
      </p:pic>
      <p:pic>
        <p:nvPicPr>
          <p:cNvPr id="8" name="图片 6">
            <a:extLst>
              <a:ext uri="{FF2B5EF4-FFF2-40B4-BE49-F238E27FC236}">
                <a16:creationId xmlns:a16="http://schemas.microsoft.com/office/drawing/2014/main" id="{8F5B092F-95AE-4E9D-9A91-90C40723639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262830" y="3743437"/>
            <a:ext cx="1929170" cy="3114563"/>
          </a:xfrm>
          <a:prstGeom prst="rect">
            <a:avLst/>
          </a:prstGeom>
        </p:spPr>
      </p:pic>
      <p:pic>
        <p:nvPicPr>
          <p:cNvPr id="10" name="图片 7">
            <a:extLst>
              <a:ext uri="{FF2B5EF4-FFF2-40B4-BE49-F238E27FC236}">
                <a16:creationId xmlns:a16="http://schemas.microsoft.com/office/drawing/2014/main" id="{66508263-9DA8-48DF-8B8E-A2B1BEF5619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9440" y="4300622"/>
            <a:ext cx="1902691" cy="2000191"/>
          </a:xfrm>
          <a:prstGeom prst="rect">
            <a:avLst/>
          </a:prstGeom>
        </p:spPr>
      </p:pic>
      <p:sp>
        <p:nvSpPr>
          <p:cNvPr id="13" name="TextBox 12">
            <a:extLst>
              <a:ext uri="{FF2B5EF4-FFF2-40B4-BE49-F238E27FC236}">
                <a16:creationId xmlns:a16="http://schemas.microsoft.com/office/drawing/2014/main" id="{80A6D9AC-9F03-44B9-AFA7-B64CBA21EB24}"/>
              </a:ext>
            </a:extLst>
          </p:cNvPr>
          <p:cNvSpPr txBox="1"/>
          <p:nvPr/>
        </p:nvSpPr>
        <p:spPr>
          <a:xfrm>
            <a:off x="4303906" y="218487"/>
            <a:ext cx="3720304" cy="646331"/>
          </a:xfrm>
          <a:prstGeom prst="rect">
            <a:avLst/>
          </a:prstGeom>
          <a:noFill/>
        </p:spPr>
        <p:txBody>
          <a:bodyPr wrap="square" rtlCol="0">
            <a:spAutoFit/>
          </a:bodyPr>
          <a:lstStyle/>
          <a:p>
            <a:pPr algn="ctr"/>
            <a:r>
              <a:rPr lang="en-US" sz="3600" b="1" spc="600" dirty="0">
                <a:ln w="19050">
                  <a:solidFill>
                    <a:srgbClr val="525415"/>
                  </a:solidFill>
                </a:ln>
                <a:solidFill>
                  <a:srgbClr val="FAB206"/>
                </a:solidFill>
                <a:effectLst>
                  <a:glow rad="101600">
                    <a:schemeClr val="accent3">
                      <a:satMod val="175000"/>
                      <a:alpha val="40000"/>
                    </a:schemeClr>
                  </a:glow>
                </a:effectLst>
                <a:latin typeface="UVN Saigon" panose="00000400000000000000" pitchFamily="2" charset="0"/>
              </a:rPr>
              <a:t>Tuần 27</a:t>
            </a:r>
            <a:endParaRPr lang="vi-VN" sz="3600" b="1" spc="600" dirty="0">
              <a:ln w="19050">
                <a:solidFill>
                  <a:srgbClr val="525415"/>
                </a:solidFill>
              </a:ln>
              <a:solidFill>
                <a:srgbClr val="FAB206"/>
              </a:solidFill>
              <a:effectLst>
                <a:glow rad="101600">
                  <a:schemeClr val="accent3">
                    <a:satMod val="175000"/>
                    <a:alpha val="40000"/>
                  </a:schemeClr>
                </a:glow>
              </a:effectLst>
              <a:latin typeface="UVF Slim Tony" panose="02000000000000000000" pitchFamily="2" charset="0"/>
            </a:endParaRPr>
          </a:p>
        </p:txBody>
      </p:sp>
      <p:sp>
        <p:nvSpPr>
          <p:cNvPr id="15" name="TextBox 14">
            <a:extLst>
              <a:ext uri="{FF2B5EF4-FFF2-40B4-BE49-F238E27FC236}">
                <a16:creationId xmlns:a16="http://schemas.microsoft.com/office/drawing/2014/main" id="{A4A918AF-02EA-4E80-B76D-2CD38829BEE2}"/>
              </a:ext>
            </a:extLst>
          </p:cNvPr>
          <p:cNvSpPr txBox="1"/>
          <p:nvPr/>
        </p:nvSpPr>
        <p:spPr>
          <a:xfrm>
            <a:off x="835461" y="786908"/>
            <a:ext cx="4054184" cy="1200329"/>
          </a:xfrm>
          <a:prstGeom prst="rect">
            <a:avLst/>
          </a:prstGeom>
          <a:noFill/>
        </p:spPr>
        <p:txBody>
          <a:bodyPr wrap="square" rtlCol="0">
            <a:spAutoFit/>
          </a:bodyPr>
          <a:lstStyle/>
          <a:p>
            <a:r>
              <a:rPr lang="en-US" sz="7200" b="1" spc="300" dirty="0">
                <a:ln w="3175">
                  <a:solidFill>
                    <a:srgbClr val="525414"/>
                  </a:solidFill>
                </a:ln>
                <a:solidFill>
                  <a:srgbClr val="525415"/>
                </a:solidFill>
                <a:latin typeface="UVF Saint-Andrew Queen" panose="02000500000000000000" pitchFamily="2" charset="0"/>
              </a:rPr>
              <a:t>Kể chuyện</a:t>
            </a:r>
            <a:endParaRPr lang="vi-VN" sz="7200" b="1" spc="300" dirty="0">
              <a:ln w="3175">
                <a:solidFill>
                  <a:srgbClr val="525414"/>
                </a:solidFill>
              </a:ln>
              <a:solidFill>
                <a:srgbClr val="525415"/>
              </a:solidFill>
              <a:latin typeface="UVF Saint-Andrew Queen" panose="02000500000000000000" pitchFamily="2" charset="0"/>
            </a:endParaRPr>
          </a:p>
        </p:txBody>
      </p:sp>
      <p:grpSp>
        <p:nvGrpSpPr>
          <p:cNvPr id="3" name="Group 2"/>
          <p:cNvGrpSpPr/>
          <p:nvPr/>
        </p:nvGrpSpPr>
        <p:grpSpPr>
          <a:xfrm>
            <a:off x="337037" y="2081934"/>
            <a:ext cx="11240736" cy="953870"/>
            <a:chOff x="337037" y="2081934"/>
            <a:chExt cx="11240736" cy="953870"/>
          </a:xfrm>
        </p:grpSpPr>
        <p:sp>
          <p:nvSpPr>
            <p:cNvPr id="18" name="TextBox 17">
              <a:extLst>
                <a:ext uri="{FF2B5EF4-FFF2-40B4-BE49-F238E27FC236}">
                  <a16:creationId xmlns:a16="http://schemas.microsoft.com/office/drawing/2014/main" id="{036AB6DA-A2C4-453C-9862-87EC63E4F711}"/>
                </a:ext>
              </a:extLst>
            </p:cNvPr>
            <p:cNvSpPr txBox="1"/>
            <p:nvPr/>
          </p:nvSpPr>
          <p:spPr>
            <a:xfrm>
              <a:off x="337037" y="2204807"/>
              <a:ext cx="11240736" cy="830997"/>
            </a:xfrm>
            <a:prstGeom prst="rect">
              <a:avLst/>
            </a:prstGeom>
            <a:noFill/>
          </p:spPr>
          <p:txBody>
            <a:bodyPr wrap="square" rtlCol="0">
              <a:spAutoFit/>
            </a:bodyPr>
            <a:lstStyle/>
            <a:p>
              <a:pPr algn="ctr"/>
              <a:r>
                <a:rPr lang="en-US" sz="4800" b="1" dirty="0">
                  <a:ln w="12700">
                    <a:solidFill>
                      <a:schemeClr val="tx1"/>
                    </a:solidFill>
                  </a:ln>
                  <a:solidFill>
                    <a:srgbClr val="FAB600"/>
                  </a:solidFill>
                  <a:effectLst>
                    <a:glow rad="101600">
                      <a:schemeClr val="accent3">
                        <a:satMod val="175000"/>
                        <a:alpha val="40000"/>
                      </a:schemeClr>
                    </a:glow>
                  </a:effectLst>
                  <a:latin typeface="UVN Saigon" panose="00000400000000000000" pitchFamily="2" charset="0"/>
                </a:rPr>
                <a:t>được chứng kiến hoặc tham gia</a:t>
              </a:r>
              <a:endParaRPr lang="vi-VN" sz="4800" b="1" dirty="0">
                <a:ln w="12700">
                  <a:solidFill>
                    <a:schemeClr val="tx1"/>
                  </a:solidFill>
                </a:ln>
                <a:solidFill>
                  <a:srgbClr val="FAB600"/>
                </a:solidFill>
                <a:effectLst>
                  <a:glow rad="101600">
                    <a:schemeClr val="accent3">
                      <a:satMod val="175000"/>
                      <a:alpha val="40000"/>
                    </a:schemeClr>
                  </a:glow>
                </a:effectLst>
                <a:latin typeface="UVF Slim Tony" panose="02000000000000000000" pitchFamily="2" charset="0"/>
              </a:endParaRPr>
            </a:p>
          </p:txBody>
        </p:sp>
        <p:grpSp>
          <p:nvGrpSpPr>
            <p:cNvPr id="19" name="Group 18">
              <a:extLst>
                <a:ext uri="{FF2B5EF4-FFF2-40B4-BE49-F238E27FC236}">
                  <a16:creationId xmlns:a16="http://schemas.microsoft.com/office/drawing/2014/main" id="{921C98D3-82E4-44BD-AE86-3D06559D3680}"/>
                </a:ext>
              </a:extLst>
            </p:cNvPr>
            <p:cNvGrpSpPr/>
            <p:nvPr/>
          </p:nvGrpSpPr>
          <p:grpSpPr>
            <a:xfrm>
              <a:off x="567060" y="2081934"/>
              <a:ext cx="10780085" cy="839344"/>
              <a:chOff x="4288156" y="352073"/>
              <a:chExt cx="7277883" cy="1855561"/>
            </a:xfrm>
          </p:grpSpPr>
          <p:sp>
            <p:nvSpPr>
              <p:cNvPr id="20" name="任意多边形: 形状 24">
                <a:extLst>
                  <a:ext uri="{FF2B5EF4-FFF2-40B4-BE49-F238E27FC236}">
                    <a16:creationId xmlns:a16="http://schemas.microsoft.com/office/drawing/2014/main" id="{71A50730-EF6F-4EC9-BC52-B2217DDA4BFB}"/>
                  </a:ext>
                </a:extLst>
              </p:cNvPr>
              <p:cNvSpPr/>
              <p:nvPr/>
            </p:nvSpPr>
            <p:spPr>
              <a:xfrm flipH="1">
                <a:off x="4288156" y="352073"/>
                <a:ext cx="7277883" cy="1855561"/>
              </a:xfrm>
              <a:custGeom>
                <a:avLst/>
                <a:gdLst>
                  <a:gd name="connsiteX0" fmla="*/ 50800 w 3217073"/>
                  <a:gd name="connsiteY0" fmla="*/ 89102 h 2197357"/>
                  <a:gd name="connsiteX1" fmla="*/ 495300 w 3217073"/>
                  <a:gd name="connsiteY1" fmla="*/ 51002 h 2197357"/>
                  <a:gd name="connsiteX2" fmla="*/ 1168400 w 3217073"/>
                  <a:gd name="connsiteY2" fmla="*/ 89102 h 2197357"/>
                  <a:gd name="connsiteX3" fmla="*/ 1955800 w 3217073"/>
                  <a:gd name="connsiteY3" fmla="*/ 202 h 2197357"/>
                  <a:gd name="connsiteX4" fmla="*/ 2844800 w 3217073"/>
                  <a:gd name="connsiteY4" fmla="*/ 63702 h 2197357"/>
                  <a:gd name="connsiteX5" fmla="*/ 3136900 w 3217073"/>
                  <a:gd name="connsiteY5" fmla="*/ 25602 h 2197357"/>
                  <a:gd name="connsiteX6" fmla="*/ 3136900 w 3217073"/>
                  <a:gd name="connsiteY6" fmla="*/ 292302 h 2197357"/>
                  <a:gd name="connsiteX7" fmla="*/ 3162300 w 3217073"/>
                  <a:gd name="connsiteY7" fmla="*/ 901902 h 2197357"/>
                  <a:gd name="connsiteX8" fmla="*/ 3098800 w 3217073"/>
                  <a:gd name="connsiteY8" fmla="*/ 1562302 h 2197357"/>
                  <a:gd name="connsiteX9" fmla="*/ 3200400 w 3217073"/>
                  <a:gd name="connsiteY9" fmla="*/ 2032202 h 2197357"/>
                  <a:gd name="connsiteX10" fmla="*/ 3162300 w 3217073"/>
                  <a:gd name="connsiteY10" fmla="*/ 2159202 h 2197357"/>
                  <a:gd name="connsiteX11" fmla="*/ 2692400 w 3217073"/>
                  <a:gd name="connsiteY11" fmla="*/ 2133802 h 2197357"/>
                  <a:gd name="connsiteX12" fmla="*/ 1981200 w 3217073"/>
                  <a:gd name="connsiteY12" fmla="*/ 2197302 h 2197357"/>
                  <a:gd name="connsiteX13" fmla="*/ 1333500 w 3217073"/>
                  <a:gd name="connsiteY13" fmla="*/ 2121102 h 2197357"/>
                  <a:gd name="connsiteX14" fmla="*/ 762000 w 3217073"/>
                  <a:gd name="connsiteY14" fmla="*/ 2184602 h 2197357"/>
                  <a:gd name="connsiteX15" fmla="*/ 152400 w 3217073"/>
                  <a:gd name="connsiteY15" fmla="*/ 2133802 h 2197357"/>
                  <a:gd name="connsiteX16" fmla="*/ 25400 w 3217073"/>
                  <a:gd name="connsiteY16" fmla="*/ 2057602 h 2197357"/>
                  <a:gd name="connsiteX17" fmla="*/ 63500 w 3217073"/>
                  <a:gd name="connsiteY17" fmla="*/ 1536902 h 2197357"/>
                  <a:gd name="connsiteX18" fmla="*/ 0 w 3217073"/>
                  <a:gd name="connsiteY18" fmla="*/ 1054302 h 2197357"/>
                  <a:gd name="connsiteX19" fmla="*/ 63500 w 3217073"/>
                  <a:gd name="connsiteY19" fmla="*/ 609802 h 2197357"/>
                  <a:gd name="connsiteX20" fmla="*/ 38100 w 3217073"/>
                  <a:gd name="connsiteY20" fmla="*/ 139902 h 2197357"/>
                  <a:gd name="connsiteX21" fmla="*/ 50800 w 3217073"/>
                  <a:gd name="connsiteY21" fmla="*/ 89102 h 2197357"/>
                  <a:gd name="connsiteX0" fmla="*/ 38100 w 3217073"/>
                  <a:gd name="connsiteY0" fmla="*/ 139902 h 2197357"/>
                  <a:gd name="connsiteX1" fmla="*/ 495300 w 3217073"/>
                  <a:gd name="connsiteY1" fmla="*/ 51002 h 2197357"/>
                  <a:gd name="connsiteX2" fmla="*/ 1168400 w 3217073"/>
                  <a:gd name="connsiteY2" fmla="*/ 89102 h 2197357"/>
                  <a:gd name="connsiteX3" fmla="*/ 1955800 w 3217073"/>
                  <a:gd name="connsiteY3" fmla="*/ 202 h 2197357"/>
                  <a:gd name="connsiteX4" fmla="*/ 2844800 w 3217073"/>
                  <a:gd name="connsiteY4" fmla="*/ 63702 h 2197357"/>
                  <a:gd name="connsiteX5" fmla="*/ 3136900 w 3217073"/>
                  <a:gd name="connsiteY5" fmla="*/ 25602 h 2197357"/>
                  <a:gd name="connsiteX6" fmla="*/ 3136900 w 3217073"/>
                  <a:gd name="connsiteY6" fmla="*/ 292302 h 2197357"/>
                  <a:gd name="connsiteX7" fmla="*/ 3162300 w 3217073"/>
                  <a:gd name="connsiteY7" fmla="*/ 901902 h 2197357"/>
                  <a:gd name="connsiteX8" fmla="*/ 3098800 w 3217073"/>
                  <a:gd name="connsiteY8" fmla="*/ 1562302 h 2197357"/>
                  <a:gd name="connsiteX9" fmla="*/ 3200400 w 3217073"/>
                  <a:gd name="connsiteY9" fmla="*/ 2032202 h 2197357"/>
                  <a:gd name="connsiteX10" fmla="*/ 3162300 w 3217073"/>
                  <a:gd name="connsiteY10" fmla="*/ 2159202 h 2197357"/>
                  <a:gd name="connsiteX11" fmla="*/ 2692400 w 3217073"/>
                  <a:gd name="connsiteY11" fmla="*/ 2133802 h 2197357"/>
                  <a:gd name="connsiteX12" fmla="*/ 1981200 w 3217073"/>
                  <a:gd name="connsiteY12" fmla="*/ 2197302 h 2197357"/>
                  <a:gd name="connsiteX13" fmla="*/ 1333500 w 3217073"/>
                  <a:gd name="connsiteY13" fmla="*/ 2121102 h 2197357"/>
                  <a:gd name="connsiteX14" fmla="*/ 762000 w 3217073"/>
                  <a:gd name="connsiteY14" fmla="*/ 2184602 h 2197357"/>
                  <a:gd name="connsiteX15" fmla="*/ 152400 w 3217073"/>
                  <a:gd name="connsiteY15" fmla="*/ 2133802 h 2197357"/>
                  <a:gd name="connsiteX16" fmla="*/ 25400 w 3217073"/>
                  <a:gd name="connsiteY16" fmla="*/ 2057602 h 2197357"/>
                  <a:gd name="connsiteX17" fmla="*/ 63500 w 3217073"/>
                  <a:gd name="connsiteY17" fmla="*/ 1536902 h 2197357"/>
                  <a:gd name="connsiteX18" fmla="*/ 0 w 3217073"/>
                  <a:gd name="connsiteY18" fmla="*/ 1054302 h 2197357"/>
                  <a:gd name="connsiteX19" fmla="*/ 63500 w 3217073"/>
                  <a:gd name="connsiteY19" fmla="*/ 609802 h 2197357"/>
                  <a:gd name="connsiteX20" fmla="*/ 38100 w 3217073"/>
                  <a:gd name="connsiteY20" fmla="*/ 139902 h 2197357"/>
                  <a:gd name="connsiteX0" fmla="*/ 152400 w 3217073"/>
                  <a:gd name="connsiteY0" fmla="*/ 2133802 h 2200916"/>
                  <a:gd name="connsiteX1" fmla="*/ 25400 w 3217073"/>
                  <a:gd name="connsiteY1" fmla="*/ 2057602 h 2200916"/>
                  <a:gd name="connsiteX2" fmla="*/ 63500 w 3217073"/>
                  <a:gd name="connsiteY2" fmla="*/ 1536902 h 2200916"/>
                  <a:gd name="connsiteX3" fmla="*/ 0 w 3217073"/>
                  <a:gd name="connsiteY3" fmla="*/ 1054302 h 2200916"/>
                  <a:gd name="connsiteX4" fmla="*/ 63500 w 3217073"/>
                  <a:gd name="connsiteY4" fmla="*/ 609802 h 2200916"/>
                  <a:gd name="connsiteX5" fmla="*/ 38100 w 3217073"/>
                  <a:gd name="connsiteY5" fmla="*/ 139902 h 2200916"/>
                  <a:gd name="connsiteX6" fmla="*/ 495300 w 3217073"/>
                  <a:gd name="connsiteY6" fmla="*/ 51002 h 2200916"/>
                  <a:gd name="connsiteX7" fmla="*/ 1168400 w 3217073"/>
                  <a:gd name="connsiteY7" fmla="*/ 89102 h 2200916"/>
                  <a:gd name="connsiteX8" fmla="*/ 1955800 w 3217073"/>
                  <a:gd name="connsiteY8" fmla="*/ 202 h 2200916"/>
                  <a:gd name="connsiteX9" fmla="*/ 2844800 w 3217073"/>
                  <a:gd name="connsiteY9" fmla="*/ 63702 h 2200916"/>
                  <a:gd name="connsiteX10" fmla="*/ 3136900 w 3217073"/>
                  <a:gd name="connsiteY10" fmla="*/ 25602 h 2200916"/>
                  <a:gd name="connsiteX11" fmla="*/ 3136900 w 3217073"/>
                  <a:gd name="connsiteY11" fmla="*/ 292302 h 2200916"/>
                  <a:gd name="connsiteX12" fmla="*/ 3162300 w 3217073"/>
                  <a:gd name="connsiteY12" fmla="*/ 901902 h 2200916"/>
                  <a:gd name="connsiteX13" fmla="*/ 3098800 w 3217073"/>
                  <a:gd name="connsiteY13" fmla="*/ 1562302 h 2200916"/>
                  <a:gd name="connsiteX14" fmla="*/ 3200400 w 3217073"/>
                  <a:gd name="connsiteY14" fmla="*/ 2032202 h 2200916"/>
                  <a:gd name="connsiteX15" fmla="*/ 3162300 w 3217073"/>
                  <a:gd name="connsiteY15" fmla="*/ 2159202 h 2200916"/>
                  <a:gd name="connsiteX16" fmla="*/ 2692400 w 3217073"/>
                  <a:gd name="connsiteY16" fmla="*/ 2133802 h 2200916"/>
                  <a:gd name="connsiteX17" fmla="*/ 1981200 w 3217073"/>
                  <a:gd name="connsiteY17" fmla="*/ 2197302 h 2200916"/>
                  <a:gd name="connsiteX18" fmla="*/ 1333500 w 3217073"/>
                  <a:gd name="connsiteY18" fmla="*/ 2121102 h 2200916"/>
                  <a:gd name="connsiteX19" fmla="*/ 762000 w 3217073"/>
                  <a:gd name="connsiteY19" fmla="*/ 2184602 h 2200916"/>
                  <a:gd name="connsiteX20" fmla="*/ 212619 w 3217073"/>
                  <a:gd name="connsiteY20" fmla="*/ 2200916 h 2200916"/>
                  <a:gd name="connsiteX0" fmla="*/ 25400 w 3217073"/>
                  <a:gd name="connsiteY0" fmla="*/ 2057602 h 2200916"/>
                  <a:gd name="connsiteX1" fmla="*/ 63500 w 3217073"/>
                  <a:gd name="connsiteY1" fmla="*/ 1536902 h 2200916"/>
                  <a:gd name="connsiteX2" fmla="*/ 0 w 3217073"/>
                  <a:gd name="connsiteY2" fmla="*/ 1054302 h 2200916"/>
                  <a:gd name="connsiteX3" fmla="*/ 63500 w 3217073"/>
                  <a:gd name="connsiteY3" fmla="*/ 609802 h 2200916"/>
                  <a:gd name="connsiteX4" fmla="*/ 38100 w 3217073"/>
                  <a:gd name="connsiteY4" fmla="*/ 139902 h 2200916"/>
                  <a:gd name="connsiteX5" fmla="*/ 495300 w 3217073"/>
                  <a:gd name="connsiteY5" fmla="*/ 51002 h 2200916"/>
                  <a:gd name="connsiteX6" fmla="*/ 1168400 w 3217073"/>
                  <a:gd name="connsiteY6" fmla="*/ 89102 h 2200916"/>
                  <a:gd name="connsiteX7" fmla="*/ 1955800 w 3217073"/>
                  <a:gd name="connsiteY7" fmla="*/ 202 h 2200916"/>
                  <a:gd name="connsiteX8" fmla="*/ 2844800 w 3217073"/>
                  <a:gd name="connsiteY8" fmla="*/ 63702 h 2200916"/>
                  <a:gd name="connsiteX9" fmla="*/ 3136900 w 3217073"/>
                  <a:gd name="connsiteY9" fmla="*/ 25602 h 2200916"/>
                  <a:gd name="connsiteX10" fmla="*/ 3136900 w 3217073"/>
                  <a:gd name="connsiteY10" fmla="*/ 292302 h 2200916"/>
                  <a:gd name="connsiteX11" fmla="*/ 3162300 w 3217073"/>
                  <a:gd name="connsiteY11" fmla="*/ 901902 h 2200916"/>
                  <a:gd name="connsiteX12" fmla="*/ 3098800 w 3217073"/>
                  <a:gd name="connsiteY12" fmla="*/ 1562302 h 2200916"/>
                  <a:gd name="connsiteX13" fmla="*/ 3200400 w 3217073"/>
                  <a:gd name="connsiteY13" fmla="*/ 2032202 h 2200916"/>
                  <a:gd name="connsiteX14" fmla="*/ 3162300 w 3217073"/>
                  <a:gd name="connsiteY14" fmla="*/ 2159202 h 2200916"/>
                  <a:gd name="connsiteX15" fmla="*/ 2692400 w 3217073"/>
                  <a:gd name="connsiteY15" fmla="*/ 2133802 h 2200916"/>
                  <a:gd name="connsiteX16" fmla="*/ 1981200 w 3217073"/>
                  <a:gd name="connsiteY16" fmla="*/ 2197302 h 2200916"/>
                  <a:gd name="connsiteX17" fmla="*/ 1333500 w 3217073"/>
                  <a:gd name="connsiteY17" fmla="*/ 2121102 h 2200916"/>
                  <a:gd name="connsiteX18" fmla="*/ 762000 w 3217073"/>
                  <a:gd name="connsiteY18" fmla="*/ 2184602 h 2200916"/>
                  <a:gd name="connsiteX19" fmla="*/ 212619 w 3217073"/>
                  <a:gd name="connsiteY19" fmla="*/ 2200916 h 2200916"/>
                  <a:gd name="connsiteX0" fmla="*/ 25400 w 3217073"/>
                  <a:gd name="connsiteY0" fmla="*/ 2057972 h 2201286"/>
                  <a:gd name="connsiteX1" fmla="*/ 63500 w 3217073"/>
                  <a:gd name="connsiteY1" fmla="*/ 1537272 h 2201286"/>
                  <a:gd name="connsiteX2" fmla="*/ 0 w 3217073"/>
                  <a:gd name="connsiteY2" fmla="*/ 1054672 h 2201286"/>
                  <a:gd name="connsiteX3" fmla="*/ 63500 w 3217073"/>
                  <a:gd name="connsiteY3" fmla="*/ 610172 h 2201286"/>
                  <a:gd name="connsiteX4" fmla="*/ 38100 w 3217073"/>
                  <a:gd name="connsiteY4" fmla="*/ 140272 h 2201286"/>
                  <a:gd name="connsiteX5" fmla="*/ 495300 w 3217073"/>
                  <a:gd name="connsiteY5" fmla="*/ 51372 h 2201286"/>
                  <a:gd name="connsiteX6" fmla="*/ 1168400 w 3217073"/>
                  <a:gd name="connsiteY6" fmla="*/ 89472 h 2201286"/>
                  <a:gd name="connsiteX7" fmla="*/ 1955800 w 3217073"/>
                  <a:gd name="connsiteY7" fmla="*/ 572 h 2201286"/>
                  <a:gd name="connsiteX8" fmla="*/ 2844800 w 3217073"/>
                  <a:gd name="connsiteY8" fmla="*/ 64072 h 2201286"/>
                  <a:gd name="connsiteX9" fmla="*/ 3136900 w 3217073"/>
                  <a:gd name="connsiteY9" fmla="*/ 292672 h 2201286"/>
                  <a:gd name="connsiteX10" fmla="*/ 3162300 w 3217073"/>
                  <a:gd name="connsiteY10" fmla="*/ 902272 h 2201286"/>
                  <a:gd name="connsiteX11" fmla="*/ 3098800 w 3217073"/>
                  <a:gd name="connsiteY11" fmla="*/ 1562672 h 2201286"/>
                  <a:gd name="connsiteX12" fmla="*/ 3200400 w 3217073"/>
                  <a:gd name="connsiteY12" fmla="*/ 2032572 h 2201286"/>
                  <a:gd name="connsiteX13" fmla="*/ 3162300 w 3217073"/>
                  <a:gd name="connsiteY13" fmla="*/ 2159572 h 2201286"/>
                  <a:gd name="connsiteX14" fmla="*/ 2692400 w 3217073"/>
                  <a:gd name="connsiteY14" fmla="*/ 2134172 h 2201286"/>
                  <a:gd name="connsiteX15" fmla="*/ 1981200 w 3217073"/>
                  <a:gd name="connsiteY15" fmla="*/ 2197672 h 2201286"/>
                  <a:gd name="connsiteX16" fmla="*/ 1333500 w 3217073"/>
                  <a:gd name="connsiteY16" fmla="*/ 2121472 h 2201286"/>
                  <a:gd name="connsiteX17" fmla="*/ 762000 w 3217073"/>
                  <a:gd name="connsiteY17" fmla="*/ 2184972 h 2201286"/>
                  <a:gd name="connsiteX18" fmla="*/ 212619 w 3217073"/>
                  <a:gd name="connsiteY18" fmla="*/ 2201286 h 2201286"/>
                  <a:gd name="connsiteX0" fmla="*/ 25400 w 3181715"/>
                  <a:gd name="connsiteY0" fmla="*/ 2057972 h 2201286"/>
                  <a:gd name="connsiteX1" fmla="*/ 63500 w 3181715"/>
                  <a:gd name="connsiteY1" fmla="*/ 1537272 h 2201286"/>
                  <a:gd name="connsiteX2" fmla="*/ 0 w 3181715"/>
                  <a:gd name="connsiteY2" fmla="*/ 1054672 h 2201286"/>
                  <a:gd name="connsiteX3" fmla="*/ 63500 w 3181715"/>
                  <a:gd name="connsiteY3" fmla="*/ 610172 h 2201286"/>
                  <a:gd name="connsiteX4" fmla="*/ 38100 w 3181715"/>
                  <a:gd name="connsiteY4" fmla="*/ 140272 h 2201286"/>
                  <a:gd name="connsiteX5" fmla="*/ 495300 w 3181715"/>
                  <a:gd name="connsiteY5" fmla="*/ 51372 h 2201286"/>
                  <a:gd name="connsiteX6" fmla="*/ 1168400 w 3181715"/>
                  <a:gd name="connsiteY6" fmla="*/ 89472 h 2201286"/>
                  <a:gd name="connsiteX7" fmla="*/ 1955800 w 3181715"/>
                  <a:gd name="connsiteY7" fmla="*/ 572 h 2201286"/>
                  <a:gd name="connsiteX8" fmla="*/ 2844800 w 3181715"/>
                  <a:gd name="connsiteY8" fmla="*/ 64072 h 2201286"/>
                  <a:gd name="connsiteX9" fmla="*/ 3136900 w 3181715"/>
                  <a:gd name="connsiteY9" fmla="*/ 292672 h 2201286"/>
                  <a:gd name="connsiteX10" fmla="*/ 3162300 w 3181715"/>
                  <a:gd name="connsiteY10" fmla="*/ 902272 h 2201286"/>
                  <a:gd name="connsiteX11" fmla="*/ 3098800 w 3181715"/>
                  <a:gd name="connsiteY11" fmla="*/ 1562672 h 2201286"/>
                  <a:gd name="connsiteX12" fmla="*/ 3162300 w 3181715"/>
                  <a:gd name="connsiteY12" fmla="*/ 2159572 h 2201286"/>
                  <a:gd name="connsiteX13" fmla="*/ 2692400 w 3181715"/>
                  <a:gd name="connsiteY13" fmla="*/ 2134172 h 2201286"/>
                  <a:gd name="connsiteX14" fmla="*/ 1981200 w 3181715"/>
                  <a:gd name="connsiteY14" fmla="*/ 2197672 h 2201286"/>
                  <a:gd name="connsiteX15" fmla="*/ 1333500 w 3181715"/>
                  <a:gd name="connsiteY15" fmla="*/ 2121472 h 2201286"/>
                  <a:gd name="connsiteX16" fmla="*/ 762000 w 3181715"/>
                  <a:gd name="connsiteY16" fmla="*/ 2184972 h 2201286"/>
                  <a:gd name="connsiteX17" fmla="*/ 212619 w 3181715"/>
                  <a:gd name="connsiteY17" fmla="*/ 2201286 h 2201286"/>
                  <a:gd name="connsiteX0" fmla="*/ 25400 w 3171853"/>
                  <a:gd name="connsiteY0" fmla="*/ 2057972 h 2201286"/>
                  <a:gd name="connsiteX1" fmla="*/ 63500 w 3171853"/>
                  <a:gd name="connsiteY1" fmla="*/ 1537272 h 2201286"/>
                  <a:gd name="connsiteX2" fmla="*/ 0 w 3171853"/>
                  <a:gd name="connsiteY2" fmla="*/ 1054672 h 2201286"/>
                  <a:gd name="connsiteX3" fmla="*/ 63500 w 3171853"/>
                  <a:gd name="connsiteY3" fmla="*/ 610172 h 2201286"/>
                  <a:gd name="connsiteX4" fmla="*/ 38100 w 3171853"/>
                  <a:gd name="connsiteY4" fmla="*/ 140272 h 2201286"/>
                  <a:gd name="connsiteX5" fmla="*/ 495300 w 3171853"/>
                  <a:gd name="connsiteY5" fmla="*/ 51372 h 2201286"/>
                  <a:gd name="connsiteX6" fmla="*/ 1168400 w 3171853"/>
                  <a:gd name="connsiteY6" fmla="*/ 89472 h 2201286"/>
                  <a:gd name="connsiteX7" fmla="*/ 1955800 w 3171853"/>
                  <a:gd name="connsiteY7" fmla="*/ 572 h 2201286"/>
                  <a:gd name="connsiteX8" fmla="*/ 2844800 w 3171853"/>
                  <a:gd name="connsiteY8" fmla="*/ 64072 h 2201286"/>
                  <a:gd name="connsiteX9" fmla="*/ 3136900 w 3171853"/>
                  <a:gd name="connsiteY9" fmla="*/ 292672 h 2201286"/>
                  <a:gd name="connsiteX10" fmla="*/ 3162300 w 3171853"/>
                  <a:gd name="connsiteY10" fmla="*/ 902272 h 2201286"/>
                  <a:gd name="connsiteX11" fmla="*/ 3098800 w 3171853"/>
                  <a:gd name="connsiteY11" fmla="*/ 1562672 h 2201286"/>
                  <a:gd name="connsiteX12" fmla="*/ 3061935 w 3171853"/>
                  <a:gd name="connsiteY12" fmla="*/ 2094322 h 2201286"/>
                  <a:gd name="connsiteX13" fmla="*/ 2692400 w 3171853"/>
                  <a:gd name="connsiteY13" fmla="*/ 2134172 h 2201286"/>
                  <a:gd name="connsiteX14" fmla="*/ 1981200 w 3171853"/>
                  <a:gd name="connsiteY14" fmla="*/ 2197672 h 2201286"/>
                  <a:gd name="connsiteX15" fmla="*/ 1333500 w 3171853"/>
                  <a:gd name="connsiteY15" fmla="*/ 2121472 h 2201286"/>
                  <a:gd name="connsiteX16" fmla="*/ 762000 w 3171853"/>
                  <a:gd name="connsiteY16" fmla="*/ 2184972 h 2201286"/>
                  <a:gd name="connsiteX17" fmla="*/ 212619 w 3171853"/>
                  <a:gd name="connsiteY17" fmla="*/ 2201286 h 2201286"/>
                  <a:gd name="connsiteX0" fmla="*/ 25400 w 3171853"/>
                  <a:gd name="connsiteY0" fmla="*/ 2057972 h 2201286"/>
                  <a:gd name="connsiteX1" fmla="*/ 63500 w 3171853"/>
                  <a:gd name="connsiteY1" fmla="*/ 1537272 h 2201286"/>
                  <a:gd name="connsiteX2" fmla="*/ 0 w 3171853"/>
                  <a:gd name="connsiteY2" fmla="*/ 1054672 h 2201286"/>
                  <a:gd name="connsiteX3" fmla="*/ 63500 w 3171853"/>
                  <a:gd name="connsiteY3" fmla="*/ 610172 h 2201286"/>
                  <a:gd name="connsiteX4" fmla="*/ 46463 w 3171853"/>
                  <a:gd name="connsiteY4" fmla="*/ 168236 h 2201286"/>
                  <a:gd name="connsiteX5" fmla="*/ 495300 w 3171853"/>
                  <a:gd name="connsiteY5" fmla="*/ 51372 h 2201286"/>
                  <a:gd name="connsiteX6" fmla="*/ 1168400 w 3171853"/>
                  <a:gd name="connsiteY6" fmla="*/ 89472 h 2201286"/>
                  <a:gd name="connsiteX7" fmla="*/ 1955800 w 3171853"/>
                  <a:gd name="connsiteY7" fmla="*/ 572 h 2201286"/>
                  <a:gd name="connsiteX8" fmla="*/ 2844800 w 3171853"/>
                  <a:gd name="connsiteY8" fmla="*/ 64072 h 2201286"/>
                  <a:gd name="connsiteX9" fmla="*/ 3136900 w 3171853"/>
                  <a:gd name="connsiteY9" fmla="*/ 292672 h 2201286"/>
                  <a:gd name="connsiteX10" fmla="*/ 3162300 w 3171853"/>
                  <a:gd name="connsiteY10" fmla="*/ 902272 h 2201286"/>
                  <a:gd name="connsiteX11" fmla="*/ 3098800 w 3171853"/>
                  <a:gd name="connsiteY11" fmla="*/ 1562672 h 2201286"/>
                  <a:gd name="connsiteX12" fmla="*/ 3061935 w 3171853"/>
                  <a:gd name="connsiteY12" fmla="*/ 2094322 h 2201286"/>
                  <a:gd name="connsiteX13" fmla="*/ 2692400 w 3171853"/>
                  <a:gd name="connsiteY13" fmla="*/ 2134172 h 2201286"/>
                  <a:gd name="connsiteX14" fmla="*/ 1981200 w 3171853"/>
                  <a:gd name="connsiteY14" fmla="*/ 2197672 h 2201286"/>
                  <a:gd name="connsiteX15" fmla="*/ 1333500 w 3171853"/>
                  <a:gd name="connsiteY15" fmla="*/ 2121472 h 2201286"/>
                  <a:gd name="connsiteX16" fmla="*/ 762000 w 3171853"/>
                  <a:gd name="connsiteY16" fmla="*/ 2184972 h 2201286"/>
                  <a:gd name="connsiteX17" fmla="*/ 212619 w 3171853"/>
                  <a:gd name="connsiteY17" fmla="*/ 2201286 h 2201286"/>
                  <a:gd name="connsiteX0" fmla="*/ 25400 w 3171853"/>
                  <a:gd name="connsiteY0" fmla="*/ 2057972 h 2197739"/>
                  <a:gd name="connsiteX1" fmla="*/ 63500 w 3171853"/>
                  <a:gd name="connsiteY1" fmla="*/ 1537272 h 2197739"/>
                  <a:gd name="connsiteX2" fmla="*/ 0 w 3171853"/>
                  <a:gd name="connsiteY2" fmla="*/ 1054672 h 2197739"/>
                  <a:gd name="connsiteX3" fmla="*/ 63500 w 3171853"/>
                  <a:gd name="connsiteY3" fmla="*/ 610172 h 2197739"/>
                  <a:gd name="connsiteX4" fmla="*/ 46463 w 3171853"/>
                  <a:gd name="connsiteY4" fmla="*/ 168236 h 2197739"/>
                  <a:gd name="connsiteX5" fmla="*/ 495300 w 3171853"/>
                  <a:gd name="connsiteY5" fmla="*/ 51372 h 2197739"/>
                  <a:gd name="connsiteX6" fmla="*/ 1168400 w 3171853"/>
                  <a:gd name="connsiteY6" fmla="*/ 89472 h 2197739"/>
                  <a:gd name="connsiteX7" fmla="*/ 1955800 w 3171853"/>
                  <a:gd name="connsiteY7" fmla="*/ 572 h 2197739"/>
                  <a:gd name="connsiteX8" fmla="*/ 2844800 w 3171853"/>
                  <a:gd name="connsiteY8" fmla="*/ 64072 h 2197739"/>
                  <a:gd name="connsiteX9" fmla="*/ 3136900 w 3171853"/>
                  <a:gd name="connsiteY9" fmla="*/ 292672 h 2197739"/>
                  <a:gd name="connsiteX10" fmla="*/ 3162300 w 3171853"/>
                  <a:gd name="connsiteY10" fmla="*/ 902272 h 2197739"/>
                  <a:gd name="connsiteX11" fmla="*/ 3098800 w 3171853"/>
                  <a:gd name="connsiteY11" fmla="*/ 1562672 h 2197739"/>
                  <a:gd name="connsiteX12" fmla="*/ 3061935 w 3171853"/>
                  <a:gd name="connsiteY12" fmla="*/ 2094322 h 2197739"/>
                  <a:gd name="connsiteX13" fmla="*/ 2692400 w 3171853"/>
                  <a:gd name="connsiteY13" fmla="*/ 2134172 h 2197739"/>
                  <a:gd name="connsiteX14" fmla="*/ 1981200 w 3171853"/>
                  <a:gd name="connsiteY14" fmla="*/ 2197672 h 2197739"/>
                  <a:gd name="connsiteX15" fmla="*/ 1333500 w 3171853"/>
                  <a:gd name="connsiteY15" fmla="*/ 2121472 h 2197739"/>
                  <a:gd name="connsiteX16" fmla="*/ 762000 w 3171853"/>
                  <a:gd name="connsiteY16" fmla="*/ 2184972 h 2197739"/>
                  <a:gd name="connsiteX17" fmla="*/ 179164 w 3171853"/>
                  <a:gd name="connsiteY17" fmla="*/ 2126715 h 2197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71853" h="2197739">
                    <a:moveTo>
                      <a:pt x="25400" y="2057972"/>
                    </a:moveTo>
                    <a:cubicBezTo>
                      <a:pt x="10583" y="1958489"/>
                      <a:pt x="67733" y="1704489"/>
                      <a:pt x="63500" y="1537272"/>
                    </a:cubicBezTo>
                    <a:cubicBezTo>
                      <a:pt x="59267" y="1370055"/>
                      <a:pt x="0" y="1209189"/>
                      <a:pt x="0" y="1054672"/>
                    </a:cubicBezTo>
                    <a:cubicBezTo>
                      <a:pt x="0" y="900155"/>
                      <a:pt x="57150" y="762572"/>
                      <a:pt x="63500" y="610172"/>
                    </a:cubicBezTo>
                    <a:cubicBezTo>
                      <a:pt x="69850" y="457772"/>
                      <a:pt x="-25504" y="261369"/>
                      <a:pt x="46463" y="168236"/>
                    </a:cubicBezTo>
                    <a:cubicBezTo>
                      <a:pt x="118430" y="75103"/>
                      <a:pt x="308311" y="64499"/>
                      <a:pt x="495300" y="51372"/>
                    </a:cubicBezTo>
                    <a:cubicBezTo>
                      <a:pt x="682290" y="38245"/>
                      <a:pt x="924983" y="97939"/>
                      <a:pt x="1168400" y="89472"/>
                    </a:cubicBezTo>
                    <a:cubicBezTo>
                      <a:pt x="1411817" y="81005"/>
                      <a:pt x="1676400" y="4805"/>
                      <a:pt x="1955800" y="572"/>
                    </a:cubicBezTo>
                    <a:cubicBezTo>
                      <a:pt x="2235200" y="-3661"/>
                      <a:pt x="2647950" y="15389"/>
                      <a:pt x="2844800" y="64072"/>
                    </a:cubicBezTo>
                    <a:cubicBezTo>
                      <a:pt x="3041650" y="112755"/>
                      <a:pt x="3083983" y="152972"/>
                      <a:pt x="3136900" y="292672"/>
                    </a:cubicBezTo>
                    <a:cubicBezTo>
                      <a:pt x="3189817" y="432372"/>
                      <a:pt x="3168650" y="690605"/>
                      <a:pt x="3162300" y="902272"/>
                    </a:cubicBezTo>
                    <a:cubicBezTo>
                      <a:pt x="3155950" y="1113939"/>
                      <a:pt x="3115527" y="1363997"/>
                      <a:pt x="3098800" y="1562672"/>
                    </a:cubicBezTo>
                    <a:cubicBezTo>
                      <a:pt x="3082073" y="1761347"/>
                      <a:pt x="3129668" y="1999072"/>
                      <a:pt x="3061935" y="2094322"/>
                    </a:cubicBezTo>
                    <a:cubicBezTo>
                      <a:pt x="2994202" y="2189572"/>
                      <a:pt x="2872522" y="2116947"/>
                      <a:pt x="2692400" y="2134172"/>
                    </a:cubicBezTo>
                    <a:cubicBezTo>
                      <a:pt x="2512278" y="2151397"/>
                      <a:pt x="2207683" y="2199789"/>
                      <a:pt x="1981200" y="2197672"/>
                    </a:cubicBezTo>
                    <a:cubicBezTo>
                      <a:pt x="1754717" y="2195555"/>
                      <a:pt x="1536700" y="2123589"/>
                      <a:pt x="1333500" y="2121472"/>
                    </a:cubicBezTo>
                    <a:cubicBezTo>
                      <a:pt x="1130300" y="2119355"/>
                      <a:pt x="954389" y="2184098"/>
                      <a:pt x="762000" y="2184972"/>
                    </a:cubicBezTo>
                    <a:cubicBezTo>
                      <a:pt x="569611" y="2185846"/>
                      <a:pt x="241712" y="2080768"/>
                      <a:pt x="179164" y="2126715"/>
                    </a:cubicBezTo>
                  </a:path>
                </a:pathLst>
              </a:custGeom>
              <a:noFill/>
              <a:ln w="38100">
                <a:solidFill>
                  <a:srgbClr val="5B5D2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思源黑体 CN Regular" panose="020B0500000000000000" pitchFamily="34" charset="-122"/>
                  <a:ea typeface="思源黑体 CN Regular" panose="020B0500000000000000" pitchFamily="34" charset="-122"/>
                  <a:cs typeface="+mn-cs"/>
                </a:endParaRPr>
              </a:p>
            </p:txBody>
          </p:sp>
          <p:sp>
            <p:nvSpPr>
              <p:cNvPr id="21" name="TextBox 20">
                <a:extLst>
                  <a:ext uri="{FF2B5EF4-FFF2-40B4-BE49-F238E27FC236}">
                    <a16:creationId xmlns:a16="http://schemas.microsoft.com/office/drawing/2014/main" id="{641EED9F-577D-4C9F-835C-D05777FBADFD}"/>
                  </a:ext>
                </a:extLst>
              </p:cNvPr>
              <p:cNvSpPr txBox="1"/>
              <p:nvPr/>
            </p:nvSpPr>
            <p:spPr>
              <a:xfrm>
                <a:off x="4719871" y="407706"/>
                <a:ext cx="6693895" cy="47335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600" b="0" i="0" u="none" strike="noStrike" kern="1200" cap="none" spc="0" normalizeH="0" baseline="0" noProof="0" dirty="0">
                  <a:ln w="3175">
                    <a:solidFill>
                      <a:srgbClr val="525414"/>
                    </a:solidFill>
                  </a:ln>
                  <a:solidFill>
                    <a:srgbClr val="525415"/>
                  </a:solidFill>
                  <a:effectLst/>
                  <a:uLnTx/>
                  <a:uFillTx/>
                  <a:latin typeface="Constantia" panose="02030602050306030303" pitchFamily="18" charset="0"/>
                  <a:ea typeface="+mn-ea"/>
                  <a:cs typeface="+mn-cs"/>
                </a:endParaRPr>
              </a:p>
            </p:txBody>
          </p:sp>
        </p:grpSp>
      </p:gr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69789" y="5100543"/>
            <a:ext cx="1047805" cy="1508477"/>
          </a:xfrm>
          <a:prstGeom prst="rect">
            <a:avLst/>
          </a:prstGeom>
        </p:spPr>
      </p:pic>
    </p:spTree>
    <p:extLst>
      <p:ext uri="{BB962C8B-B14F-4D97-AF65-F5344CB8AC3E}">
        <p14:creationId xmlns:p14="http://schemas.microsoft.com/office/powerpoint/2010/main" val="221746134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xmlns:a16="http://schemas.microsoft.com/office/drawing/2014/main" xmlns:a14="http://schemas.microsoft.com/office/drawing/2010/main">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left)">
                                      <p:cBhvr>
                                        <p:cTn id="28" dur="1000"/>
                                        <p:tgtEl>
                                          <p:spTgt spid="13"/>
                                        </p:tgtEl>
                                      </p:cBhvr>
                                    </p:animEffect>
                                  </p:childTnLst>
                                </p:cTn>
                              </p:par>
                            </p:childTnLst>
                          </p:cTn>
                        </p:par>
                        <p:par>
                          <p:cTn id="29" fill="hold">
                            <p:stCondLst>
                              <p:cond delay="1000"/>
                            </p:stCondLst>
                            <p:childTnLst>
                              <p:par>
                                <p:cTn id="30" presetID="16" presetClass="entr" presetSubtype="21" fill="hold" grpId="0" nodeType="after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arn(inVertical)">
                                      <p:cBhvr>
                                        <p:cTn id="32" dur="10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wipe(down)">
                                      <p:cBhvr>
                                        <p:cTn id="3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DC76DE-6C8B-405B-8FB1-478BA872CBCA}"/>
              </a:ext>
            </a:extLst>
          </p:cNvPr>
          <p:cNvSpPr/>
          <p:nvPr/>
        </p:nvSpPr>
        <p:spPr>
          <a:xfrm>
            <a:off x="401256" y="280686"/>
            <a:ext cx="11389488" cy="6296628"/>
          </a:xfrm>
          <a:prstGeom prst="rect">
            <a:avLst/>
          </a:prstGeom>
          <a:noFill/>
          <a:ln w="76200">
            <a:solidFill>
              <a:srgbClr val="1F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3" name="图片 2">
            <a:extLst>
              <a:ext uri="{FF2B5EF4-FFF2-40B4-BE49-F238E27FC236}">
                <a16:creationId xmlns:a16="http://schemas.microsoft.com/office/drawing/2014/main" id="{C77B78F7-AEBD-4548-ADC4-14AC3D74B6D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410" b="-36504"/>
          <a:stretch/>
        </p:blipFill>
        <p:spPr>
          <a:xfrm>
            <a:off x="608372" y="4998579"/>
            <a:ext cx="11182372" cy="2203716"/>
          </a:xfrm>
          <a:prstGeom prst="rect">
            <a:avLst/>
          </a:prstGeom>
        </p:spPr>
      </p:pic>
      <p:pic>
        <p:nvPicPr>
          <p:cNvPr id="7" name="图片 6">
            <a:extLst>
              <a:ext uri="{FF2B5EF4-FFF2-40B4-BE49-F238E27FC236}">
                <a16:creationId xmlns:a16="http://schemas.microsoft.com/office/drawing/2014/main" id="{8F5B092F-95AE-4E9D-9A91-90C40723639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54288" y="414031"/>
            <a:ext cx="3576831" cy="5774641"/>
          </a:xfrm>
          <a:prstGeom prst="rect">
            <a:avLst/>
          </a:prstGeom>
        </p:spPr>
      </p:pic>
      <p:pic>
        <p:nvPicPr>
          <p:cNvPr id="9" name="图片 8" descr="图片包含 屏幕截图, 监视器&#10;&#10;自动生成的说明">
            <a:extLst>
              <a:ext uri="{FF2B5EF4-FFF2-40B4-BE49-F238E27FC236}">
                <a16:creationId xmlns:a16="http://schemas.microsoft.com/office/drawing/2014/main" id="{782D14D3-C2BB-4ACA-BAE4-E215504513E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77892" y="762000"/>
            <a:ext cx="6318000" cy="4617720"/>
          </a:xfrm>
          <a:prstGeom prst="rect">
            <a:avLst/>
          </a:prstGeom>
        </p:spPr>
      </p:pic>
      <p:sp>
        <p:nvSpPr>
          <p:cNvPr id="10" name="文本框 9">
            <a:extLst>
              <a:ext uri="{FF2B5EF4-FFF2-40B4-BE49-F238E27FC236}">
                <a16:creationId xmlns:a16="http://schemas.microsoft.com/office/drawing/2014/main" id="{369EC4D0-6ECB-4DF1-B778-B1452B911FB8}"/>
              </a:ext>
            </a:extLst>
          </p:cNvPr>
          <p:cNvSpPr txBox="1"/>
          <p:nvPr/>
        </p:nvSpPr>
        <p:spPr>
          <a:xfrm>
            <a:off x="1782565" y="2563028"/>
            <a:ext cx="3908654" cy="1015663"/>
          </a:xfrm>
          <a:prstGeom prst="rect">
            <a:avLst/>
          </a:prstGeom>
          <a:noFill/>
        </p:spPr>
        <p:txBody>
          <a:bodyPr wrap="square" rtlCol="0">
            <a:spAutoFit/>
          </a:bodyPr>
          <a:lstStyle/>
          <a:p>
            <a:pPr algn="ctr"/>
            <a:r>
              <a:rPr lang="en-US" altLang="zh-CN" sz="6000" dirty="0">
                <a:solidFill>
                  <a:srgbClr val="00B050"/>
                </a:solidFill>
                <a:effectLst>
                  <a:glow rad="139700">
                    <a:schemeClr val="accent3">
                      <a:satMod val="175000"/>
                      <a:alpha val="40000"/>
                    </a:schemeClr>
                  </a:glow>
                </a:effectLst>
                <a:latin typeface="UVF HarringTon" panose="04040505050A02020702" pitchFamily="82" charset="0"/>
                <a:cs typeface="+mn-ea"/>
                <a:sym typeface="+mn-lt"/>
              </a:rPr>
              <a:t>Khám phá</a:t>
            </a:r>
            <a:endParaRPr lang="zh-CN" altLang="en-US" sz="6000" dirty="0">
              <a:solidFill>
                <a:srgbClr val="00B050"/>
              </a:solidFill>
              <a:effectLst>
                <a:glow rad="139700">
                  <a:schemeClr val="accent3">
                    <a:satMod val="175000"/>
                    <a:alpha val="40000"/>
                  </a:schemeClr>
                </a:glow>
              </a:effectLst>
              <a:latin typeface="UVF HarringTon" panose="04040505050A02020702" pitchFamily="82" charset="0"/>
              <a:cs typeface="+mn-ea"/>
              <a:sym typeface="+mn-lt"/>
            </a:endParaRPr>
          </a:p>
        </p:txBody>
      </p:sp>
    </p:spTree>
    <p:extLst>
      <p:ext uri="{BB962C8B-B14F-4D97-AF65-F5344CB8AC3E}">
        <p14:creationId xmlns:p14="http://schemas.microsoft.com/office/powerpoint/2010/main" val="897683449"/>
      </p:ext>
    </p:extLst>
  </p:cSld>
  <p:clrMapOvr>
    <a:masterClrMapping/>
  </p:clrMapOvr>
  <mc:AlternateContent xmlns:mc="http://schemas.openxmlformats.org/markup-compatibility/2006" xmlns:p14="http://schemas.microsoft.com/office/powerpoint/2010/main">
    <mc:Choice Requires="p14">
      <p:transition spd="slow" p14:dur="2000" advClick="0" advTm="0">
        <p14:ferris dir="l"/>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DC76DE-6C8B-405B-8FB1-478BA872CBCA}"/>
              </a:ext>
            </a:extLst>
          </p:cNvPr>
          <p:cNvSpPr/>
          <p:nvPr/>
        </p:nvSpPr>
        <p:spPr>
          <a:xfrm>
            <a:off x="401256" y="280686"/>
            <a:ext cx="11389488" cy="6296628"/>
          </a:xfrm>
          <a:prstGeom prst="rect">
            <a:avLst/>
          </a:prstGeom>
          <a:noFill/>
          <a:ln w="76200">
            <a:solidFill>
              <a:srgbClr val="1F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4" name="图片 3">
            <a:extLst>
              <a:ext uri="{FF2B5EF4-FFF2-40B4-BE49-F238E27FC236}">
                <a16:creationId xmlns:a16="http://schemas.microsoft.com/office/drawing/2014/main" id="{0A86C0FF-0FD6-4065-9E45-02BF682CDAD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58092" y="163103"/>
            <a:ext cx="1610424" cy="2164080"/>
          </a:xfrm>
          <a:prstGeom prst="rect">
            <a:avLst/>
          </a:prstGeom>
        </p:spPr>
      </p:pic>
      <p:sp>
        <p:nvSpPr>
          <p:cNvPr id="5" name="文本框 4">
            <a:extLst>
              <a:ext uri="{FF2B5EF4-FFF2-40B4-BE49-F238E27FC236}">
                <a16:creationId xmlns:a16="http://schemas.microsoft.com/office/drawing/2014/main" id="{6CA3558A-7DC6-4793-980A-93227EB6D3B1}"/>
              </a:ext>
            </a:extLst>
          </p:cNvPr>
          <p:cNvSpPr txBox="1"/>
          <p:nvPr/>
        </p:nvSpPr>
        <p:spPr>
          <a:xfrm>
            <a:off x="2512458" y="583423"/>
            <a:ext cx="7094130" cy="1323439"/>
          </a:xfrm>
          <a:prstGeom prst="rect">
            <a:avLst/>
          </a:prstGeom>
          <a:noFill/>
        </p:spPr>
        <p:txBody>
          <a:bodyPr wrap="square" rtlCol="0">
            <a:spAutoFit/>
          </a:bodyPr>
          <a:lstStyle/>
          <a:p>
            <a:pPr algn="ctr"/>
            <a:r>
              <a:rPr lang="en-US" altLang="zh-CN" sz="8000" dirty="0">
                <a:ln>
                  <a:solidFill>
                    <a:schemeClr val="tx1"/>
                  </a:solidFill>
                </a:ln>
                <a:blipFill dpi="0" rotWithShape="1">
                  <a:blip r:embed="rId3" cstate="print">
                    <a:extLst>
                      <a:ext uri="{28A0092B-C50C-407E-A947-70E740481C1C}">
                        <a14:useLocalDpi xmlns:a14="http://schemas.microsoft.com/office/drawing/2010/main" val="0"/>
                      </a:ext>
                    </a:extLst>
                  </a:blip>
                  <a:srcRect/>
                  <a:stretch>
                    <a:fillRect/>
                  </a:stretch>
                </a:blipFill>
                <a:latin typeface="UTM Showcard" panose="02040603050506020204" pitchFamily="18" charset="0"/>
                <a:cs typeface="+mn-ea"/>
                <a:sym typeface="+mn-lt"/>
              </a:rPr>
              <a:t>Đề bài</a:t>
            </a:r>
            <a:endParaRPr lang="zh-CN" altLang="en-US" sz="8000" dirty="0">
              <a:ln>
                <a:solidFill>
                  <a:schemeClr val="tx1"/>
                </a:solidFill>
              </a:ln>
              <a:blipFill dpi="0" rotWithShape="1">
                <a:blip r:embed="rId3" cstate="print">
                  <a:extLst>
                    <a:ext uri="{28A0092B-C50C-407E-A947-70E740481C1C}">
                      <a14:useLocalDpi xmlns:a14="http://schemas.microsoft.com/office/drawing/2010/main" val="0"/>
                    </a:ext>
                  </a:extLst>
                </a:blip>
                <a:srcRect/>
                <a:stretch>
                  <a:fillRect/>
                </a:stretch>
              </a:blipFill>
              <a:latin typeface="UTM Showcard" panose="02040603050506020204" pitchFamily="18" charset="0"/>
              <a:cs typeface="+mn-ea"/>
              <a:sym typeface="+mn-lt"/>
            </a:endParaRPr>
          </a:p>
        </p:txBody>
      </p:sp>
      <p:sp>
        <p:nvSpPr>
          <p:cNvPr id="6" name="矩形 5">
            <a:extLst>
              <a:ext uri="{FF2B5EF4-FFF2-40B4-BE49-F238E27FC236}">
                <a16:creationId xmlns:a16="http://schemas.microsoft.com/office/drawing/2014/main" id="{912C703F-E04F-494E-BD58-9F41DB5FF135}"/>
              </a:ext>
            </a:extLst>
          </p:cNvPr>
          <p:cNvSpPr/>
          <p:nvPr/>
        </p:nvSpPr>
        <p:spPr>
          <a:xfrm>
            <a:off x="328302" y="1800087"/>
            <a:ext cx="8557791" cy="3054682"/>
          </a:xfrm>
          <a:prstGeom prst="rect">
            <a:avLst/>
          </a:prstGeom>
        </p:spPr>
        <p:txBody>
          <a:bodyPr wrap="square">
            <a:spAutoFit/>
          </a:bodyPr>
          <a:lstStyle/>
          <a:p>
            <a:pPr algn="ctr">
              <a:lnSpc>
                <a:spcPct val="150000"/>
              </a:lnSpc>
            </a:pPr>
            <a:r>
              <a:rPr lang="en-US" altLang="zh-CN" sz="4400" dirty="0">
                <a:solidFill>
                  <a:srgbClr val="FFA52A"/>
                </a:solidFill>
                <a:latin typeface="UTM Flavour" panose="02040603050506020204" pitchFamily="18" charset="0"/>
                <a:cs typeface="+mn-ea"/>
                <a:sym typeface="+mn-lt"/>
              </a:rPr>
              <a:t>Kể lại một câu chuyện nói về</a:t>
            </a:r>
          </a:p>
          <a:p>
            <a:pPr algn="ctr">
              <a:lnSpc>
                <a:spcPct val="150000"/>
              </a:lnSpc>
            </a:pPr>
            <a:r>
              <a:rPr lang="en-US" altLang="zh-CN" sz="4400" dirty="0">
                <a:solidFill>
                  <a:srgbClr val="FFA52A"/>
                </a:solidFill>
                <a:latin typeface="UTM Flavour" panose="02040603050506020204" pitchFamily="18" charset="0"/>
                <a:cs typeface="+mn-ea"/>
                <a:sym typeface="+mn-lt"/>
              </a:rPr>
              <a:t> lòng dũng cảm mà em đã được nghe</a:t>
            </a:r>
          </a:p>
          <a:p>
            <a:pPr algn="ctr">
              <a:lnSpc>
                <a:spcPct val="150000"/>
              </a:lnSpc>
            </a:pPr>
            <a:r>
              <a:rPr lang="en-US" altLang="zh-CN" sz="4400" dirty="0">
                <a:solidFill>
                  <a:srgbClr val="FFA52A"/>
                </a:solidFill>
                <a:latin typeface="UTM Flavour" panose="02040603050506020204" pitchFamily="18" charset="0"/>
                <a:cs typeface="+mn-ea"/>
                <a:sym typeface="+mn-lt"/>
              </a:rPr>
              <a:t> hoặc được đọc..</a:t>
            </a:r>
          </a:p>
        </p:txBody>
      </p:sp>
      <p:pic>
        <p:nvPicPr>
          <p:cNvPr id="7" name="图片 6">
            <a:extLst>
              <a:ext uri="{FF2B5EF4-FFF2-40B4-BE49-F238E27FC236}">
                <a16:creationId xmlns:a16="http://schemas.microsoft.com/office/drawing/2014/main" id="{7EB1F983-E8A4-4A34-A210-CB95EA3EB5F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17828" y="1669139"/>
            <a:ext cx="5486411" cy="5486411"/>
          </a:xfrm>
          <a:prstGeom prst="rect">
            <a:avLst/>
          </a:prstGeom>
        </p:spPr>
      </p:pic>
      <p:sp>
        <p:nvSpPr>
          <p:cNvPr id="22" name="TextBox 21"/>
          <p:cNvSpPr txBox="1"/>
          <p:nvPr/>
        </p:nvSpPr>
        <p:spPr>
          <a:xfrm>
            <a:off x="543465" y="6694897"/>
            <a:ext cx="1800200" cy="123111"/>
          </a:xfrm>
          <a:prstGeom prst="rect">
            <a:avLst/>
          </a:prstGeom>
          <a:noFill/>
        </p:spPr>
        <p:txBody>
          <a:bodyPr wrap="square" rtlCol="0">
            <a:spAutoFit/>
          </a:bodyPr>
          <a:lstStyle/>
          <a:p>
            <a:pPr defTabSz="914400">
              <a:lnSpc>
                <a:spcPct val="200000"/>
              </a:lnSpc>
            </a:pPr>
            <a:r>
              <a:rPr lang="en-US" altLang="zh-CN" sz="100" dirty="0">
                <a:solidFill>
                  <a:schemeClr val="bg1"/>
                </a:solidFill>
                <a:ea typeface="微软雅黑" panose="020B0503020204020204" pitchFamily="34" charset="-122"/>
              </a:rPr>
              <a:t>PPT</a:t>
            </a:r>
            <a:r>
              <a:rPr lang="zh-CN" altLang="en-US" sz="100" dirty="0">
                <a:solidFill>
                  <a:schemeClr val="bg1"/>
                </a:solidFill>
                <a:ea typeface="微软雅黑" panose="020B0503020204020204" pitchFamily="34" charset="-122"/>
              </a:rPr>
              <a:t>模板 </a:t>
            </a:r>
            <a:r>
              <a:rPr lang="en-US" altLang="zh-CN" sz="100" dirty="0">
                <a:solidFill>
                  <a:schemeClr val="bg1"/>
                </a:solidFill>
                <a:ea typeface="微软雅黑" panose="020B0503020204020204" pitchFamily="34" charset="-122"/>
              </a:rPr>
              <a:t>http://www.1ppt.com/moban/</a:t>
            </a:r>
            <a:r>
              <a:rPr lang="zh-CN" altLang="en-US" sz="100" dirty="0">
                <a:solidFill>
                  <a:schemeClr val="bg1"/>
                </a:solidFill>
                <a:ea typeface="微软雅黑" panose="020B0503020204020204" pitchFamily="34" charset="-122"/>
              </a:rPr>
              <a:t> </a:t>
            </a:r>
            <a:endParaRPr lang="en-US" altLang="zh-CN" sz="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3637301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xmlns:a16="http://schemas.microsoft.com/office/drawing/2014/main" xmlns:a14="http://schemas.microsoft.com/office/drawing/2010/main">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DC76DE-6C8B-405B-8FB1-478BA872CBCA}"/>
              </a:ext>
            </a:extLst>
          </p:cNvPr>
          <p:cNvSpPr/>
          <p:nvPr/>
        </p:nvSpPr>
        <p:spPr>
          <a:xfrm>
            <a:off x="401256" y="280686"/>
            <a:ext cx="11389488" cy="6296628"/>
          </a:xfrm>
          <a:prstGeom prst="rect">
            <a:avLst/>
          </a:prstGeom>
          <a:noFill/>
          <a:ln w="76200">
            <a:solidFill>
              <a:srgbClr val="1F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4" name="图片 3">
            <a:extLst>
              <a:ext uri="{FF2B5EF4-FFF2-40B4-BE49-F238E27FC236}">
                <a16:creationId xmlns:a16="http://schemas.microsoft.com/office/drawing/2014/main" id="{0A86C0FF-0FD6-4065-9E45-02BF682CDAD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1256" y="167640"/>
            <a:ext cx="1610424" cy="2164080"/>
          </a:xfrm>
          <a:prstGeom prst="rect">
            <a:avLst/>
          </a:prstGeom>
        </p:spPr>
      </p:pic>
      <p:sp>
        <p:nvSpPr>
          <p:cNvPr id="5" name="文本框 4">
            <a:extLst>
              <a:ext uri="{FF2B5EF4-FFF2-40B4-BE49-F238E27FC236}">
                <a16:creationId xmlns:a16="http://schemas.microsoft.com/office/drawing/2014/main" id="{6CA3558A-7DC6-4793-980A-93227EB6D3B1}"/>
              </a:ext>
            </a:extLst>
          </p:cNvPr>
          <p:cNvSpPr txBox="1"/>
          <p:nvPr/>
        </p:nvSpPr>
        <p:spPr>
          <a:xfrm>
            <a:off x="2011680" y="902719"/>
            <a:ext cx="7488809" cy="1446550"/>
          </a:xfrm>
          <a:prstGeom prst="rect">
            <a:avLst/>
          </a:prstGeom>
          <a:noFill/>
        </p:spPr>
        <p:txBody>
          <a:bodyPr wrap="square" rtlCol="0">
            <a:spAutoFit/>
          </a:bodyPr>
          <a:lstStyle/>
          <a:p>
            <a:r>
              <a:rPr lang="en-US" altLang="zh-CN" sz="4400" dirty="0">
                <a:solidFill>
                  <a:srgbClr val="27BD8D"/>
                </a:solidFill>
                <a:latin typeface="SVN-Cookies" panose="02040603050506020204" pitchFamily="18" charset="0"/>
                <a:cs typeface="+mn-ea"/>
                <a:sym typeface="+mn-lt"/>
              </a:rPr>
              <a:t>Tìm ví dụ về lòng dũng cảm:</a:t>
            </a:r>
          </a:p>
          <a:p>
            <a:endParaRPr lang="zh-CN" altLang="en-US" sz="4400" dirty="0">
              <a:solidFill>
                <a:srgbClr val="27BD8D"/>
              </a:solidFill>
              <a:latin typeface="SVN-Cookies" panose="02040603050506020204" pitchFamily="18" charset="0"/>
              <a:cs typeface="+mn-ea"/>
              <a:sym typeface="+mn-lt"/>
            </a:endParaRPr>
          </a:p>
        </p:txBody>
      </p:sp>
      <p:pic>
        <p:nvPicPr>
          <p:cNvPr id="7" name="图片 6" descr="图片包含 玩具&#10;&#10;自动生成的说明">
            <a:extLst>
              <a:ext uri="{FF2B5EF4-FFF2-40B4-BE49-F238E27FC236}">
                <a16:creationId xmlns:a16="http://schemas.microsoft.com/office/drawing/2014/main" id="{0BE29B1C-C3CC-4372-8620-4B3270D63EA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18826" r="713"/>
          <a:stretch/>
        </p:blipFill>
        <p:spPr>
          <a:xfrm>
            <a:off x="7902639" y="2241176"/>
            <a:ext cx="3930773" cy="3677328"/>
          </a:xfrm>
          <a:prstGeom prst="rect">
            <a:avLst/>
          </a:prstGeom>
        </p:spPr>
      </p:pic>
      <p:sp>
        <p:nvSpPr>
          <p:cNvPr id="6" name="文本框 4">
            <a:extLst>
              <a:ext uri="{FF2B5EF4-FFF2-40B4-BE49-F238E27FC236}">
                <a16:creationId xmlns:a16="http://schemas.microsoft.com/office/drawing/2014/main" id="{6CA3558A-7DC6-4793-980A-93227EB6D3B1}"/>
              </a:ext>
            </a:extLst>
          </p:cNvPr>
          <p:cNvSpPr txBox="1"/>
          <p:nvPr/>
        </p:nvSpPr>
        <p:spPr>
          <a:xfrm>
            <a:off x="578865" y="2176109"/>
            <a:ext cx="7488809" cy="4401205"/>
          </a:xfrm>
          <a:prstGeom prst="rect">
            <a:avLst/>
          </a:prstGeom>
          <a:noFill/>
        </p:spPr>
        <p:txBody>
          <a:bodyPr wrap="square" rtlCol="0">
            <a:spAutoFit/>
          </a:bodyPr>
          <a:lstStyle/>
          <a:p>
            <a:pPr algn="just"/>
            <a:r>
              <a:rPr lang="en-US" altLang="zh-CN" sz="4000" dirty="0">
                <a:latin typeface="Times New Roman" panose="02020603050405020304" pitchFamily="18" charset="0"/>
                <a:cs typeface="Times New Roman" panose="02020603050405020304" pitchFamily="18" charset="0"/>
                <a:sym typeface="+mn-lt"/>
              </a:rPr>
              <a:t>- Các chú bộ đội, công an và cả những người dân bình thường vật lộn với nước lũ để cứu người, cứu tài sản (Em đã xem những hình ảnh này trên ti vi hoặc trực tiếp chứng kiến).</a:t>
            </a:r>
          </a:p>
          <a:p>
            <a:endParaRPr lang="zh-CN" altLang="en-US" sz="4000" dirty="0">
              <a:latin typeface="Times New Roman" panose="02020603050405020304" pitchFamily="18" charset="0"/>
              <a:cs typeface="Times New Roman" panose="02020603050405020304" pitchFamily="18" charset="0"/>
              <a:sym typeface="+mn-lt"/>
            </a:endParaRPr>
          </a:p>
        </p:txBody>
      </p:sp>
    </p:spTree>
    <p:extLst>
      <p:ext uri="{BB962C8B-B14F-4D97-AF65-F5344CB8AC3E}">
        <p14:creationId xmlns:p14="http://schemas.microsoft.com/office/powerpoint/2010/main" val="72866631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xmlns:a16="http://schemas.microsoft.com/office/drawing/2014/main" xmlns:a14="http://schemas.microsoft.com/office/drawing/2010/main">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1+#ppt_w/2"/>
                                          </p:val>
                                        </p:tav>
                                        <p:tav tm="100000">
                                          <p:val>
                                            <p:strVal val="#ppt_x"/>
                                          </p:val>
                                        </p:tav>
                                      </p:tavLst>
                                    </p:anim>
                                    <p:anim calcmode="lin" valueType="num">
                                      <p:cBhvr additive="base">
                                        <p:cTn id="8" dur="1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randombar(horizontal)">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DC76DE-6C8B-405B-8FB1-478BA872CBCA}"/>
              </a:ext>
            </a:extLst>
          </p:cNvPr>
          <p:cNvSpPr/>
          <p:nvPr/>
        </p:nvSpPr>
        <p:spPr>
          <a:xfrm>
            <a:off x="401256" y="280686"/>
            <a:ext cx="11389488" cy="6296628"/>
          </a:xfrm>
          <a:prstGeom prst="rect">
            <a:avLst/>
          </a:prstGeom>
          <a:noFill/>
          <a:ln w="76200">
            <a:solidFill>
              <a:srgbClr val="1F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3" name="Picture 2"/>
          <p:cNvPicPr>
            <a:picLocks noChangeAspect="1"/>
          </p:cNvPicPr>
          <p:nvPr/>
        </p:nvPicPr>
        <p:blipFill rotWithShape="1">
          <a:blip r:embed="rId2"/>
          <a:srcRect l="12464" t="25151" r="15461" b="13703"/>
          <a:stretch/>
        </p:blipFill>
        <p:spPr>
          <a:xfrm>
            <a:off x="401256" y="280686"/>
            <a:ext cx="11389488" cy="6296628"/>
          </a:xfrm>
          <a:prstGeom prst="rect">
            <a:avLst/>
          </a:prstGeom>
        </p:spPr>
      </p:pic>
    </p:spTree>
    <p:extLst>
      <p:ext uri="{BB962C8B-B14F-4D97-AF65-F5344CB8AC3E}">
        <p14:creationId xmlns:p14="http://schemas.microsoft.com/office/powerpoint/2010/main" val="852822044"/>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xmlns:a16="http://schemas.microsoft.com/office/drawing/2014/main" xmlns:a14="http://schemas.microsoft.com/office/drawing/2010/main">
      <p:transition spd="slow" advClick="0" advTm="0">
        <p:random/>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heme/theme1.xml><?xml version="1.0" encoding="utf-8"?>
<a:theme xmlns:a="http://schemas.openxmlformats.org/drawingml/2006/main" name="www.jpppt.com">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spnvjx2w">
      <a:majorFont>
        <a:latin typeface="微软雅黑"/>
        <a:ea typeface="义启小魏楷"/>
        <a:cs typeface=""/>
      </a:majorFont>
      <a:minorFont>
        <a:latin typeface="微软雅黑"/>
        <a:ea typeface="义启小魏楷"/>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ww.freeppt7.co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1460</TotalTime>
  <Words>520</Words>
  <Application>Microsoft Office PowerPoint</Application>
  <PresentationFormat>Widescreen</PresentationFormat>
  <Paragraphs>66</Paragraphs>
  <Slides>18</Slides>
  <Notes>0</Notes>
  <HiddenSlides>0</HiddenSlides>
  <MMClips>0</MMClips>
  <ScaleCrop>false</ScaleCrop>
  <HeadingPairs>
    <vt:vector size="6" baseType="variant">
      <vt:variant>
        <vt:lpstr>Fonts Used</vt:lpstr>
      </vt:variant>
      <vt:variant>
        <vt:i4>18</vt:i4>
      </vt:variant>
      <vt:variant>
        <vt:lpstr>Theme</vt:lpstr>
      </vt:variant>
      <vt:variant>
        <vt:i4>2</vt:i4>
      </vt:variant>
      <vt:variant>
        <vt:lpstr>Slide Titles</vt:lpstr>
      </vt:variant>
      <vt:variant>
        <vt:i4>18</vt:i4>
      </vt:variant>
    </vt:vector>
  </HeadingPairs>
  <TitlesOfParts>
    <vt:vector size="38" baseType="lpstr">
      <vt:lpstr>UTM God's Word</vt:lpstr>
      <vt:lpstr>Constantia</vt:lpstr>
      <vt:lpstr>UVF HarringTon</vt:lpstr>
      <vt:lpstr>Wingdings</vt:lpstr>
      <vt:lpstr>UTM Showcard</vt:lpstr>
      <vt:lpstr>等线</vt:lpstr>
      <vt:lpstr>UVN Saigon</vt:lpstr>
      <vt:lpstr>微软雅黑</vt:lpstr>
      <vt:lpstr>Arial</vt:lpstr>
      <vt:lpstr>UVF Slim Tony</vt:lpstr>
      <vt:lpstr>UTM Flavour</vt:lpstr>
      <vt:lpstr>SVN-Cookies</vt:lpstr>
      <vt:lpstr>#9Slide07 HoneyCream</vt:lpstr>
      <vt:lpstr>Calibri</vt:lpstr>
      <vt:lpstr>Times New Roman</vt:lpstr>
      <vt:lpstr>UVF Saint-Andrew Queen</vt:lpstr>
      <vt:lpstr>思源黑体 CN Regular</vt:lpstr>
      <vt:lpstr>SVN-Newton</vt:lpstr>
      <vt:lpstr>www.jpppt.com</vt:lpstr>
      <vt:lpstr>www.freeppt7.com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www.freeppt7.com</Manager>
  <Company>www.freeppt7.com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templates</dc:title>
  <dc:creator>MANG NON</dc:creator>
  <cp:keywords>MANG NON</cp:keywords>
  <dc:description>www.freeppt7.com</dc:description>
  <cp:lastModifiedBy>Lan Anh Dương</cp:lastModifiedBy>
  <cp:revision>139</cp:revision>
  <dcterms:created xsi:type="dcterms:W3CDTF">2019-01-22T07:31:24Z</dcterms:created>
  <dcterms:modified xsi:type="dcterms:W3CDTF">2023-07-24T16:45:51Z</dcterms:modified>
</cp:coreProperties>
</file>