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  <p:sldMasterId id="2147483710" r:id="rId4"/>
    <p:sldMasterId id="2147483724" r:id="rId5"/>
  </p:sldMasterIdLst>
  <p:notesMasterIdLst>
    <p:notesMasterId r:id="rId15"/>
  </p:notesMasterIdLst>
  <p:sldIdLst>
    <p:sldId id="326" r:id="rId6"/>
    <p:sldId id="284" r:id="rId7"/>
    <p:sldId id="330" r:id="rId8"/>
    <p:sldId id="328" r:id="rId9"/>
    <p:sldId id="327" r:id="rId10"/>
    <p:sldId id="329" r:id="rId11"/>
    <p:sldId id="287" r:id="rId12"/>
    <p:sldId id="288" r:id="rId13"/>
    <p:sldId id="28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462" autoAdjust="0"/>
  </p:normalViewPr>
  <p:slideViewPr>
    <p:cSldViewPr snapToGrid="0">
      <p:cViewPr varScale="1">
        <p:scale>
          <a:sx n="103" d="100"/>
          <a:sy n="103" d="100"/>
        </p:scale>
        <p:origin x="87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1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11/9/21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06674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33B35C-F0C8-3944-8975-266F4F32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2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850" y="844672"/>
            <a:ext cx="9037590" cy="554184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421" y="109183"/>
            <a:ext cx="11900848" cy="818866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minh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họa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ý,       </a:t>
            </a:r>
            <a:b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0" y="1322387"/>
            <a:ext cx="2486025" cy="2292350"/>
          </a:xfrm>
          <a:prstGeom prst="cloudCallout">
            <a:avLst>
              <a:gd name="adj1" fmla="val -44666"/>
              <a:gd name="adj2" fmla="val 9425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-471498" y="1122361"/>
            <a:ext cx="3043238" cy="2692401"/>
          </a:xfrm>
          <a:prstGeom prst="cloudCallout">
            <a:avLst>
              <a:gd name="adj1" fmla="val -44666"/>
              <a:gd name="adj2" fmla="val 9425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Khung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3271883" y="6300786"/>
            <a:ext cx="301464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</a:rPr>
              <a:t>Bê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vàng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tìm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cỏ</a:t>
            </a:r>
            <a:r>
              <a:rPr lang="en-US" sz="2000" dirty="0">
                <a:solidFill>
                  <a:schemeClr val="tx1"/>
                </a:solidFill>
              </a:rPr>
              <a:t>, (...)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Dê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trắng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thương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bạn</a:t>
            </a:r>
            <a:r>
              <a:rPr lang="en-US" sz="2000" dirty="0">
                <a:solidFill>
                  <a:schemeClr val="tx1"/>
                </a:solidFill>
              </a:rPr>
              <a:t>, (...)</a:t>
            </a:r>
          </a:p>
        </p:txBody>
      </p:sp>
      <p:sp>
        <p:nvSpPr>
          <p:cNvPr id="9" name="Rectangle 8"/>
          <p:cNvSpPr/>
          <p:nvPr/>
        </p:nvSpPr>
        <p:spPr>
          <a:xfrm>
            <a:off x="7643841" y="6357938"/>
            <a:ext cx="3028938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</a:rPr>
              <a:t>Đến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bây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giờ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dê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trắng</a:t>
            </a:r>
            <a:r>
              <a:rPr lang="en-US" sz="2000" dirty="0">
                <a:solidFill>
                  <a:schemeClr val="tx1"/>
                </a:solidFill>
              </a:rPr>
              <a:t>, (...)</a:t>
            </a:r>
          </a:p>
        </p:txBody>
      </p:sp>
    </p:spTree>
    <p:extLst>
      <p:ext uri="{BB962C8B-B14F-4D97-AF65-F5344CB8AC3E}">
        <p14:creationId xmlns:p14="http://schemas.microsoft.com/office/powerpoint/2010/main" val="41784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ể chuyện Gọi bạn, Sách Kết nối tri thức với cuộc sống lớp 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5910" y="245660"/>
            <a:ext cx="11313993" cy="661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4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8" y="644640"/>
            <a:ext cx="11144250" cy="554184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421" y="-119425"/>
            <a:ext cx="11900848" cy="818866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1 - 2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2128843" y="6243634"/>
            <a:ext cx="301464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</a:rPr>
              <a:t>Bê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vàng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tìm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cỏ</a:t>
            </a:r>
            <a:r>
              <a:rPr lang="en-US" sz="2000" dirty="0">
                <a:solidFill>
                  <a:schemeClr val="tx1"/>
                </a:solidFill>
              </a:rPr>
              <a:t>, (...)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Dê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trắng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thương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bạn</a:t>
            </a:r>
            <a:r>
              <a:rPr lang="en-US" sz="2000" dirty="0">
                <a:solidFill>
                  <a:schemeClr val="tx1"/>
                </a:solidFill>
              </a:rPr>
              <a:t>, (...)</a:t>
            </a:r>
          </a:p>
        </p:txBody>
      </p:sp>
      <p:sp>
        <p:nvSpPr>
          <p:cNvPr id="9" name="Rectangle 8"/>
          <p:cNvSpPr/>
          <p:nvPr/>
        </p:nvSpPr>
        <p:spPr>
          <a:xfrm>
            <a:off x="7458097" y="6215058"/>
            <a:ext cx="3028938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</a:rPr>
              <a:t>Đến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bây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giờ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dê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trắng</a:t>
            </a:r>
            <a:r>
              <a:rPr lang="en-US" sz="2000" dirty="0">
                <a:solidFill>
                  <a:schemeClr val="tx1"/>
                </a:solidFill>
              </a:rPr>
              <a:t>, (...)</a:t>
            </a:r>
          </a:p>
        </p:txBody>
      </p:sp>
    </p:spTree>
    <p:extLst>
      <p:ext uri="{BB962C8B-B14F-4D97-AF65-F5344CB8AC3E}">
        <p14:creationId xmlns:p14="http://schemas.microsoft.com/office/powerpoint/2010/main" val="315515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978" y="1812702"/>
            <a:ext cx="10686197" cy="39655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rằng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kia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tới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2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vừng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tủi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5086340" y="1636711"/>
            <a:ext cx="3043238" cy="2692401"/>
          </a:xfrm>
          <a:prstGeom prst="cloudCallout">
            <a:avLst>
              <a:gd name="adj1" fmla="val -44666"/>
              <a:gd name="adj2" fmla="val 9425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  <p:bldP spid="5" grpId="0" bldLvl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10192" y="2361909"/>
            <a:ext cx="10058399" cy="208978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đáng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quý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ngưỡng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07732" y="89144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2 - 3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xét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248</Words>
  <Application>Microsoft Macintosh PowerPoint</Application>
  <PresentationFormat>Widescreen</PresentationFormat>
  <Paragraphs>21</Paragraphs>
  <Slides>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Microsoft YaHei</vt:lpstr>
      <vt:lpstr>Arial</vt:lpstr>
      <vt:lpstr>Arial-Rounded</vt:lpstr>
      <vt:lpstr>Calibri</vt:lpstr>
      <vt:lpstr>Calibri Light</vt:lpstr>
      <vt:lpstr>Times New Roman</vt:lpstr>
      <vt:lpstr>1_Office Theme</vt:lpstr>
      <vt:lpstr>3_Office Theme</vt:lpstr>
      <vt:lpstr>4_Office Theme</vt:lpstr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1. Dựa vào tranh minh họa câu chuyện trong bài thơ Gọi bạn và gợi ý,            nói về sự việc trong từng tranh.</vt:lpstr>
      <vt:lpstr>PowerPoint Presentation</vt:lpstr>
      <vt:lpstr>2. Chọn kể 1 - 2 đoạn của câu chuyện theo tranh.</vt:lpstr>
      <vt:lpstr>3. Kể tiếp đoạn kết của câu chuyện theo ý của em.</vt:lpstr>
      <vt:lpstr>Viết 2 - 3 câu nêu nhận xét của em về đôi bạn bê vàng và dê trắng trong câu chuyện trên.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64</cp:revision>
  <dcterms:created xsi:type="dcterms:W3CDTF">2021-05-26T04:27:49Z</dcterms:created>
  <dcterms:modified xsi:type="dcterms:W3CDTF">2021-11-09T02:56:06Z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