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5" r:id="rId2"/>
    <p:sldMasterId id="2147483725" r:id="rId3"/>
  </p:sldMasterIdLst>
  <p:notesMasterIdLst>
    <p:notesMasterId r:id="rId15"/>
  </p:notesMasterIdLst>
  <p:sldIdLst>
    <p:sldId id="257" r:id="rId4"/>
    <p:sldId id="310" r:id="rId5"/>
    <p:sldId id="318" r:id="rId6"/>
    <p:sldId id="311" r:id="rId7"/>
    <p:sldId id="312" r:id="rId8"/>
    <p:sldId id="315" r:id="rId9"/>
    <p:sldId id="314" r:id="rId10"/>
    <p:sldId id="316" r:id="rId11"/>
    <p:sldId id="317" r:id="rId12"/>
    <p:sldId id="313" r:id="rId13"/>
    <p:sldId id="30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4" autoAdjust="0"/>
    <p:restoredTop sz="94699"/>
  </p:normalViewPr>
  <p:slideViewPr>
    <p:cSldViewPr snapToGrid="0">
      <p:cViewPr varScale="1">
        <p:scale>
          <a:sx n="69" d="100"/>
          <a:sy n="69" d="100"/>
        </p:scale>
        <p:origin x="73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366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25CAA-ED89-46F7-A4DF-AB72F87F1F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587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25CAA-ED89-46F7-A4DF-AB72F87F1F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587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25CAA-ED89-46F7-A4DF-AB72F87F1F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587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25CAA-ED89-46F7-A4DF-AB72F87F1F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587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25CAA-ED89-46F7-A4DF-AB72F87F1F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587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25CAA-ED89-46F7-A4DF-AB72F87F1F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587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25CAA-ED89-46F7-A4DF-AB72F87F1F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5878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25CAA-ED89-46F7-A4DF-AB72F87F1F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587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jpe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8609" y="2782841"/>
            <a:ext cx="2174782" cy="2844914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ute_Avalanch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-609600" y="-1241425"/>
            <a:ext cx="609600" cy="609600"/>
          </a:xfrm>
          <a:prstGeom prst="rect">
            <a:avLst/>
          </a:prstGeom>
        </p:spPr>
      </p:pic>
      <p:sp>
        <p:nvSpPr>
          <p:cNvPr id="11" name="TextBox 67"/>
          <p:cNvSpPr txBox="1"/>
          <p:nvPr/>
        </p:nvSpPr>
        <p:spPr>
          <a:xfrm>
            <a:off x="3276281" y="0"/>
            <a:ext cx="6075683" cy="26438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1219200">
              <a:defRPr/>
            </a:pPr>
            <a:r>
              <a:rPr lang="en-US" altLang="zh-CN" sz="2800" spc="300" dirty="0">
                <a:solidFill>
                  <a:srgbClr val="FFFFFF"/>
                </a:solidFill>
                <a:latin typeface="Arial-Rounded" panose="020B0500000000000000" charset="0"/>
                <a:ea typeface="Microsoft YaHei" panose="020B0503020204020204" charset="-122"/>
                <a:cs typeface="Arial-Rounded" panose="020B0500000000000000" charset="0"/>
              </a:rPr>
              <a:t>Ngôi trường của em</a:t>
            </a:r>
            <a:endParaRPr lang="zh-CN" altLang="en-US" sz="2800" spc="300" dirty="0">
              <a:solidFill>
                <a:srgbClr val="FFFFFF"/>
              </a:solidFill>
              <a:latin typeface="Arial-Rounded" panose="020B0500000000000000" charset="0"/>
              <a:ea typeface="Microsoft YaHei" panose="020B0503020204020204" charset="-122"/>
              <a:cs typeface="Arial-Rounded" panose="020B0500000000000000" charset="0"/>
            </a:endParaRPr>
          </a:p>
        </p:txBody>
      </p:sp>
      <p:sp>
        <p:nvSpPr>
          <p:cNvPr id="2" name="Explosion 1 1"/>
          <p:cNvSpPr/>
          <p:nvPr/>
        </p:nvSpPr>
        <p:spPr>
          <a:xfrm>
            <a:off x="-282621" y="-26574"/>
            <a:ext cx="13193486" cy="4281715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/>
              <a:t>2. </a:t>
            </a:r>
            <a:r>
              <a:rPr lang="en-US" sz="5400" dirty="0" err="1"/>
              <a:t>Em</a:t>
            </a:r>
            <a:r>
              <a:rPr lang="en-US" sz="5400" dirty="0"/>
              <a:t> </a:t>
            </a:r>
            <a:r>
              <a:rPr lang="en-US" sz="5400" dirty="0" err="1"/>
              <a:t>muốn</a:t>
            </a:r>
            <a:r>
              <a:rPr lang="en-US" sz="5400" dirty="0"/>
              <a:t> </a:t>
            </a:r>
            <a:r>
              <a:rPr lang="en-US" sz="5400" dirty="0" err="1"/>
              <a:t>trường</a:t>
            </a:r>
            <a:r>
              <a:rPr lang="en-US" sz="5400" dirty="0"/>
              <a:t> </a:t>
            </a:r>
            <a:r>
              <a:rPr lang="en-US" sz="5400" dirty="0" err="1"/>
              <a:t>mình</a:t>
            </a:r>
            <a:r>
              <a:rPr lang="en-US" sz="5400" dirty="0"/>
              <a:t> </a:t>
            </a:r>
          </a:p>
          <a:p>
            <a:r>
              <a:rPr lang="en-US" sz="5400" dirty="0"/>
              <a:t>     </a:t>
            </a:r>
            <a:r>
              <a:rPr lang="en-US" sz="5400" dirty="0" err="1"/>
              <a:t>có</a:t>
            </a:r>
            <a:r>
              <a:rPr lang="en-US" sz="5400" dirty="0"/>
              <a:t> </a:t>
            </a:r>
            <a:r>
              <a:rPr lang="en-US" sz="5400" dirty="0" err="1"/>
              <a:t>những</a:t>
            </a:r>
            <a:r>
              <a:rPr lang="en-US" sz="5400" dirty="0"/>
              <a:t> </a:t>
            </a:r>
            <a:r>
              <a:rPr lang="en-US" sz="5400" dirty="0" err="1"/>
              <a:t>thay</a:t>
            </a:r>
            <a:r>
              <a:rPr lang="en-US" sz="5400" dirty="0"/>
              <a:t> </a:t>
            </a:r>
            <a:r>
              <a:rPr lang="en-US" sz="5400" dirty="0" err="1"/>
              <a:t>đổi</a:t>
            </a:r>
            <a:r>
              <a:rPr lang="en-US" sz="5400" dirty="0"/>
              <a:t> </a:t>
            </a:r>
            <a:r>
              <a:rPr lang="en-US" sz="5400" dirty="0" err="1"/>
              <a:t>gì</a:t>
            </a:r>
            <a:r>
              <a:rPr lang="en-US" sz="5400" dirty="0"/>
              <a:t>?</a:t>
            </a:r>
          </a:p>
        </p:txBody>
      </p:sp>
      <p:grpSp>
        <p:nvGrpSpPr>
          <p:cNvPr id="5" name="14"/>
          <p:cNvGrpSpPr/>
          <p:nvPr/>
        </p:nvGrpSpPr>
        <p:grpSpPr>
          <a:xfrm>
            <a:off x="312564" y="4475002"/>
            <a:ext cx="11574636" cy="2105907"/>
            <a:chOff x="2511715" y="313820"/>
            <a:chExt cx="803516" cy="3458447"/>
          </a:xfrm>
        </p:grpSpPr>
        <p:sp>
          <p:nvSpPr>
            <p:cNvPr id="6" name="15"/>
            <p:cNvSpPr/>
            <p:nvPr/>
          </p:nvSpPr>
          <p:spPr>
            <a:xfrm>
              <a:off x="2511715" y="335043"/>
              <a:ext cx="803516" cy="3437224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7" name="TextBox 67"/>
            <p:cNvSpPr txBox="1"/>
            <p:nvPr/>
          </p:nvSpPr>
          <p:spPr>
            <a:xfrm>
              <a:off x="2532424" y="313820"/>
              <a:ext cx="762098" cy="318755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5400" spc="300" dirty="0" err="1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Nói</a:t>
              </a:r>
              <a:r>
                <a:rPr lang="en-US" altLang="zh-CN" sz="5400" spc="300" dirty="0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 </a:t>
              </a:r>
              <a:r>
                <a:rPr lang="en-US" altLang="zh-CN" sz="5400" spc="300" dirty="0" err="1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với</a:t>
              </a:r>
              <a:r>
                <a:rPr lang="en-US" altLang="zh-CN" sz="5400" spc="300" dirty="0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 </a:t>
              </a:r>
              <a:r>
                <a:rPr lang="en-US" altLang="zh-CN" sz="5400" spc="300" dirty="0" err="1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người</a:t>
              </a:r>
              <a:r>
                <a:rPr lang="en-US" altLang="zh-CN" sz="5400" spc="300" dirty="0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 </a:t>
              </a:r>
              <a:r>
                <a:rPr lang="en-US" altLang="zh-CN" sz="5400" spc="300" dirty="0" err="1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thân</a:t>
              </a:r>
              <a:r>
                <a:rPr lang="en-US" altLang="zh-CN" sz="5400" spc="300" dirty="0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 </a:t>
              </a:r>
              <a:r>
                <a:rPr lang="en-US" altLang="zh-CN" sz="5400" spc="300" dirty="0" err="1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những</a:t>
              </a:r>
              <a:r>
                <a:rPr lang="en-US" altLang="zh-CN" sz="5400" spc="300" dirty="0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 </a:t>
              </a:r>
              <a:r>
                <a:rPr lang="en-US" altLang="zh-CN" sz="5400" spc="300" dirty="0" err="1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điều</a:t>
              </a:r>
              <a:r>
                <a:rPr lang="en-US" altLang="zh-CN" sz="5400" spc="300" dirty="0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 </a:t>
              </a:r>
              <a:r>
                <a:rPr lang="en-US" altLang="zh-CN" sz="5400" spc="300" dirty="0" err="1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em</a:t>
              </a:r>
              <a:r>
                <a:rPr lang="en-US" altLang="zh-CN" sz="5400" spc="300" dirty="0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 </a:t>
              </a:r>
              <a:r>
                <a:rPr lang="en-US" altLang="zh-CN" sz="5400" spc="300" dirty="0" err="1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muốn</a:t>
              </a:r>
              <a:r>
                <a:rPr lang="en-US" altLang="zh-CN" sz="5400" spc="300" dirty="0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 </a:t>
              </a:r>
              <a:r>
                <a:rPr lang="en-US" altLang="zh-CN" sz="5400" spc="300" dirty="0" err="1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trường</a:t>
              </a:r>
              <a:r>
                <a:rPr lang="en-US" altLang="zh-CN" sz="5400" spc="300" dirty="0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 </a:t>
              </a:r>
              <a:r>
                <a:rPr lang="en-US" altLang="zh-CN" sz="5400" spc="300" dirty="0" err="1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mình</a:t>
              </a:r>
              <a:r>
                <a:rPr lang="en-US" altLang="zh-CN" sz="5400" spc="300" dirty="0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 </a:t>
              </a:r>
              <a:r>
                <a:rPr lang="en-US" altLang="zh-CN" sz="5400" spc="300" dirty="0" err="1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thay</a:t>
              </a:r>
              <a:r>
                <a:rPr lang="en-US" altLang="zh-CN" sz="5400" spc="300" dirty="0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 </a:t>
              </a:r>
              <a:r>
                <a:rPr lang="en-US" altLang="zh-CN" sz="5400" spc="300" dirty="0" err="1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đổi</a:t>
              </a:r>
              <a:r>
                <a:rPr lang="en-US" altLang="zh-CN" sz="5400" spc="300" dirty="0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.</a:t>
              </a:r>
              <a:endParaRPr lang="zh-CN" altLang="en-US" sz="5400" spc="300" dirty="0">
                <a:solidFill>
                  <a:srgbClr val="FFFFFF"/>
                </a:solidFill>
                <a:latin typeface="Arial-Rounded" panose="020B0500000000000000" charset="0"/>
                <a:ea typeface="Microsoft YaHei" panose="020B0503020204020204" charset="-122"/>
                <a:cs typeface="Arial-Rounded" panose="020B050000000000000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454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02159CF-4103-4BB3-8ACC-8620386BE786}"/>
              </a:ext>
            </a:extLst>
          </p:cNvPr>
          <p:cNvSpPr/>
          <p:nvPr/>
        </p:nvSpPr>
        <p:spPr>
          <a:xfrm>
            <a:off x="3941670" y="3429000"/>
            <a:ext cx="566123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Củng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cố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endParaRPr kumimoji="0" lang="en-US" sz="66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ABDD271-DFDB-2F49-ABB6-14827A1F9464}"/>
              </a:ext>
            </a:extLst>
          </p:cNvPr>
          <p:cNvSpPr/>
          <p:nvPr/>
        </p:nvSpPr>
        <p:spPr>
          <a:xfrm>
            <a:off x="10552670" y="0"/>
            <a:ext cx="1639330" cy="1865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329830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9E211EE-A62B-4D25-8775-0D260B769A7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" t="45612" r="46939" b="16614"/>
          <a:stretch/>
        </p:blipFill>
        <p:spPr>
          <a:xfrm>
            <a:off x="410469" y="612970"/>
            <a:ext cx="11709691" cy="5426981"/>
          </a:xfrm>
          <a:prstGeom prst="rect">
            <a:avLst/>
          </a:prstGeom>
          <a:effectLst>
            <a:outerShdw blurRad="50800" dist="63500" dir="5400000" sx="102000" sy="102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E493324-4800-4DA9-B522-05EC717450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36"/>
          <a:stretch/>
        </p:blipFill>
        <p:spPr>
          <a:xfrm>
            <a:off x="6150769" y="1181686"/>
            <a:ext cx="6041231" cy="567631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7EF9BFA-8543-46D5-B23F-F5DDE8B92E6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/>
        </p:blipFill>
        <p:spPr>
          <a:xfrm>
            <a:off x="285361" y="0"/>
            <a:ext cx="3080825" cy="4575269"/>
          </a:xfrm>
          <a:prstGeom prst="rect">
            <a:avLst/>
          </a:prstGeom>
        </p:spPr>
      </p:pic>
      <p:pic>
        <p:nvPicPr>
          <p:cNvPr id="3" name="Cute_Avalanch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-609600" y="-1241425"/>
            <a:ext cx="609600" cy="609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000606" y="2065729"/>
            <a:ext cx="72275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noProof="0" dirty="0" err="1">
                <a:solidFill>
                  <a:prstClr val="black"/>
                </a:solidFill>
                <a:latin typeface="HP001 4 hàng" panose="020B0603050302020204" pitchFamily="34" charset="0"/>
              </a:rPr>
              <a:t>Nói</a:t>
            </a:r>
            <a:r>
              <a:rPr lang="en-US" sz="6000" b="1" noProof="0" dirty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noProof="0" dirty="0" err="1">
                <a:solidFill>
                  <a:prstClr val="black"/>
                </a:solidFill>
                <a:latin typeface="HP001 4 hàng" panose="020B0603050302020204" pitchFamily="34" charset="0"/>
              </a:rPr>
              <a:t>và</a:t>
            </a:r>
            <a:r>
              <a:rPr lang="en-US" sz="6000" b="1" noProof="0" dirty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noProof="0" dirty="0" err="1">
                <a:solidFill>
                  <a:prstClr val="black"/>
                </a:solidFill>
                <a:latin typeface="HP001 4 hàng" panose="020B0603050302020204" pitchFamily="34" charset="0"/>
              </a:rPr>
              <a:t>nghe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noProof="0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Ngôi</a:t>
            </a:r>
            <a:r>
              <a:rPr lang="en-US" sz="60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noProof="0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trường</a:t>
            </a:r>
            <a:r>
              <a:rPr lang="en-US" sz="60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noProof="0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của</a:t>
            </a:r>
            <a:r>
              <a:rPr lang="en-US" sz="6000" b="1" noProof="0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noProof="0" dirty="0" err="1">
                <a:solidFill>
                  <a:srgbClr val="FF0000"/>
                </a:solidFill>
                <a:latin typeface="HP001 4 hàng" panose="020B0603050302020204" pitchFamily="34" charset="0"/>
              </a:rPr>
              <a:t>em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161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7F94F9-F122-C24A-A3ED-D7439DE6D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729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511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ute_Avalanch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-609600" y="-1241425"/>
            <a:ext cx="609600" cy="609600"/>
          </a:xfrm>
          <a:prstGeom prst="rect">
            <a:avLst/>
          </a:prstGeom>
        </p:spPr>
      </p:pic>
      <p:grpSp>
        <p:nvGrpSpPr>
          <p:cNvPr id="9" name="14"/>
          <p:cNvGrpSpPr/>
          <p:nvPr/>
        </p:nvGrpSpPr>
        <p:grpSpPr>
          <a:xfrm>
            <a:off x="3111182" y="0"/>
            <a:ext cx="6405880" cy="512612"/>
            <a:chOff x="2511715" y="313820"/>
            <a:chExt cx="803516" cy="841842"/>
          </a:xfrm>
        </p:grpSpPr>
        <p:sp>
          <p:nvSpPr>
            <p:cNvPr id="10" name="15"/>
            <p:cNvSpPr/>
            <p:nvPr/>
          </p:nvSpPr>
          <p:spPr>
            <a:xfrm>
              <a:off x="2511715" y="335043"/>
              <a:ext cx="803516" cy="820619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1" name="TextBox 67"/>
            <p:cNvSpPr txBox="1"/>
            <p:nvPr/>
          </p:nvSpPr>
          <p:spPr>
            <a:xfrm>
              <a:off x="2532424" y="313820"/>
              <a:ext cx="762098" cy="434182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 defTabSz="1219200">
                <a:defRPr/>
              </a:pPr>
              <a:r>
                <a:rPr lang="en-US" altLang="zh-CN" sz="2800" spc="300" dirty="0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Ngôi trường của em</a:t>
              </a:r>
              <a:endParaRPr lang="zh-CN" altLang="en-US" sz="2800" spc="300" dirty="0">
                <a:solidFill>
                  <a:srgbClr val="FFFFFF"/>
                </a:solidFill>
                <a:latin typeface="Arial-Rounded" panose="020B0500000000000000" charset="0"/>
                <a:ea typeface="Microsoft YaHei" panose="020B0503020204020204" charset="-122"/>
                <a:cs typeface="Arial-Rounded" panose="020B0500000000000000" charset="0"/>
              </a:endParaRPr>
            </a:p>
          </p:txBody>
        </p:sp>
      </p:grpSp>
      <p:sp>
        <p:nvSpPr>
          <p:cNvPr id="12" name="Title 1"/>
          <p:cNvSpPr txBox="1">
            <a:spLocks/>
          </p:cNvSpPr>
          <p:nvPr/>
        </p:nvSpPr>
        <p:spPr>
          <a:xfrm>
            <a:off x="132472" y="602903"/>
            <a:ext cx="10937299" cy="560855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1.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Nói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điều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thích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về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trường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  <a:sym typeface="+mn-ea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  <a:sym typeface="+mn-ea"/>
              </a:rPr>
              <a:t>.</a:t>
            </a:r>
            <a:endParaRPr lang="en-US" altLang="vi-VN" sz="3600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6395" y="1233008"/>
            <a:ext cx="643367" cy="560855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G:</a:t>
            </a:r>
            <a:endParaRPr lang="en-US" altLang="vi-VN" sz="3600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625982" y="1253518"/>
            <a:ext cx="10937299" cy="56085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-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+mn-ea"/>
              </a:rPr>
              <a:t>Trường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+mn-ea"/>
              </a:rPr>
              <a:t>em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+mn-ea"/>
              </a:rPr>
              <a:t>tên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+mn-ea"/>
              </a:rPr>
              <a:t>là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+mn-ea"/>
              </a:rPr>
              <a:t>gì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? Ở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+mn-ea"/>
              </a:rPr>
              <a:t>đâu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?</a:t>
            </a:r>
            <a:endParaRPr lang="en-US" altLang="vi-VN" sz="3400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080" y="1793863"/>
            <a:ext cx="6083982" cy="3754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229510B-84F3-8B44-8136-D3EDF63DAE2C}"/>
              </a:ext>
            </a:extLst>
          </p:cNvPr>
          <p:cNvSpPr txBox="1"/>
          <p:nvPr/>
        </p:nvSpPr>
        <p:spPr>
          <a:xfrm>
            <a:off x="154465" y="5545941"/>
            <a:ext cx="10652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</a:rPr>
              <a:t>- Trường em là trường Tiểu học Đặng Trần Côn.  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68615B-DA89-D24A-BA22-27D87A449D8C}"/>
              </a:ext>
            </a:extLst>
          </p:cNvPr>
          <p:cNvSpPr txBox="1"/>
          <p:nvPr/>
        </p:nvSpPr>
        <p:spPr>
          <a:xfrm>
            <a:off x="171308" y="5903893"/>
            <a:ext cx="1196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</a:rPr>
              <a:t>- Trường em ở số 9 phố Nguyễn Quý Đức, quận Thanh Xuân, thành phố Hà Nội.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041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/>
      <p:bldP spid="13" grpId="0"/>
      <p:bldP spid="15" grpId="0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ute_Avalanch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-609600" y="-1241425"/>
            <a:ext cx="609600" cy="609600"/>
          </a:xfrm>
          <a:prstGeom prst="rect">
            <a:avLst/>
          </a:prstGeom>
        </p:spPr>
      </p:pic>
      <p:sp>
        <p:nvSpPr>
          <p:cNvPr id="11" name="TextBox 67"/>
          <p:cNvSpPr txBox="1"/>
          <p:nvPr/>
        </p:nvSpPr>
        <p:spPr>
          <a:xfrm>
            <a:off x="3276281" y="0"/>
            <a:ext cx="6075683" cy="26438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1219200">
              <a:defRPr/>
            </a:pPr>
            <a:r>
              <a:rPr lang="en-US" altLang="zh-CN" sz="2800" spc="300" dirty="0">
                <a:solidFill>
                  <a:srgbClr val="FFFFFF"/>
                </a:solidFill>
                <a:latin typeface="Arial-Rounded" panose="020B0500000000000000" charset="0"/>
                <a:ea typeface="Microsoft YaHei" panose="020B0503020204020204" charset="-122"/>
                <a:cs typeface="Arial-Rounded" panose="020B0500000000000000" charset="0"/>
              </a:rPr>
              <a:t>Ngôi trường của em</a:t>
            </a:r>
            <a:endParaRPr lang="zh-CN" altLang="en-US" sz="2800" spc="300" dirty="0">
              <a:solidFill>
                <a:srgbClr val="FFFFFF"/>
              </a:solidFill>
              <a:latin typeface="Arial-Rounded" panose="020B0500000000000000" charset="0"/>
              <a:ea typeface="Microsoft YaHei" panose="020B0503020204020204" charset="-122"/>
              <a:cs typeface="Arial-Rounded" panose="020B0500000000000000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67" y="1018095"/>
            <a:ext cx="4645733" cy="4139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3467" y="264381"/>
            <a:ext cx="11806066" cy="56085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-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+mn-ea"/>
              </a:rPr>
              <a:t>Điều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+mn-ea"/>
              </a:rPr>
              <a:t>gì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+mn-ea"/>
              </a:rPr>
              <a:t>khiến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+mn-ea"/>
              </a:rPr>
              <a:t>em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+mn-ea"/>
              </a:rPr>
              <a:t>cảm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+mn-ea"/>
              </a:rPr>
              <a:t>thấy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+mn-ea"/>
              </a:rPr>
              <a:t>yêu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+mn-ea"/>
              </a:rPr>
              <a:t>thích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,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+mn-ea"/>
              </a:rPr>
              <a:t>muốn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+mn-ea"/>
              </a:rPr>
              <a:t>đến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+mn-ea"/>
              </a:rPr>
              <a:t>trường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+mn-ea"/>
              </a:rPr>
              <a:t>hàng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  <a:sym typeface="+mn-ea"/>
              </a:rPr>
              <a:t>ngày</a:t>
            </a:r>
            <a:r>
              <a:rPr lang="en-US" sz="3400" dirty="0">
                <a:latin typeface="Times New Roman" pitchFamily="18" charset="0"/>
                <a:cs typeface="Times New Roman" pitchFamily="18" charset="0"/>
                <a:sym typeface="+mn-ea"/>
              </a:rPr>
              <a:t>?</a:t>
            </a:r>
            <a:endParaRPr lang="en-US" altLang="vi-VN" sz="3400" dirty="0">
              <a:latin typeface="Times New Roman" pitchFamily="18" charset="0"/>
              <a:cs typeface="Times New Roman" pitchFamily="18" charset="0"/>
              <a:sym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FB3F37-443E-5F4B-9C30-52579ED6C687}"/>
              </a:ext>
            </a:extLst>
          </p:cNvPr>
          <p:cNvSpPr txBox="1"/>
          <p:nvPr/>
        </p:nvSpPr>
        <p:spPr>
          <a:xfrm>
            <a:off x="3781167" y="5350476"/>
            <a:ext cx="3917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/>
              <a:t>Tham gia văn nghệ</a:t>
            </a:r>
          </a:p>
        </p:txBody>
      </p:sp>
      <p:pic>
        <p:nvPicPr>
          <p:cNvPr id="8" name="Picture 5" descr="C:\Users\Laptop-Asus\Desktop\3.jpg">
            <a:extLst>
              <a:ext uri="{FF2B5EF4-FFF2-40B4-BE49-F238E27FC236}">
                <a16:creationId xmlns:a16="http://schemas.microsoft.com/office/drawing/2014/main" id="{99FB4614-AB64-4343-B430-D740606869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/>
          <a:srcRect b="3400"/>
          <a:stretch/>
        </p:blipFill>
        <p:spPr bwMode="auto">
          <a:xfrm>
            <a:off x="6715645" y="1018096"/>
            <a:ext cx="4645733" cy="4139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119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ute_Avalanch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-609600" y="-1241425"/>
            <a:ext cx="609600" cy="609600"/>
          </a:xfrm>
          <a:prstGeom prst="rect">
            <a:avLst/>
          </a:prstGeom>
        </p:spPr>
      </p:pic>
      <p:sp>
        <p:nvSpPr>
          <p:cNvPr id="11" name="TextBox 67"/>
          <p:cNvSpPr txBox="1"/>
          <p:nvPr/>
        </p:nvSpPr>
        <p:spPr>
          <a:xfrm>
            <a:off x="3276281" y="0"/>
            <a:ext cx="6075683" cy="26438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1219200">
              <a:defRPr/>
            </a:pPr>
            <a:r>
              <a:rPr lang="en-US" altLang="zh-CN" sz="2800" spc="300" dirty="0">
                <a:solidFill>
                  <a:srgbClr val="FFFFFF"/>
                </a:solidFill>
                <a:latin typeface="Arial-Rounded" panose="020B0500000000000000" charset="0"/>
                <a:ea typeface="Microsoft YaHei" panose="020B0503020204020204" charset="-122"/>
                <a:cs typeface="Arial-Rounded" panose="020B0500000000000000" charset="0"/>
              </a:rPr>
              <a:t>Ngôi trường của em</a:t>
            </a:r>
            <a:endParaRPr lang="zh-CN" altLang="en-US" sz="2800" spc="300" dirty="0">
              <a:solidFill>
                <a:srgbClr val="FFFFFF"/>
              </a:solidFill>
              <a:latin typeface="Arial-Rounded" panose="020B0500000000000000" charset="0"/>
              <a:ea typeface="Microsoft YaHei" panose="020B0503020204020204" charset="-122"/>
              <a:cs typeface="Arial-Rounded" panose="020B0500000000000000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353" y="671512"/>
            <a:ext cx="7039294" cy="4107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1A5FF8-EC6D-9648-BA33-112458921866}"/>
              </a:ext>
            </a:extLst>
          </p:cNvPr>
          <p:cNvSpPr txBox="1"/>
          <p:nvPr/>
        </p:nvSpPr>
        <p:spPr>
          <a:xfrm>
            <a:off x="4448432" y="5186236"/>
            <a:ext cx="3917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/>
              <a:t>Giờ ăn bán trú</a:t>
            </a:r>
          </a:p>
        </p:txBody>
      </p:sp>
    </p:spTree>
    <p:extLst>
      <p:ext uri="{BB962C8B-B14F-4D97-AF65-F5344CB8AC3E}">
        <p14:creationId xmlns:p14="http://schemas.microsoft.com/office/powerpoint/2010/main" val="78853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ute_Avalanch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-609600" y="-1241425"/>
            <a:ext cx="609600" cy="609600"/>
          </a:xfrm>
          <a:prstGeom prst="rect">
            <a:avLst/>
          </a:prstGeom>
        </p:spPr>
      </p:pic>
      <p:sp>
        <p:nvSpPr>
          <p:cNvPr id="11" name="TextBox 67"/>
          <p:cNvSpPr txBox="1"/>
          <p:nvPr/>
        </p:nvSpPr>
        <p:spPr>
          <a:xfrm>
            <a:off x="3276281" y="0"/>
            <a:ext cx="6075683" cy="26438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1219200">
              <a:defRPr/>
            </a:pPr>
            <a:r>
              <a:rPr lang="en-US" altLang="zh-CN" sz="2800" spc="300" dirty="0">
                <a:solidFill>
                  <a:srgbClr val="FFFFFF"/>
                </a:solidFill>
                <a:latin typeface="Arial-Rounded" panose="020B0500000000000000" charset="0"/>
                <a:ea typeface="Microsoft YaHei" panose="020B0503020204020204" charset="-122"/>
                <a:cs typeface="Arial-Rounded" panose="020B0500000000000000" charset="0"/>
              </a:rPr>
              <a:t>Ngôi trường của em</a:t>
            </a:r>
            <a:endParaRPr lang="zh-CN" altLang="en-US" sz="2800" spc="300" dirty="0">
              <a:solidFill>
                <a:srgbClr val="FFFFFF"/>
              </a:solidFill>
              <a:latin typeface="Arial-Rounded" panose="020B0500000000000000" charset="0"/>
              <a:ea typeface="Microsoft YaHei" panose="020B0503020204020204" charset="-122"/>
              <a:cs typeface="Arial-Rounded" panose="020B050000000000000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CD658B-F10E-B44B-9D6E-AA2284790EC3}"/>
              </a:ext>
            </a:extLst>
          </p:cNvPr>
          <p:cNvSpPr txBox="1"/>
          <p:nvPr/>
        </p:nvSpPr>
        <p:spPr>
          <a:xfrm>
            <a:off x="3276281" y="5650853"/>
            <a:ext cx="5777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/>
              <a:t>Tham dự lễ chào cờ đầu tuần</a:t>
            </a:r>
          </a:p>
        </p:txBody>
      </p:sp>
      <p:pic>
        <p:nvPicPr>
          <p:cNvPr id="6" name="Picture 5" descr="C:\Users\Laptop-Asus\Desktop\2.jpg">
            <a:extLst>
              <a:ext uri="{FF2B5EF4-FFF2-40B4-BE49-F238E27FC236}">
                <a16:creationId xmlns:a16="http://schemas.microsoft.com/office/drawing/2014/main" id="{FA86209E-58F1-9E4F-BB6A-B730AEBE5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1160" y="423014"/>
            <a:ext cx="8869680" cy="50692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281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ute_Avalanch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-609600" y="-1241425"/>
            <a:ext cx="609600" cy="609600"/>
          </a:xfrm>
          <a:prstGeom prst="rect">
            <a:avLst/>
          </a:prstGeom>
        </p:spPr>
      </p:pic>
      <p:sp>
        <p:nvSpPr>
          <p:cNvPr id="11" name="TextBox 67"/>
          <p:cNvSpPr txBox="1"/>
          <p:nvPr/>
        </p:nvSpPr>
        <p:spPr>
          <a:xfrm>
            <a:off x="3276281" y="0"/>
            <a:ext cx="6075683" cy="26438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1219200">
              <a:defRPr/>
            </a:pPr>
            <a:r>
              <a:rPr lang="en-US" altLang="zh-CN" sz="2800" spc="300" dirty="0">
                <a:solidFill>
                  <a:srgbClr val="FFFFFF"/>
                </a:solidFill>
                <a:latin typeface="Arial-Rounded" panose="020B0500000000000000" charset="0"/>
                <a:ea typeface="Microsoft YaHei" panose="020B0503020204020204" charset="-122"/>
                <a:cs typeface="Arial-Rounded" panose="020B0500000000000000" charset="0"/>
              </a:rPr>
              <a:t>Ngôi trường của em</a:t>
            </a:r>
            <a:endParaRPr lang="zh-CN" altLang="en-US" sz="2800" spc="300" dirty="0">
              <a:solidFill>
                <a:srgbClr val="FFFFFF"/>
              </a:solidFill>
              <a:latin typeface="Arial-Rounded" panose="020B0500000000000000" charset="0"/>
              <a:ea typeface="Microsoft YaHei" panose="020B0503020204020204" charset="-122"/>
              <a:cs typeface="Arial-Rounded" panose="020B0500000000000000" charset="0"/>
            </a:endParaRPr>
          </a:p>
        </p:txBody>
      </p:sp>
      <p:sp>
        <p:nvSpPr>
          <p:cNvPr id="2" name="AutoShape 2" descr="Bài văn tả cây bàng ở sân trường - Lớp 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025" y="440156"/>
            <a:ext cx="8101013" cy="4803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CFA45A-1F7F-9244-825C-CA66031EF73B}"/>
              </a:ext>
            </a:extLst>
          </p:cNvPr>
          <p:cNvSpPr txBox="1"/>
          <p:nvPr/>
        </p:nvSpPr>
        <p:spPr>
          <a:xfrm>
            <a:off x="3781167" y="5350476"/>
            <a:ext cx="7364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/>
              <a:t>Tham gia hoạt động thể thao</a:t>
            </a:r>
          </a:p>
        </p:txBody>
      </p:sp>
    </p:spTree>
    <p:extLst>
      <p:ext uri="{BB962C8B-B14F-4D97-AF65-F5344CB8AC3E}">
        <p14:creationId xmlns:p14="http://schemas.microsoft.com/office/powerpoint/2010/main" val="410185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ute_Avalanch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-609600" y="-1241425"/>
            <a:ext cx="609600" cy="609600"/>
          </a:xfrm>
          <a:prstGeom prst="rect">
            <a:avLst/>
          </a:prstGeom>
        </p:spPr>
      </p:pic>
      <p:sp>
        <p:nvSpPr>
          <p:cNvPr id="11" name="TextBox 67"/>
          <p:cNvSpPr txBox="1"/>
          <p:nvPr/>
        </p:nvSpPr>
        <p:spPr>
          <a:xfrm>
            <a:off x="3276281" y="0"/>
            <a:ext cx="6075683" cy="26438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1219200">
              <a:defRPr/>
            </a:pPr>
            <a:r>
              <a:rPr lang="en-US" altLang="zh-CN" sz="2800" spc="300" dirty="0">
                <a:solidFill>
                  <a:srgbClr val="FFFFFF"/>
                </a:solidFill>
                <a:latin typeface="Arial-Rounded" panose="020B0500000000000000" charset="0"/>
                <a:ea typeface="Microsoft YaHei" panose="020B0503020204020204" charset="-122"/>
                <a:cs typeface="Arial-Rounded" panose="020B0500000000000000" charset="0"/>
              </a:rPr>
              <a:t>Ngôi trường của em</a:t>
            </a:r>
            <a:endParaRPr lang="zh-CN" altLang="en-US" sz="2800" spc="300" dirty="0">
              <a:solidFill>
                <a:srgbClr val="FFFFFF"/>
              </a:solidFill>
              <a:latin typeface="Arial-Rounded" panose="020B0500000000000000" charset="0"/>
              <a:ea typeface="Microsoft YaHei" panose="020B0503020204020204" charset="-122"/>
              <a:cs typeface="Arial-Rounded" panose="020B0500000000000000" charset="0"/>
            </a:endParaRPr>
          </a:p>
        </p:txBody>
      </p:sp>
      <p:sp>
        <p:nvSpPr>
          <p:cNvPr id="2" name="AutoShape 2" descr="Bài văn tả cây bàng ở sân trường - Lớp 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461" y="796193"/>
            <a:ext cx="6624722" cy="455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DAF884-14BA-9D4A-A46B-35348F1681A2}"/>
              </a:ext>
            </a:extLst>
          </p:cNvPr>
          <p:cNvSpPr txBox="1"/>
          <p:nvPr/>
        </p:nvSpPr>
        <p:spPr>
          <a:xfrm>
            <a:off x="3675954" y="5559377"/>
            <a:ext cx="5276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/>
              <a:t>Tham gia các cuộc thi</a:t>
            </a:r>
          </a:p>
        </p:txBody>
      </p:sp>
    </p:spTree>
    <p:extLst>
      <p:ext uri="{BB962C8B-B14F-4D97-AF65-F5344CB8AC3E}">
        <p14:creationId xmlns:p14="http://schemas.microsoft.com/office/powerpoint/2010/main" val="278132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183</Words>
  <Application>Microsoft Office PowerPoint</Application>
  <PresentationFormat>Widescreen</PresentationFormat>
  <Paragraphs>34</Paragraphs>
  <Slides>11</Slides>
  <Notes>9</Notes>
  <HiddenSlides>0</HiddenSlides>
  <MMClips>8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Microsoft YaHei</vt:lpstr>
      <vt:lpstr>宋体</vt:lpstr>
      <vt:lpstr>宋体</vt:lpstr>
      <vt:lpstr>Arial</vt:lpstr>
      <vt:lpstr>Arial-Rounded</vt:lpstr>
      <vt:lpstr>Calibri</vt:lpstr>
      <vt:lpstr>Calibri Light</vt:lpstr>
      <vt:lpstr>等线</vt:lpstr>
      <vt:lpstr>HP001 4 hàng</vt:lpstr>
      <vt:lpstr>Times New Roman</vt:lpstr>
      <vt:lpstr>1_Office Theme</vt:lpstr>
      <vt:lpstr>6_Office Theme</vt:lpstr>
      <vt:lpstr>7_Office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admin</cp:lastModifiedBy>
  <cp:revision>55</cp:revision>
  <dcterms:created xsi:type="dcterms:W3CDTF">2021-05-24T09:52:12Z</dcterms:created>
  <dcterms:modified xsi:type="dcterms:W3CDTF">2022-10-11T00:44:01Z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