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9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0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11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84" r:id="rId6"/>
    <p:sldMasterId id="2147483688" r:id="rId7"/>
    <p:sldMasterId id="2147483692" r:id="rId8"/>
    <p:sldMasterId id="2147483696" r:id="rId9"/>
    <p:sldMasterId id="2147483700" r:id="rId10"/>
    <p:sldMasterId id="2147483704" r:id="rId11"/>
    <p:sldMasterId id="2147483708" r:id="rId12"/>
    <p:sldMasterId id="2147483712" r:id="rId13"/>
  </p:sldMasterIdLst>
  <p:notesMasterIdLst>
    <p:notesMasterId r:id="rId33"/>
  </p:notesMasterIdLst>
  <p:sldIdLst>
    <p:sldId id="258" r:id="rId14"/>
    <p:sldId id="256" r:id="rId15"/>
    <p:sldId id="259" r:id="rId16"/>
    <p:sldId id="261" r:id="rId17"/>
    <p:sldId id="262" r:id="rId18"/>
    <p:sldId id="260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57" r:id="rId32"/>
  </p:sldIdLst>
  <p:sldSz cx="12192000" cy="6858000"/>
  <p:notesSz cx="6858000" cy="9144000"/>
  <p:embeddedFontLst>
    <p:embeddedFont>
      <p:font typeface="等线" panose="02010600030101010101" pitchFamily="2" charset="-122"/>
      <p:regular r:id="rId34"/>
      <p:bold r:id="rId35"/>
    </p:embeddedFont>
    <p:embeddedFont>
      <p:font typeface="宋体" panose="02010600030101010101" pitchFamily="2" charset="-122"/>
      <p:regular r:id="rId36"/>
    </p:embeddedFont>
    <p:embeddedFont>
      <p:font typeface="#9Slide03 AmpleSoft" panose="020B0604020202020204" charset="0"/>
      <p:regular r:id="rId37"/>
    </p:embeddedFont>
    <p:embeddedFont>
      <p:font typeface="#9Slide03 AmpleSoft Bold" panose="020B0604020202020204" charset="0"/>
      <p:regular r:id="rId38"/>
    </p:embeddedFont>
    <p:embeddedFont>
      <p:font typeface="#9Slide03 Arima Madurai Black" panose="020B0604020202020204" charset="0"/>
      <p:bold r:id="rId39"/>
    </p:embeddedFont>
    <p:embeddedFont>
      <p:font typeface="#9Slide04 Rokkitt Black" panose="020B0604020202020204" charset="0"/>
      <p:bold r:id="rId40"/>
    </p:embeddedFont>
    <p:embeddedFont>
      <p:font typeface="#9Slide05 Aphrodite Pro" panose="020B0604020202020204" charset="0"/>
      <p:regular r:id="rId41"/>
    </p:embeddedFont>
    <p:embeddedFont>
      <p:font typeface="#9Slide07 HoneyCream" panose="020B0604020202020204" charset="0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SVN-Newton" panose="02040603050506020204" pitchFamily="18" charset="0"/>
      <p:regular r:id="rId49"/>
    </p:embeddedFont>
    <p:embeddedFont>
      <p:font typeface="UTM Amerika Sans" panose="02040603050506020204" pitchFamily="18" charset="0"/>
      <p:regular r:id="rId50"/>
    </p:embeddedFont>
    <p:embeddedFont>
      <p:font typeface="UTM Beautiful Caps" panose="02040603050506020204" pitchFamily="18" charset="0"/>
      <p:regular r:id="rId51"/>
    </p:embeddedFont>
    <p:embeddedFont>
      <p:font typeface="UTM Flavour" panose="02040603050506020204" pitchFamily="18" charset="0"/>
      <p:regular r:id="rId52"/>
    </p:embeddedFont>
    <p:embeddedFont>
      <p:font typeface="UTM Fleur" panose="02040403050506020204" pitchFamily="18" charset="0"/>
      <p:regular r:id="rId53"/>
    </p:embeddedFont>
    <p:embeddedFont>
      <p:font typeface="UTM Showcard" panose="02040603050506020204" pitchFamily="18" charset="0"/>
      <p:regular r:id="rId54"/>
    </p:embeddedFont>
    <p:embeddedFont>
      <p:font typeface="UTM Thanh Nhac TL" panose="02040603050506020204" pitchFamily="18" charset="0"/>
      <p:regular r:id="rId55"/>
    </p:embeddedFont>
    <p:embeddedFont>
      <p:font typeface="UVF TypoSlabserif" panose="020B0604020202020204" charset="0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font" Target="fonts/font6.fntdata"/><Relationship Id="rId21" Type="http://schemas.openxmlformats.org/officeDocument/2006/relationships/slide" Target="slides/slide8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18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theme" Target="theme/theme1.xml"/><Relationship Id="rId20" Type="http://schemas.openxmlformats.org/officeDocument/2006/relationships/slide" Target="slides/slide7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5C5FF-8CD9-42D7-8CC6-6D37D0174BCA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CBC8C-0B7D-44BD-B94B-5829D90D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92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36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448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9169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063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816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716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439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302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7069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96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529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01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590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038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585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22103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637694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10936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015202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659049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3065098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504204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557481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5985220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253543"/>
      </p:ext>
    </p:extLst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48988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55529"/>
      </p:ext>
    </p:extLst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587989"/>
      </p:ext>
    </p:extLst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56996"/>
      </p:ext>
    </p:extLst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933680"/>
      </p:ext>
    </p:extLst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81544"/>
      </p:ext>
    </p:extLst>
  </p:cSld>
  <p:clrMapOvr>
    <a:masterClrMapping/>
  </p:clrMapOvr>
  <p:transition spd="slow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97305"/>
      </p:ext>
    </p:extLst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324890"/>
      </p:ext>
    </p:extLst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05747"/>
      </p:ext>
    </p:extLst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79213"/>
      </p:ext>
    </p:extLst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721483"/>
      </p:ext>
    </p:extLst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4422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57758"/>
      </p:ext>
    </p:extLst>
  </p:cSld>
  <p:clrMapOvr>
    <a:masterClrMapping/>
  </p:clrMapOvr>
  <p:transition spd="slow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1296"/>
      </p:ext>
    </p:extLst>
  </p:cSld>
  <p:clrMapOvr>
    <a:masterClrMapping/>
  </p:clrMapOvr>
  <p:transition spd="slow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68870"/>
      </p:ext>
    </p:extLst>
  </p:cSld>
  <p:clrMapOvr>
    <a:masterClrMapping/>
  </p:clrMapOvr>
  <p:transition spd="slow"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518465"/>
      </p:ext>
    </p:extLst>
  </p:cSld>
  <p:clrMapOvr>
    <a:masterClrMapping/>
  </p:clrMapOvr>
  <p:transition spd="slow"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402321"/>
      </p:ext>
    </p:extLst>
  </p:cSld>
  <p:clrMapOvr>
    <a:masterClrMapping/>
  </p:clrMapOvr>
  <p:transition spd="slow"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30349"/>
      </p:ext>
    </p:extLst>
  </p:cSld>
  <p:clrMapOvr>
    <a:masterClrMapping/>
  </p:clrMapOvr>
  <p:transition spd="slow"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379880"/>
      </p:ext>
    </p:extLst>
  </p:cSld>
  <p:clrMapOvr>
    <a:masterClrMapping/>
  </p:clrMapOvr>
  <p:transition spd="slow"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883624"/>
      </p:ext>
    </p:extLst>
  </p:cSld>
  <p:clrMapOvr>
    <a:masterClrMapping/>
  </p:clrMapOvr>
  <p:transition spd="slow"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2332683"/>
      </p:ext>
    </p:extLst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1080"/>
      </p:ext>
    </p:extLst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156150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01376"/>
      </p:ext>
    </p:extLst>
  </p:cSld>
  <p:clrMapOvr>
    <a:masterClrMapping/>
  </p:clrMapOvr>
  <p:transition spd="slow"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6491910"/>
      </p:ext>
    </p:extLst>
  </p:cSld>
  <p:clrMapOvr>
    <a:masterClrMapping/>
  </p:clrMapOvr>
  <p:transition spd="slow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123360"/>
      </p:ext>
    </p:extLst>
  </p:cSld>
  <p:clrMapOvr>
    <a:masterClrMapping/>
  </p:clrMapOvr>
  <p:transition spd="slow"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6210939"/>
      </p:ext>
    </p:extLst>
  </p:cSld>
  <p:clrMapOvr>
    <a:masterClrMapping/>
  </p:clrMapOvr>
  <p:transition spd="slow"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570352"/>
      </p:ext>
    </p:extLst>
  </p:cSld>
  <p:clrMapOvr>
    <a:masterClrMapping/>
  </p:clrMapOvr>
  <p:transition spd="slow"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6658065"/>
      </p:ext>
    </p:extLst>
  </p:cSld>
  <p:clrMapOvr>
    <a:masterClrMapping/>
  </p:clrMapOvr>
  <p:transition spd="slow"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564343"/>
      </p:ext>
    </p:extLst>
  </p:cSld>
  <p:clrMapOvr>
    <a:masterClrMapping/>
  </p:clrMapOvr>
  <p:transition spd="slow"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444171"/>
      </p:ext>
    </p:extLst>
  </p:cSld>
  <p:clrMapOvr>
    <a:masterClrMapping/>
  </p:clrMapOvr>
  <p:transition spd="slow"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886758"/>
      </p:ext>
    </p:extLst>
  </p:cSld>
  <p:clrMapOvr>
    <a:masterClrMapping/>
  </p:clrMapOvr>
  <p:transition spd="slow"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072211"/>
      </p:ext>
    </p:extLst>
  </p:cSld>
  <p:clrMapOvr>
    <a:masterClrMapping/>
  </p:clrMapOvr>
  <p:transition spd="slow"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145103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76341"/>
      </p:ext>
    </p:extLst>
  </p:cSld>
  <p:clrMapOvr>
    <a:masterClrMapping/>
  </p:clrMapOvr>
  <p:transition spd="slow">
    <p:rand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709488"/>
      </p:ext>
    </p:extLst>
  </p:cSld>
  <p:clrMapOvr>
    <a:masterClrMapping/>
  </p:clrMapOvr>
  <p:transition spd="slow"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444988"/>
      </p:ext>
    </p:extLst>
  </p:cSld>
  <p:clrMapOvr>
    <a:masterClrMapping/>
  </p:clrMapOvr>
  <p:transition spd="slow"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033536"/>
      </p:ext>
    </p:extLst>
  </p:cSld>
  <p:clrMapOvr>
    <a:masterClrMapping/>
  </p:clrMapOvr>
  <p:transition spd="slow"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5954943"/>
      </p:ext>
    </p:extLst>
  </p:cSld>
  <p:clrMapOvr>
    <a:masterClrMapping/>
  </p:clrMapOvr>
  <p:transition spd="slow"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615874"/>
      </p:ext>
    </p:extLst>
  </p:cSld>
  <p:clrMapOvr>
    <a:masterClrMapping/>
  </p:clrMapOvr>
  <p:transition spd="slow"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486269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30094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86964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77493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4669F1-C7AD-40DF-94EA-4E24595768B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6D2DB-3C29-4542-AABA-EDF20FCAE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80914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F2137A-712B-441C-881C-1D1376B2828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309" y="6327655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84B0D33D-BCC5-4D8F-99BD-663B997A6FA8}"/>
              </a:ext>
            </a:extLst>
          </p:cNvPr>
          <p:cNvSpPr txBox="1"/>
          <p:nvPr userDrawn="1"/>
        </p:nvSpPr>
        <p:spPr>
          <a:xfrm>
            <a:off x="3343304" y="73072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C7D624-EAB1-4AF2-89E8-DADCEE7BC3CA}"/>
              </a:ext>
            </a:extLst>
          </p:cNvPr>
          <p:cNvSpPr txBox="1">
            <a:spLocks/>
          </p:cNvSpPr>
          <p:nvPr userDrawn="1"/>
        </p:nvSpPr>
        <p:spPr>
          <a:xfrm>
            <a:off x="10005753" y="-7874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7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49870C-6BB7-4995-A082-E6B5D3B7781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48" y="7565496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B838B538-D76E-4028-8BF8-EA7FC900E9D3}"/>
              </a:ext>
            </a:extLst>
          </p:cNvPr>
          <p:cNvSpPr txBox="1"/>
          <p:nvPr userDrawn="1"/>
        </p:nvSpPr>
        <p:spPr>
          <a:xfrm>
            <a:off x="3503509" y="8746595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7B26312-1CB8-41A3-9883-DD738CCD575A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BF7B6C-E80E-46EA-AA87-B56681B14D4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272" y="8175096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252D01D0-5C01-47F4-869C-6DEA1DDBA137}"/>
              </a:ext>
            </a:extLst>
          </p:cNvPr>
          <p:cNvSpPr txBox="1"/>
          <p:nvPr userDrawn="1"/>
        </p:nvSpPr>
        <p:spPr>
          <a:xfrm>
            <a:off x="3120655" y="915470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C372E96-EB10-4E02-9C75-7FB956620A7A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92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9459DB-F442-4D7C-BE77-277CECBE9B6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48" y="7824192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6E04CE4C-8730-46C5-9B50-9E845250488C}"/>
              </a:ext>
            </a:extLst>
          </p:cNvPr>
          <p:cNvSpPr txBox="1"/>
          <p:nvPr userDrawn="1"/>
        </p:nvSpPr>
        <p:spPr>
          <a:xfrm>
            <a:off x="3384976" y="8860076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FA5E9AC-C112-44CD-9F7C-44E3A68AC62E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488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B522B3-702E-4CA3-BE47-52C531F7BD2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005" y="8124296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049D2BE2-F80C-4AFE-8957-59EB9850E570}"/>
              </a:ext>
            </a:extLst>
          </p:cNvPr>
          <p:cNvSpPr txBox="1"/>
          <p:nvPr userDrawn="1"/>
        </p:nvSpPr>
        <p:spPr>
          <a:xfrm>
            <a:off x="3466811" y="916018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9626DF5-1219-41E4-BD60-53B10B48D58D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804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C003BC-A582-4EC0-82AF-98F50E3C145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7512989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4D23C203-8CDF-4B3A-B0FA-DA50544E0069}"/>
              </a:ext>
            </a:extLst>
          </p:cNvPr>
          <p:cNvSpPr txBox="1"/>
          <p:nvPr userDrawn="1"/>
        </p:nvSpPr>
        <p:spPr>
          <a:xfrm>
            <a:off x="3581400" y="8492596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7B3061-2DA2-4655-8FBC-918A46A89517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85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56D2B4-985F-44AC-B0D9-CE4DB3C18F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097" y="7768696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1C361AB4-BECA-49E3-9593-91A1EB3CBC63}"/>
              </a:ext>
            </a:extLst>
          </p:cNvPr>
          <p:cNvSpPr txBox="1"/>
          <p:nvPr userDrawn="1"/>
        </p:nvSpPr>
        <p:spPr>
          <a:xfrm>
            <a:off x="3120655" y="8949795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5452E2-05CA-4233-9822-6E2FB8EF7F4B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63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A30D40-FDCE-421D-A8F3-361DC96EB0F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472" y="7785630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C5917276-71B4-4420-AF30-85CD2847A90E}"/>
              </a:ext>
            </a:extLst>
          </p:cNvPr>
          <p:cNvSpPr txBox="1"/>
          <p:nvPr userDrawn="1"/>
        </p:nvSpPr>
        <p:spPr>
          <a:xfrm>
            <a:off x="3249509" y="8949795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90D88AF-94FC-4540-B8C8-5BD04C2B891D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08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E3C2-19B7-4A1F-B018-97159EE7B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44ED5-181F-48E0-B4B3-8EF6FEEF400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Wallpaper Of Nature, Sky, Sun, Sunset Background &amp;amp; - Sunset Background -  2560x1600 Wallpaper - teahub.i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80C8C6-334D-4B5C-88CD-80BAA914959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36" y="8090429"/>
            <a:ext cx="1152128" cy="1959214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3D91DC46-0FAA-462F-8BD0-757688FF8A84}"/>
              </a:ext>
            </a:extLst>
          </p:cNvPr>
          <p:cNvSpPr txBox="1"/>
          <p:nvPr userDrawn="1"/>
        </p:nvSpPr>
        <p:spPr>
          <a:xfrm>
            <a:off x="2981908" y="912631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599F79-067A-429F-87CA-1631399086B0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46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E333EA-3505-4470-A9EE-2C10807AC12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739" y="7490578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EF9BF3E2-3077-498E-94D0-B2E5CB94612D}"/>
              </a:ext>
            </a:extLst>
          </p:cNvPr>
          <p:cNvSpPr txBox="1"/>
          <p:nvPr userDrawn="1"/>
        </p:nvSpPr>
        <p:spPr>
          <a:xfrm>
            <a:off x="3283376" y="85264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E4DD8F3-C286-4284-86A8-9F18A6E14D08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64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CD3BAB-7EFD-452B-BF8B-9C1CC4282E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8" y="7744578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75D928C8-D9EB-405D-91FB-506F3397CB96}"/>
              </a:ext>
            </a:extLst>
          </p:cNvPr>
          <p:cNvSpPr txBox="1"/>
          <p:nvPr userDrawn="1"/>
        </p:nvSpPr>
        <p:spPr>
          <a:xfrm>
            <a:off x="3300309" y="87804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26CF40-3144-425D-80BC-237D3C9FE9D2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32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846BBA-B34F-469B-BC8E-364FA72AED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48" y="7909851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A3A23BBC-80EE-46F1-BD59-79F1AA5AA2D0}"/>
              </a:ext>
            </a:extLst>
          </p:cNvPr>
          <p:cNvSpPr txBox="1"/>
          <p:nvPr userDrawn="1"/>
        </p:nvSpPr>
        <p:spPr>
          <a:xfrm>
            <a:off x="3120655" y="8945735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8BAD4E-326E-470D-96E1-23829DD0FC22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58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227" y="-323273"/>
            <a:ext cx="556729" cy="946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C4153C-402B-4FB8-A3DC-D7CDA58283B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48" y="6583363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C6278AE3-3B51-4FB2-9C08-102E4C46291A}"/>
              </a:ext>
            </a:extLst>
          </p:cNvPr>
          <p:cNvSpPr txBox="1"/>
          <p:nvPr userDrawn="1"/>
        </p:nvSpPr>
        <p:spPr>
          <a:xfrm>
            <a:off x="3334176" y="8932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C21690-D7F6-48FD-820D-068F014B4517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4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4.pn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5" Type="http://schemas.openxmlformats.org/officeDocument/2006/relationships/image" Target="../media/image3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5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1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5" Type="http://schemas.openxmlformats.org/officeDocument/2006/relationships/image" Target="../media/image45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8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2" descr="5b7e6729cdfb4">
            <a:extLst>
              <a:ext uri="{FF2B5EF4-FFF2-40B4-BE49-F238E27FC236}">
                <a16:creationId xmlns:a16="http://schemas.microsoft.com/office/drawing/2014/main" id="{E0DB1E14-36C3-43E0-9586-C70F64AB9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87961" y="-2130848"/>
            <a:ext cx="15967922" cy="11037781"/>
          </a:xfrm>
          <a:prstGeom prst="rect">
            <a:avLst/>
          </a:prstGeom>
        </p:spPr>
      </p:pic>
      <p:pic>
        <p:nvPicPr>
          <p:cNvPr id="15" name="图片 14" descr="45c407e3387dca278e382816eec1a0d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77770"/>
            <a:ext cx="12192000" cy="4380230"/>
          </a:xfrm>
          <a:prstGeom prst="rect">
            <a:avLst/>
          </a:prstGeom>
        </p:spPr>
      </p:pic>
      <p:sp>
        <p:nvSpPr>
          <p:cNvPr id="9" name="文本框 10"/>
          <p:cNvSpPr txBox="1"/>
          <p:nvPr/>
        </p:nvSpPr>
        <p:spPr>
          <a:xfrm>
            <a:off x="1230260" y="593021"/>
            <a:ext cx="967047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115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TM Fleur" panose="02040403050506020204" pitchFamily="18" charset="0"/>
                <a:ea typeface="印品黑体" panose="00000500000000000000" pitchFamily="2" charset="-122"/>
                <a:sym typeface="印品黑体" panose="00000500000000000000" pitchFamily="2" charset="-122"/>
              </a:rPr>
              <a:t>Ánh sáng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115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TM Fleur" panose="02040403050506020204" pitchFamily="18" charset="0"/>
                <a:ea typeface="印品黑体" panose="00000500000000000000" pitchFamily="2" charset="-122"/>
                <a:sym typeface="印品黑体" panose="00000500000000000000" pitchFamily="2" charset="-122"/>
              </a:rPr>
              <a:t>cần cho sự sống </a:t>
            </a:r>
          </a:p>
        </p:txBody>
      </p:sp>
      <p:pic>
        <p:nvPicPr>
          <p:cNvPr id="5" name="图片 4" descr="5b874a3b623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1003" y="4102516"/>
            <a:ext cx="4172488" cy="2946619"/>
          </a:xfrm>
          <a:prstGeom prst="rect">
            <a:avLst/>
          </a:prstGeom>
        </p:spPr>
      </p:pic>
      <p:pic>
        <p:nvPicPr>
          <p:cNvPr id="2" name="山野さと子 - 哆啦a梦">
            <a:hlinkClick r:id="" action="ppaction://media"/>
            <a:extLst>
              <a:ext uri="{FF2B5EF4-FFF2-40B4-BE49-F238E27FC236}">
                <a16:creationId xmlns:a16="http://schemas.microsoft.com/office/drawing/2014/main" id="{00A6829D-5696-4962-8209-DE7CE7EF68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30057" y="-1045210"/>
            <a:ext cx="609600" cy="609600"/>
          </a:xfrm>
          <a:prstGeom prst="rect">
            <a:avLst/>
          </a:prstGeom>
        </p:spPr>
      </p:pic>
      <p:sp>
        <p:nvSpPr>
          <p:cNvPr id="8" name="文本框 10"/>
          <p:cNvSpPr txBox="1"/>
          <p:nvPr/>
        </p:nvSpPr>
        <p:spPr>
          <a:xfrm>
            <a:off x="1230261" y="470753"/>
            <a:ext cx="967047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115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Fleur" panose="02040403050506020204" pitchFamily="18" charset="0"/>
                <a:ea typeface="印品黑体" panose="00000500000000000000" pitchFamily="2" charset="-122"/>
                <a:sym typeface="印品黑体" panose="00000500000000000000" pitchFamily="2" charset="-122"/>
              </a:rPr>
              <a:t>Ánh sáng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115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Fleur" panose="02040403050506020204" pitchFamily="18" charset="0"/>
                <a:ea typeface="印品黑体" panose="00000500000000000000" pitchFamily="2" charset="-122"/>
                <a:sym typeface="印品黑体" panose="00000500000000000000" pitchFamily="2" charset="-122"/>
              </a:rPr>
              <a:t>cần cho sự sống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8456" y="1708329"/>
            <a:ext cx="36261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Khoa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3886" y="4287182"/>
            <a:ext cx="5387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spc="50" normalizeH="0" baseline="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(Tiếp theo)</a:t>
            </a:r>
            <a:endParaRPr kumimoji="0" lang="en-US" sz="3200" b="1" i="0" u="none" strike="noStrike" kern="1200" spc="50" normalizeH="0" baseline="0" noProof="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11" y="5931558"/>
            <a:ext cx="242445" cy="4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4336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74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974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174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8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pic>
        <p:nvPicPr>
          <p:cNvPr id="2" name="图片 1" descr="5b7e6729cdfb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19120" y="-2621915"/>
            <a:ext cx="18660110" cy="13013055"/>
          </a:xfrm>
          <a:prstGeom prst="rect">
            <a:avLst/>
          </a:prstGeom>
        </p:spPr>
      </p:pic>
      <p:pic>
        <p:nvPicPr>
          <p:cNvPr id="7" name="图片 6" descr="5b7515855e0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850" y="2194560"/>
            <a:ext cx="6629400" cy="4681220"/>
          </a:xfrm>
          <a:prstGeom prst="rect">
            <a:avLst/>
          </a:prstGeom>
        </p:spPr>
      </p:pic>
      <p:grpSp>
        <p:nvGrpSpPr>
          <p:cNvPr id="9" name="组合 6"/>
          <p:cNvGrpSpPr>
            <a:grpSpLocks/>
          </p:cNvGrpSpPr>
          <p:nvPr/>
        </p:nvGrpSpPr>
        <p:grpSpPr bwMode="auto">
          <a:xfrm>
            <a:off x="1084526" y="681430"/>
            <a:ext cx="3889829" cy="2499683"/>
            <a:chOff x="766275" y="1903735"/>
            <a:chExt cx="3413760" cy="2375217"/>
          </a:xfrm>
          <a:solidFill>
            <a:srgbClr val="002060"/>
          </a:solidFill>
        </p:grpSpPr>
        <p:sp>
          <p:nvSpPr>
            <p:cNvPr id="10" name="圆角矩形标注 5"/>
            <p:cNvSpPr/>
            <p:nvPr/>
          </p:nvSpPr>
          <p:spPr>
            <a:xfrm>
              <a:off x="766275" y="1903735"/>
              <a:ext cx="3413760" cy="2375217"/>
            </a:xfrm>
            <a:prstGeom prst="wedgeRoundRectCallout">
              <a:avLst>
                <a:gd name="adj1" fmla="val 56243"/>
                <a:gd name="adj2" fmla="val 65494"/>
                <a:gd name="adj3" fmla="val 16667"/>
              </a:avLst>
            </a:prstGeom>
            <a:grp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34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" name="1"/>
            <p:cNvSpPr txBox="1">
              <a:spLocks noChangeArrowheads="1"/>
            </p:cNvSpPr>
            <p:nvPr/>
          </p:nvSpPr>
          <p:spPr bwMode="auto">
            <a:xfrm>
              <a:off x="1010584" y="2305978"/>
              <a:ext cx="2917599" cy="168452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793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793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793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793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179387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600" b="1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VF TypoSlabserif" panose="02000403050000020004" pitchFamily="2" charset="0"/>
                  <a:ea typeface="字魂58号-创中黑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Kể</a:t>
              </a:r>
              <a:r>
                <a:rPr kumimoji="0" lang="vi-VN" altLang="zh-CN" sz="3600" b="1" u="none" strike="noStrike" kern="1200" cap="none" spc="0" normalizeH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VF TypoSlabserif" panose="02000403050000020004" pitchFamily="2" charset="0"/>
                  <a:ea typeface="字魂58号-创中黑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tên một số </a:t>
              </a:r>
              <a:r>
                <a:rPr kumimoji="0" lang="vi-VN" altLang="zh-CN" sz="3600" b="1" u="none" strike="noStrike" kern="1200" cap="none" spc="0" normalizeH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VF TypoSlabserif" panose="02000403050000020004" pitchFamily="2" charset="0"/>
                  <a:ea typeface="字魂58号-创中黑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động vật</a:t>
              </a:r>
              <a:endParaRPr kumimoji="0" lang="en-US" altLang="zh-CN" sz="3600" b="1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VF TypoSlabserif" panose="02000403050000020004" pitchFamily="2" charset="0"/>
                <a:ea typeface="字魂58号-创中黑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  <a:p>
              <a:pPr marL="0" marR="0" lvl="0" indent="0" algn="ctr" defTabSz="179387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600" b="1" u="none" strike="noStrike" kern="1200" cap="none" spc="0" normalizeH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VF TypoSlabserif" panose="02000403050000020004" pitchFamily="2" charset="0"/>
                  <a:ea typeface="字魂58号-创中黑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kumimoji="0" lang="vi-VN" altLang="zh-CN" sz="3600" b="1" u="none" strike="noStrike" kern="1200" cap="none" spc="0" normalizeH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UVF TypoSlabserif" panose="02000403050000020004" pitchFamily="2" charset="0"/>
                  <a:ea typeface="字魂58号-创中黑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mà em biết.</a:t>
              </a:r>
              <a:endParaRPr kumimoji="0" lang="en-US" altLang="zh-CN" sz="3600" b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VF TypoSlabserif" panose="02000403050000020004" pitchFamily="2" charset="0"/>
                <a:ea typeface="字魂58号-创中黑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2" name="组合 6"/>
          <p:cNvGrpSpPr>
            <a:grpSpLocks/>
          </p:cNvGrpSpPr>
          <p:nvPr/>
        </p:nvGrpSpPr>
        <p:grpSpPr bwMode="auto">
          <a:xfrm>
            <a:off x="2128549" y="3664761"/>
            <a:ext cx="4541359" cy="2548063"/>
            <a:chOff x="696878" y="1869166"/>
            <a:chExt cx="3413760" cy="2375217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3" name="圆角矩形标注 5"/>
            <p:cNvSpPr/>
            <p:nvPr/>
          </p:nvSpPr>
          <p:spPr>
            <a:xfrm>
              <a:off x="696878" y="1869166"/>
              <a:ext cx="3413760" cy="2375217"/>
            </a:xfrm>
            <a:prstGeom prst="wedgeRoundRectCallout">
              <a:avLst>
                <a:gd name="adj1" fmla="val 78615"/>
                <a:gd name="adj2" fmla="val -16911"/>
                <a:gd name="adj3" fmla="val 16667"/>
              </a:avLst>
            </a:prstGeom>
            <a:grpFill/>
            <a:ln w="25400">
              <a:solidFill>
                <a:schemeClr val="bg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34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4" name="1"/>
            <p:cNvSpPr txBox="1">
              <a:spLocks noChangeArrowheads="1"/>
            </p:cNvSpPr>
            <p:nvPr/>
          </p:nvSpPr>
          <p:spPr bwMode="auto">
            <a:xfrm>
              <a:off x="934101" y="2230646"/>
              <a:ext cx="3078107" cy="172139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lvl1pPr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793875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793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793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793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793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179387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4000" b="1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UVF TypoSlabserif" panose="02000403050000020004" pitchFamily="2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Những</a:t>
              </a:r>
              <a:r>
                <a:rPr kumimoji="0" lang="vi-VN" altLang="en-US" sz="4000" b="1" u="none" strike="noStrike" kern="1200" cap="none" spc="0" normalizeH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UVF TypoSlabserif" panose="02000403050000020004" pitchFamily="2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con vật đó cần ánh sáng để làm gì?</a:t>
              </a:r>
              <a:endParaRPr kumimoji="0" lang="en-US" altLang="en-US" sz="4000" b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F TypoSlabserif" panose="02000403050000020004" pitchFamily="2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5569745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5b7e6729cdfb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23870" y="-2660015"/>
            <a:ext cx="18564860" cy="13013055"/>
          </a:xfrm>
          <a:prstGeom prst="rect">
            <a:avLst/>
          </a:prstGeom>
        </p:spPr>
      </p:pic>
      <p:pic>
        <p:nvPicPr>
          <p:cNvPr id="1026" name="Picture 2" descr="Hươu sao - Người chăn nuôi | Chăn nuôi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878" y="800101"/>
            <a:ext cx="2406700" cy="185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uyết minh về Sư tử - Theki.v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492" y="800101"/>
            <a:ext cx="2406701" cy="185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ững Thông Tin Cực Hữu Ích Về Con Voi -- 60giayonline.co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20" y="800101"/>
            <a:ext cx="2406700" cy="185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con Gấu đẹp cute, dễ thương, đáng yêu và ngộ ngĩnh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347" y="800101"/>
            <a:ext cx="2401222" cy="185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Tả con gà trống lớp 5 hay nhất - 3 bài văn miêu tả con gà trống đang gáy  ngắn gọ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878" y="2743428"/>
            <a:ext cx="2406700" cy="185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Mơ thấy ngan là điềm báo gì, đánh số nào thì trúng thưởng?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492" y="2743428"/>
            <a:ext cx="2406700" cy="185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on Chó – Cách Chăm Sóc Chó Dành Cho Người Mới Nuôi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106" y="2743427"/>
            <a:ext cx="2406700" cy="185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Tả hình dáng và hoạt động của con mèo nhà em | Học - Học nữa - Học Mãi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720" y="2743426"/>
            <a:ext cx="2421886" cy="185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XỬ LÝ CHUỘ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91" y="4693694"/>
            <a:ext cx="2421887" cy="185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Sự tích bộ lông nhím. - Kho Tàng Truyện Cổ Tích Chọn Lọc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400" y="4685757"/>
            <a:ext cx="2406700" cy="185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on chim sáo | Gx.Tân Hươ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106" y="4688384"/>
            <a:ext cx="2406700" cy="185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25 sự thật thú vị về đại bàng có thể thay đổi cách nhìn của bạn về chúng -  Thegioidongvat.C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812" y="4695552"/>
            <a:ext cx="2406700" cy="185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06978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pic>
        <p:nvPicPr>
          <p:cNvPr id="11" name="图片 10" descr="5b7e6729cdfb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06567" y="-2229122"/>
            <a:ext cx="18428970" cy="11366500"/>
          </a:xfrm>
          <a:prstGeom prst="rect">
            <a:avLst/>
          </a:prstGeom>
        </p:spPr>
      </p:pic>
      <p:pic>
        <p:nvPicPr>
          <p:cNvPr id="14" name="图片 13" descr="ce1ed7f935192fceca30dfb2bcebe602"/>
          <p:cNvPicPr>
            <a:picLocks noChangeAspect="1"/>
          </p:cNvPicPr>
          <p:nvPr/>
        </p:nvPicPr>
        <p:blipFill>
          <a:blip r:embed="rId5"/>
          <a:srcRect l="11188" t="20367" r="10619" b="19944"/>
          <a:stretch>
            <a:fillRect/>
          </a:stretch>
        </p:blipFill>
        <p:spPr>
          <a:xfrm>
            <a:off x="178617" y="1086485"/>
            <a:ext cx="5984082" cy="299937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54367" y="1455011"/>
            <a:ext cx="5232581" cy="1830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F TypoSlabserif" panose="02000403050000020004" pitchFamily="2" charset="0"/>
                <a:ea typeface="字魂36号-正文宋楷" panose="02000000000000000000" pitchFamily="2" charset="-122"/>
              </a:rPr>
              <a:t>Những</a:t>
            </a:r>
            <a:r>
              <a:rPr kumimoji="0" lang="vi-VN" altLang="zh-CN" sz="40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VF TypoSlabserif" panose="02000403050000020004" pitchFamily="2" charset="0"/>
                <a:ea typeface="字魂36号-正文宋楷" panose="02000000000000000000" pitchFamily="2" charset="-122"/>
              </a:rPr>
              <a:t> con vật nào kiếm ăn vào ban đêm?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UVF TypoSlabserif" panose="02000403050000020004" pitchFamily="2" charset="0"/>
              <a:ea typeface="字魂36号-正文宋楷" panose="02000000000000000000" pitchFamily="2" charset="-122"/>
            </a:endParaRPr>
          </a:p>
        </p:txBody>
      </p:sp>
      <p:pic>
        <p:nvPicPr>
          <p:cNvPr id="13" name="图片 12" descr="5a3dbdb48326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5650" y="3812540"/>
            <a:ext cx="2909570" cy="2879725"/>
          </a:xfrm>
          <a:prstGeom prst="rect">
            <a:avLst/>
          </a:prstGeom>
        </p:spPr>
      </p:pic>
      <p:pic>
        <p:nvPicPr>
          <p:cNvPr id="8" name="图片 13" descr="ce1ed7f935192fceca30dfb2bcebe602"/>
          <p:cNvPicPr>
            <a:picLocks noChangeAspect="1"/>
          </p:cNvPicPr>
          <p:nvPr/>
        </p:nvPicPr>
        <p:blipFill>
          <a:blip r:embed="rId5"/>
          <a:srcRect l="11188" t="20367" r="10619" b="19944"/>
          <a:stretch>
            <a:fillRect/>
          </a:stretch>
        </p:blipFill>
        <p:spPr>
          <a:xfrm>
            <a:off x="6207918" y="1086485"/>
            <a:ext cx="5984082" cy="2999379"/>
          </a:xfrm>
          <a:prstGeom prst="rect">
            <a:avLst/>
          </a:prstGeom>
        </p:spPr>
      </p:pic>
      <p:sp>
        <p:nvSpPr>
          <p:cNvPr id="9" name="文本框 14"/>
          <p:cNvSpPr txBox="1"/>
          <p:nvPr/>
        </p:nvSpPr>
        <p:spPr>
          <a:xfrm>
            <a:off x="6549744" y="1541926"/>
            <a:ext cx="5479943" cy="1656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F TypoSlabserif" panose="02000403050000020004" pitchFamily="2" charset="0"/>
                <a:ea typeface="字魂36号-正文宋楷" panose="02000000000000000000" pitchFamily="2" charset="-122"/>
              </a:rPr>
              <a:t>Những</a:t>
            </a:r>
            <a:r>
              <a:rPr kumimoji="0" lang="vi-VN" altLang="zh-CN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F TypoSlabserif" panose="02000403050000020004" pitchFamily="2" charset="0"/>
                <a:ea typeface="字魂36号-正文宋楷" panose="02000000000000000000" pitchFamily="2" charset="-122"/>
              </a:rPr>
              <a:t> con vật nào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F TypoSlabserif" panose="02000403050000020004" pitchFamily="2" charset="0"/>
                <a:ea typeface="字魂36号-正文宋楷" panose="02000000000000000000" pitchFamily="2" charset="-122"/>
              </a:rPr>
              <a:t>kiếm ăn vào </a:t>
            </a:r>
            <a:r>
              <a:rPr kumimoji="0" lang="vi-VN" altLang="zh-CN" sz="3600" b="1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F TypoSlabserif" panose="02000403050000020004" pitchFamily="2" charset="0"/>
                <a:ea typeface="字魂36号-正文宋楷" panose="02000000000000000000" pitchFamily="2" charset="-122"/>
              </a:rPr>
              <a:t>ban 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F TypoSlabserif" panose="02000403050000020004" pitchFamily="2" charset="0"/>
                <a:ea typeface="字魂36号-正文宋楷" panose="02000000000000000000" pitchFamily="2" charset="-122"/>
              </a:rPr>
              <a:t>ngày</a:t>
            </a:r>
            <a:r>
              <a:rPr kumimoji="0" lang="vi-VN" altLang="zh-CN" sz="3600" b="1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F TypoSlabserif" panose="02000403050000020004" pitchFamily="2" charset="0"/>
                <a:ea typeface="字魂36号-正文宋楷" panose="02000000000000000000" pitchFamily="2" charset="-122"/>
              </a:rPr>
              <a:t>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VF TypoSlabserif" panose="02000403050000020004" pitchFamily="2" charset="0"/>
              <a:ea typeface="字魂36号-正文宋楷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2388178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5c407e3387dca278e382816eec1a0d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55" y="2553970"/>
            <a:ext cx="12234545" cy="4303395"/>
          </a:xfrm>
          <a:prstGeom prst="rect">
            <a:avLst/>
          </a:prstGeom>
        </p:spPr>
      </p:pic>
      <p:pic>
        <p:nvPicPr>
          <p:cNvPr id="7" name="图片 6" descr="5b7e6729cdfb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19120" y="-2621915"/>
            <a:ext cx="18660110" cy="13013055"/>
          </a:xfrm>
          <a:prstGeom prst="rect">
            <a:avLst/>
          </a:prstGeom>
        </p:spPr>
      </p:pic>
      <p:pic>
        <p:nvPicPr>
          <p:cNvPr id="2050" name="Picture 2" descr="Gặp cú mèo là điềm gì ? Đánh số mấy ? Hóa giải ra sao 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49" y="1381601"/>
            <a:ext cx="3422653" cy="2743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60+ Hình Ảnh Con Sói Đẹp Mạnh Mẽ, Kiêu Ngạo, Hoang Dã Nhấ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369" y="1726147"/>
            <a:ext cx="3670299" cy="3901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ách loài dơi &amp;#39;ấp&amp;#39; virus trong cơ thể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9" y="1381601"/>
            <a:ext cx="3670299" cy="2730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3469821" y="215100"/>
            <a:ext cx="4927491" cy="854421"/>
            <a:chOff x="1393903" y="168686"/>
            <a:chExt cx="9313121" cy="5340013"/>
          </a:xfrm>
        </p:grpSpPr>
        <p:sp>
          <p:nvSpPr>
            <p:cNvPr id="10" name="Rounded Rectangle 9"/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616927" y="936699"/>
              <a:ext cx="8346469" cy="4337826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2" name="五角星 22"/>
            <p:cNvSpPr/>
            <p:nvPr/>
          </p:nvSpPr>
          <p:spPr>
            <a:xfrm rot="645635">
              <a:off x="9828910" y="168686"/>
              <a:ext cx="878114" cy="878114"/>
            </a:xfrm>
            <a:prstGeom prst="star5">
              <a:avLst>
                <a:gd name="adj" fmla="val 30128"/>
                <a:gd name="hf" fmla="val 105146"/>
                <a:gd name="vf" fmla="val 11055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268323" y="324681"/>
            <a:ext cx="3454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0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Ban đêm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83821" y="4310743"/>
            <a:ext cx="2098221" cy="498021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CÚ MÈO</a:t>
            </a:r>
            <a:endParaRPr lang="en-US" sz="4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161824" y="5747385"/>
            <a:ext cx="2098221" cy="498021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CHÓ SÓI</a:t>
            </a:r>
            <a:endParaRPr lang="en-US" sz="4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179924" y="4185407"/>
            <a:ext cx="2098221" cy="498021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DƠI</a:t>
            </a:r>
            <a:endParaRPr lang="en-US" sz="4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046422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5c407e3387dca278e382816eec1a0d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55" y="2553970"/>
            <a:ext cx="12234545" cy="430339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469821" y="215100"/>
            <a:ext cx="4927491" cy="854421"/>
            <a:chOff x="1393903" y="168686"/>
            <a:chExt cx="9313121" cy="5340013"/>
          </a:xfrm>
        </p:grpSpPr>
        <p:sp>
          <p:nvSpPr>
            <p:cNvPr id="10" name="Rounded Rectangle 9"/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616927" y="936699"/>
              <a:ext cx="8346469" cy="4337826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2" name="五角星 22"/>
            <p:cNvSpPr/>
            <p:nvPr/>
          </p:nvSpPr>
          <p:spPr>
            <a:xfrm rot="645635">
              <a:off x="9828910" y="168686"/>
              <a:ext cx="878114" cy="878114"/>
            </a:xfrm>
            <a:prstGeom prst="star5">
              <a:avLst>
                <a:gd name="adj" fmla="val 30128"/>
                <a:gd name="hf" fmla="val 105146"/>
                <a:gd name="vf" fmla="val 11055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130225" y="299027"/>
            <a:ext cx="3454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0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Ban ngày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82523" y="4294492"/>
            <a:ext cx="2762702" cy="1070337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#9Slide03 AmpleSoft Bold" panose="02000000000000000000" pitchFamily="2" charset="0"/>
              </a:rPr>
              <a:t>HƯƠU CAO CỔ</a:t>
            </a:r>
            <a:endParaRPr lang="en-US" sz="3600" dirty="0">
              <a:solidFill>
                <a:schemeClr val="tx1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101509" y="2629506"/>
            <a:ext cx="2098221" cy="78770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#9Slide03 AmpleSoft Bold" panose="02000000000000000000" pitchFamily="2" charset="0"/>
              </a:rPr>
              <a:t>GÀ</a:t>
            </a:r>
            <a:endParaRPr lang="en-US" sz="3600" dirty="0">
              <a:solidFill>
                <a:schemeClr val="tx1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799540" y="4178014"/>
            <a:ext cx="2098221" cy="1070337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#9Slide03 AmpleSoft Bold" panose="02000000000000000000" pitchFamily="2" charset="0"/>
              </a:rPr>
              <a:t>NAI</a:t>
            </a:r>
            <a:endParaRPr lang="en-US" sz="3600" dirty="0">
              <a:solidFill>
                <a:schemeClr val="tx1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4098" name="Picture 2" descr="Những câu đố về Hươu Cao Cổ - Trắc nghiệm vui - Qui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2521">
            <a:off x="342307" y="1314690"/>
            <a:ext cx="3684381" cy="27304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100" name="Picture 4" descr="Các loại gà Tam Hoàng hiện nay ở Việt Nam - Tin tức Nông Nghiệ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49" y="3937730"/>
            <a:ext cx="3546116" cy="26212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102" name="Picture 6" descr="Đặc tính, công dụng của Mỡ na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3078">
            <a:off x="8187101" y="1172596"/>
            <a:ext cx="3684382" cy="27286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45162242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b7e6729cdfb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9520" y="-1949450"/>
            <a:ext cx="17442180" cy="10757535"/>
          </a:xfrm>
          <a:prstGeom prst="rect">
            <a:avLst/>
          </a:prstGeom>
        </p:spPr>
      </p:pic>
      <p:pic>
        <p:nvPicPr>
          <p:cNvPr id="2" name="图片 1" descr="258b2ad2d693f5628e36517393941e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4715" y="511810"/>
            <a:ext cx="7862570" cy="58343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382901" y="2314307"/>
            <a:ext cx="542619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4000" b="1" noProof="0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ea typeface="字魂36号-正文宋楷" panose="02000000000000000000" pitchFamily="2" charset="-122"/>
                <a:cs typeface="#9Slide03 Arima Madurai Black" panose="00000A00000000000000" pitchFamily="2" charset="0"/>
              </a:rPr>
              <a:t>EM CÓ NHẬN XÉT GÌ VỀ NHU CẦU ÁNH SÁNG CỦA ĐỘNG VẬT?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#9Slide03 Arima Madurai Black" panose="00000A00000000000000" pitchFamily="2" charset="0"/>
              <a:ea typeface="字魂36号-正文宋楷" panose="02000000000000000000" pitchFamily="2" charset="-122"/>
              <a:cs typeface="#9Slide03 Arima Madurai Black" panose="00000A00000000000000" pitchFamily="2" charset="0"/>
            </a:endParaRPr>
          </a:p>
        </p:txBody>
      </p:sp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38114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_图片 6">
            <a:extLst>
              <a:ext uri="{FF2B5EF4-FFF2-40B4-BE49-F238E27FC236}">
                <a16:creationId xmlns:a16="http://schemas.microsoft.com/office/drawing/2014/main" id="{B23C29BE-0B4F-4D85-9324-6392468D5A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08644" y="-223586"/>
            <a:ext cx="11157321" cy="66651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5b7e6729cdfb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15522" y="-2388274"/>
            <a:ext cx="17860645" cy="13013055"/>
          </a:xfrm>
          <a:prstGeom prst="rect">
            <a:avLst/>
          </a:prstGeom>
        </p:spPr>
      </p:pic>
      <p:pic>
        <p:nvPicPr>
          <p:cNvPr id="9" name="图片 8" descr="6ccb8bc6dbe83c6ae811819d70909b6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305810"/>
            <a:ext cx="12165965" cy="3552190"/>
          </a:xfrm>
          <a:prstGeom prst="rect">
            <a:avLst/>
          </a:prstGeom>
        </p:spPr>
      </p:pic>
      <p:pic>
        <p:nvPicPr>
          <p:cNvPr id="17" name="图片 16" descr="E:\aaa\包图网_910019手绘卡通白色猫咪元素\5b874a3b62370.png5b874a3b6237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268142" y="4627245"/>
            <a:ext cx="3158490" cy="2230755"/>
          </a:xfrm>
          <a:prstGeom prst="rect">
            <a:avLst/>
          </a:prstGeom>
        </p:spPr>
      </p:pic>
      <p:pic>
        <p:nvPicPr>
          <p:cNvPr id="5" name="图片 4" descr="E:\aaa\包图网_910019手绘卡通白色猫咪元素\5b874a3b62370.png5b874a3b6237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-554064" y="3825412"/>
            <a:ext cx="4177797" cy="2998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82720" y="1902425"/>
            <a:ext cx="67788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 loài động vật khác nhau có nhu cầu về ánh sáng khác </a:t>
            </a:r>
            <a:r>
              <a:rPr lang="vi-VN" sz="4000" b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nhau.</a:t>
            </a:r>
            <a:r>
              <a:rPr lang="en-US" sz="4000" b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4000" b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 </a:t>
            </a:r>
            <a:r>
              <a:rPr lang="vi-VN" sz="40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loài cần ánh sáng, có loài ưa tối.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840499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b7e6729cdfb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49210" y="-1830917"/>
            <a:ext cx="17442180" cy="10757535"/>
          </a:xfrm>
          <a:prstGeom prst="rect">
            <a:avLst/>
          </a:prstGeom>
        </p:spPr>
      </p:pic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pic>
        <p:nvPicPr>
          <p:cNvPr id="5122" name="Picture 2" descr="Cách chăm sóc gà con mới xuống ổ đạt hiệu quả cao - Nuôi Gà Đá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0" y="1181869"/>
            <a:ext cx="5527675" cy="3662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Kinh nghiệm chăm sóc gà mùa đô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880" y="1181869"/>
            <a:ext cx="5530822" cy="36622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9" name="Group 8"/>
          <p:cNvGrpSpPr/>
          <p:nvPr/>
        </p:nvGrpSpPr>
        <p:grpSpPr>
          <a:xfrm>
            <a:off x="3469821" y="215100"/>
            <a:ext cx="4927491" cy="854421"/>
            <a:chOff x="1393903" y="168686"/>
            <a:chExt cx="9313121" cy="5340013"/>
          </a:xfrm>
        </p:grpSpPr>
        <p:sp>
          <p:nvSpPr>
            <p:cNvPr id="10" name="Rounded Rectangle 9"/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616927" y="936699"/>
              <a:ext cx="8346469" cy="4337826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2" name="五角星 22"/>
            <p:cNvSpPr/>
            <p:nvPr/>
          </p:nvSpPr>
          <p:spPr>
            <a:xfrm rot="645635">
              <a:off x="9828910" y="168686"/>
              <a:ext cx="878114" cy="878114"/>
            </a:xfrm>
            <a:prstGeom prst="star5">
              <a:avLst>
                <a:gd name="adj" fmla="val 30128"/>
                <a:gd name="hf" fmla="val 105146"/>
                <a:gd name="vf" fmla="val 11055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067650" y="238505"/>
            <a:ext cx="37961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000" noProof="0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Đây là gì?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8134" y="5184744"/>
            <a:ext cx="10874568" cy="1436227"/>
          </a:xfrm>
          <a:prstGeom prst="rect">
            <a:avLst/>
          </a:prstGeom>
          <a:solidFill>
            <a:schemeClr val="accent2">
              <a:lumMod val="75000"/>
              <a:alpha val="46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Trong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chăn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nuôi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người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ta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dùng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ánh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sáng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điện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để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kéo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dài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thời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gian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chiếu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sáng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ban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ngày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,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kích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thích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cho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gà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ăn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nhiều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,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chóng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tăng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cân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và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để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nhiều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trứng</a:t>
            </a:r>
            <a:r>
              <a:rPr lang="en-US" altLang="en-US" sz="3600" b="1" dirty="0">
                <a:solidFill>
                  <a:schemeClr val="tx1"/>
                </a:solidFill>
                <a:latin typeface="#9Slide04 Rokkitt Black" panose="00000A00000000000000" pitchFamily="2" charset="0"/>
                <a:sym typeface="Wingdings" panose="05000000000000000000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790778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45c407e3387dca278e382816eec1a0d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0" y="3201353"/>
            <a:ext cx="12268200" cy="3679190"/>
          </a:xfrm>
          <a:prstGeom prst="rect">
            <a:avLst/>
          </a:prstGeom>
        </p:spPr>
      </p:pic>
      <p:pic>
        <p:nvPicPr>
          <p:cNvPr id="9" name="图片 8" descr="5b8fd8191745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28297" y="2282825"/>
            <a:ext cx="7356475" cy="5191760"/>
          </a:xfrm>
          <a:prstGeom prst="rect">
            <a:avLst/>
          </a:prstGeom>
        </p:spPr>
      </p:pic>
      <p:pic>
        <p:nvPicPr>
          <p:cNvPr id="6" name="PA_图片 6">
            <a:extLst>
              <a:ext uri="{FF2B5EF4-FFF2-40B4-BE49-F238E27FC236}">
                <a16:creationId xmlns:a16="http://schemas.microsoft.com/office/drawing/2014/main" id="{9CABACA8-4F1A-483A-80A5-32B4923BDE5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83140" y="-1134533"/>
            <a:ext cx="11420060" cy="90756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3324074" y="1607741"/>
            <a:ext cx="68471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Loài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cần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ánh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di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chuyển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thức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ăn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nước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uống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phát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hiểm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cần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tránh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Ánh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thời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gian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chiếu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còn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ảnh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hưởng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đến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sự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sinh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sản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pPr algn="just"/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loài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nhau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cầu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ánh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nhau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loài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cần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ánh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kiếm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ăn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loài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bóng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tối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kiếm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ăn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vi-VN" altLang="en-US" sz="2800" b="1" dirty="0"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372494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5951" y="1499671"/>
            <a:ext cx="6096000" cy="1938992"/>
          </a:xfrm>
          <a:prstGeom prst="rect">
            <a:avLst/>
          </a:prstGeom>
        </p:spPr>
        <p:txBody>
          <a:bodyPr>
            <a:prstTxWarp prst="textArchUp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Cảm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ơn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các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bạn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đã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0" algn="ctr">
              <a:defRPr/>
            </a:pP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lắng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nghe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và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theo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000" b="1" dirty="0" err="1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dõi</a:t>
            </a:r>
            <a:r>
              <a:rPr lang="en-US" sz="6000" b="1" dirty="0">
                <a:solidFill>
                  <a:srgbClr val="99663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leur" panose="02040403050506020204" pitchFamily="18" charset="0"/>
                <a:ea typeface="Verdana" pitchFamily="34" charset="0"/>
                <a:cs typeface="Verdana" pitchFamily="34" charset="0"/>
              </a:rPr>
              <a:t> !!!</a:t>
            </a:r>
          </a:p>
        </p:txBody>
      </p:sp>
    </p:spTree>
    <p:extLst>
      <p:ext uri="{BB962C8B-B14F-4D97-AF65-F5344CB8AC3E}">
        <p14:creationId xmlns:p14="http://schemas.microsoft.com/office/powerpoint/2010/main" val="3623490153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" descr="5b6ce715ee4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1737" y="3920952"/>
            <a:ext cx="4408805" cy="310959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23510" y="163629"/>
            <a:ext cx="11386687" cy="6410426"/>
          </a:xfrm>
          <a:prstGeom prst="roundRect">
            <a:avLst/>
          </a:prstGeom>
          <a:solidFill>
            <a:schemeClr val="lt1">
              <a:alpha val="44000"/>
            </a:schemeClr>
          </a:solidFill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97780" y="279262"/>
            <a:ext cx="6045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Thanh Nhac TL" panose="02040603050506020204" pitchFamily="18" charset="0"/>
              </a:rPr>
              <a:t>YÊU CẦU CẦN ĐẠT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7497" y="979669"/>
            <a:ext cx="108974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1. Năng lực:</a:t>
            </a:r>
            <a:endParaRPr lang="en-US"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nl-NL" sz="3200" b="1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Năng lực đặc thù: </a:t>
            </a:r>
            <a:endParaRPr lang="vi-VN"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vi-VN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Nêu được vai trò của ánh sáng đối với sự sống của con người, động vật.</a:t>
            </a:r>
            <a:endParaRPr lang="en-US"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nl-NL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Nêu được </a:t>
            </a:r>
            <a:r>
              <a:rPr lang="vi-VN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ví dụ chứng tỏ ánh sáng rất cần thiết cho sự sống con người, động vật và ứng dụng kiến thức đó trong cuộc sống.</a:t>
            </a:r>
            <a:endParaRPr lang="nl-NL"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marL="457200" indent="-457200">
              <a:buFontTx/>
              <a:buChar char="-"/>
            </a:pPr>
            <a:r>
              <a:rPr lang="nl-NL" sz="3200" b="1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Năng lực chung: </a:t>
            </a:r>
            <a:r>
              <a:rPr lang="nl-NL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NL giải quyết vấn đề và sáng tạo,  NL giao tiếp và hợp tác.</a:t>
            </a:r>
          </a:p>
          <a:p>
            <a:pPr lvl="0"/>
            <a:r>
              <a:rPr lang="nl-NL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Phẩm chất</a:t>
            </a:r>
            <a:endParaRPr lang="en-US"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lvl="0"/>
            <a:r>
              <a:rPr lang="nl-NL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Có ý thức</a:t>
            </a:r>
            <a:r>
              <a:rPr lang="vi-VN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ham học hỏi.</a:t>
            </a:r>
            <a:endParaRPr lang="en-US"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59343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45c407e3387dca278e382816eec1a0d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" y="2477770"/>
            <a:ext cx="11986895" cy="4303395"/>
          </a:xfrm>
          <a:prstGeom prst="rect">
            <a:avLst/>
          </a:prstGeom>
        </p:spPr>
      </p:pic>
      <p:pic>
        <p:nvPicPr>
          <p:cNvPr id="3" name="图片 2" descr="5b7e6729cdfb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19655" y="-2621915"/>
            <a:ext cx="17860645" cy="13013055"/>
          </a:xfrm>
          <a:prstGeom prst="rect">
            <a:avLst/>
          </a:prstGeom>
        </p:spPr>
      </p:pic>
      <p:pic>
        <p:nvPicPr>
          <p:cNvPr id="4" name="图片 3" descr="5b6ce715ee4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2100" y="3671570"/>
            <a:ext cx="4408805" cy="3109595"/>
          </a:xfrm>
          <a:prstGeom prst="rect">
            <a:avLst/>
          </a:prstGeom>
        </p:spPr>
      </p:pic>
      <p:pic>
        <p:nvPicPr>
          <p:cNvPr id="5" name="图片 4" descr="6e3e461d6fe4261ffac34bab182ac1e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1020" y="273050"/>
            <a:ext cx="8569960" cy="4753610"/>
          </a:xfrm>
          <a:prstGeom prst="rect">
            <a:avLst/>
          </a:prstGeom>
        </p:spPr>
      </p:pic>
      <p:sp>
        <p:nvSpPr>
          <p:cNvPr id="8" name="文本框 6">
            <a:extLst>
              <a:ext uri="{FF2B5EF4-FFF2-40B4-BE49-F238E27FC236}">
                <a16:creationId xmlns:a16="http://schemas.microsoft.com/office/drawing/2014/main" id="{F2F8F327-023D-48FA-B4BB-F5EBD40F4840}"/>
              </a:ext>
            </a:extLst>
          </p:cNvPr>
          <p:cNvSpPr txBox="1"/>
          <p:nvPr/>
        </p:nvSpPr>
        <p:spPr>
          <a:xfrm>
            <a:off x="3615601" y="1322654"/>
            <a:ext cx="54589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HOẠT ĐỘNG 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UTM Amerika Sans" panose="02040603050506020204" pitchFamily="18" charset="0"/>
              <a:ea typeface="印品黑体" panose="00000500000000000000" pitchFamily="2" charset="-122"/>
              <a:cs typeface="+mn-cs"/>
              <a:sym typeface="印品黑体" panose="00000500000000000000" pitchFamily="2" charset="-122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:a16="http://schemas.microsoft.com/office/drawing/2014/main" id="{F2F8F327-023D-48FA-B4BB-F5EBD40F4840}"/>
              </a:ext>
            </a:extLst>
          </p:cNvPr>
          <p:cNvSpPr txBox="1"/>
          <p:nvPr/>
        </p:nvSpPr>
        <p:spPr>
          <a:xfrm>
            <a:off x="2755708" y="2246072"/>
            <a:ext cx="7101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Vai trò</a:t>
            </a:r>
            <a:r>
              <a:rPr kumimoji="0" lang="vi-VN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 của ánh sáng đối với đời sống con người</a:t>
            </a:r>
            <a:endParaRPr kumimoji="0" lang="vi-VN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merika Sans" panose="02040603050506020204" pitchFamily="18" charset="0"/>
              <a:ea typeface="印品黑体" panose="00000500000000000000" pitchFamily="2" charset="-122"/>
              <a:cs typeface="+mn-cs"/>
              <a:sym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784967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57746" y="951345"/>
            <a:ext cx="9547288" cy="4763728"/>
          </a:xfrm>
          <a:prstGeom prst="roundRect">
            <a:avLst/>
          </a:prstGeom>
          <a:solidFill>
            <a:schemeClr val="lt1">
              <a:alpha val="44000"/>
            </a:schemeClr>
          </a:solidFill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Aphrodite Pro" panose="02000000000000000000" pitchFamily="2" charset="0"/>
              </a:rPr>
              <a:t>Hãy tưởng tượng cuộc sống của con người sẽ ra sao nếu không có ánh sáng mặt trời.</a:t>
            </a:r>
            <a:endParaRPr lang="en-US" sz="5400" dirty="0">
              <a:solidFill>
                <a:schemeClr val="tx1">
                  <a:lumMod val="95000"/>
                  <a:lumOff val="5000"/>
                </a:schemeClr>
              </a:solidFill>
              <a:latin typeface="#9Slide05 Aphrodite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306088"/>
      </p:ext>
    </p:extLst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1200" y="508000"/>
            <a:ext cx="10760363" cy="5715073"/>
          </a:xfrm>
          <a:prstGeom prst="roundRect">
            <a:avLst/>
          </a:prstGeom>
          <a:solidFill>
            <a:schemeClr val="lt1">
              <a:alpha val="77000"/>
            </a:schemeClr>
          </a:solidFill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Nếu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ánh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Mặt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Trời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thì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Trái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Đất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sẽ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tối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đen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như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mực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. Con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sẽ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nhìn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thấy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mọi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thức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ăn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uống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sẽ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tấn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công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con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bệnh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tật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sẽ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con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yếu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đuối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chết</a:t>
            </a:r>
            <a:r>
              <a:rPr lang="en-US" altLang="en-US" sz="5400" b="1" dirty="0">
                <a:solidFill>
                  <a:srgbClr val="0070C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4763789"/>
      </p:ext>
    </p:extLst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3" descr="ce1ed7f935192fceca30dfb2bcebe602">
            <a:extLst>
              <a:ext uri="{FF2B5EF4-FFF2-40B4-BE49-F238E27FC236}">
                <a16:creationId xmlns:a16="http://schemas.microsoft.com/office/drawing/2014/main" id="{A8EEAF48-C342-439C-854B-7643657FD6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188" t="20367" r="10619" b="19944"/>
          <a:stretch>
            <a:fillRect/>
          </a:stretch>
        </p:blipFill>
        <p:spPr>
          <a:xfrm>
            <a:off x="178617" y="1086485"/>
            <a:ext cx="5984082" cy="2999379"/>
          </a:xfrm>
          <a:prstGeom prst="rect">
            <a:avLst/>
          </a:prstGeom>
        </p:spPr>
      </p:pic>
      <p:pic>
        <p:nvPicPr>
          <p:cNvPr id="7" name="图片 6" descr="5b7e6729cdfb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76799" y="-2325370"/>
            <a:ext cx="18660110" cy="11508740"/>
          </a:xfrm>
          <a:prstGeom prst="rect">
            <a:avLst/>
          </a:prstGeom>
        </p:spPr>
      </p:pic>
      <p:pic>
        <p:nvPicPr>
          <p:cNvPr id="2" name="图片 1" descr="6ccb8bc6dbe83c6ae811819d70909b6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pic>
        <p:nvPicPr>
          <p:cNvPr id="4" name="PA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82970" y="935355"/>
            <a:ext cx="6511925" cy="6511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5b7126e942e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6713" y="3195856"/>
            <a:ext cx="3745018" cy="3745018"/>
          </a:xfrm>
          <a:prstGeom prst="rect">
            <a:avLst/>
          </a:prstGeom>
        </p:spPr>
      </p:pic>
      <p:pic>
        <p:nvPicPr>
          <p:cNvPr id="8" name="Picture 8" descr="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219" y="2581137"/>
            <a:ext cx="4090737" cy="3229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69642" y="1522221"/>
            <a:ext cx="419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Vậy ánh sáng có vai trò như thế nào đối với đời sống của con người?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995227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6" descr="5b7e6729cdfb4">
            <a:extLst>
              <a:ext uri="{FF2B5EF4-FFF2-40B4-BE49-F238E27FC236}">
                <a16:creationId xmlns:a16="http://schemas.microsoft.com/office/drawing/2014/main" id="{261E6E0D-7760-47E0-AB1F-498278EBE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61465" y="-1555093"/>
            <a:ext cx="18660110" cy="11508740"/>
          </a:xfrm>
          <a:prstGeom prst="rect">
            <a:avLst/>
          </a:prstGeom>
        </p:spPr>
      </p:pic>
      <p:pic>
        <p:nvPicPr>
          <p:cNvPr id="3074" name="Picture 2" descr="Top những điểm đẹp nhất trên Vịnh Hạ Lo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7176">
            <a:off x="473318" y="590419"/>
            <a:ext cx="4935921" cy="27764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6" name="Picture 4" descr="Mùa vàng trên những thửa ruộng bậc thang vùng Tây Bắc - Cổng thông tin  ASEAN Việt Nam - BAN CHỈ ĐẠO THÔNG TIN, TUYÊN TRUYỀN ASE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613" y="432981"/>
            <a:ext cx="5052842" cy="28422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8" name="Picture 6" descr="Top 5 Công viên nước Sài Gòn hot nhất hiện nay - TopBrands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45" y="3612418"/>
            <a:ext cx="4752956" cy="26735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80" name="Picture 8" descr="9 Lợi ích của việc chơi thể thao không phải ai cũng biết đầy đủ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0441">
            <a:off x="6314784" y="3676521"/>
            <a:ext cx="5057231" cy="28446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图片 19">
            <a:extLst>
              <a:ext uri="{FF2B5EF4-FFF2-40B4-BE49-F238E27FC236}">
                <a16:creationId xmlns:a16="http://schemas.microsoft.com/office/drawing/2014/main" id="{01E8802E-9165-46F1-97F1-90F00D551B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091" y="4038922"/>
            <a:ext cx="2745506" cy="274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8526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b7e6729cdfb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19120" y="-1155700"/>
            <a:ext cx="18660110" cy="11508740"/>
          </a:xfrm>
          <a:prstGeom prst="rect">
            <a:avLst/>
          </a:prstGeom>
        </p:spPr>
      </p:pic>
      <p:pic>
        <p:nvPicPr>
          <p:cNvPr id="2" name="图片 1" descr="6ccb8bc6dbe83c6ae811819d70909b6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73885" y="830815"/>
            <a:ext cx="11307947" cy="4410931"/>
            <a:chOff x="1393903" y="168686"/>
            <a:chExt cx="9313121" cy="5340013"/>
          </a:xfrm>
        </p:grpSpPr>
        <p:sp>
          <p:nvSpPr>
            <p:cNvPr id="10" name="Rounded Rectangle 9"/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616927" y="936699"/>
              <a:ext cx="8346469" cy="4337826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2" name="五角星 22"/>
            <p:cNvSpPr/>
            <p:nvPr/>
          </p:nvSpPr>
          <p:spPr>
            <a:xfrm rot="645635">
              <a:off x="9828910" y="168686"/>
              <a:ext cx="878114" cy="878114"/>
            </a:xfrm>
            <a:prstGeom prst="star5">
              <a:avLst>
                <a:gd name="adj" fmla="val 30128"/>
                <a:gd name="hf" fmla="val 105146"/>
                <a:gd name="vf" fmla="val 11055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endParaRPr>
            </a:p>
          </p:txBody>
        </p:sp>
      </p:grpSp>
      <p:pic>
        <p:nvPicPr>
          <p:cNvPr id="14" name="图片 19">
            <a:extLst>
              <a:ext uri="{FF2B5EF4-FFF2-40B4-BE49-F238E27FC236}">
                <a16:creationId xmlns:a16="http://schemas.microsoft.com/office/drawing/2014/main" id="{21F0A421-6A89-4350-B804-6EF186E1DD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034" y="4204010"/>
            <a:ext cx="2653990" cy="2653990"/>
          </a:xfrm>
          <a:prstGeom prst="rect">
            <a:avLst/>
          </a:prstGeom>
        </p:spPr>
      </p:pic>
      <p:sp>
        <p:nvSpPr>
          <p:cNvPr id="15" name="文本框 2">
            <a:extLst>
              <a:ext uri="{FF2B5EF4-FFF2-40B4-BE49-F238E27FC236}">
                <a16:creationId xmlns:a16="http://schemas.microsoft.com/office/drawing/2014/main" id="{36B689D1-0D66-46CA-A180-A4C5AC1A8D35}"/>
              </a:ext>
            </a:extLst>
          </p:cNvPr>
          <p:cNvSpPr txBox="1"/>
          <p:nvPr/>
        </p:nvSpPr>
        <p:spPr>
          <a:xfrm>
            <a:off x="821458" y="373352"/>
            <a:ext cx="100882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0070C0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Flavour" panose="02040603050506020204" pitchFamily="18" charset="0"/>
                <a:ea typeface="inpin heiti" charset="-122"/>
                <a:cs typeface="+mn-cs"/>
              </a:rPr>
              <a:t>KẾT LUẬN</a:t>
            </a:r>
            <a:endParaRPr kumimoji="0" lang="zh-CN" altLang="en-US" sz="6000" b="0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rgbClr val="0070C0"/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UTM Flavour" panose="02040603050506020204" pitchFamily="18" charset="0"/>
              <a:ea typeface="inpin heiti" charset="-122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68488" y="1596338"/>
            <a:ext cx="968880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Nếu Mặt Trời không chiếu sáng, khi đó khắp nơi sẽ tối đen như mực. Chúng ta sẽ không nhìn thấy mọi vật.</a:t>
            </a:r>
          </a:p>
          <a:p>
            <a:pPr algn="just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Ánh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tác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lên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mỗi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chúng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suốt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cả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cuộc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đời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Nó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giúp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chúng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thức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ăn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sưởi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ấm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sức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khỏe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Nhờ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ánh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mà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chúng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cảm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nhận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tất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cả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vẻ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đẹp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thiên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nhiên</a:t>
            </a:r>
            <a:r>
              <a:rPr lang="en-US" altLang="en-US" sz="32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  <a:cs typeface="Times New Roman" panose="02020603050405020304" pitchFamily="18" charset="0"/>
              </a:rPr>
              <a:t>.</a:t>
            </a:r>
            <a:endParaRPr kumimoji="1" lang="en-US" altLang="en-US" sz="3200" b="1" dirty="0">
              <a:solidFill>
                <a:srgbClr val="002060"/>
              </a:solidFill>
              <a:latin typeface="UVF TypoSlabserif" panose="02000403050000020004" pitchFamily="2" charset="0"/>
              <a:ea typeface="UVF Typewriterhand" panose="02000603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031056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45c407e3387dca278e382816eec1a0d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" y="2477770"/>
            <a:ext cx="11986895" cy="4303395"/>
          </a:xfrm>
          <a:prstGeom prst="rect">
            <a:avLst/>
          </a:prstGeom>
        </p:spPr>
      </p:pic>
      <p:pic>
        <p:nvPicPr>
          <p:cNvPr id="3" name="图片 2" descr="5b7e6729cdfb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19655" y="-2621915"/>
            <a:ext cx="17860645" cy="13013055"/>
          </a:xfrm>
          <a:prstGeom prst="rect">
            <a:avLst/>
          </a:prstGeom>
        </p:spPr>
      </p:pic>
      <p:pic>
        <p:nvPicPr>
          <p:cNvPr id="4" name="图片 3" descr="5b6ce715ee4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2100" y="3671570"/>
            <a:ext cx="4408805" cy="3109595"/>
          </a:xfrm>
          <a:prstGeom prst="rect">
            <a:avLst/>
          </a:prstGeom>
        </p:spPr>
      </p:pic>
      <p:pic>
        <p:nvPicPr>
          <p:cNvPr id="5" name="图片 4" descr="6e3e461d6fe4261ffac34bab182ac1e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1020" y="273050"/>
            <a:ext cx="8569960" cy="4753610"/>
          </a:xfrm>
          <a:prstGeom prst="rect">
            <a:avLst/>
          </a:prstGeom>
        </p:spPr>
      </p:pic>
      <p:sp>
        <p:nvSpPr>
          <p:cNvPr id="8" name="文本框 6">
            <a:extLst>
              <a:ext uri="{FF2B5EF4-FFF2-40B4-BE49-F238E27FC236}">
                <a16:creationId xmlns:a16="http://schemas.microsoft.com/office/drawing/2014/main" id="{F2F8F327-023D-48FA-B4BB-F5EBD40F4840}"/>
              </a:ext>
            </a:extLst>
          </p:cNvPr>
          <p:cNvSpPr txBox="1"/>
          <p:nvPr/>
        </p:nvSpPr>
        <p:spPr>
          <a:xfrm>
            <a:off x="3588707" y="1322654"/>
            <a:ext cx="54589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HOẠT ĐỘNG </a:t>
            </a:r>
            <a:r>
              <a:rPr kumimoji="0" lang="vi-VN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2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merika Sans" panose="02040603050506020204" pitchFamily="18" charset="0"/>
              <a:ea typeface="印品黑体" panose="00000500000000000000" pitchFamily="2" charset="-122"/>
              <a:cs typeface="+mn-cs"/>
              <a:sym typeface="印品黑体" panose="00000500000000000000" pitchFamily="2" charset="-122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:a16="http://schemas.microsoft.com/office/drawing/2014/main" id="{F2F8F327-023D-48FA-B4BB-F5EBD40F4840}"/>
              </a:ext>
            </a:extLst>
          </p:cNvPr>
          <p:cNvSpPr txBox="1"/>
          <p:nvPr/>
        </p:nvSpPr>
        <p:spPr>
          <a:xfrm>
            <a:off x="2755708" y="2246072"/>
            <a:ext cx="7101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Vai trò</a:t>
            </a:r>
            <a:r>
              <a:rPr kumimoji="0" lang="vi-VN" altLang="zh-CN" sz="44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 của ánh sáng đối với đời </a:t>
            </a:r>
            <a:r>
              <a:rPr kumimoji="0" lang="vi-VN" altLang="zh-CN" sz="4400" b="0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rPr>
              <a:t>sống động vật</a:t>
            </a:r>
            <a:endParaRPr kumimoji="0" lang="vi-VN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merika Sans" panose="02040603050506020204" pitchFamily="18" charset="0"/>
              <a:ea typeface="印品黑体" panose="00000500000000000000" pitchFamily="2" charset="-122"/>
              <a:cs typeface="+mn-cs"/>
              <a:sym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79860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9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542</Words>
  <Application>Microsoft Office PowerPoint</Application>
  <PresentationFormat>Widescreen</PresentationFormat>
  <Paragraphs>60</Paragraphs>
  <Slides>19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19</vt:i4>
      </vt:variant>
    </vt:vector>
  </HeadingPairs>
  <TitlesOfParts>
    <vt:vector size="53" baseType="lpstr">
      <vt:lpstr>UTM Amerika Sans</vt:lpstr>
      <vt:lpstr>印品黑体</vt:lpstr>
      <vt:lpstr>UTM Beautiful Caps</vt:lpstr>
      <vt:lpstr>UTM Thanh Nhac TL</vt:lpstr>
      <vt:lpstr>#9Slide04 Rokkitt Black</vt:lpstr>
      <vt:lpstr>#9Slide03 Arima Madurai Black</vt:lpstr>
      <vt:lpstr>等线</vt:lpstr>
      <vt:lpstr>Calibri Light</vt:lpstr>
      <vt:lpstr>#9Slide03 AmpleSoft</vt:lpstr>
      <vt:lpstr>SVN-Newton</vt:lpstr>
      <vt:lpstr>Arial</vt:lpstr>
      <vt:lpstr>UTM Fleur</vt:lpstr>
      <vt:lpstr>#9Slide05 Aphrodite Pro</vt:lpstr>
      <vt:lpstr>宋体</vt:lpstr>
      <vt:lpstr>UTM Showcard</vt:lpstr>
      <vt:lpstr>#9Slide07 HoneyCream</vt:lpstr>
      <vt:lpstr>#9Slide03 AmpleSoft Bold</vt:lpstr>
      <vt:lpstr>UTM Flavour</vt:lpstr>
      <vt:lpstr>Calibri</vt:lpstr>
      <vt:lpstr>UVF TypoSlabserif</vt:lpstr>
      <vt:lpstr>Times New Roman</vt:lpstr>
      <vt:lpstr>Office Theme</vt:lpstr>
      <vt:lpstr>Office 主题</vt:lpstr>
      <vt:lpstr>1_Office 主题</vt:lpstr>
      <vt:lpstr>2_Office 主题</vt:lpstr>
      <vt:lpstr>Custom Design</vt:lpstr>
      <vt:lpstr>3_Office 主题</vt:lpstr>
      <vt:lpstr>4_Office 主题</vt:lpstr>
      <vt:lpstr>5_Office 主题</vt:lpstr>
      <vt:lpstr>6_Office 主题</vt:lpstr>
      <vt:lpstr>7_Office 主题</vt:lpstr>
      <vt:lpstr>8_Office 主题</vt:lpstr>
      <vt:lpstr>9_Office 主题</vt:lpstr>
      <vt:lpstr>10_Office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Mangnon</dc:creator>
  <cp:keywords>MANG NON</cp:keywords>
  <cp:lastModifiedBy>Lan Anh Dương</cp:lastModifiedBy>
  <cp:revision>29</cp:revision>
  <dcterms:created xsi:type="dcterms:W3CDTF">2022-02-05T03:57:53Z</dcterms:created>
  <dcterms:modified xsi:type="dcterms:W3CDTF">2023-07-23T14:38:32Z</dcterms:modified>
</cp:coreProperties>
</file>