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handoutMasterIdLst>
    <p:handoutMasterId r:id="rId31"/>
  </p:handoutMasterIdLst>
  <p:sldIdLst>
    <p:sldId id="257" r:id="rId2"/>
    <p:sldId id="260" r:id="rId3"/>
    <p:sldId id="277" r:id="rId4"/>
    <p:sldId id="278" r:id="rId5"/>
    <p:sldId id="276" r:id="rId6"/>
    <p:sldId id="275" r:id="rId7"/>
    <p:sldId id="261" r:id="rId8"/>
    <p:sldId id="279" r:id="rId9"/>
    <p:sldId id="280" r:id="rId10"/>
    <p:sldId id="281" r:id="rId11"/>
    <p:sldId id="259" r:id="rId12"/>
    <p:sldId id="285" r:id="rId13"/>
    <p:sldId id="286" r:id="rId14"/>
    <p:sldId id="287" r:id="rId15"/>
    <p:sldId id="284" r:id="rId16"/>
    <p:sldId id="269" r:id="rId17"/>
    <p:sldId id="283" r:id="rId18"/>
    <p:sldId id="282" r:id="rId19"/>
    <p:sldId id="266" r:id="rId20"/>
    <p:sldId id="258" r:id="rId21"/>
    <p:sldId id="268" r:id="rId22"/>
    <p:sldId id="288" r:id="rId23"/>
    <p:sldId id="289" r:id="rId24"/>
    <p:sldId id="290" r:id="rId25"/>
    <p:sldId id="292" r:id="rId26"/>
    <p:sldId id="293" r:id="rId27"/>
    <p:sldId id="291" r:id="rId28"/>
    <p:sldId id="265" r:id="rId29"/>
    <p:sldId id="274" r:id="rId30"/>
  </p:sldIdLst>
  <p:sldSz cx="12192000" cy="6858000"/>
  <p:notesSz cx="6858000" cy="9144000"/>
  <p:embeddedFontLst>
    <p:embeddedFont>
      <p:font typeface="#9Slide03 AmpleSoft Bold" panose="02000000000000000000" pitchFamily="2" charset="0"/>
      <p:regular r:id="rId32"/>
    </p:embeddedFont>
    <p:embeddedFont>
      <p:font typeface="#9Slide04 Goku Stencil" pitchFamily="2" charset="0"/>
      <p:regular r:id="rId33"/>
    </p:embeddedFont>
    <p:embeddedFont>
      <p:font typeface="#9Slide04 Vindeco" panose="02000500000000000000" pitchFamily="2" charset="0"/>
      <p:regular r:id="rId34"/>
    </p:embeddedFont>
    <p:embeddedFont>
      <p:font typeface="#9Slide05 ButterScotch" pitchFamily="2" charset="0"/>
      <p:regular r:id="rId35"/>
    </p:embeddedFont>
    <p:embeddedFont>
      <p:font typeface="#9Slide05 RollingPen " panose="02000507000000020004" pitchFamily="2" charset="0"/>
      <p:regular r:id="rId36"/>
    </p:embeddedFont>
    <p:embeddedFont>
      <p:font typeface="#9Slide05 SVNEgregio Script" panose="02000500000000000000" pitchFamily="2" charset="0"/>
      <p:regular r:id="rId37"/>
    </p:embeddedFont>
    <p:embeddedFont>
      <p:font typeface="#9Slide05 SVNKitten" pitchFamily="2" charset="0"/>
      <p:regular r:id="rId38"/>
    </p:embeddedFont>
    <p:embeddedFont>
      <p:font typeface="#9Slide07 Cadena" panose="02000503000000020004" pitchFamily="2" charset="0"/>
      <p:bold r:id="rId39"/>
    </p:embeddedFont>
    <p:embeddedFont>
      <p:font typeface="#9Slide07 HoneyCream" pitchFamily="2" charset="0"/>
      <p:regular r:id="rId40"/>
    </p:embeddedFont>
    <p:embeddedFont>
      <p:font typeface="#9Slide07 IcielBC Cubano Normal" panose="00000500000000000000" pitchFamily="2" charset="0"/>
      <p:regular r:id="rId41"/>
    </p:embeddedFont>
    <p:embeddedFont>
      <p:font typeface="#9Slide07 SVNMelissa" panose="00000500000000000000" pitchFamily="2" charset="0"/>
      <p:regular r:id="rId42"/>
    </p:embeddedFont>
    <p:embeddedFont>
      <p:font typeface="#9Slide07 SVNZero" panose="02040603050506020204" pitchFamily="18" charset="0"/>
      <p:regular r:id="rId43"/>
    </p:embeddedFont>
    <p:embeddedFont>
      <p:font typeface="Adobe Garamond Pro Bold" panose="02020702060506020403" charset="0"/>
      <p:bold r:id="rId44"/>
      <p:boldItalic r:id="rId45"/>
    </p:embeddedFont>
    <p:embeddedFont>
      <p:font typeface="Alex Brush" panose="020B0604020202020204" charset="0"/>
      <p:regular r:id="rId46"/>
    </p:embeddedFont>
    <p:embeddedFont>
      <p:font typeface="Calibri" panose="020F0502020204030204" pitchFamily="34" charset="0"/>
      <p:regular r:id="rId47"/>
      <p:bold r:id="rId48"/>
      <p:italic r:id="rId49"/>
      <p:boldItalic r:id="rId50"/>
    </p:embeddedFont>
    <p:embeddedFont>
      <p:font typeface="Calibri Light" panose="020F0302020204030204" pitchFamily="34" charset="0"/>
      <p:regular r:id="rId51"/>
      <p:italic r:id="rId52"/>
    </p:embeddedFont>
    <p:embeddedFont>
      <p:font typeface="KG Broken Vessels Sketch" panose="020B0604020202020204" charset="0"/>
      <p:regular r:id="rId53"/>
    </p:embeddedFont>
    <p:embeddedFont>
      <p:font typeface="SVN-Newton" panose="02040603050506020204" pitchFamily="18" charset="0"/>
      <p:regular r:id="rId54"/>
    </p:embeddedFont>
    <p:embeddedFont>
      <p:font typeface="SVN-Transformer" pitchFamily="2" charset="0"/>
      <p:bold r:id="rId55"/>
    </p:embeddedFont>
    <p:embeddedFont>
      <p:font typeface="UVF Mussica Swash" panose="04000000000000000000" pitchFamily="82" charset="0"/>
      <p:regular r:id="rId56"/>
    </p:embeddedFont>
    <p:embeddedFont>
      <p:font typeface="UVF Typewriterhand" panose="02000603000000000000" pitchFamily="2" charset="0"/>
      <p:regular r:id="rId57"/>
    </p:embeddedFont>
    <p:embeddedFont>
      <p:font typeface="UVF TypoSlabserif" panose="02000403050000020004" pitchFamily="2" charset="0"/>
      <p:regular r:id="rId5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C0A3"/>
    <a:srgbClr val="70391B"/>
    <a:srgbClr val="FDE3E9"/>
    <a:srgbClr val="8FAB9D"/>
    <a:srgbClr val="EDE0D4"/>
    <a:srgbClr val="7F4F24"/>
    <a:srgbClr val="C96731"/>
    <a:srgbClr val="106FE2"/>
    <a:srgbClr val="FF5050"/>
    <a:srgbClr val="A68A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049" autoAdjust="0"/>
    <p:restoredTop sz="94660"/>
  </p:normalViewPr>
  <p:slideViewPr>
    <p:cSldViewPr snapToGrid="0">
      <p:cViewPr>
        <p:scale>
          <a:sx n="75" d="100"/>
          <a:sy n="75" d="100"/>
        </p:scale>
        <p:origin x="182" y="326"/>
      </p:cViewPr>
      <p:guideLst/>
    </p:cSldViewPr>
  </p:slideViewPr>
  <p:notesTextViewPr>
    <p:cViewPr>
      <p:scale>
        <a:sx n="1" d="1"/>
        <a:sy n="1" d="1"/>
      </p:scale>
      <p:origin x="0" y="0"/>
    </p:cViewPr>
  </p:notesTextViewPr>
  <p:notesViewPr>
    <p:cSldViewPr snapToGrid="0">
      <p:cViewPr varScale="1">
        <p:scale>
          <a:sx n="50" d="100"/>
          <a:sy n="50" d="100"/>
        </p:scale>
        <p:origin x="1784" y="2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font" Target="fonts/font2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8" Type="http://schemas.openxmlformats.org/officeDocument/2006/relationships/font" Target="fonts/font27.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font" Target="fonts/font25.fntdata"/><Relationship Id="rId8" Type="http://schemas.openxmlformats.org/officeDocument/2006/relationships/slide" Target="slides/slide7.xml"/><Relationship Id="rId51" Type="http://schemas.openxmlformats.org/officeDocument/2006/relationships/font" Target="fonts/font2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0.fntdata"/><Relationship Id="rId54" Type="http://schemas.openxmlformats.org/officeDocument/2006/relationships/font" Target="fonts/font23.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font" Target="fonts/font26.fntdata"/><Relationship Id="rId10" Type="http://schemas.openxmlformats.org/officeDocument/2006/relationships/slide" Target="slides/slide9.xml"/><Relationship Id="rId31" Type="http://schemas.openxmlformats.org/officeDocument/2006/relationships/handoutMaster" Target="handoutMasters/handoutMaster1.xml"/><Relationship Id="rId44" Type="http://schemas.openxmlformats.org/officeDocument/2006/relationships/font" Target="fonts/font13.fntdata"/><Relationship Id="rId52" Type="http://schemas.openxmlformats.org/officeDocument/2006/relationships/font" Target="fonts/font21.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05DB288-75B4-4215-A658-DEB11674F23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53E17A2-9E1D-4E00-9DD9-1E73AF9DBA3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312EB1-8B43-40B0-9061-892DAE4F67D3}" type="datetimeFigureOut">
              <a:rPr lang="en-US" smtClean="0"/>
              <a:t>2/20/2022</a:t>
            </a:fld>
            <a:endParaRPr lang="en-US"/>
          </a:p>
        </p:txBody>
      </p:sp>
      <p:sp>
        <p:nvSpPr>
          <p:cNvPr id="4" name="Footer Placeholder 3">
            <a:extLst>
              <a:ext uri="{FF2B5EF4-FFF2-40B4-BE49-F238E27FC236}">
                <a16:creationId xmlns:a16="http://schemas.microsoft.com/office/drawing/2014/main" id="{8FF9C3F0-CED8-4A2D-8ECC-6766396427F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F425A76-4F32-4D33-9A18-2CA1F24EE0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5F6E1D-1295-416B-8A76-4403245FAFB8}" type="slidenum">
              <a:rPr lang="en-US" smtClean="0"/>
              <a:t>‹#›</a:t>
            </a:fld>
            <a:endParaRPr lang="en-US"/>
          </a:p>
        </p:txBody>
      </p:sp>
    </p:spTree>
    <p:extLst>
      <p:ext uri="{BB962C8B-B14F-4D97-AF65-F5344CB8AC3E}">
        <p14:creationId xmlns:p14="http://schemas.microsoft.com/office/powerpoint/2010/main" val="96404608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microsoft.com/office/2007/relationships/hdphoto" Target="../media/hdphoto1.wdp"/><Relationship Id="rId9" Type="http://schemas.openxmlformats.org/officeDocument/2006/relationships/image" Target="../media/image19.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5.png"/><Relationship Id="rId3" Type="http://schemas.microsoft.com/office/2007/relationships/hdphoto" Target="../media/hdphoto1.wdp"/><Relationship Id="rId7"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microsoft.com/office/2007/relationships/hdphoto" Target="../media/hdphoto2.wdp"/><Relationship Id="rId2"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png"/><Relationship Id="rId10" Type="http://schemas.openxmlformats.org/officeDocument/2006/relationships/image" Target="../media/image33.pn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image" Target="../media/image35.png"/><Relationship Id="rId1" Type="http://schemas.openxmlformats.org/officeDocument/2006/relationships/slideMaster" Target="../slideMasters/slideMaster1.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 Id="rId14" Type="http://schemas.openxmlformats.org/officeDocument/2006/relationships/image" Target="../media/image47.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E6CCB2"/>
        </a:solidFill>
        <a:effectLst/>
      </p:bgPr>
    </p:bg>
    <p:spTree>
      <p:nvGrpSpPr>
        <p:cNvPr id="1" name=""/>
        <p:cNvGrpSpPr/>
        <p:nvPr/>
      </p:nvGrpSpPr>
      <p:grpSpPr>
        <a:xfrm>
          <a:off x="0" y="0"/>
          <a:ext cx="0" cy="0"/>
          <a:chOff x="0" y="0"/>
          <a:chExt cx="0" cy="0"/>
        </a:xfrm>
      </p:grpSpPr>
      <p:grpSp>
        <p:nvGrpSpPr>
          <p:cNvPr id="157" name="Group 156">
            <a:extLst>
              <a:ext uri="{FF2B5EF4-FFF2-40B4-BE49-F238E27FC236}">
                <a16:creationId xmlns:a16="http://schemas.microsoft.com/office/drawing/2014/main" id="{C3A51584-F643-4FA1-BAAF-8EA67E8F3BC0}"/>
              </a:ext>
            </a:extLst>
          </p:cNvPr>
          <p:cNvGrpSpPr/>
          <p:nvPr userDrawn="1"/>
        </p:nvGrpSpPr>
        <p:grpSpPr>
          <a:xfrm>
            <a:off x="-20776" y="-22302"/>
            <a:ext cx="12211250" cy="6880302"/>
            <a:chOff x="-9625" y="-22302"/>
            <a:chExt cx="12211250" cy="7033770"/>
          </a:xfrm>
        </p:grpSpPr>
        <p:cxnSp>
          <p:nvCxnSpPr>
            <p:cNvPr id="28" name="Straight Connector 27">
              <a:extLst>
                <a:ext uri="{FF2B5EF4-FFF2-40B4-BE49-F238E27FC236}">
                  <a16:creationId xmlns:a16="http://schemas.microsoft.com/office/drawing/2014/main" id="{16A73372-7BC5-404E-9FED-A4C4DDFAAF3C}"/>
                </a:ext>
              </a:extLst>
            </p:cNvPr>
            <p:cNvCxnSpPr>
              <a:cxnSpLocks/>
            </p:cNvCxnSpPr>
            <p:nvPr userDrawn="1"/>
          </p:nvCxnSpPr>
          <p:spPr>
            <a:xfrm>
              <a:off x="0" y="42351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F144300-A2D2-4A03-A06C-4E274C2E17E3}"/>
                </a:ext>
              </a:extLst>
            </p:cNvPr>
            <p:cNvCxnSpPr>
              <a:cxnSpLocks/>
            </p:cNvCxnSpPr>
            <p:nvPr userDrawn="1"/>
          </p:nvCxnSpPr>
          <p:spPr>
            <a:xfrm>
              <a:off x="0" y="95290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93E6502-B28F-4DEC-9CE7-E58BD4AA952E}"/>
                </a:ext>
              </a:extLst>
            </p:cNvPr>
            <p:cNvCxnSpPr>
              <a:cxnSpLocks/>
            </p:cNvCxnSpPr>
            <p:nvPr userDrawn="1"/>
          </p:nvCxnSpPr>
          <p:spPr>
            <a:xfrm>
              <a:off x="-9625" y="152079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911A156-7D09-42AE-8967-6CD01C284CFD}"/>
                </a:ext>
              </a:extLst>
            </p:cNvPr>
            <p:cNvCxnSpPr>
              <a:cxnSpLocks/>
            </p:cNvCxnSpPr>
            <p:nvPr userDrawn="1"/>
          </p:nvCxnSpPr>
          <p:spPr>
            <a:xfrm>
              <a:off x="9625" y="205980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9A2D391-5A8D-455D-99DE-113CA598C1BF}"/>
                </a:ext>
              </a:extLst>
            </p:cNvPr>
            <p:cNvCxnSpPr>
              <a:cxnSpLocks/>
            </p:cNvCxnSpPr>
            <p:nvPr userDrawn="1"/>
          </p:nvCxnSpPr>
          <p:spPr>
            <a:xfrm>
              <a:off x="9625" y="258919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C6611CD-BDAF-4A04-AC6E-99427A265D53}"/>
                </a:ext>
              </a:extLst>
            </p:cNvPr>
            <p:cNvCxnSpPr>
              <a:cxnSpLocks/>
            </p:cNvCxnSpPr>
            <p:nvPr userDrawn="1"/>
          </p:nvCxnSpPr>
          <p:spPr>
            <a:xfrm>
              <a:off x="0" y="315708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5A0BB79-7208-440D-86C3-0414BC2D6612}"/>
                </a:ext>
              </a:extLst>
            </p:cNvPr>
            <p:cNvCxnSpPr>
              <a:cxnSpLocks/>
            </p:cNvCxnSpPr>
            <p:nvPr userDrawn="1"/>
          </p:nvCxnSpPr>
          <p:spPr>
            <a:xfrm>
              <a:off x="9625" y="372497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35A9A38-23FA-433B-98B8-0201FD4123A9}"/>
                </a:ext>
              </a:extLst>
            </p:cNvPr>
            <p:cNvCxnSpPr>
              <a:cxnSpLocks/>
            </p:cNvCxnSpPr>
            <p:nvPr userDrawn="1"/>
          </p:nvCxnSpPr>
          <p:spPr>
            <a:xfrm>
              <a:off x="9625" y="425436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F7C43E1-241A-4F1E-A77E-E93415452466}"/>
                </a:ext>
              </a:extLst>
            </p:cNvPr>
            <p:cNvCxnSpPr>
              <a:cxnSpLocks/>
            </p:cNvCxnSpPr>
            <p:nvPr userDrawn="1"/>
          </p:nvCxnSpPr>
          <p:spPr>
            <a:xfrm>
              <a:off x="0" y="482225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5712874-53A5-4D6A-AC53-EB06554FCC7F}"/>
                </a:ext>
              </a:extLst>
            </p:cNvPr>
            <p:cNvCxnSpPr>
              <a:cxnSpLocks/>
            </p:cNvCxnSpPr>
            <p:nvPr userDrawn="1"/>
          </p:nvCxnSpPr>
          <p:spPr>
            <a:xfrm>
              <a:off x="0" y="534202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45B6606-8C62-4700-8D59-2D85B2AC1076}"/>
                </a:ext>
              </a:extLst>
            </p:cNvPr>
            <p:cNvCxnSpPr>
              <a:cxnSpLocks/>
            </p:cNvCxnSpPr>
            <p:nvPr userDrawn="1"/>
          </p:nvCxnSpPr>
          <p:spPr>
            <a:xfrm>
              <a:off x="0" y="587141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C64254A-1421-4793-A9EB-EEE6FC70AD95}"/>
                </a:ext>
              </a:extLst>
            </p:cNvPr>
            <p:cNvCxnSpPr>
              <a:cxnSpLocks/>
            </p:cNvCxnSpPr>
            <p:nvPr userDrawn="1"/>
          </p:nvCxnSpPr>
          <p:spPr>
            <a:xfrm>
              <a:off x="-9625" y="643930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B6C436F-7ADF-4046-AF1F-6BA571651A8F}"/>
                </a:ext>
              </a:extLst>
            </p:cNvPr>
            <p:cNvCxnSpPr>
              <a:cxnSpLocks/>
            </p:cNvCxnSpPr>
            <p:nvPr userDrawn="1"/>
          </p:nvCxnSpPr>
          <p:spPr>
            <a:xfrm>
              <a:off x="1202357"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D4A19A17-D506-4017-A3FE-A3C641F34015}"/>
                </a:ext>
              </a:extLst>
            </p:cNvPr>
            <p:cNvCxnSpPr>
              <a:cxnSpLocks/>
            </p:cNvCxnSpPr>
            <p:nvPr userDrawn="1"/>
          </p:nvCxnSpPr>
          <p:spPr>
            <a:xfrm>
              <a:off x="1192732"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DB2BC4F-982E-4C91-B727-4A2F36C4CEB0}"/>
                </a:ext>
              </a:extLst>
            </p:cNvPr>
            <p:cNvCxnSpPr>
              <a:cxnSpLocks/>
            </p:cNvCxnSpPr>
            <p:nvPr userDrawn="1"/>
          </p:nvCxnSpPr>
          <p:spPr>
            <a:xfrm>
              <a:off x="1202357"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FEEB591-BB1A-4645-97DF-062B01F55A45}"/>
                </a:ext>
              </a:extLst>
            </p:cNvPr>
            <p:cNvCxnSpPr>
              <a:cxnSpLocks/>
            </p:cNvCxnSpPr>
            <p:nvPr userDrawn="1"/>
          </p:nvCxnSpPr>
          <p:spPr>
            <a:xfrm>
              <a:off x="1199121"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21413C5-6476-4199-B817-CBFE2651BD24}"/>
                </a:ext>
              </a:extLst>
            </p:cNvPr>
            <p:cNvCxnSpPr>
              <a:cxnSpLocks/>
            </p:cNvCxnSpPr>
            <p:nvPr userDrawn="1"/>
          </p:nvCxnSpPr>
          <p:spPr>
            <a:xfrm>
              <a:off x="1202357"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4C326729-5853-4151-B465-8A629F4195F8}"/>
                </a:ext>
              </a:extLst>
            </p:cNvPr>
            <p:cNvCxnSpPr>
              <a:cxnSpLocks/>
            </p:cNvCxnSpPr>
            <p:nvPr userDrawn="1"/>
          </p:nvCxnSpPr>
          <p:spPr>
            <a:xfrm>
              <a:off x="1204049" y="58714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1CB88357-F95D-417F-9CD6-4E07A949CAA5}"/>
                </a:ext>
              </a:extLst>
            </p:cNvPr>
            <p:cNvCxnSpPr>
              <a:cxnSpLocks/>
            </p:cNvCxnSpPr>
            <p:nvPr userDrawn="1"/>
          </p:nvCxnSpPr>
          <p:spPr>
            <a:xfrm>
              <a:off x="2118931"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30C85EF8-E9B1-4742-9284-568F056186C6}"/>
                </a:ext>
              </a:extLst>
            </p:cNvPr>
            <p:cNvGrpSpPr/>
            <p:nvPr userDrawn="1"/>
          </p:nvGrpSpPr>
          <p:grpSpPr>
            <a:xfrm>
              <a:off x="2100687" y="-22302"/>
              <a:ext cx="27981" cy="7003011"/>
              <a:chOff x="2100687" y="0"/>
              <a:chExt cx="27981" cy="7003011"/>
            </a:xfrm>
          </p:grpSpPr>
          <p:cxnSp>
            <p:nvCxnSpPr>
              <p:cNvPr id="57" name="Straight Connector 56">
                <a:extLst>
                  <a:ext uri="{FF2B5EF4-FFF2-40B4-BE49-F238E27FC236}">
                    <a16:creationId xmlns:a16="http://schemas.microsoft.com/office/drawing/2014/main" id="{DE015C8F-1A85-4130-861B-A6BB7A59C4BA}"/>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66AA5D6-F092-4694-ACCD-0529204FD6F5}"/>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C04C59B7-12B4-4C85-A2A5-1D11C6D78ABF}"/>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F38F20D2-50DB-4565-9C5C-825BA34557DA}"/>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8FCA50B-0764-4887-96D3-8DFEABF9098B}"/>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C75AF2B-0F27-405B-A853-23052A47FAAE}"/>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DCC316F3-DBB0-466F-9228-2FB359853484}"/>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cxnSp>
          <p:nvCxnSpPr>
            <p:cNvPr id="69" name="Straight Connector 68">
              <a:extLst>
                <a:ext uri="{FF2B5EF4-FFF2-40B4-BE49-F238E27FC236}">
                  <a16:creationId xmlns:a16="http://schemas.microsoft.com/office/drawing/2014/main" id="{4309FFD8-4644-423B-8D22-223EDCD3F07E}"/>
                </a:ext>
              </a:extLst>
            </p:cNvPr>
            <p:cNvCxnSpPr>
              <a:cxnSpLocks/>
            </p:cNvCxnSpPr>
            <p:nvPr userDrawn="1"/>
          </p:nvCxnSpPr>
          <p:spPr>
            <a:xfrm>
              <a:off x="1204049"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15100F46-C901-471F-A0FB-ACA2F44E65DB}"/>
                </a:ext>
              </a:extLst>
            </p:cNvPr>
            <p:cNvCxnSpPr>
              <a:cxnSpLocks/>
            </p:cNvCxnSpPr>
            <p:nvPr userDrawn="1"/>
          </p:nvCxnSpPr>
          <p:spPr>
            <a:xfrm>
              <a:off x="1194424"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DFD88F2-DA7F-4567-861B-BAEF0515B854}"/>
                </a:ext>
              </a:extLst>
            </p:cNvPr>
            <p:cNvCxnSpPr>
              <a:cxnSpLocks/>
            </p:cNvCxnSpPr>
            <p:nvPr userDrawn="1"/>
          </p:nvCxnSpPr>
          <p:spPr>
            <a:xfrm>
              <a:off x="1204049"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3FDBB5F-F169-426C-A6AA-CE013B214B5E}"/>
                </a:ext>
              </a:extLst>
            </p:cNvPr>
            <p:cNvCxnSpPr>
              <a:cxnSpLocks/>
            </p:cNvCxnSpPr>
            <p:nvPr userDrawn="1"/>
          </p:nvCxnSpPr>
          <p:spPr>
            <a:xfrm>
              <a:off x="1200813"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F81D281A-AC95-4C89-A410-D1E3566D416C}"/>
                </a:ext>
              </a:extLst>
            </p:cNvPr>
            <p:cNvCxnSpPr>
              <a:cxnSpLocks/>
            </p:cNvCxnSpPr>
            <p:nvPr userDrawn="1"/>
          </p:nvCxnSpPr>
          <p:spPr>
            <a:xfrm>
              <a:off x="1204049"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80" name="Group 79">
              <a:extLst>
                <a:ext uri="{FF2B5EF4-FFF2-40B4-BE49-F238E27FC236}">
                  <a16:creationId xmlns:a16="http://schemas.microsoft.com/office/drawing/2014/main" id="{DA214568-4D6B-4850-B580-1291020146B3}"/>
                </a:ext>
              </a:extLst>
            </p:cNvPr>
            <p:cNvGrpSpPr/>
            <p:nvPr userDrawn="1"/>
          </p:nvGrpSpPr>
          <p:grpSpPr>
            <a:xfrm>
              <a:off x="2957132" y="458802"/>
              <a:ext cx="9625" cy="5959643"/>
              <a:chOff x="1346824" y="603185"/>
              <a:chExt cx="9625" cy="5959643"/>
            </a:xfrm>
          </p:grpSpPr>
          <p:cxnSp>
            <p:nvCxnSpPr>
              <p:cNvPr id="74" name="Straight Connector 73">
                <a:extLst>
                  <a:ext uri="{FF2B5EF4-FFF2-40B4-BE49-F238E27FC236}">
                    <a16:creationId xmlns:a16="http://schemas.microsoft.com/office/drawing/2014/main" id="{1376C9EA-1E45-4EFC-9781-D2DAD1A46320}"/>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2C33A980-7E8B-41EE-889D-0FF0806FB1E9}"/>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2451E3DE-F556-4E40-AA0A-446450B30D5D}"/>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7DBC1EE8-3466-486E-B7C6-2DFBC6C8EE62}"/>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9624981-B4EE-44FD-A9A4-B1640F5EA487}"/>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8AE492BD-98A3-4535-8068-B5C7F9C54911}"/>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8F915A50-73D4-43C0-B536-D626CE422064}"/>
                </a:ext>
              </a:extLst>
            </p:cNvPr>
            <p:cNvGrpSpPr/>
            <p:nvPr userDrawn="1"/>
          </p:nvGrpSpPr>
          <p:grpSpPr>
            <a:xfrm>
              <a:off x="3801610" y="-13845"/>
              <a:ext cx="27981" cy="7003011"/>
              <a:chOff x="2100687" y="0"/>
              <a:chExt cx="27981" cy="7003011"/>
            </a:xfrm>
          </p:grpSpPr>
          <p:cxnSp>
            <p:nvCxnSpPr>
              <p:cNvPr id="83" name="Straight Connector 82">
                <a:extLst>
                  <a:ext uri="{FF2B5EF4-FFF2-40B4-BE49-F238E27FC236}">
                    <a16:creationId xmlns:a16="http://schemas.microsoft.com/office/drawing/2014/main" id="{2C2C787A-33AE-4130-837E-0A94F55C5460}"/>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7C2C351D-19A6-42EC-9E27-919EF38EBA41}"/>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9C726670-2D30-4398-8A64-B306B55F028F}"/>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F388B023-A9FD-47A8-89D0-C9B96E2D3261}"/>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95EC7C5D-ACC0-4631-9885-67D839034CE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B6858911-877A-4E03-8BD0-B51597200258}"/>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A07ABFFC-AB82-4E0A-AE0C-6807CFA0B0B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97" name="Group 96">
              <a:extLst>
                <a:ext uri="{FF2B5EF4-FFF2-40B4-BE49-F238E27FC236}">
                  <a16:creationId xmlns:a16="http://schemas.microsoft.com/office/drawing/2014/main" id="{3393D104-C15E-4082-94D7-6B337BE8F25F}"/>
                </a:ext>
              </a:extLst>
            </p:cNvPr>
            <p:cNvGrpSpPr/>
            <p:nvPr userDrawn="1"/>
          </p:nvGrpSpPr>
          <p:grpSpPr>
            <a:xfrm>
              <a:off x="4761271" y="442920"/>
              <a:ext cx="9625" cy="5959643"/>
              <a:chOff x="1346824" y="603185"/>
              <a:chExt cx="9625" cy="5959643"/>
            </a:xfrm>
          </p:grpSpPr>
          <p:cxnSp>
            <p:nvCxnSpPr>
              <p:cNvPr id="98" name="Straight Connector 97">
                <a:extLst>
                  <a:ext uri="{FF2B5EF4-FFF2-40B4-BE49-F238E27FC236}">
                    <a16:creationId xmlns:a16="http://schemas.microsoft.com/office/drawing/2014/main" id="{AE38DCD2-4088-4117-AB65-2BC4CBC44CD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3F33167-17E3-4A15-823C-82421AB4D904}"/>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96005BA8-BE1B-426F-8466-2A47317B43D2}"/>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DF8F94C-9694-4AEF-AC58-5ED00DEDFC04}"/>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DFD878A1-39D9-4710-91C1-0E7EA5084B8B}"/>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D6722798-8283-4511-AEBF-B265C92B746B}"/>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04" name="Group 103">
              <a:extLst>
                <a:ext uri="{FF2B5EF4-FFF2-40B4-BE49-F238E27FC236}">
                  <a16:creationId xmlns:a16="http://schemas.microsoft.com/office/drawing/2014/main" id="{271AD5AF-7A38-4216-9D6F-C314D9083B3A}"/>
                </a:ext>
              </a:extLst>
            </p:cNvPr>
            <p:cNvGrpSpPr/>
            <p:nvPr userDrawn="1"/>
          </p:nvGrpSpPr>
          <p:grpSpPr>
            <a:xfrm>
              <a:off x="5794269" y="-5980"/>
              <a:ext cx="27981" cy="7003011"/>
              <a:chOff x="2100687" y="0"/>
              <a:chExt cx="27981" cy="7003011"/>
            </a:xfrm>
          </p:grpSpPr>
          <p:cxnSp>
            <p:nvCxnSpPr>
              <p:cNvPr id="105" name="Straight Connector 104">
                <a:extLst>
                  <a:ext uri="{FF2B5EF4-FFF2-40B4-BE49-F238E27FC236}">
                    <a16:creationId xmlns:a16="http://schemas.microsoft.com/office/drawing/2014/main" id="{F7DDEED3-BA2F-46C0-9C5B-EEDDBE8FDAF6}"/>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B0C29AEC-0443-43BD-82B7-28E93ED29905}"/>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D9446D39-5BDE-4DCF-BCE6-A02517B1A942}"/>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32D2736E-B81F-4887-85EF-2A6EC74FDD1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998E81FC-029D-49A9-B2DF-46442170EE5E}"/>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1B21A62-9D14-4588-8796-C9BF0B2A74D8}"/>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BE99F234-530C-47AD-BCBE-794A6839562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12" name="Group 111">
              <a:extLst>
                <a:ext uri="{FF2B5EF4-FFF2-40B4-BE49-F238E27FC236}">
                  <a16:creationId xmlns:a16="http://schemas.microsoft.com/office/drawing/2014/main" id="{0174F2EA-487B-4180-A40C-D9A93A3CA611}"/>
                </a:ext>
              </a:extLst>
            </p:cNvPr>
            <p:cNvGrpSpPr/>
            <p:nvPr userDrawn="1"/>
          </p:nvGrpSpPr>
          <p:grpSpPr>
            <a:xfrm>
              <a:off x="6753930" y="439634"/>
              <a:ext cx="9625" cy="5959643"/>
              <a:chOff x="1346824" y="603185"/>
              <a:chExt cx="9625" cy="5959643"/>
            </a:xfrm>
          </p:grpSpPr>
          <p:cxnSp>
            <p:nvCxnSpPr>
              <p:cNvPr id="113" name="Straight Connector 112">
                <a:extLst>
                  <a:ext uri="{FF2B5EF4-FFF2-40B4-BE49-F238E27FC236}">
                    <a16:creationId xmlns:a16="http://schemas.microsoft.com/office/drawing/2014/main" id="{546B5655-112B-4F08-B705-06F9BF4D32DE}"/>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4121C384-D409-4162-9167-B20667668546}"/>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DE22978-A423-4F61-BCBB-C72DE2E14E36}"/>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9C93E67-C60A-4D0B-9CEB-4375218A3EEB}"/>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70105913-7B24-4105-A5D8-1BC005F890FE}"/>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C9835FC2-E17F-4FB5-B9E0-3FA78057D638}"/>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5FBA48C1-044A-4CCC-86BE-B43F2AD8BD09}"/>
                </a:ext>
              </a:extLst>
            </p:cNvPr>
            <p:cNvGrpSpPr/>
            <p:nvPr userDrawn="1"/>
          </p:nvGrpSpPr>
          <p:grpSpPr>
            <a:xfrm>
              <a:off x="7851669" y="8457"/>
              <a:ext cx="27981" cy="7003011"/>
              <a:chOff x="2100687" y="0"/>
              <a:chExt cx="27981" cy="7003011"/>
            </a:xfrm>
          </p:grpSpPr>
          <p:cxnSp>
            <p:nvCxnSpPr>
              <p:cNvPr id="120" name="Straight Connector 119">
                <a:extLst>
                  <a:ext uri="{FF2B5EF4-FFF2-40B4-BE49-F238E27FC236}">
                    <a16:creationId xmlns:a16="http://schemas.microsoft.com/office/drawing/2014/main" id="{CBBEFDC9-211D-4705-A8AF-2384BABC96F5}"/>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56FF15D-A705-4C1A-804F-8DCAA4D7C305}"/>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4C77AC35-87D4-4B54-98EB-D4398C06CA69}"/>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741FD3AC-6988-43CF-A471-CBC4724D5DC8}"/>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D3588005-9F47-463B-8E8F-54CCD969361F}"/>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3C7F6FAF-005E-4F87-9059-3304A9E69A9A}"/>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FB01FC4A-26E1-4A7E-86FF-62AB9983D9BD}"/>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27" name="Group 126">
              <a:extLst>
                <a:ext uri="{FF2B5EF4-FFF2-40B4-BE49-F238E27FC236}">
                  <a16:creationId xmlns:a16="http://schemas.microsoft.com/office/drawing/2014/main" id="{8CFF748D-C715-4061-BCC3-329640B601B5}"/>
                </a:ext>
              </a:extLst>
            </p:cNvPr>
            <p:cNvGrpSpPr/>
            <p:nvPr userDrawn="1"/>
          </p:nvGrpSpPr>
          <p:grpSpPr>
            <a:xfrm>
              <a:off x="10101299" y="8457"/>
              <a:ext cx="27981" cy="7003011"/>
              <a:chOff x="2100687" y="0"/>
              <a:chExt cx="27981" cy="7003011"/>
            </a:xfrm>
          </p:grpSpPr>
          <p:cxnSp>
            <p:nvCxnSpPr>
              <p:cNvPr id="128" name="Straight Connector 127">
                <a:extLst>
                  <a:ext uri="{FF2B5EF4-FFF2-40B4-BE49-F238E27FC236}">
                    <a16:creationId xmlns:a16="http://schemas.microsoft.com/office/drawing/2014/main" id="{91AB16AA-3CC1-4A76-AE05-15196EFBCE5B}"/>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89A1C62F-9D66-4F4E-AAE6-7C7005AE4FD8}"/>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2613A4ED-9EAA-47B2-AD5D-DA71AAB41A59}"/>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CFE50030-9B92-4A99-A41B-F2C466B15B7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B28EFD90-CCE9-46F9-AB63-FB6984B326C4}"/>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993B78B3-BAD7-4986-A57F-8AF825762213}"/>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A235D1C4-0B6F-4971-8BEC-F99C8B244E9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35" name="Group 134">
              <a:extLst>
                <a:ext uri="{FF2B5EF4-FFF2-40B4-BE49-F238E27FC236}">
                  <a16:creationId xmlns:a16="http://schemas.microsoft.com/office/drawing/2014/main" id="{A9168262-36FD-47EB-B89A-07EB4064E53D}"/>
                </a:ext>
              </a:extLst>
            </p:cNvPr>
            <p:cNvGrpSpPr/>
            <p:nvPr userDrawn="1"/>
          </p:nvGrpSpPr>
          <p:grpSpPr>
            <a:xfrm>
              <a:off x="9050610" y="450785"/>
              <a:ext cx="9625" cy="5959643"/>
              <a:chOff x="1346824" y="603185"/>
              <a:chExt cx="9625" cy="5959643"/>
            </a:xfrm>
          </p:grpSpPr>
          <p:cxnSp>
            <p:nvCxnSpPr>
              <p:cNvPr id="136" name="Straight Connector 135">
                <a:extLst>
                  <a:ext uri="{FF2B5EF4-FFF2-40B4-BE49-F238E27FC236}">
                    <a16:creationId xmlns:a16="http://schemas.microsoft.com/office/drawing/2014/main" id="{874C1388-A61B-4606-B171-C58B8C7FAA72}"/>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30E2858E-FD80-4928-A9E8-11A096F2AB43}"/>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DD578C3-2AEB-4A81-BB2C-B35BB3F34B9D}"/>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059EE53-9C3C-448B-974C-AB983A53EE2B}"/>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87330522-E5CA-40F1-ACF0-FC192748C4E6}"/>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FB692E2D-04BC-448C-8266-AAB08CC105FB}"/>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42" name="Group 141">
              <a:extLst>
                <a:ext uri="{FF2B5EF4-FFF2-40B4-BE49-F238E27FC236}">
                  <a16:creationId xmlns:a16="http://schemas.microsoft.com/office/drawing/2014/main" id="{774564F4-66D7-4F46-82A0-1725188E3E19}"/>
                </a:ext>
              </a:extLst>
            </p:cNvPr>
            <p:cNvGrpSpPr/>
            <p:nvPr userDrawn="1"/>
          </p:nvGrpSpPr>
          <p:grpSpPr>
            <a:xfrm>
              <a:off x="11337827" y="427153"/>
              <a:ext cx="9625" cy="5959643"/>
              <a:chOff x="1346824" y="603185"/>
              <a:chExt cx="9625" cy="5959643"/>
            </a:xfrm>
          </p:grpSpPr>
          <p:cxnSp>
            <p:nvCxnSpPr>
              <p:cNvPr id="143" name="Straight Connector 142">
                <a:extLst>
                  <a:ext uri="{FF2B5EF4-FFF2-40B4-BE49-F238E27FC236}">
                    <a16:creationId xmlns:a16="http://schemas.microsoft.com/office/drawing/2014/main" id="{DB018B83-0A70-49EA-B4C7-DE667D09E0F7}"/>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811D35DE-4428-4BFC-ADB6-C730B12CE305}"/>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11A300AC-C71A-4DB7-A44F-112E04E9CC40}"/>
                  </a:ext>
                </a:extLst>
              </p:cNvPr>
              <p:cNvCxnSpPr>
                <a:cxnSpLocks/>
              </p:cNvCxnSpPr>
              <p:nvPr userDrawn="1"/>
            </p:nvCxnSpPr>
            <p:spPr>
              <a:xfrm>
                <a:off x="1346824" y="16990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BA61FCFF-037D-404D-867B-8BDE6720ED94}"/>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5EFD26E2-A2D5-4472-B793-CD21F3A6C5D6}"/>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AEBDDFED-59D7-49B4-A10B-3E9937AE4204}"/>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49" name="Group 148">
              <a:extLst>
                <a:ext uri="{FF2B5EF4-FFF2-40B4-BE49-F238E27FC236}">
                  <a16:creationId xmlns:a16="http://schemas.microsoft.com/office/drawing/2014/main" id="{CC52886F-D6F4-41EA-AF44-63F524419F83}"/>
                </a:ext>
              </a:extLst>
            </p:cNvPr>
            <p:cNvGrpSpPr/>
            <p:nvPr userDrawn="1"/>
          </p:nvGrpSpPr>
          <p:grpSpPr>
            <a:xfrm>
              <a:off x="384172" y="-5980"/>
              <a:ext cx="27981" cy="7003011"/>
              <a:chOff x="2100687" y="0"/>
              <a:chExt cx="27981" cy="7003011"/>
            </a:xfrm>
          </p:grpSpPr>
          <p:cxnSp>
            <p:nvCxnSpPr>
              <p:cNvPr id="150" name="Straight Connector 149">
                <a:extLst>
                  <a:ext uri="{FF2B5EF4-FFF2-40B4-BE49-F238E27FC236}">
                    <a16:creationId xmlns:a16="http://schemas.microsoft.com/office/drawing/2014/main" id="{86BD0060-A45D-4DF8-9578-2C305E5789EA}"/>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61A12FB9-BD9B-46F0-B885-513F52ADE9AE}"/>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2A66D3EF-D48E-4848-8548-6F979D62EFE7}"/>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4EA9737C-6186-4B0D-A3A4-16B8821440F9}"/>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DC70383C-D008-4876-AA83-3970CB602FBF}"/>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FC40AD8E-1D5F-4680-9C32-9C838FB09306}"/>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B8B570FD-A1EC-4A46-988B-2E6466DAB455}"/>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sp>
        <p:nvSpPr>
          <p:cNvPr id="1033" name="Rectangle 1032">
            <a:extLst>
              <a:ext uri="{FF2B5EF4-FFF2-40B4-BE49-F238E27FC236}">
                <a16:creationId xmlns:a16="http://schemas.microsoft.com/office/drawing/2014/main" id="{430CDB73-8175-4E4F-B191-B8B54FC4004D}"/>
              </a:ext>
            </a:extLst>
          </p:cNvPr>
          <p:cNvSpPr/>
          <p:nvPr userDrawn="1"/>
        </p:nvSpPr>
        <p:spPr>
          <a:xfrm>
            <a:off x="-42045" y="1115179"/>
            <a:ext cx="12245287" cy="5745571"/>
          </a:xfrm>
          <a:prstGeom prst="rect">
            <a:avLst/>
          </a:prstGeom>
          <a:solidFill>
            <a:srgbClr val="EDE0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66" name="Group 1065">
            <a:extLst>
              <a:ext uri="{FF2B5EF4-FFF2-40B4-BE49-F238E27FC236}">
                <a16:creationId xmlns:a16="http://schemas.microsoft.com/office/drawing/2014/main" id="{AB6C3D0D-F7D6-4F91-AFE1-112B3AE7DFB4}"/>
              </a:ext>
            </a:extLst>
          </p:cNvPr>
          <p:cNvGrpSpPr/>
          <p:nvPr userDrawn="1"/>
        </p:nvGrpSpPr>
        <p:grpSpPr>
          <a:xfrm>
            <a:off x="9323713" y="945931"/>
            <a:ext cx="2495266" cy="4684295"/>
            <a:chOff x="8831242" y="1669125"/>
            <a:chExt cx="2856313" cy="4013242"/>
          </a:xfrm>
        </p:grpSpPr>
        <p:sp>
          <p:nvSpPr>
            <p:cNvPr id="1037" name="Rectangle 1036">
              <a:extLst>
                <a:ext uri="{FF2B5EF4-FFF2-40B4-BE49-F238E27FC236}">
                  <a16:creationId xmlns:a16="http://schemas.microsoft.com/office/drawing/2014/main" id="{44A9F831-A1C6-40D6-A18F-24A01327FC14}"/>
                </a:ext>
              </a:extLst>
            </p:cNvPr>
            <p:cNvSpPr/>
            <p:nvPr userDrawn="1"/>
          </p:nvSpPr>
          <p:spPr>
            <a:xfrm>
              <a:off x="8831242" y="1718725"/>
              <a:ext cx="2856313" cy="3958506"/>
            </a:xfrm>
            <a:prstGeom prst="rect">
              <a:avLst/>
            </a:prstGeom>
            <a:solidFill>
              <a:srgbClr val="D0B998">
                <a:alpha val="81000"/>
              </a:srgbClr>
            </a:solidFill>
            <a:ln w="187325">
              <a:solidFill>
                <a:srgbClr val="843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Rectangle 256">
              <a:extLst>
                <a:ext uri="{FF2B5EF4-FFF2-40B4-BE49-F238E27FC236}">
                  <a16:creationId xmlns:a16="http://schemas.microsoft.com/office/drawing/2014/main" id="{E4EBF347-F0B8-4264-B8E8-55CC9308928D}"/>
                </a:ext>
              </a:extLst>
            </p:cNvPr>
            <p:cNvSpPr/>
            <p:nvPr userDrawn="1"/>
          </p:nvSpPr>
          <p:spPr>
            <a:xfrm rot="18300835">
              <a:off x="8266421" y="3606454"/>
              <a:ext cx="3854827" cy="296999"/>
            </a:xfrm>
            <a:prstGeom prst="rect">
              <a:avLst/>
            </a:prstGeom>
            <a:solidFill>
              <a:srgbClr val="843C0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8" name="Rectangle 1037">
              <a:extLst>
                <a:ext uri="{FF2B5EF4-FFF2-40B4-BE49-F238E27FC236}">
                  <a16:creationId xmlns:a16="http://schemas.microsoft.com/office/drawing/2014/main" id="{F2ACDEA0-314E-4B04-B66E-CE17D7B3DE8E}"/>
                </a:ext>
              </a:extLst>
            </p:cNvPr>
            <p:cNvSpPr/>
            <p:nvPr userDrawn="1"/>
          </p:nvSpPr>
          <p:spPr>
            <a:xfrm rot="18300835">
              <a:off x="8219818" y="3422205"/>
              <a:ext cx="3645354" cy="139193"/>
            </a:xfrm>
            <a:prstGeom prst="rect">
              <a:avLst/>
            </a:prstGeom>
            <a:solidFill>
              <a:srgbClr val="843C0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Rounded Corners 1038">
              <a:extLst>
                <a:ext uri="{FF2B5EF4-FFF2-40B4-BE49-F238E27FC236}">
                  <a16:creationId xmlns:a16="http://schemas.microsoft.com/office/drawing/2014/main" id="{C0AB9253-184C-49D6-BBF7-CCBE93731F95}"/>
                </a:ext>
              </a:extLst>
            </p:cNvPr>
            <p:cNvSpPr/>
            <p:nvPr userDrawn="1"/>
          </p:nvSpPr>
          <p:spPr>
            <a:xfrm>
              <a:off x="11319815" y="3294989"/>
              <a:ext cx="165148" cy="827791"/>
            </a:xfrm>
            <a:prstGeom prst="roundRect">
              <a:avLst>
                <a:gd name="adj" fmla="val 50000"/>
              </a:avLst>
            </a:prstGeom>
            <a:solidFill>
              <a:srgbClr val="843C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31" name="Picture 4" hidden="1">
            <a:extLst>
              <a:ext uri="{FF2B5EF4-FFF2-40B4-BE49-F238E27FC236}">
                <a16:creationId xmlns:a16="http://schemas.microsoft.com/office/drawing/2014/main" id="{4375789C-EA97-410B-9F49-DC9A46F9D2E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09950" y="1414463"/>
            <a:ext cx="5372100" cy="40290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6" descr="Restaurants and Shops Facade Storefront - Buildings Objects" hidden="1">
            <a:extLst>
              <a:ext uri="{FF2B5EF4-FFF2-40B4-BE49-F238E27FC236}">
                <a16:creationId xmlns:a16="http://schemas.microsoft.com/office/drawing/2014/main" id="{23548058-6502-4563-8ECD-617967C6C20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86125" y="619125"/>
            <a:ext cx="5619750" cy="5619750"/>
          </a:xfrm>
          <a:prstGeom prst="rect">
            <a:avLst/>
          </a:prstGeom>
          <a:noFill/>
          <a:extLst>
            <a:ext uri="{909E8E84-426E-40DD-AFC4-6F175D3DCCD1}">
              <a14:hiddenFill xmlns:a14="http://schemas.microsoft.com/office/drawing/2010/main">
                <a:solidFill>
                  <a:srgbClr val="FFFFFF"/>
                </a:solidFill>
              </a14:hiddenFill>
            </a:ext>
          </a:extLst>
        </p:spPr>
      </p:pic>
      <p:sp>
        <p:nvSpPr>
          <p:cNvPr id="250" name="Rectangle 249">
            <a:extLst>
              <a:ext uri="{FF2B5EF4-FFF2-40B4-BE49-F238E27FC236}">
                <a16:creationId xmlns:a16="http://schemas.microsoft.com/office/drawing/2014/main" id="{53F28999-57B3-4084-BA19-89808018E9CA}"/>
              </a:ext>
            </a:extLst>
          </p:cNvPr>
          <p:cNvSpPr/>
          <p:nvPr userDrawn="1"/>
        </p:nvSpPr>
        <p:spPr>
          <a:xfrm>
            <a:off x="-41497" y="6020501"/>
            <a:ext cx="12245287" cy="882720"/>
          </a:xfrm>
          <a:prstGeom prst="rect">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31C8C66-734F-4DC4-AAA2-6269F4562C18}"/>
              </a:ext>
            </a:extLst>
          </p:cNvPr>
          <p:cNvSpPr/>
          <p:nvPr userDrawn="1"/>
        </p:nvSpPr>
        <p:spPr>
          <a:xfrm>
            <a:off x="1601845" y="6197185"/>
            <a:ext cx="1539191" cy="596208"/>
          </a:xfrm>
          <a:prstGeom prst="ellipse">
            <a:avLst/>
          </a:prstGeom>
          <a:solidFill>
            <a:schemeClr val="tx1">
              <a:lumMod val="95000"/>
              <a:lumOff val="5000"/>
              <a:alpha val="39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Rectangle 1035">
            <a:extLst>
              <a:ext uri="{FF2B5EF4-FFF2-40B4-BE49-F238E27FC236}">
                <a16:creationId xmlns:a16="http://schemas.microsoft.com/office/drawing/2014/main" id="{4D457EBC-5CD8-4221-B366-C7609EA5ED9F}"/>
              </a:ext>
            </a:extLst>
          </p:cNvPr>
          <p:cNvSpPr/>
          <p:nvPr userDrawn="1"/>
        </p:nvSpPr>
        <p:spPr>
          <a:xfrm>
            <a:off x="8984594" y="5513345"/>
            <a:ext cx="3111597" cy="464171"/>
          </a:xfrm>
          <a:prstGeom prst="rect">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1" name="Straight Connector 250">
            <a:extLst>
              <a:ext uri="{FF2B5EF4-FFF2-40B4-BE49-F238E27FC236}">
                <a16:creationId xmlns:a16="http://schemas.microsoft.com/office/drawing/2014/main" id="{A768E1C3-A095-4694-942F-71A445128412}"/>
              </a:ext>
            </a:extLst>
          </p:cNvPr>
          <p:cNvCxnSpPr>
            <a:cxnSpLocks/>
          </p:cNvCxnSpPr>
          <p:nvPr userDrawn="1"/>
        </p:nvCxnSpPr>
        <p:spPr>
          <a:xfrm>
            <a:off x="-42045" y="5948062"/>
            <a:ext cx="12245287" cy="0"/>
          </a:xfrm>
          <a:prstGeom prst="line">
            <a:avLst/>
          </a:prstGeom>
          <a:ln w="1841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217" name="Oval 216">
            <a:extLst>
              <a:ext uri="{FF2B5EF4-FFF2-40B4-BE49-F238E27FC236}">
                <a16:creationId xmlns:a16="http://schemas.microsoft.com/office/drawing/2014/main" id="{674AB006-4441-4092-87B4-DCB9CC64BDA8}"/>
              </a:ext>
            </a:extLst>
          </p:cNvPr>
          <p:cNvSpPr/>
          <p:nvPr userDrawn="1"/>
        </p:nvSpPr>
        <p:spPr>
          <a:xfrm>
            <a:off x="-25782" y="6154240"/>
            <a:ext cx="1539191" cy="596208"/>
          </a:xfrm>
          <a:prstGeom prst="ellipse">
            <a:avLst/>
          </a:prstGeom>
          <a:solidFill>
            <a:schemeClr val="tx1">
              <a:lumMod val="95000"/>
              <a:lumOff val="5000"/>
              <a:alpha val="39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02537FF1-CA67-4485-9D5F-0736AB78BAD7}"/>
              </a:ext>
            </a:extLst>
          </p:cNvPr>
          <p:cNvGrpSpPr/>
          <p:nvPr userDrawn="1"/>
        </p:nvGrpSpPr>
        <p:grpSpPr>
          <a:xfrm>
            <a:off x="-188555" y="1221860"/>
            <a:ext cx="8876772" cy="4051840"/>
            <a:chOff x="-188484" y="1221792"/>
            <a:chExt cx="8876772" cy="4051840"/>
          </a:xfrm>
        </p:grpSpPr>
        <p:sp>
          <p:nvSpPr>
            <p:cNvPr id="285" name="Rectangle 284">
              <a:extLst>
                <a:ext uri="{FF2B5EF4-FFF2-40B4-BE49-F238E27FC236}">
                  <a16:creationId xmlns:a16="http://schemas.microsoft.com/office/drawing/2014/main" id="{D359C406-C1BF-4765-AB1A-533BD2F7298E}"/>
                </a:ext>
              </a:extLst>
            </p:cNvPr>
            <p:cNvSpPr/>
            <p:nvPr userDrawn="1"/>
          </p:nvSpPr>
          <p:spPr>
            <a:xfrm>
              <a:off x="-14294" y="1221792"/>
              <a:ext cx="8509252" cy="3958506"/>
            </a:xfrm>
            <a:prstGeom prst="rect">
              <a:avLst/>
            </a:prstGeom>
            <a:solidFill>
              <a:srgbClr val="D0B998">
                <a:alpha val="81000"/>
              </a:srgbClr>
            </a:solidFill>
            <a:ln w="82550">
              <a:solidFill>
                <a:srgbClr val="843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Rectangle: Rounded Corners 1039">
              <a:extLst>
                <a:ext uri="{FF2B5EF4-FFF2-40B4-BE49-F238E27FC236}">
                  <a16:creationId xmlns:a16="http://schemas.microsoft.com/office/drawing/2014/main" id="{C166463E-96B9-486F-9AE9-84423076661C}"/>
                </a:ext>
              </a:extLst>
            </p:cNvPr>
            <p:cNvSpPr/>
            <p:nvPr userDrawn="1"/>
          </p:nvSpPr>
          <p:spPr>
            <a:xfrm>
              <a:off x="-188484" y="5086630"/>
              <a:ext cx="8876772" cy="187002"/>
            </a:xfrm>
            <a:prstGeom prst="roundRect">
              <a:avLst>
                <a:gd name="adj" fmla="val 50000"/>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58" name="Picture 1057">
            <a:extLst>
              <a:ext uri="{FF2B5EF4-FFF2-40B4-BE49-F238E27FC236}">
                <a16:creationId xmlns:a16="http://schemas.microsoft.com/office/drawing/2014/main" id="{401375FC-1FB9-41E1-AD33-B47319517F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07925" y="4734036"/>
            <a:ext cx="930519" cy="1839449"/>
          </a:xfrm>
          <a:prstGeom prst="rect">
            <a:avLst/>
          </a:prstGeom>
        </p:spPr>
      </p:pic>
      <p:pic>
        <p:nvPicPr>
          <p:cNvPr id="1060" name="Picture 1059">
            <a:extLst>
              <a:ext uri="{FF2B5EF4-FFF2-40B4-BE49-F238E27FC236}">
                <a16:creationId xmlns:a16="http://schemas.microsoft.com/office/drawing/2014/main" id="{755DBE95-82C5-40A9-8F65-49BB60CA6C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13932" y="4687905"/>
            <a:ext cx="932678" cy="1839449"/>
          </a:xfrm>
          <a:prstGeom prst="rect">
            <a:avLst/>
          </a:prstGeom>
        </p:spPr>
      </p:pic>
      <p:pic>
        <p:nvPicPr>
          <p:cNvPr id="1056" name="Picture 1055">
            <a:extLst>
              <a:ext uri="{FF2B5EF4-FFF2-40B4-BE49-F238E27FC236}">
                <a16:creationId xmlns:a16="http://schemas.microsoft.com/office/drawing/2014/main" id="{42C3A326-D4FE-4AE3-90B1-D922122009F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96044" y="5318294"/>
            <a:ext cx="1370951" cy="1444356"/>
          </a:xfrm>
          <a:prstGeom prst="rect">
            <a:avLst/>
          </a:prstGeom>
        </p:spPr>
      </p:pic>
      <p:pic>
        <p:nvPicPr>
          <p:cNvPr id="1062" name="Picture 1061">
            <a:extLst>
              <a:ext uri="{FF2B5EF4-FFF2-40B4-BE49-F238E27FC236}">
                <a16:creationId xmlns:a16="http://schemas.microsoft.com/office/drawing/2014/main" id="{B9074D98-981A-4666-8AF6-FD97A1B8DAA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347038" y="4650048"/>
            <a:ext cx="522472" cy="889499"/>
          </a:xfrm>
          <a:prstGeom prst="rect">
            <a:avLst/>
          </a:prstGeom>
        </p:spPr>
      </p:pic>
      <p:pic>
        <p:nvPicPr>
          <p:cNvPr id="1064" name="Picture 1063">
            <a:extLst>
              <a:ext uri="{FF2B5EF4-FFF2-40B4-BE49-F238E27FC236}">
                <a16:creationId xmlns:a16="http://schemas.microsoft.com/office/drawing/2014/main" id="{DC42C181-85A9-4DE7-8DCC-72B5819BE9E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15081" y="5290872"/>
            <a:ext cx="358390" cy="235329"/>
          </a:xfrm>
          <a:prstGeom prst="rect">
            <a:avLst/>
          </a:prstGeom>
        </p:spPr>
      </p:pic>
      <p:pic>
        <p:nvPicPr>
          <p:cNvPr id="1054" name="Picture 1053">
            <a:extLst>
              <a:ext uri="{FF2B5EF4-FFF2-40B4-BE49-F238E27FC236}">
                <a16:creationId xmlns:a16="http://schemas.microsoft.com/office/drawing/2014/main" id="{539816CF-C0D9-4361-A3E6-43A820BC6A3F}"/>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744239" y="5282594"/>
            <a:ext cx="358390" cy="235329"/>
          </a:xfrm>
          <a:prstGeom prst="rect">
            <a:avLst/>
          </a:prstGeom>
        </p:spPr>
      </p:pic>
      <p:grpSp>
        <p:nvGrpSpPr>
          <p:cNvPr id="1067" name="Group 1066">
            <a:extLst>
              <a:ext uri="{FF2B5EF4-FFF2-40B4-BE49-F238E27FC236}">
                <a16:creationId xmlns:a16="http://schemas.microsoft.com/office/drawing/2014/main" id="{4DA9BACE-EFD4-4EDE-85F1-B9EEE391F274}"/>
              </a:ext>
            </a:extLst>
          </p:cNvPr>
          <p:cNvGrpSpPr/>
          <p:nvPr userDrawn="1"/>
        </p:nvGrpSpPr>
        <p:grpSpPr>
          <a:xfrm>
            <a:off x="-17268" y="294249"/>
            <a:ext cx="12220510" cy="1371201"/>
            <a:chOff x="-20959" y="918476"/>
            <a:chExt cx="12220510" cy="1371201"/>
          </a:xfrm>
        </p:grpSpPr>
        <p:grpSp>
          <p:nvGrpSpPr>
            <p:cNvPr id="1030" name="Group 1029">
              <a:extLst>
                <a:ext uri="{FF2B5EF4-FFF2-40B4-BE49-F238E27FC236}">
                  <a16:creationId xmlns:a16="http://schemas.microsoft.com/office/drawing/2014/main" id="{718512AD-4E47-4454-9A33-0E1ED4200640}"/>
                </a:ext>
              </a:extLst>
            </p:cNvPr>
            <p:cNvGrpSpPr/>
            <p:nvPr userDrawn="1"/>
          </p:nvGrpSpPr>
          <p:grpSpPr>
            <a:xfrm>
              <a:off x="-18038" y="918476"/>
              <a:ext cx="12201626" cy="1371201"/>
              <a:chOff x="-134347" y="1024492"/>
              <a:chExt cx="12406844" cy="1660586"/>
            </a:xfrm>
            <a:effectLst>
              <a:outerShdw blurRad="749300" dir="5400000" algn="t" rotWithShape="0">
                <a:prstClr val="black">
                  <a:alpha val="67000"/>
                </a:prstClr>
              </a:outerShdw>
            </a:effectLst>
          </p:grpSpPr>
          <p:grpSp>
            <p:nvGrpSpPr>
              <p:cNvPr id="1028" name="Group 1027">
                <a:extLst>
                  <a:ext uri="{FF2B5EF4-FFF2-40B4-BE49-F238E27FC236}">
                    <a16:creationId xmlns:a16="http://schemas.microsoft.com/office/drawing/2014/main" id="{34F5F9AE-1C77-465C-A470-5A84B245B9D1}"/>
                  </a:ext>
                </a:extLst>
              </p:cNvPr>
              <p:cNvGrpSpPr/>
              <p:nvPr userDrawn="1"/>
            </p:nvGrpSpPr>
            <p:grpSpPr>
              <a:xfrm>
                <a:off x="3581400" y="1916703"/>
                <a:ext cx="2456750" cy="735372"/>
                <a:chOff x="3596891" y="1916703"/>
                <a:chExt cx="2456750" cy="735372"/>
              </a:xfrm>
            </p:grpSpPr>
            <p:grpSp>
              <p:nvGrpSpPr>
                <p:cNvPr id="206" name="Group 205">
                  <a:extLst>
                    <a:ext uri="{FF2B5EF4-FFF2-40B4-BE49-F238E27FC236}">
                      <a16:creationId xmlns:a16="http://schemas.microsoft.com/office/drawing/2014/main" id="{B16A0B45-3463-4351-9B9D-7CD0074F98BD}"/>
                    </a:ext>
                  </a:extLst>
                </p:cNvPr>
                <p:cNvGrpSpPr/>
                <p:nvPr userDrawn="1"/>
              </p:nvGrpSpPr>
              <p:grpSpPr>
                <a:xfrm>
                  <a:off x="3596891" y="1919555"/>
                  <a:ext cx="1241274" cy="732520"/>
                  <a:chOff x="4836901" y="1733071"/>
                  <a:chExt cx="1241274" cy="732520"/>
                </a:xfrm>
              </p:grpSpPr>
              <p:sp>
                <p:nvSpPr>
                  <p:cNvPr id="207" name="Rectangle: Rounded Corners 206">
                    <a:extLst>
                      <a:ext uri="{FF2B5EF4-FFF2-40B4-BE49-F238E27FC236}">
                        <a16:creationId xmlns:a16="http://schemas.microsoft.com/office/drawing/2014/main" id="{67D99F9B-509B-4937-8ABE-2A0F72AC2519}"/>
                      </a:ext>
                    </a:extLst>
                  </p:cNvPr>
                  <p:cNvSpPr/>
                  <p:nvPr userDrawn="1"/>
                </p:nvSpPr>
                <p:spPr>
                  <a:xfrm>
                    <a:off x="5457666" y="1733071"/>
                    <a:ext cx="620509"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ectangle: Rounded Corners 207">
                    <a:extLst>
                      <a:ext uri="{FF2B5EF4-FFF2-40B4-BE49-F238E27FC236}">
                        <a16:creationId xmlns:a16="http://schemas.microsoft.com/office/drawing/2014/main" id="{A4AEF52F-60E3-4312-9139-033AC083AD15}"/>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7" name="Group 1026">
                  <a:extLst>
                    <a:ext uri="{FF2B5EF4-FFF2-40B4-BE49-F238E27FC236}">
                      <a16:creationId xmlns:a16="http://schemas.microsoft.com/office/drawing/2014/main" id="{F586E00D-E9AA-44B8-AA35-670C842C4760}"/>
                    </a:ext>
                  </a:extLst>
                </p:cNvPr>
                <p:cNvGrpSpPr/>
                <p:nvPr userDrawn="1"/>
              </p:nvGrpSpPr>
              <p:grpSpPr>
                <a:xfrm>
                  <a:off x="4837863" y="1916703"/>
                  <a:ext cx="1215778" cy="732520"/>
                  <a:chOff x="4836901" y="1733071"/>
                  <a:chExt cx="1215778" cy="732520"/>
                </a:xfrm>
              </p:grpSpPr>
              <p:sp>
                <p:nvSpPr>
                  <p:cNvPr id="1025" name="Rectangle: Rounded Corners 1024">
                    <a:extLst>
                      <a:ext uri="{FF2B5EF4-FFF2-40B4-BE49-F238E27FC236}">
                        <a16:creationId xmlns:a16="http://schemas.microsoft.com/office/drawing/2014/main" id="{63FDF2C4-FB8E-4290-9A05-DD3DFFAB6CC2}"/>
                      </a:ext>
                    </a:extLst>
                  </p:cNvPr>
                  <p:cNvSpPr/>
                  <p:nvPr userDrawn="1"/>
                </p:nvSpPr>
                <p:spPr>
                  <a:xfrm>
                    <a:off x="5457667" y="1733071"/>
                    <a:ext cx="595012"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ectangle: Rounded Corners 203">
                    <a:extLst>
                      <a:ext uri="{FF2B5EF4-FFF2-40B4-BE49-F238E27FC236}">
                        <a16:creationId xmlns:a16="http://schemas.microsoft.com/office/drawing/2014/main" id="{FAE07998-81A6-444A-8513-E1C613F69FEE}"/>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0" name="Group 209">
                <a:extLst>
                  <a:ext uri="{FF2B5EF4-FFF2-40B4-BE49-F238E27FC236}">
                    <a16:creationId xmlns:a16="http://schemas.microsoft.com/office/drawing/2014/main" id="{2383AC78-BED3-4974-98AA-44EA4D110615}"/>
                  </a:ext>
                </a:extLst>
              </p:cNvPr>
              <p:cNvGrpSpPr/>
              <p:nvPr userDrawn="1"/>
            </p:nvGrpSpPr>
            <p:grpSpPr>
              <a:xfrm>
                <a:off x="1105698" y="1934303"/>
                <a:ext cx="2480180" cy="735372"/>
                <a:chOff x="3596891" y="1916703"/>
                <a:chExt cx="2480180" cy="735372"/>
              </a:xfrm>
            </p:grpSpPr>
            <p:grpSp>
              <p:nvGrpSpPr>
                <p:cNvPr id="211" name="Group 210">
                  <a:extLst>
                    <a:ext uri="{FF2B5EF4-FFF2-40B4-BE49-F238E27FC236}">
                      <a16:creationId xmlns:a16="http://schemas.microsoft.com/office/drawing/2014/main" id="{D9BB4A08-F91C-4272-88C5-6F9573E89E21}"/>
                    </a:ext>
                  </a:extLst>
                </p:cNvPr>
                <p:cNvGrpSpPr/>
                <p:nvPr userDrawn="1"/>
              </p:nvGrpSpPr>
              <p:grpSpPr>
                <a:xfrm>
                  <a:off x="3596891" y="1919555"/>
                  <a:ext cx="1241274" cy="732520"/>
                  <a:chOff x="4836901" y="1733071"/>
                  <a:chExt cx="1241274" cy="732520"/>
                </a:xfrm>
              </p:grpSpPr>
              <p:sp>
                <p:nvSpPr>
                  <p:cNvPr id="215" name="Rectangle: Rounded Corners 214">
                    <a:extLst>
                      <a:ext uri="{FF2B5EF4-FFF2-40B4-BE49-F238E27FC236}">
                        <a16:creationId xmlns:a16="http://schemas.microsoft.com/office/drawing/2014/main" id="{A5EEC279-A31A-442A-99FD-5A988B72140B}"/>
                      </a:ext>
                    </a:extLst>
                  </p:cNvPr>
                  <p:cNvSpPr/>
                  <p:nvPr userDrawn="1"/>
                </p:nvSpPr>
                <p:spPr>
                  <a:xfrm>
                    <a:off x="5457666" y="1733071"/>
                    <a:ext cx="620509"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ectangle: Rounded Corners 215">
                    <a:extLst>
                      <a:ext uri="{FF2B5EF4-FFF2-40B4-BE49-F238E27FC236}">
                        <a16:creationId xmlns:a16="http://schemas.microsoft.com/office/drawing/2014/main" id="{9FE2F05B-F1DD-4C54-9170-A2A6E70A7C5C}"/>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2" name="Group 211">
                  <a:extLst>
                    <a:ext uri="{FF2B5EF4-FFF2-40B4-BE49-F238E27FC236}">
                      <a16:creationId xmlns:a16="http://schemas.microsoft.com/office/drawing/2014/main" id="{21617B12-47F2-4250-92E8-6EA1A8667AA8}"/>
                    </a:ext>
                  </a:extLst>
                </p:cNvPr>
                <p:cNvGrpSpPr/>
                <p:nvPr userDrawn="1"/>
              </p:nvGrpSpPr>
              <p:grpSpPr>
                <a:xfrm>
                  <a:off x="4837863" y="1916703"/>
                  <a:ext cx="1239208" cy="732520"/>
                  <a:chOff x="4836901" y="1733071"/>
                  <a:chExt cx="1239208" cy="732520"/>
                </a:xfrm>
              </p:grpSpPr>
              <p:sp>
                <p:nvSpPr>
                  <p:cNvPr id="213" name="Rectangle: Rounded Corners 212">
                    <a:extLst>
                      <a:ext uri="{FF2B5EF4-FFF2-40B4-BE49-F238E27FC236}">
                        <a16:creationId xmlns:a16="http://schemas.microsoft.com/office/drawing/2014/main" id="{0CD11F7A-CD5A-40C1-ADEB-E220A172425B}"/>
                      </a:ext>
                    </a:extLst>
                  </p:cNvPr>
                  <p:cNvSpPr/>
                  <p:nvPr userDrawn="1"/>
                </p:nvSpPr>
                <p:spPr>
                  <a:xfrm>
                    <a:off x="5457666" y="1733071"/>
                    <a:ext cx="618443"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4" name="Rectangle: Rounded Corners 213">
                    <a:extLst>
                      <a:ext uri="{FF2B5EF4-FFF2-40B4-BE49-F238E27FC236}">
                        <a16:creationId xmlns:a16="http://schemas.microsoft.com/office/drawing/2014/main" id="{78F216DA-88C5-48A7-B267-3495DB4C04EC}"/>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9" name="Group 218">
                <a:extLst>
                  <a:ext uri="{FF2B5EF4-FFF2-40B4-BE49-F238E27FC236}">
                    <a16:creationId xmlns:a16="http://schemas.microsoft.com/office/drawing/2014/main" id="{4B107545-DF0A-4A82-B1B2-A765FC866E51}"/>
                  </a:ext>
                </a:extLst>
              </p:cNvPr>
              <p:cNvGrpSpPr/>
              <p:nvPr userDrawn="1"/>
            </p:nvGrpSpPr>
            <p:grpSpPr>
              <a:xfrm>
                <a:off x="-134347" y="1952558"/>
                <a:ext cx="1246620" cy="732520"/>
                <a:chOff x="4836901" y="1733071"/>
                <a:chExt cx="1246620" cy="732520"/>
              </a:xfrm>
            </p:grpSpPr>
            <p:sp>
              <p:nvSpPr>
                <p:cNvPr id="220" name="Rectangle: Rounded Corners 219">
                  <a:extLst>
                    <a:ext uri="{FF2B5EF4-FFF2-40B4-BE49-F238E27FC236}">
                      <a16:creationId xmlns:a16="http://schemas.microsoft.com/office/drawing/2014/main" id="{5E028675-4403-44A3-8CBC-A874AF85CDF2}"/>
                    </a:ext>
                  </a:extLst>
                </p:cNvPr>
                <p:cNvSpPr/>
                <p:nvPr userDrawn="1"/>
              </p:nvSpPr>
              <p:spPr>
                <a:xfrm>
                  <a:off x="5457666" y="1733071"/>
                  <a:ext cx="625855"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1" name="Rectangle: Rounded Corners 220">
                  <a:extLst>
                    <a:ext uri="{FF2B5EF4-FFF2-40B4-BE49-F238E27FC236}">
                      <a16:creationId xmlns:a16="http://schemas.microsoft.com/office/drawing/2014/main" id="{D226AE0D-AAC4-4E1B-9DD0-0EB83C6D9703}"/>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9" name="Group 1028">
                <a:extLst>
                  <a:ext uri="{FF2B5EF4-FFF2-40B4-BE49-F238E27FC236}">
                    <a16:creationId xmlns:a16="http://schemas.microsoft.com/office/drawing/2014/main" id="{8424EC93-E5A0-4209-AF29-4A75461033E3}"/>
                  </a:ext>
                </a:extLst>
              </p:cNvPr>
              <p:cNvGrpSpPr/>
              <p:nvPr userDrawn="1"/>
            </p:nvGrpSpPr>
            <p:grpSpPr>
              <a:xfrm>
                <a:off x="6038150" y="1865031"/>
                <a:ext cx="6234347" cy="786988"/>
                <a:chOff x="6046730" y="1865031"/>
                <a:chExt cx="6234347" cy="786988"/>
              </a:xfrm>
            </p:grpSpPr>
            <p:grpSp>
              <p:nvGrpSpPr>
                <p:cNvPr id="224" name="Group 223">
                  <a:extLst>
                    <a:ext uri="{FF2B5EF4-FFF2-40B4-BE49-F238E27FC236}">
                      <a16:creationId xmlns:a16="http://schemas.microsoft.com/office/drawing/2014/main" id="{2C6FAB44-EEBF-4EDD-AB99-3A725FC37308}"/>
                    </a:ext>
                  </a:extLst>
                </p:cNvPr>
                <p:cNvGrpSpPr/>
                <p:nvPr userDrawn="1"/>
              </p:nvGrpSpPr>
              <p:grpSpPr>
                <a:xfrm>
                  <a:off x="6046730" y="1916647"/>
                  <a:ext cx="2492838" cy="735372"/>
                  <a:chOff x="3596891" y="1916703"/>
                  <a:chExt cx="2492838" cy="735372"/>
                </a:xfrm>
              </p:grpSpPr>
              <p:grpSp>
                <p:nvGrpSpPr>
                  <p:cNvPr id="225" name="Group 224">
                    <a:extLst>
                      <a:ext uri="{FF2B5EF4-FFF2-40B4-BE49-F238E27FC236}">
                        <a16:creationId xmlns:a16="http://schemas.microsoft.com/office/drawing/2014/main" id="{1092C9B3-1EDD-4EF4-9A6C-69AE36125155}"/>
                      </a:ext>
                    </a:extLst>
                  </p:cNvPr>
                  <p:cNvGrpSpPr/>
                  <p:nvPr userDrawn="1"/>
                </p:nvGrpSpPr>
                <p:grpSpPr>
                  <a:xfrm>
                    <a:off x="3596891" y="1919555"/>
                    <a:ext cx="1241274" cy="732520"/>
                    <a:chOff x="4836901" y="1733071"/>
                    <a:chExt cx="1241274" cy="732520"/>
                  </a:xfrm>
                </p:grpSpPr>
                <p:sp>
                  <p:nvSpPr>
                    <p:cNvPr id="229" name="Rectangle: Rounded Corners 228">
                      <a:extLst>
                        <a:ext uri="{FF2B5EF4-FFF2-40B4-BE49-F238E27FC236}">
                          <a16:creationId xmlns:a16="http://schemas.microsoft.com/office/drawing/2014/main" id="{9F442C5F-6FA3-473C-9B82-5A96548E6EFC}"/>
                        </a:ext>
                      </a:extLst>
                    </p:cNvPr>
                    <p:cNvSpPr/>
                    <p:nvPr userDrawn="1"/>
                  </p:nvSpPr>
                  <p:spPr>
                    <a:xfrm>
                      <a:off x="5457666" y="1733071"/>
                      <a:ext cx="620509"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Rectangle: Rounded Corners 229">
                      <a:extLst>
                        <a:ext uri="{FF2B5EF4-FFF2-40B4-BE49-F238E27FC236}">
                          <a16:creationId xmlns:a16="http://schemas.microsoft.com/office/drawing/2014/main" id="{B355ABCD-D30F-4E77-A12A-CD5EBF0F1B22}"/>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6" name="Group 225">
                    <a:extLst>
                      <a:ext uri="{FF2B5EF4-FFF2-40B4-BE49-F238E27FC236}">
                        <a16:creationId xmlns:a16="http://schemas.microsoft.com/office/drawing/2014/main" id="{4FE82D3E-283D-4862-B414-944E16809547}"/>
                      </a:ext>
                    </a:extLst>
                  </p:cNvPr>
                  <p:cNvGrpSpPr/>
                  <p:nvPr userDrawn="1"/>
                </p:nvGrpSpPr>
                <p:grpSpPr>
                  <a:xfrm>
                    <a:off x="4838143" y="1916703"/>
                    <a:ext cx="1251586" cy="735372"/>
                    <a:chOff x="4837181" y="1733071"/>
                    <a:chExt cx="1251586" cy="735372"/>
                  </a:xfrm>
                </p:grpSpPr>
                <p:sp>
                  <p:nvSpPr>
                    <p:cNvPr id="227" name="Rectangle: Rounded Corners 226">
                      <a:extLst>
                        <a:ext uri="{FF2B5EF4-FFF2-40B4-BE49-F238E27FC236}">
                          <a16:creationId xmlns:a16="http://schemas.microsoft.com/office/drawing/2014/main" id="{CC4AB1DC-639B-43BB-B8FF-6B32D3A1DB7B}"/>
                        </a:ext>
                      </a:extLst>
                    </p:cNvPr>
                    <p:cNvSpPr/>
                    <p:nvPr userDrawn="1"/>
                  </p:nvSpPr>
                  <p:spPr>
                    <a:xfrm>
                      <a:off x="5457666" y="1733071"/>
                      <a:ext cx="631101"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8" name="Rectangle: Rounded Corners 227">
                      <a:extLst>
                        <a:ext uri="{FF2B5EF4-FFF2-40B4-BE49-F238E27FC236}">
                          <a16:creationId xmlns:a16="http://schemas.microsoft.com/office/drawing/2014/main" id="{773D650A-1EB5-40C3-BB1D-453857E95ED0}"/>
                        </a:ext>
                      </a:extLst>
                    </p:cNvPr>
                    <p:cNvSpPr/>
                    <p:nvPr userDrawn="1"/>
                  </p:nvSpPr>
                  <p:spPr>
                    <a:xfrm>
                      <a:off x="4837181" y="1739705"/>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1" name="Group 230">
                  <a:extLst>
                    <a:ext uri="{FF2B5EF4-FFF2-40B4-BE49-F238E27FC236}">
                      <a16:creationId xmlns:a16="http://schemas.microsoft.com/office/drawing/2014/main" id="{D0735727-80AC-4E64-92AA-8748CFEDFF9E}"/>
                    </a:ext>
                  </a:extLst>
                </p:cNvPr>
                <p:cNvGrpSpPr/>
                <p:nvPr userDrawn="1"/>
              </p:nvGrpSpPr>
              <p:grpSpPr>
                <a:xfrm>
                  <a:off x="8546226" y="1907320"/>
                  <a:ext cx="2492838" cy="735372"/>
                  <a:chOff x="3596891" y="1916703"/>
                  <a:chExt cx="2492838" cy="735372"/>
                </a:xfrm>
              </p:grpSpPr>
              <p:grpSp>
                <p:nvGrpSpPr>
                  <p:cNvPr id="232" name="Group 231">
                    <a:extLst>
                      <a:ext uri="{FF2B5EF4-FFF2-40B4-BE49-F238E27FC236}">
                        <a16:creationId xmlns:a16="http://schemas.microsoft.com/office/drawing/2014/main" id="{39B1660C-0960-4322-ABB6-E97998820225}"/>
                      </a:ext>
                    </a:extLst>
                  </p:cNvPr>
                  <p:cNvGrpSpPr/>
                  <p:nvPr userDrawn="1"/>
                </p:nvGrpSpPr>
                <p:grpSpPr>
                  <a:xfrm>
                    <a:off x="3596891" y="1919555"/>
                    <a:ext cx="1241274" cy="732520"/>
                    <a:chOff x="4836901" y="1733071"/>
                    <a:chExt cx="1241274" cy="732520"/>
                  </a:xfrm>
                </p:grpSpPr>
                <p:sp>
                  <p:nvSpPr>
                    <p:cNvPr id="236" name="Rectangle: Rounded Corners 235">
                      <a:extLst>
                        <a:ext uri="{FF2B5EF4-FFF2-40B4-BE49-F238E27FC236}">
                          <a16:creationId xmlns:a16="http://schemas.microsoft.com/office/drawing/2014/main" id="{6E912FC8-FA98-48DF-8764-7F285CF88749}"/>
                        </a:ext>
                      </a:extLst>
                    </p:cNvPr>
                    <p:cNvSpPr/>
                    <p:nvPr userDrawn="1"/>
                  </p:nvSpPr>
                  <p:spPr>
                    <a:xfrm>
                      <a:off x="5457666" y="1733071"/>
                      <a:ext cx="620509"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Rectangle: Rounded Corners 236">
                      <a:extLst>
                        <a:ext uri="{FF2B5EF4-FFF2-40B4-BE49-F238E27FC236}">
                          <a16:creationId xmlns:a16="http://schemas.microsoft.com/office/drawing/2014/main" id="{CFC6069F-64BA-416E-A40A-6B62BE46F7E9}"/>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3" name="Group 232">
                    <a:extLst>
                      <a:ext uri="{FF2B5EF4-FFF2-40B4-BE49-F238E27FC236}">
                        <a16:creationId xmlns:a16="http://schemas.microsoft.com/office/drawing/2014/main" id="{8E967718-F2CB-4837-850B-DE91A1D04090}"/>
                      </a:ext>
                    </a:extLst>
                  </p:cNvPr>
                  <p:cNvGrpSpPr/>
                  <p:nvPr userDrawn="1"/>
                </p:nvGrpSpPr>
                <p:grpSpPr>
                  <a:xfrm>
                    <a:off x="4838143" y="1916703"/>
                    <a:ext cx="1251586" cy="735372"/>
                    <a:chOff x="4837181" y="1733071"/>
                    <a:chExt cx="1251586" cy="735372"/>
                  </a:xfrm>
                </p:grpSpPr>
                <p:sp>
                  <p:nvSpPr>
                    <p:cNvPr id="234" name="Rectangle: Rounded Corners 233">
                      <a:extLst>
                        <a:ext uri="{FF2B5EF4-FFF2-40B4-BE49-F238E27FC236}">
                          <a16:creationId xmlns:a16="http://schemas.microsoft.com/office/drawing/2014/main" id="{792BAD07-B857-44C4-8764-E8432F8136F1}"/>
                        </a:ext>
                      </a:extLst>
                    </p:cNvPr>
                    <p:cNvSpPr/>
                    <p:nvPr userDrawn="1"/>
                  </p:nvSpPr>
                  <p:spPr>
                    <a:xfrm>
                      <a:off x="5457666" y="1733071"/>
                      <a:ext cx="631101"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5" name="Rectangle: Rounded Corners 234">
                      <a:extLst>
                        <a:ext uri="{FF2B5EF4-FFF2-40B4-BE49-F238E27FC236}">
                          <a16:creationId xmlns:a16="http://schemas.microsoft.com/office/drawing/2014/main" id="{423A00C1-C3BC-48B3-8B4F-7F8F3EB5691D}"/>
                        </a:ext>
                      </a:extLst>
                    </p:cNvPr>
                    <p:cNvSpPr/>
                    <p:nvPr userDrawn="1"/>
                  </p:nvSpPr>
                  <p:spPr>
                    <a:xfrm>
                      <a:off x="4837181" y="1739705"/>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9" name="Group 238">
                  <a:extLst>
                    <a:ext uri="{FF2B5EF4-FFF2-40B4-BE49-F238E27FC236}">
                      <a16:creationId xmlns:a16="http://schemas.microsoft.com/office/drawing/2014/main" id="{E5ACB9D7-04E6-43DE-A1FF-8113C228F197}"/>
                    </a:ext>
                  </a:extLst>
                </p:cNvPr>
                <p:cNvGrpSpPr/>
                <p:nvPr userDrawn="1"/>
              </p:nvGrpSpPr>
              <p:grpSpPr>
                <a:xfrm>
                  <a:off x="11039803" y="1865031"/>
                  <a:ext cx="1241274" cy="732520"/>
                  <a:chOff x="4836901" y="1733071"/>
                  <a:chExt cx="1241274" cy="732520"/>
                </a:xfrm>
              </p:grpSpPr>
              <p:sp>
                <p:nvSpPr>
                  <p:cNvPr id="243" name="Rectangle: Rounded Corners 242">
                    <a:extLst>
                      <a:ext uri="{FF2B5EF4-FFF2-40B4-BE49-F238E27FC236}">
                        <a16:creationId xmlns:a16="http://schemas.microsoft.com/office/drawing/2014/main" id="{798C0661-7196-4255-B3C1-EC140C339962}"/>
                      </a:ext>
                    </a:extLst>
                  </p:cNvPr>
                  <p:cNvSpPr/>
                  <p:nvPr userDrawn="1"/>
                </p:nvSpPr>
                <p:spPr>
                  <a:xfrm>
                    <a:off x="5457666" y="1733071"/>
                    <a:ext cx="620509"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Rectangle: Rounded Corners 243">
                    <a:extLst>
                      <a:ext uri="{FF2B5EF4-FFF2-40B4-BE49-F238E27FC236}">
                        <a16:creationId xmlns:a16="http://schemas.microsoft.com/office/drawing/2014/main" id="{13732668-00F2-41A3-AE9A-F0CEDD2DE8E5}"/>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024" name="Group 1023">
                <a:extLst>
                  <a:ext uri="{FF2B5EF4-FFF2-40B4-BE49-F238E27FC236}">
                    <a16:creationId xmlns:a16="http://schemas.microsoft.com/office/drawing/2014/main" id="{7076FF61-592D-49E7-97C4-180881F6FEFC}"/>
                  </a:ext>
                </a:extLst>
              </p:cNvPr>
              <p:cNvGrpSpPr/>
              <p:nvPr userDrawn="1"/>
            </p:nvGrpSpPr>
            <p:grpSpPr>
              <a:xfrm>
                <a:off x="-127756" y="1024492"/>
                <a:ext cx="12397646" cy="1250837"/>
                <a:chOff x="-119176" y="1024492"/>
                <a:chExt cx="12397646" cy="1250837"/>
              </a:xfrm>
            </p:grpSpPr>
            <p:grpSp>
              <p:nvGrpSpPr>
                <p:cNvPr id="164" name="Group 163">
                  <a:extLst>
                    <a:ext uri="{FF2B5EF4-FFF2-40B4-BE49-F238E27FC236}">
                      <a16:creationId xmlns:a16="http://schemas.microsoft.com/office/drawing/2014/main" id="{61D1B8B7-AEC8-416D-9883-AF5A0F4443D9}"/>
                    </a:ext>
                  </a:extLst>
                </p:cNvPr>
                <p:cNvGrpSpPr/>
                <p:nvPr userDrawn="1"/>
              </p:nvGrpSpPr>
              <p:grpSpPr>
                <a:xfrm>
                  <a:off x="-119176" y="1026165"/>
                  <a:ext cx="1249027" cy="1249164"/>
                  <a:chOff x="-20777" y="1025681"/>
                  <a:chExt cx="1249027" cy="1249164"/>
                </a:xfrm>
              </p:grpSpPr>
              <p:sp>
                <p:nvSpPr>
                  <p:cNvPr id="161" name="Rectangle 160">
                    <a:extLst>
                      <a:ext uri="{FF2B5EF4-FFF2-40B4-BE49-F238E27FC236}">
                        <a16:creationId xmlns:a16="http://schemas.microsoft.com/office/drawing/2014/main" id="{30D44EC6-4B86-44A4-A78B-EE539A18EEDE}"/>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62">
                    <a:extLst>
                      <a:ext uri="{FF2B5EF4-FFF2-40B4-BE49-F238E27FC236}">
                        <a16:creationId xmlns:a16="http://schemas.microsoft.com/office/drawing/2014/main" id="{551FEF68-8ED7-4272-BEC4-E78372DB5943}"/>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15F005F7-1B21-4DDB-8751-078973F91142}"/>
                    </a:ext>
                  </a:extLst>
                </p:cNvPr>
                <p:cNvGrpSpPr/>
                <p:nvPr userDrawn="1"/>
              </p:nvGrpSpPr>
              <p:grpSpPr>
                <a:xfrm>
                  <a:off x="1122107" y="1025686"/>
                  <a:ext cx="1249027" cy="1249164"/>
                  <a:chOff x="-20777" y="1025681"/>
                  <a:chExt cx="1249027" cy="1249164"/>
                </a:xfrm>
              </p:grpSpPr>
              <p:sp>
                <p:nvSpPr>
                  <p:cNvPr id="167" name="Rectangle 166">
                    <a:extLst>
                      <a:ext uri="{FF2B5EF4-FFF2-40B4-BE49-F238E27FC236}">
                        <a16:creationId xmlns:a16="http://schemas.microsoft.com/office/drawing/2014/main" id="{E13A605D-765A-4947-BF2D-3FE1DA348EA3}"/>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Rectangle 167">
                    <a:extLst>
                      <a:ext uri="{FF2B5EF4-FFF2-40B4-BE49-F238E27FC236}">
                        <a16:creationId xmlns:a16="http://schemas.microsoft.com/office/drawing/2014/main" id="{20A466D0-E486-47DE-A106-2380E07B7090}"/>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1" name="Group 170">
                  <a:extLst>
                    <a:ext uri="{FF2B5EF4-FFF2-40B4-BE49-F238E27FC236}">
                      <a16:creationId xmlns:a16="http://schemas.microsoft.com/office/drawing/2014/main" id="{F0FF4D39-4B07-4E58-812B-F5B4863FC888}"/>
                    </a:ext>
                  </a:extLst>
                </p:cNvPr>
                <p:cNvGrpSpPr/>
                <p:nvPr userDrawn="1"/>
              </p:nvGrpSpPr>
              <p:grpSpPr>
                <a:xfrm>
                  <a:off x="2360436" y="1025855"/>
                  <a:ext cx="1249027" cy="1249164"/>
                  <a:chOff x="-20777" y="1025681"/>
                  <a:chExt cx="1249027" cy="1249164"/>
                </a:xfrm>
              </p:grpSpPr>
              <p:sp>
                <p:nvSpPr>
                  <p:cNvPr id="175" name="Rectangle 174">
                    <a:extLst>
                      <a:ext uri="{FF2B5EF4-FFF2-40B4-BE49-F238E27FC236}">
                        <a16:creationId xmlns:a16="http://schemas.microsoft.com/office/drawing/2014/main" id="{425F78E9-0E67-4AAF-83FE-75AED2670336}"/>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ectangle 175">
                    <a:extLst>
                      <a:ext uri="{FF2B5EF4-FFF2-40B4-BE49-F238E27FC236}">
                        <a16:creationId xmlns:a16="http://schemas.microsoft.com/office/drawing/2014/main" id="{211C4191-E219-4159-9B62-02D99486236F}"/>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2" name="Group 171">
                  <a:extLst>
                    <a:ext uri="{FF2B5EF4-FFF2-40B4-BE49-F238E27FC236}">
                      <a16:creationId xmlns:a16="http://schemas.microsoft.com/office/drawing/2014/main" id="{B13D21C2-7ABC-42D3-9DA7-5EB1100A41DB}"/>
                    </a:ext>
                  </a:extLst>
                </p:cNvPr>
                <p:cNvGrpSpPr/>
                <p:nvPr userDrawn="1"/>
              </p:nvGrpSpPr>
              <p:grpSpPr>
                <a:xfrm>
                  <a:off x="3598311" y="1025376"/>
                  <a:ext cx="1249027" cy="1249164"/>
                  <a:chOff x="-20777" y="1025681"/>
                  <a:chExt cx="1249027" cy="1249164"/>
                </a:xfrm>
              </p:grpSpPr>
              <p:sp>
                <p:nvSpPr>
                  <p:cNvPr id="173" name="Rectangle 172">
                    <a:extLst>
                      <a:ext uri="{FF2B5EF4-FFF2-40B4-BE49-F238E27FC236}">
                        <a16:creationId xmlns:a16="http://schemas.microsoft.com/office/drawing/2014/main" id="{1AB153D4-F702-4580-8AB3-18BA3457BBB2}"/>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a:extLst>
                      <a:ext uri="{FF2B5EF4-FFF2-40B4-BE49-F238E27FC236}">
                        <a16:creationId xmlns:a16="http://schemas.microsoft.com/office/drawing/2014/main" id="{BEA8B70D-7470-4379-86C0-4B23DAF00914}"/>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8" name="Group 177">
                  <a:extLst>
                    <a:ext uri="{FF2B5EF4-FFF2-40B4-BE49-F238E27FC236}">
                      <a16:creationId xmlns:a16="http://schemas.microsoft.com/office/drawing/2014/main" id="{04F747D0-C202-4B23-B10D-E5D5DFA047C4}"/>
                    </a:ext>
                  </a:extLst>
                </p:cNvPr>
                <p:cNvGrpSpPr/>
                <p:nvPr userDrawn="1"/>
              </p:nvGrpSpPr>
              <p:grpSpPr>
                <a:xfrm>
                  <a:off x="4836755" y="1024704"/>
                  <a:ext cx="1249027" cy="1249164"/>
                  <a:chOff x="-20777" y="1025681"/>
                  <a:chExt cx="1249027" cy="1249164"/>
                </a:xfrm>
              </p:grpSpPr>
              <p:sp>
                <p:nvSpPr>
                  <p:cNvPr id="182" name="Rectangle 181">
                    <a:extLst>
                      <a:ext uri="{FF2B5EF4-FFF2-40B4-BE49-F238E27FC236}">
                        <a16:creationId xmlns:a16="http://schemas.microsoft.com/office/drawing/2014/main" id="{F251423A-5077-4780-AF6B-26E268958F03}"/>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a:extLst>
                      <a:ext uri="{FF2B5EF4-FFF2-40B4-BE49-F238E27FC236}">
                        <a16:creationId xmlns:a16="http://schemas.microsoft.com/office/drawing/2014/main" id="{94AD4A94-8765-4695-A61C-09ACA916AC3A}"/>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9" name="Group 178">
                  <a:extLst>
                    <a:ext uri="{FF2B5EF4-FFF2-40B4-BE49-F238E27FC236}">
                      <a16:creationId xmlns:a16="http://schemas.microsoft.com/office/drawing/2014/main" id="{C3876322-C895-4FDF-9C8C-2A59DDBAE1DC}"/>
                    </a:ext>
                  </a:extLst>
                </p:cNvPr>
                <p:cNvGrpSpPr/>
                <p:nvPr userDrawn="1"/>
              </p:nvGrpSpPr>
              <p:grpSpPr>
                <a:xfrm>
                  <a:off x="6050583" y="1024492"/>
                  <a:ext cx="1249027" cy="1249164"/>
                  <a:chOff x="-20777" y="1025681"/>
                  <a:chExt cx="1249027" cy="1249164"/>
                </a:xfrm>
              </p:grpSpPr>
              <p:sp>
                <p:nvSpPr>
                  <p:cNvPr id="180" name="Rectangle 179">
                    <a:extLst>
                      <a:ext uri="{FF2B5EF4-FFF2-40B4-BE49-F238E27FC236}">
                        <a16:creationId xmlns:a16="http://schemas.microsoft.com/office/drawing/2014/main" id="{A735C8B7-B57E-42D9-B9C1-0A338FB39A63}"/>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ectangle 180">
                    <a:extLst>
                      <a:ext uri="{FF2B5EF4-FFF2-40B4-BE49-F238E27FC236}">
                        <a16:creationId xmlns:a16="http://schemas.microsoft.com/office/drawing/2014/main" id="{4C23CEA3-B88A-4BCD-9692-49A619AEE5D2}"/>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5" name="Group 184">
                  <a:extLst>
                    <a:ext uri="{FF2B5EF4-FFF2-40B4-BE49-F238E27FC236}">
                      <a16:creationId xmlns:a16="http://schemas.microsoft.com/office/drawing/2014/main" id="{912030FF-2158-48E9-90CE-A1B08E1763F5}"/>
                    </a:ext>
                  </a:extLst>
                </p:cNvPr>
                <p:cNvGrpSpPr/>
                <p:nvPr userDrawn="1"/>
              </p:nvGrpSpPr>
              <p:grpSpPr>
                <a:xfrm>
                  <a:off x="7301258" y="1025145"/>
                  <a:ext cx="1249027" cy="1249164"/>
                  <a:chOff x="-20777" y="1025681"/>
                  <a:chExt cx="1249027" cy="1249164"/>
                </a:xfrm>
              </p:grpSpPr>
              <p:sp>
                <p:nvSpPr>
                  <p:cNvPr id="189" name="Rectangle 188">
                    <a:extLst>
                      <a:ext uri="{FF2B5EF4-FFF2-40B4-BE49-F238E27FC236}">
                        <a16:creationId xmlns:a16="http://schemas.microsoft.com/office/drawing/2014/main" id="{B6FC9D7F-BEF2-410F-93DC-87A5514670D6}"/>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189">
                    <a:extLst>
                      <a:ext uri="{FF2B5EF4-FFF2-40B4-BE49-F238E27FC236}">
                        <a16:creationId xmlns:a16="http://schemas.microsoft.com/office/drawing/2014/main" id="{1AF36871-6528-4AC8-995D-A24B53324243}"/>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6" name="Group 185">
                  <a:extLst>
                    <a:ext uri="{FF2B5EF4-FFF2-40B4-BE49-F238E27FC236}">
                      <a16:creationId xmlns:a16="http://schemas.microsoft.com/office/drawing/2014/main" id="{8EA4445E-FA19-4621-AD0F-ED8E7443D283}"/>
                    </a:ext>
                  </a:extLst>
                </p:cNvPr>
                <p:cNvGrpSpPr/>
                <p:nvPr userDrawn="1"/>
              </p:nvGrpSpPr>
              <p:grpSpPr>
                <a:xfrm>
                  <a:off x="8540844" y="1024666"/>
                  <a:ext cx="1259191" cy="1249164"/>
                  <a:chOff x="-30941" y="1025681"/>
                  <a:chExt cx="1259191" cy="1249164"/>
                </a:xfrm>
              </p:grpSpPr>
              <p:sp>
                <p:nvSpPr>
                  <p:cNvPr id="187" name="Rectangle 186">
                    <a:extLst>
                      <a:ext uri="{FF2B5EF4-FFF2-40B4-BE49-F238E27FC236}">
                        <a16:creationId xmlns:a16="http://schemas.microsoft.com/office/drawing/2014/main" id="{E31D4AAA-7CB2-4E99-8965-C3064249234C}"/>
                      </a:ext>
                    </a:extLst>
                  </p:cNvPr>
                  <p:cNvSpPr/>
                  <p:nvPr userDrawn="1"/>
                </p:nvSpPr>
                <p:spPr>
                  <a:xfrm>
                    <a:off x="-30941" y="1025912"/>
                    <a:ext cx="634670"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8" name="Rectangle 187">
                    <a:extLst>
                      <a:ext uri="{FF2B5EF4-FFF2-40B4-BE49-F238E27FC236}">
                        <a16:creationId xmlns:a16="http://schemas.microsoft.com/office/drawing/2014/main" id="{418F2E79-2CDB-4A04-8F99-99967CF6C59F}"/>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2" name="Group 191">
                  <a:extLst>
                    <a:ext uri="{FF2B5EF4-FFF2-40B4-BE49-F238E27FC236}">
                      <a16:creationId xmlns:a16="http://schemas.microsoft.com/office/drawing/2014/main" id="{6ACBADBC-F70F-4F2F-895D-64AED029272B}"/>
                    </a:ext>
                  </a:extLst>
                </p:cNvPr>
                <p:cNvGrpSpPr/>
                <p:nvPr userDrawn="1"/>
              </p:nvGrpSpPr>
              <p:grpSpPr>
                <a:xfrm>
                  <a:off x="9789502" y="1025780"/>
                  <a:ext cx="1249027" cy="1249164"/>
                  <a:chOff x="-20777" y="1025681"/>
                  <a:chExt cx="1249027" cy="1249164"/>
                </a:xfrm>
              </p:grpSpPr>
              <p:sp>
                <p:nvSpPr>
                  <p:cNvPr id="196" name="Rectangle 195">
                    <a:extLst>
                      <a:ext uri="{FF2B5EF4-FFF2-40B4-BE49-F238E27FC236}">
                        <a16:creationId xmlns:a16="http://schemas.microsoft.com/office/drawing/2014/main" id="{91F9320C-87C4-43E3-BB0F-0BBE81E5406E}"/>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196">
                    <a:extLst>
                      <a:ext uri="{FF2B5EF4-FFF2-40B4-BE49-F238E27FC236}">
                        <a16:creationId xmlns:a16="http://schemas.microsoft.com/office/drawing/2014/main" id="{0CDD34AE-C4DD-4358-BD5E-33901AF8414D}"/>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3" name="Group 192">
                  <a:extLst>
                    <a:ext uri="{FF2B5EF4-FFF2-40B4-BE49-F238E27FC236}">
                      <a16:creationId xmlns:a16="http://schemas.microsoft.com/office/drawing/2014/main" id="{2C60ADF5-983A-46A8-ABE7-5A8F85489D51}"/>
                    </a:ext>
                  </a:extLst>
                </p:cNvPr>
                <p:cNvGrpSpPr/>
                <p:nvPr userDrawn="1"/>
              </p:nvGrpSpPr>
              <p:grpSpPr>
                <a:xfrm>
                  <a:off x="11029443" y="1024951"/>
                  <a:ext cx="1249027" cy="1249164"/>
                  <a:chOff x="-20777" y="1025681"/>
                  <a:chExt cx="1249027" cy="1249164"/>
                </a:xfrm>
              </p:grpSpPr>
              <p:sp>
                <p:nvSpPr>
                  <p:cNvPr id="194" name="Rectangle 193">
                    <a:extLst>
                      <a:ext uri="{FF2B5EF4-FFF2-40B4-BE49-F238E27FC236}">
                        <a16:creationId xmlns:a16="http://schemas.microsoft.com/office/drawing/2014/main" id="{24C74AB8-D826-4B86-8BE7-B9798F12E09C}"/>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194">
                    <a:extLst>
                      <a:ext uri="{FF2B5EF4-FFF2-40B4-BE49-F238E27FC236}">
                        <a16:creationId xmlns:a16="http://schemas.microsoft.com/office/drawing/2014/main" id="{BBA4CE96-F52A-4C93-A153-7BF2FEEF968E}"/>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200" name="Straight Connector 199">
              <a:extLst>
                <a:ext uri="{FF2B5EF4-FFF2-40B4-BE49-F238E27FC236}">
                  <a16:creationId xmlns:a16="http://schemas.microsoft.com/office/drawing/2014/main" id="{B4783EDE-A5AD-4839-BB45-9D2EA86F1482}"/>
                </a:ext>
              </a:extLst>
            </p:cNvPr>
            <p:cNvCxnSpPr>
              <a:cxnSpLocks/>
            </p:cNvCxnSpPr>
            <p:nvPr userDrawn="1"/>
          </p:nvCxnSpPr>
          <p:spPr>
            <a:xfrm>
              <a:off x="-20959" y="1932767"/>
              <a:ext cx="1220162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7B10A657-17FD-411D-974E-1888EEE34127}"/>
                </a:ext>
              </a:extLst>
            </p:cNvPr>
            <p:cNvCxnSpPr/>
            <p:nvPr userDrawn="1"/>
          </p:nvCxnSpPr>
          <p:spPr>
            <a:xfrm>
              <a:off x="-11151" y="982277"/>
              <a:ext cx="12201625" cy="0"/>
            </a:xfrm>
            <a:prstGeom prst="line">
              <a:avLst/>
            </a:prstGeom>
            <a:ln w="184150">
              <a:solidFill>
                <a:srgbClr val="855C37"/>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ECE7343C-C75F-433A-A6D4-A88AAFCADF3E}"/>
                </a:ext>
              </a:extLst>
            </p:cNvPr>
            <p:cNvCxnSpPr>
              <a:cxnSpLocks/>
            </p:cNvCxnSpPr>
            <p:nvPr userDrawn="1"/>
          </p:nvCxnSpPr>
          <p:spPr>
            <a:xfrm>
              <a:off x="-2074" y="1134677"/>
              <a:ext cx="12201625" cy="0"/>
            </a:xfrm>
            <a:prstGeom prst="line">
              <a:avLst/>
            </a:prstGeom>
            <a:ln w="184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8A028DF2-0A5E-41E3-B0F5-4B5614D4982B}"/>
              </a:ext>
            </a:extLst>
          </p:cNvPr>
          <p:cNvSpPr>
            <a:spLocks noGrp="1"/>
          </p:cNvSpPr>
          <p:nvPr userDrawn="1">
            <p:ph type="ctrTitle"/>
          </p:nvPr>
        </p:nvSpPr>
        <p:spPr>
          <a:xfrm>
            <a:off x="106019" y="2419907"/>
            <a:ext cx="7972790" cy="952884"/>
          </a:xfrm>
        </p:spPr>
        <p:txBody>
          <a:bodyPr anchor="b">
            <a:noAutofit/>
          </a:bodyPr>
          <a:lstStyle>
            <a:lvl1pPr algn="ctr">
              <a:defRPr sz="4400">
                <a:latin typeface="Adobe Garamond Pro Bold" panose="02020702060506020403" pitchFamily="18" charset="0"/>
              </a:defRPr>
            </a:lvl1pPr>
          </a:lstStyle>
          <a:p>
            <a:r>
              <a:rPr lang="en-US" dirty="0"/>
              <a:t>Click to edit Master title style</a:t>
            </a:r>
          </a:p>
        </p:txBody>
      </p:sp>
      <p:sp>
        <p:nvSpPr>
          <p:cNvPr id="3" name="Subtitle 2">
            <a:extLst>
              <a:ext uri="{FF2B5EF4-FFF2-40B4-BE49-F238E27FC236}">
                <a16:creationId xmlns:a16="http://schemas.microsoft.com/office/drawing/2014/main" id="{A815A872-61B9-45E4-A0E1-D0A92C076A83}"/>
              </a:ext>
            </a:extLst>
          </p:cNvPr>
          <p:cNvSpPr>
            <a:spLocks noGrp="1"/>
          </p:cNvSpPr>
          <p:nvPr userDrawn="1">
            <p:ph type="subTitle" idx="1"/>
          </p:nvPr>
        </p:nvSpPr>
        <p:spPr>
          <a:xfrm>
            <a:off x="201214" y="3548986"/>
            <a:ext cx="7561891" cy="548617"/>
          </a:xfrm>
        </p:spPr>
        <p:txBody>
          <a:bodyPr>
            <a:norm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53F31501-7BD6-4DED-8A6A-39105DB16CB9}"/>
              </a:ext>
            </a:extLst>
          </p:cNvPr>
          <p:cNvSpPr>
            <a:spLocks noGrp="1"/>
          </p:cNvSpPr>
          <p:nvPr userDrawn="1">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D39DECC-CB81-4A60-8E10-6154CCE6CF68}"/>
              </a:ext>
            </a:extLst>
          </p:cNvPr>
          <p:cNvSpPr>
            <a:spLocks noGrp="1"/>
          </p:cNvSpPr>
          <p:nvPr userDrawn="1">
            <p:ph type="sldNum" sz="quarter" idx="12"/>
          </p:nvPr>
        </p:nvSpPr>
        <p:spPr>
          <a:xfrm>
            <a:off x="8610600" y="6356350"/>
            <a:ext cx="2743200" cy="365125"/>
          </a:xfrm>
          <a:prstGeom prst="rect">
            <a:avLst/>
          </a:prstGeom>
        </p:spPr>
        <p:txBody>
          <a:bodyPr/>
          <a:lstStyle/>
          <a:p>
            <a:fld id="{EA2B971B-752C-4AC0-89E1-90A3BAAFC59A}" type="slidenum">
              <a:rPr lang="en-US" smtClean="0"/>
              <a:t>‹#›</a:t>
            </a:fld>
            <a:endParaRPr lang="en-US"/>
          </a:p>
        </p:txBody>
      </p:sp>
      <p:grpSp>
        <p:nvGrpSpPr>
          <p:cNvPr id="1074" name="Group 1073">
            <a:extLst>
              <a:ext uri="{FF2B5EF4-FFF2-40B4-BE49-F238E27FC236}">
                <a16:creationId xmlns:a16="http://schemas.microsoft.com/office/drawing/2014/main" id="{E3DD4BD1-744C-4827-AE33-FC3F1180478D}"/>
              </a:ext>
            </a:extLst>
          </p:cNvPr>
          <p:cNvGrpSpPr/>
          <p:nvPr userDrawn="1"/>
        </p:nvGrpSpPr>
        <p:grpSpPr>
          <a:xfrm>
            <a:off x="8570389" y="3110088"/>
            <a:ext cx="1368342" cy="2416113"/>
            <a:chOff x="5203779" y="2177985"/>
            <a:chExt cx="1784442" cy="3150830"/>
          </a:xfrm>
        </p:grpSpPr>
        <p:pic>
          <p:nvPicPr>
            <p:cNvPr id="1071" name="Picture 1070">
              <a:extLst>
                <a:ext uri="{FF2B5EF4-FFF2-40B4-BE49-F238E27FC236}">
                  <a16:creationId xmlns:a16="http://schemas.microsoft.com/office/drawing/2014/main" id="{8C7ED6E4-AC8A-497A-81A7-1D209A624A8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203779" y="2177985"/>
              <a:ext cx="1784442" cy="2502029"/>
            </a:xfrm>
            <a:prstGeom prst="rect">
              <a:avLst/>
            </a:prstGeom>
          </p:spPr>
        </p:pic>
        <p:pic>
          <p:nvPicPr>
            <p:cNvPr id="1073" name="Picture 1072">
              <a:extLst>
                <a:ext uri="{FF2B5EF4-FFF2-40B4-BE49-F238E27FC236}">
                  <a16:creationId xmlns:a16="http://schemas.microsoft.com/office/drawing/2014/main" id="{81C01ADC-EC10-443C-AA23-CA68399BFD62}"/>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770452" y="4338164"/>
              <a:ext cx="679485" cy="990651"/>
            </a:xfrm>
            <a:prstGeom prst="rect">
              <a:avLst/>
            </a:prstGeom>
          </p:spPr>
        </p:pic>
      </p:grpSp>
      <p:grpSp>
        <p:nvGrpSpPr>
          <p:cNvPr id="205" name="Group 204">
            <a:extLst>
              <a:ext uri="{FF2B5EF4-FFF2-40B4-BE49-F238E27FC236}">
                <a16:creationId xmlns:a16="http://schemas.microsoft.com/office/drawing/2014/main" id="{3F437672-3FD0-4552-A95E-5750F75C2D68}"/>
              </a:ext>
            </a:extLst>
          </p:cNvPr>
          <p:cNvGrpSpPr/>
          <p:nvPr userDrawn="1"/>
        </p:nvGrpSpPr>
        <p:grpSpPr>
          <a:xfrm>
            <a:off x="9805444" y="2341518"/>
            <a:ext cx="1559579" cy="1072666"/>
            <a:chOff x="9805444" y="2341595"/>
            <a:chExt cx="1559579" cy="1072666"/>
          </a:xfrm>
        </p:grpSpPr>
        <p:sp>
          <p:nvSpPr>
            <p:cNvPr id="1075" name="Oval 1074">
              <a:extLst>
                <a:ext uri="{FF2B5EF4-FFF2-40B4-BE49-F238E27FC236}">
                  <a16:creationId xmlns:a16="http://schemas.microsoft.com/office/drawing/2014/main" id="{FBD483D0-2C98-4A28-9918-773E14FDA6B7}"/>
                </a:ext>
              </a:extLst>
            </p:cNvPr>
            <p:cNvSpPr/>
            <p:nvPr userDrawn="1"/>
          </p:nvSpPr>
          <p:spPr>
            <a:xfrm>
              <a:off x="10496135" y="2341595"/>
              <a:ext cx="174899" cy="174899"/>
            </a:xfrm>
            <a:prstGeom prst="ellipse">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6" name="Oval 1075">
              <a:extLst>
                <a:ext uri="{FF2B5EF4-FFF2-40B4-BE49-F238E27FC236}">
                  <a16:creationId xmlns:a16="http://schemas.microsoft.com/office/drawing/2014/main" id="{638D7C50-219B-4DE2-A081-D9E0D7501568}"/>
                </a:ext>
              </a:extLst>
            </p:cNvPr>
            <p:cNvSpPr/>
            <p:nvPr userDrawn="1"/>
          </p:nvSpPr>
          <p:spPr>
            <a:xfrm>
              <a:off x="9805444" y="2843410"/>
              <a:ext cx="1559579" cy="570851"/>
            </a:xfrm>
            <a:prstGeom prst="ellipse">
              <a:avLst/>
            </a:prstGeom>
            <a:solidFill>
              <a:schemeClr val="bg1">
                <a:lumMod val="95000"/>
                <a:alpha val="55000"/>
              </a:schemeClr>
            </a:solidFill>
            <a:ln w="28575">
              <a:solidFill>
                <a:srgbClr val="855C37"/>
              </a:solidFill>
            </a:ln>
            <a:effectLst>
              <a:outerShdw blurRad="50800" dist="381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855C37"/>
                  </a:solidFill>
                  <a:latin typeface="AdamGorry-Lights" panose="020F0702020204020204" pitchFamily="34" charset="0"/>
                </a:rPr>
                <a:t>ENTRANCE</a:t>
              </a:r>
            </a:p>
          </p:txBody>
        </p:sp>
        <p:cxnSp>
          <p:nvCxnSpPr>
            <p:cNvPr id="1078" name="Straight Connector 1077">
              <a:extLst>
                <a:ext uri="{FF2B5EF4-FFF2-40B4-BE49-F238E27FC236}">
                  <a16:creationId xmlns:a16="http://schemas.microsoft.com/office/drawing/2014/main" id="{28A1EC3A-7C66-4530-BF57-5A2403AB65C5}"/>
                </a:ext>
              </a:extLst>
            </p:cNvPr>
            <p:cNvCxnSpPr>
              <a:cxnSpLocks/>
              <a:stCxn id="1076" idx="1"/>
              <a:endCxn id="1075" idx="3"/>
            </p:cNvCxnSpPr>
            <p:nvPr userDrawn="1"/>
          </p:nvCxnSpPr>
          <p:spPr>
            <a:xfrm flipV="1">
              <a:off x="10033839" y="2490881"/>
              <a:ext cx="487909" cy="436128"/>
            </a:xfrm>
            <a:prstGeom prst="line">
              <a:avLst/>
            </a:prstGeom>
            <a:ln w="34925">
              <a:solidFill>
                <a:srgbClr val="855C37"/>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39D279BA-8CF0-4A0C-91E5-3D9295152A43}"/>
                </a:ext>
              </a:extLst>
            </p:cNvPr>
            <p:cNvCxnSpPr>
              <a:cxnSpLocks/>
              <a:stCxn id="1076" idx="7"/>
              <a:endCxn id="1075" idx="5"/>
            </p:cNvCxnSpPr>
            <p:nvPr userDrawn="1"/>
          </p:nvCxnSpPr>
          <p:spPr>
            <a:xfrm flipH="1" flipV="1">
              <a:off x="10645421" y="2490881"/>
              <a:ext cx="491207" cy="436128"/>
            </a:xfrm>
            <a:prstGeom prst="line">
              <a:avLst/>
            </a:prstGeom>
            <a:ln w="34925">
              <a:solidFill>
                <a:srgbClr val="855C37"/>
              </a:solidFill>
            </a:ln>
          </p:spPr>
          <p:style>
            <a:lnRef idx="1">
              <a:schemeClr val="accent1"/>
            </a:lnRef>
            <a:fillRef idx="0">
              <a:schemeClr val="accent1"/>
            </a:fillRef>
            <a:effectRef idx="0">
              <a:schemeClr val="accent1"/>
            </a:effectRef>
            <a:fontRef idx="minor">
              <a:schemeClr val="tx1"/>
            </a:fontRef>
          </p:style>
        </p:cxnSp>
      </p:grpSp>
      <p:sp>
        <p:nvSpPr>
          <p:cNvPr id="218" name="Oval 217">
            <a:extLst>
              <a:ext uri="{FF2B5EF4-FFF2-40B4-BE49-F238E27FC236}">
                <a16:creationId xmlns:a16="http://schemas.microsoft.com/office/drawing/2014/main" id="{9CF2C322-0F7D-4AA2-9243-722053BF44AF}"/>
              </a:ext>
            </a:extLst>
          </p:cNvPr>
          <p:cNvSpPr/>
          <p:nvPr userDrawn="1"/>
        </p:nvSpPr>
        <p:spPr>
          <a:xfrm>
            <a:off x="764086" y="6610621"/>
            <a:ext cx="1539191" cy="437421"/>
          </a:xfrm>
          <a:prstGeom prst="ellipse">
            <a:avLst/>
          </a:prstGeom>
          <a:solidFill>
            <a:schemeClr val="tx1">
              <a:lumMod val="95000"/>
              <a:lumOff val="5000"/>
              <a:alpha val="39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8" name="TextBox 237">
            <a:extLst>
              <a:ext uri="{FF2B5EF4-FFF2-40B4-BE49-F238E27FC236}">
                <a16:creationId xmlns:a16="http://schemas.microsoft.com/office/drawing/2014/main" id="{4006A0CA-93D3-4D7F-A165-DC7C4A244C65}"/>
              </a:ext>
            </a:extLst>
          </p:cNvPr>
          <p:cNvSpPr txBox="1"/>
          <p:nvPr userDrawn="1"/>
        </p:nvSpPr>
        <p:spPr>
          <a:xfrm>
            <a:off x="9771477" y="2879769"/>
            <a:ext cx="1645460" cy="497711"/>
          </a:xfrm>
          <a:prstGeom prst="ellipse">
            <a:avLst/>
          </a:prstGeom>
          <a:solidFill>
            <a:srgbClr val="A68A64"/>
          </a:solidFill>
        </p:spPr>
        <p:txBody>
          <a:bodyPr wrap="square">
            <a:spAutoFit/>
          </a:bodyPr>
          <a:lstStyle/>
          <a:p>
            <a:pPr algn="ctr"/>
            <a:r>
              <a:rPr kumimoji="0" lang="en-US" sz="1700" i="0" u="none" strike="noStrike" kern="1200" cap="none" spc="0" normalizeH="0" baseline="0" noProof="0">
                <a:ln>
                  <a:noFill/>
                </a:ln>
                <a:solidFill>
                  <a:schemeClr val="accent6">
                    <a:lumMod val="60000"/>
                    <a:lumOff val="40000"/>
                  </a:schemeClr>
                </a:solidFill>
                <a:effectLst>
                  <a:outerShdw blurRad="38100" dist="38100" dir="2700000" algn="tl">
                    <a:srgbClr val="000000">
                      <a:alpha val="43137"/>
                    </a:srgbClr>
                  </a:outerShdw>
                </a:effectLst>
                <a:uLnTx/>
                <a:uFillTx/>
                <a:latin typeface="#9Slide03 AmpleSoft Bold" panose="02000000000000000000" pitchFamily="2" charset="0"/>
              </a:rPr>
              <a:t>Măng Non</a:t>
            </a:r>
            <a:endParaRPr lang="en-US" sz="1700">
              <a:solidFill>
                <a:schemeClr val="accent6">
                  <a:lumMod val="60000"/>
                  <a:lumOff val="40000"/>
                </a:schemeClr>
              </a:solidFill>
              <a:latin typeface="#9Slide03 AmpleSoft Bold" panose="02000000000000000000" pitchFamily="2" charset="0"/>
            </a:endParaRPr>
          </a:p>
        </p:txBody>
      </p:sp>
      <p:sp>
        <p:nvSpPr>
          <p:cNvPr id="222" name="Title 1">
            <a:extLst>
              <a:ext uri="{FF2B5EF4-FFF2-40B4-BE49-F238E27FC236}">
                <a16:creationId xmlns:a16="http://schemas.microsoft.com/office/drawing/2014/main" id="{9902C590-780E-4EB5-82CA-1F854D3A1DC2}"/>
              </a:ext>
            </a:extLst>
          </p:cNvPr>
          <p:cNvSpPr txBox="1">
            <a:spLocks/>
          </p:cNvSpPr>
          <p:nvPr userDrawn="1"/>
        </p:nvSpPr>
        <p:spPr>
          <a:xfrm>
            <a:off x="2558401" y="692385"/>
            <a:ext cx="7746274" cy="60073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3600" kern="1200">
                <a:solidFill>
                  <a:schemeClr val="bg1">
                    <a:lumMod val="95000"/>
                  </a:schemeClr>
                </a:solidFill>
                <a:latin typeface="KG Broken Vessels Sketch" pitchFamily="2" charset="0"/>
                <a:ea typeface="+mj-ea"/>
                <a:cs typeface="+mj-cs"/>
              </a:defRPr>
            </a:lvl1pPr>
          </a:lstStyle>
          <a:p>
            <a:r>
              <a:rPr lang="en-US" sz="3200" b="1">
                <a:solidFill>
                  <a:schemeClr val="accent6">
                    <a:lumMod val="50000"/>
                  </a:schemeClr>
                </a:solidFill>
                <a:effectLst>
                  <a:outerShdw blurRad="38100" dist="38100" dir="2700000" algn="tl">
                    <a:srgbClr val="000000">
                      <a:alpha val="43137"/>
                    </a:srgbClr>
                  </a:outerShdw>
                </a:effectLst>
                <a:latin typeface="#9Slide05 RollingPen " panose="02000507000000020004" pitchFamily="2" charset="0"/>
              </a:rPr>
              <a:t>Tiệm             Măng Non</a:t>
            </a:r>
          </a:p>
        </p:txBody>
      </p:sp>
      <p:sp>
        <p:nvSpPr>
          <p:cNvPr id="223" name="Title 1">
            <a:extLst>
              <a:ext uri="{FF2B5EF4-FFF2-40B4-BE49-F238E27FC236}">
                <a16:creationId xmlns:a16="http://schemas.microsoft.com/office/drawing/2014/main" id="{C0C8CE49-EDF9-4A6C-A48D-8B5A1C2BCFDB}"/>
              </a:ext>
            </a:extLst>
          </p:cNvPr>
          <p:cNvSpPr txBox="1">
            <a:spLocks/>
          </p:cNvSpPr>
          <p:nvPr userDrawn="1"/>
        </p:nvSpPr>
        <p:spPr>
          <a:xfrm>
            <a:off x="4744805" y="576571"/>
            <a:ext cx="7972790" cy="952884"/>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600" b="1">
                <a:solidFill>
                  <a:srgbClr val="70391B"/>
                </a:solidFill>
                <a:latin typeface="Alex Brush" panose="02000400000000000000" pitchFamily="2" charset="0"/>
              </a:rPr>
              <a:t>Coffee </a:t>
            </a:r>
            <a:endParaRPr lang="en-US" sz="6600" b="1" dirty="0">
              <a:solidFill>
                <a:srgbClr val="70391B"/>
              </a:solidFill>
              <a:latin typeface="Alex Brush" panose="02000400000000000000" pitchFamily="2" charset="0"/>
            </a:endParaRPr>
          </a:p>
        </p:txBody>
      </p:sp>
      <p:sp>
        <p:nvSpPr>
          <p:cNvPr id="240" name="Title 1">
            <a:extLst>
              <a:ext uri="{FF2B5EF4-FFF2-40B4-BE49-F238E27FC236}">
                <a16:creationId xmlns:a16="http://schemas.microsoft.com/office/drawing/2014/main" id="{BFE83E37-DF13-4E63-93A2-C2F8D4F2550A}"/>
              </a:ext>
            </a:extLst>
          </p:cNvPr>
          <p:cNvSpPr txBox="1">
            <a:spLocks/>
          </p:cNvSpPr>
          <p:nvPr userDrawn="1"/>
        </p:nvSpPr>
        <p:spPr>
          <a:xfrm>
            <a:off x="2106471" y="6143925"/>
            <a:ext cx="8594382" cy="60073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3600" kern="1200">
                <a:solidFill>
                  <a:schemeClr val="bg1">
                    <a:lumMod val="95000"/>
                  </a:schemeClr>
                </a:solidFill>
                <a:latin typeface="KG Broken Vessels Sketch" pitchFamily="2" charset="0"/>
                <a:ea typeface="+mj-ea"/>
                <a:cs typeface="+mj-cs"/>
              </a:defRPr>
            </a:lvl1pPr>
          </a:lstStyle>
          <a:p>
            <a:r>
              <a:rPr lang="en-US" sz="2800" b="1">
                <a:solidFill>
                  <a:srgbClr val="EDE0D4"/>
                </a:solidFill>
                <a:effectLst>
                  <a:outerShdw blurRad="38100" dist="38100" dir="2700000" algn="tl">
                    <a:srgbClr val="000000">
                      <a:alpha val="43137"/>
                    </a:srgbClr>
                  </a:outerShdw>
                </a:effectLst>
                <a:latin typeface="#9Slide05 ButterScotch" pitchFamily="2" charset="0"/>
              </a:rPr>
              <a:t>All you need to feel better is </a:t>
            </a:r>
            <a:r>
              <a:rPr lang="en-US" sz="2800" b="1">
                <a:solidFill>
                  <a:srgbClr val="EDE0D4"/>
                </a:solidFill>
                <a:effectLst>
                  <a:outerShdw blurRad="38100" dist="38100" dir="2700000" algn="tl">
                    <a:srgbClr val="000000">
                      <a:alpha val="43137"/>
                    </a:srgbClr>
                  </a:outerShdw>
                </a:effectLst>
                <a:latin typeface="UVF Mussica Swash" panose="04000000000000000000" pitchFamily="82" charset="0"/>
              </a:rPr>
              <a:t>Măng Non</a:t>
            </a:r>
          </a:p>
        </p:txBody>
      </p:sp>
    </p:spTree>
    <p:extLst>
      <p:ext uri="{BB962C8B-B14F-4D97-AF65-F5344CB8AC3E}">
        <p14:creationId xmlns:p14="http://schemas.microsoft.com/office/powerpoint/2010/main" val="364421572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067"/>
                                            </p:tgtEl>
                                            <p:attrNameLst>
                                              <p:attrName>style.visibility</p:attrName>
                                            </p:attrNameLst>
                                          </p:cBhvr>
                                          <p:to>
                                            <p:strVal val="visible"/>
                                          </p:to>
                                        </p:set>
                                        <p:anim calcmode="lin" valueType="num">
                                          <p:cBhvr additive="base">
                                            <p:cTn id="7" dur="500" fill="hold"/>
                                            <p:tgtEl>
                                              <p:spTgt spid="1067"/>
                                            </p:tgtEl>
                                            <p:attrNameLst>
                                              <p:attrName>ppt_x</p:attrName>
                                            </p:attrNameLst>
                                          </p:cBhvr>
                                          <p:tavLst>
                                            <p:tav tm="0">
                                              <p:val>
                                                <p:strVal val="#ppt_x"/>
                                              </p:val>
                                            </p:tav>
                                            <p:tav tm="100000">
                                              <p:val>
                                                <p:strVal val="#ppt_x"/>
                                              </p:val>
                                            </p:tav>
                                          </p:tavLst>
                                        </p:anim>
                                        <p:anim calcmode="lin" valueType="num">
                                          <p:cBhvr additive="base">
                                            <p:cTn id="8" dur="500" fill="hold"/>
                                            <p:tgtEl>
                                              <p:spTgt spid="1067"/>
                                            </p:tgtEl>
                                            <p:attrNameLst>
                                              <p:attrName>ppt_y</p:attrName>
                                            </p:attrNameLst>
                                          </p:cBhvr>
                                          <p:tavLst>
                                            <p:tav tm="0">
                                              <p:val>
                                                <p:strVal val="0-#ppt_h/2"/>
                                              </p:val>
                                            </p:tav>
                                            <p:tav tm="100000">
                                              <p:val>
                                                <p:strVal val="#ppt_y"/>
                                              </p:val>
                                            </p:tav>
                                          </p:tavLst>
                                        </p:anim>
                                      </p:childTnLst>
                                    </p:cTn>
                                  </p:par>
                                  <p:par>
                                    <p:cTn id="9" presetID="22" presetClass="entr" presetSubtype="1" fill="hold" grpId="0" nodeType="withEffect">
                                      <p:stCondLst>
                                        <p:cond delay="500"/>
                                      </p:stCondLst>
                                      <p:childTnLst>
                                        <p:set>
                                          <p:cBhvr>
                                            <p:cTn id="10" dur="1" fill="hold">
                                              <p:stCondLst>
                                                <p:cond delay="0"/>
                                              </p:stCondLst>
                                            </p:cTn>
                                            <p:tgtEl>
                                              <p:spTgt spid="1033"/>
                                            </p:tgtEl>
                                            <p:attrNameLst>
                                              <p:attrName>style.visibility</p:attrName>
                                            </p:attrNameLst>
                                          </p:cBhvr>
                                          <p:to>
                                            <p:strVal val="visible"/>
                                          </p:to>
                                        </p:set>
                                        <p:animEffect transition="in" filter="wipe(up)">
                                          <p:cBhvr>
                                            <p:cTn id="11" dur="500"/>
                                            <p:tgtEl>
                                              <p:spTgt spid="1033"/>
                                            </p:tgtEl>
                                          </p:cBhvr>
                                        </p:animEffect>
                                      </p:childTnLst>
                                    </p:cTn>
                                  </p:par>
                                  <p:par>
                                    <p:cTn id="12" presetID="42" presetClass="entr" presetSubtype="0" fill="hold" grpId="0" nodeType="withEffect">
                                      <p:stCondLst>
                                        <p:cond delay="1000"/>
                                      </p:stCondLst>
                                      <p:childTnLst>
                                        <p:set>
                                          <p:cBhvr>
                                            <p:cTn id="13" dur="1" fill="hold">
                                              <p:stCondLst>
                                                <p:cond delay="0"/>
                                              </p:stCondLst>
                                            </p:cTn>
                                            <p:tgtEl>
                                              <p:spTgt spid="250"/>
                                            </p:tgtEl>
                                            <p:attrNameLst>
                                              <p:attrName>style.visibility</p:attrName>
                                            </p:attrNameLst>
                                          </p:cBhvr>
                                          <p:to>
                                            <p:strVal val="visible"/>
                                          </p:to>
                                        </p:set>
                                        <p:animEffect transition="in" filter="fade">
                                          <p:cBhvr>
                                            <p:cTn id="14" dur="1000"/>
                                            <p:tgtEl>
                                              <p:spTgt spid="250"/>
                                            </p:tgtEl>
                                          </p:cBhvr>
                                        </p:animEffect>
                                        <p:anim calcmode="lin" valueType="num">
                                          <p:cBhvr>
                                            <p:cTn id="15" dur="1000" fill="hold"/>
                                            <p:tgtEl>
                                              <p:spTgt spid="250"/>
                                            </p:tgtEl>
                                            <p:attrNameLst>
                                              <p:attrName>ppt_x</p:attrName>
                                            </p:attrNameLst>
                                          </p:cBhvr>
                                          <p:tavLst>
                                            <p:tav tm="0">
                                              <p:val>
                                                <p:strVal val="#ppt_x"/>
                                              </p:val>
                                            </p:tav>
                                            <p:tav tm="100000">
                                              <p:val>
                                                <p:strVal val="#ppt_x"/>
                                              </p:val>
                                            </p:tav>
                                          </p:tavLst>
                                        </p:anim>
                                        <p:anim calcmode="lin" valueType="num">
                                          <p:cBhvr>
                                            <p:cTn id="16" dur="1000" fill="hold"/>
                                            <p:tgtEl>
                                              <p:spTgt spid="250"/>
                                            </p:tgtEl>
                                            <p:attrNameLst>
                                              <p:attrName>ppt_y</p:attrName>
                                            </p:attrNameLst>
                                          </p:cBhvr>
                                          <p:tavLst>
                                            <p:tav tm="0">
                                              <p:val>
                                                <p:strVal val="#ppt_y+.1"/>
                                              </p:val>
                                            </p:tav>
                                            <p:tav tm="100000">
                                              <p:val>
                                                <p:strVal val="#ppt_y"/>
                                              </p:val>
                                            </p:tav>
                                          </p:tavLst>
                                        </p:anim>
                                      </p:childTnLst>
                                    </p:cTn>
                                  </p:par>
                                  <p:par>
                                    <p:cTn id="17" presetID="22" presetClass="entr" presetSubtype="4" fill="hold" nodeType="withEffect">
                                      <p:stCondLst>
                                        <p:cond delay="1500"/>
                                      </p:stCondLst>
                                      <p:childTnLst>
                                        <p:set>
                                          <p:cBhvr>
                                            <p:cTn id="18" dur="1" fill="hold">
                                              <p:stCondLst>
                                                <p:cond delay="0"/>
                                              </p:stCondLst>
                                            </p:cTn>
                                            <p:tgtEl>
                                              <p:spTgt spid="251"/>
                                            </p:tgtEl>
                                            <p:attrNameLst>
                                              <p:attrName>style.visibility</p:attrName>
                                            </p:attrNameLst>
                                          </p:cBhvr>
                                          <p:to>
                                            <p:strVal val="visible"/>
                                          </p:to>
                                        </p:set>
                                        <p:animEffect transition="in" filter="wipe(down)">
                                          <p:cBhvr>
                                            <p:cTn id="19" dur="500"/>
                                            <p:tgtEl>
                                              <p:spTgt spid="251"/>
                                            </p:tgtEl>
                                          </p:cBhvr>
                                        </p:animEffect>
                                      </p:childTnLst>
                                    </p:cTn>
                                  </p:par>
                                  <p:par>
                                    <p:cTn id="20" presetID="47" presetClass="entr" presetSubtype="0" fill="hold" nodeType="withEffect">
                                      <p:stCondLst>
                                        <p:cond delay="200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300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par>
                                    <p:cTn id="30" presetID="26" presetClass="emph" presetSubtype="0" fill="hold" grpId="1" nodeType="withEffect">
                                      <p:stCondLst>
                                        <p:cond delay="4000"/>
                                      </p:stCondLst>
                                      <p:childTnLst>
                                        <p:animEffect transition="out" filter="fade">
                                          <p:cBhvr>
                                            <p:cTn id="31" dur="750" tmFilter="0, 0; .2, .5; .8, .5; 1, 0"/>
                                            <p:tgtEl>
                                              <p:spTgt spid="2"/>
                                            </p:tgtEl>
                                          </p:cBhvr>
                                        </p:animEffect>
                                        <p:animScale>
                                          <p:cBhvr>
                                            <p:cTn id="32" dur="375" autoRev="1" fill="hold"/>
                                            <p:tgtEl>
                                              <p:spTgt spid="2"/>
                                            </p:tgtEl>
                                          </p:cBhvr>
                                          <p:by x="105000" y="105000"/>
                                        </p:animScale>
                                      </p:childTnLst>
                                    </p:cTn>
                                  </p:par>
                                  <p:par>
                                    <p:cTn id="33" presetID="42" presetClass="entr" presetSubtype="0" fill="hold" grpId="0" nodeType="withEffect">
                                      <p:stCondLst>
                                        <p:cond delay="3750"/>
                                      </p:stCondLst>
                                      <p:childTnLst>
                                        <p:set>
                                          <p:cBhvr>
                                            <p:cTn id="34" dur="1" fill="hold">
                                              <p:stCondLst>
                                                <p:cond delay="0"/>
                                              </p:stCondLst>
                                            </p:cTn>
                                            <p:tgtEl>
                                              <p:spTgt spid="3">
                                                <p:txEl>
                                                  <p:pRg st="0" end="0"/>
                                                </p:txEl>
                                              </p:spTgt>
                                            </p:tgtEl>
                                            <p:attrNameLst>
                                              <p:attrName>style.visibility</p:attrName>
                                            </p:attrNameLst>
                                          </p:cBhvr>
                                          <p:to>
                                            <p:strVal val="visible"/>
                                          </p:to>
                                        </p:set>
                                        <p:animEffect transition="in" filter="fade">
                                          <p:cBhvr>
                                            <p:cTn id="35" dur="1000"/>
                                            <p:tgtEl>
                                              <p:spTgt spid="3">
                                                <p:txEl>
                                                  <p:pRg st="0" end="0"/>
                                                </p:txEl>
                                              </p:spTgt>
                                            </p:tgtEl>
                                          </p:cBhvr>
                                        </p:animEffect>
                                        <p:anim calcmode="lin" valueType="num">
                                          <p:cBhvr>
                                            <p:cTn id="3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0" end="0"/>
                                                </p:txEl>
                                              </p:spTgt>
                                            </p:tgtEl>
                                            <p:attrNameLst>
                                              <p:attrName>ppt_y</p:attrName>
                                            </p:attrNameLst>
                                          </p:cBhvr>
                                          <p:tavLst>
                                            <p:tav tm="0">
                                              <p:val>
                                                <p:strVal val="#ppt_y+.1"/>
                                              </p:val>
                                            </p:tav>
                                            <p:tav tm="100000">
                                              <p:val>
                                                <p:strVal val="#ppt_y"/>
                                              </p:val>
                                            </p:tav>
                                          </p:tavLst>
                                        </p:anim>
                                      </p:childTnLst>
                                    </p:cTn>
                                  </p:par>
                                  <p:par>
                                    <p:cTn id="38" presetID="26" presetClass="emph" presetSubtype="0" fill="hold" grpId="1" nodeType="withEffect">
                                      <p:stCondLst>
                                        <p:cond delay="4750"/>
                                      </p:stCondLst>
                                      <p:childTnLst>
                                        <p:animEffect transition="out" filter="fade">
                                          <p:cBhvr>
                                            <p:cTn id="39" dur="750" tmFilter="0, 0; .2, .5; .8, .5; 1, 0"/>
                                            <p:tgtEl>
                                              <p:spTgt spid="3">
                                                <p:txEl>
                                                  <p:pRg st="0" end="0"/>
                                                </p:txEl>
                                              </p:spTgt>
                                            </p:tgtEl>
                                          </p:cBhvr>
                                        </p:animEffect>
                                        <p:animScale>
                                          <p:cBhvr>
                                            <p:cTn id="40" dur="375" autoRev="1" fill="hold"/>
                                            <p:tgtEl>
                                              <p:spTgt spid="3">
                                                <p:txEl>
                                                  <p:pRg st="0" end="0"/>
                                                </p:txEl>
                                              </p:spTgt>
                                            </p:tgtEl>
                                          </p:cBhvr>
                                          <p:by x="105000" y="105000"/>
                                        </p:animScale>
                                      </p:childTnLst>
                                    </p:cTn>
                                  </p:par>
                                  <p:par>
                                    <p:cTn id="41" presetID="22" presetClass="entr" presetSubtype="4" fill="hold" grpId="0" nodeType="withEffect">
                                      <p:stCondLst>
                                        <p:cond delay="2500"/>
                                      </p:stCondLst>
                                      <p:childTnLst>
                                        <p:set>
                                          <p:cBhvr>
                                            <p:cTn id="42" dur="1" fill="hold">
                                              <p:stCondLst>
                                                <p:cond delay="0"/>
                                              </p:stCondLst>
                                            </p:cTn>
                                            <p:tgtEl>
                                              <p:spTgt spid="1036"/>
                                            </p:tgtEl>
                                            <p:attrNameLst>
                                              <p:attrName>style.visibility</p:attrName>
                                            </p:attrNameLst>
                                          </p:cBhvr>
                                          <p:to>
                                            <p:strVal val="visible"/>
                                          </p:to>
                                        </p:set>
                                        <p:animEffect transition="in" filter="wipe(down)">
                                          <p:cBhvr>
                                            <p:cTn id="43" dur="500"/>
                                            <p:tgtEl>
                                              <p:spTgt spid="1036"/>
                                            </p:tgtEl>
                                          </p:cBhvr>
                                        </p:animEffect>
                                      </p:childTnLst>
                                    </p:cTn>
                                  </p:par>
                                  <p:par>
                                    <p:cTn id="44" presetID="53" presetClass="entr" presetSubtype="16" fill="hold" nodeType="withEffect">
                                      <p:stCondLst>
                                        <p:cond delay="3000"/>
                                      </p:stCondLst>
                                      <p:childTnLst>
                                        <p:set>
                                          <p:cBhvr>
                                            <p:cTn id="45" dur="1" fill="hold">
                                              <p:stCondLst>
                                                <p:cond delay="0"/>
                                              </p:stCondLst>
                                            </p:cTn>
                                            <p:tgtEl>
                                              <p:spTgt spid="1074"/>
                                            </p:tgtEl>
                                            <p:attrNameLst>
                                              <p:attrName>style.visibility</p:attrName>
                                            </p:attrNameLst>
                                          </p:cBhvr>
                                          <p:to>
                                            <p:strVal val="visible"/>
                                          </p:to>
                                        </p:set>
                                        <p:anim calcmode="lin" valueType="num">
                                          <p:cBhvr>
                                            <p:cTn id="46" dur="500" fill="hold"/>
                                            <p:tgtEl>
                                              <p:spTgt spid="1074"/>
                                            </p:tgtEl>
                                            <p:attrNameLst>
                                              <p:attrName>ppt_w</p:attrName>
                                            </p:attrNameLst>
                                          </p:cBhvr>
                                          <p:tavLst>
                                            <p:tav tm="0">
                                              <p:val>
                                                <p:fltVal val="0"/>
                                              </p:val>
                                            </p:tav>
                                            <p:tav tm="100000">
                                              <p:val>
                                                <p:strVal val="#ppt_w"/>
                                              </p:val>
                                            </p:tav>
                                          </p:tavLst>
                                        </p:anim>
                                        <p:anim calcmode="lin" valueType="num">
                                          <p:cBhvr>
                                            <p:cTn id="47" dur="500" fill="hold"/>
                                            <p:tgtEl>
                                              <p:spTgt spid="1074"/>
                                            </p:tgtEl>
                                            <p:attrNameLst>
                                              <p:attrName>ppt_h</p:attrName>
                                            </p:attrNameLst>
                                          </p:cBhvr>
                                          <p:tavLst>
                                            <p:tav tm="0">
                                              <p:val>
                                                <p:fltVal val="0"/>
                                              </p:val>
                                            </p:tav>
                                            <p:tav tm="100000">
                                              <p:val>
                                                <p:strVal val="#ppt_h"/>
                                              </p:val>
                                            </p:tav>
                                          </p:tavLst>
                                        </p:anim>
                                        <p:animEffect transition="in" filter="fade">
                                          <p:cBhvr>
                                            <p:cTn id="48" dur="500"/>
                                            <p:tgtEl>
                                              <p:spTgt spid="1074"/>
                                            </p:tgtEl>
                                          </p:cBhvr>
                                        </p:animEffect>
                                      </p:childTnLst>
                                    </p:cTn>
                                  </p:par>
                                  <p:par>
                                    <p:cTn id="49" presetID="10" presetClass="entr" presetSubtype="0" fill="hold" nodeType="withEffect">
                                      <p:stCondLst>
                                        <p:cond delay="3500"/>
                                      </p:stCondLst>
                                      <p:childTnLst>
                                        <p:set>
                                          <p:cBhvr>
                                            <p:cTn id="50" dur="1" fill="hold">
                                              <p:stCondLst>
                                                <p:cond delay="0"/>
                                              </p:stCondLst>
                                            </p:cTn>
                                            <p:tgtEl>
                                              <p:spTgt spid="1066"/>
                                            </p:tgtEl>
                                            <p:attrNameLst>
                                              <p:attrName>style.visibility</p:attrName>
                                            </p:attrNameLst>
                                          </p:cBhvr>
                                          <p:to>
                                            <p:strVal val="visible"/>
                                          </p:to>
                                        </p:set>
                                        <p:animEffect transition="in" filter="fade">
                                          <p:cBhvr>
                                            <p:cTn id="51" dur="500"/>
                                            <p:tgtEl>
                                              <p:spTgt spid="1066"/>
                                            </p:tgtEl>
                                          </p:cBhvr>
                                        </p:animEffect>
                                      </p:childTnLst>
                                    </p:cTn>
                                  </p:par>
                                  <p:par>
                                    <p:cTn id="52" presetID="53" presetClass="entr" presetSubtype="16" fill="hold" nodeType="withEffect">
                                      <p:stCondLst>
                                        <p:cond delay="4000"/>
                                      </p:stCondLst>
                                      <p:childTnLst>
                                        <p:set>
                                          <p:cBhvr>
                                            <p:cTn id="53" dur="1" fill="hold">
                                              <p:stCondLst>
                                                <p:cond delay="0"/>
                                              </p:stCondLst>
                                            </p:cTn>
                                            <p:tgtEl>
                                              <p:spTgt spid="205"/>
                                            </p:tgtEl>
                                            <p:attrNameLst>
                                              <p:attrName>style.visibility</p:attrName>
                                            </p:attrNameLst>
                                          </p:cBhvr>
                                          <p:to>
                                            <p:strVal val="visible"/>
                                          </p:to>
                                        </p:set>
                                        <p:anim calcmode="lin" valueType="num">
                                          <p:cBhvr>
                                            <p:cTn id="54" dur="500" fill="hold"/>
                                            <p:tgtEl>
                                              <p:spTgt spid="205"/>
                                            </p:tgtEl>
                                            <p:attrNameLst>
                                              <p:attrName>ppt_w</p:attrName>
                                            </p:attrNameLst>
                                          </p:cBhvr>
                                          <p:tavLst>
                                            <p:tav tm="0">
                                              <p:val>
                                                <p:fltVal val="0"/>
                                              </p:val>
                                            </p:tav>
                                            <p:tav tm="100000">
                                              <p:val>
                                                <p:strVal val="#ppt_w"/>
                                              </p:val>
                                            </p:tav>
                                          </p:tavLst>
                                        </p:anim>
                                        <p:anim calcmode="lin" valueType="num">
                                          <p:cBhvr>
                                            <p:cTn id="55" dur="500" fill="hold"/>
                                            <p:tgtEl>
                                              <p:spTgt spid="205"/>
                                            </p:tgtEl>
                                            <p:attrNameLst>
                                              <p:attrName>ppt_h</p:attrName>
                                            </p:attrNameLst>
                                          </p:cBhvr>
                                          <p:tavLst>
                                            <p:tav tm="0">
                                              <p:val>
                                                <p:fltVal val="0"/>
                                              </p:val>
                                            </p:tav>
                                            <p:tav tm="100000">
                                              <p:val>
                                                <p:strVal val="#ppt_h"/>
                                              </p:val>
                                            </p:tav>
                                          </p:tavLst>
                                        </p:anim>
                                        <p:animEffect transition="in" filter="fade">
                                          <p:cBhvr>
                                            <p:cTn id="56" dur="500"/>
                                            <p:tgtEl>
                                              <p:spTgt spid="205"/>
                                            </p:tgtEl>
                                          </p:cBhvr>
                                        </p:animEffect>
                                      </p:childTnLst>
                                    </p:cTn>
                                  </p:par>
                                  <p:par>
                                    <p:cTn id="57" presetID="32" presetClass="emph" presetSubtype="0" repeatCount="indefinite" fill="hold" nodeType="withEffect">
                                      <p:stCondLst>
                                        <p:cond delay="4000"/>
                                      </p:stCondLst>
                                      <p:childTnLst>
                                        <p:animRot by="120000">
                                          <p:cBhvr>
                                            <p:cTn id="58" dur="200" fill="hold">
                                              <p:stCondLst>
                                                <p:cond delay="0"/>
                                              </p:stCondLst>
                                            </p:cTn>
                                            <p:tgtEl>
                                              <p:spTgt spid="205"/>
                                            </p:tgtEl>
                                            <p:attrNameLst>
                                              <p:attrName>r</p:attrName>
                                            </p:attrNameLst>
                                          </p:cBhvr>
                                        </p:animRot>
                                        <p:animRot by="-240000">
                                          <p:cBhvr>
                                            <p:cTn id="59" dur="400" fill="hold">
                                              <p:stCondLst>
                                                <p:cond delay="400"/>
                                              </p:stCondLst>
                                            </p:cTn>
                                            <p:tgtEl>
                                              <p:spTgt spid="205"/>
                                            </p:tgtEl>
                                            <p:attrNameLst>
                                              <p:attrName>r</p:attrName>
                                            </p:attrNameLst>
                                          </p:cBhvr>
                                        </p:animRot>
                                        <p:animRot by="240000">
                                          <p:cBhvr>
                                            <p:cTn id="60" dur="400" fill="hold">
                                              <p:stCondLst>
                                                <p:cond delay="800"/>
                                              </p:stCondLst>
                                            </p:cTn>
                                            <p:tgtEl>
                                              <p:spTgt spid="205"/>
                                            </p:tgtEl>
                                            <p:attrNameLst>
                                              <p:attrName>r</p:attrName>
                                            </p:attrNameLst>
                                          </p:cBhvr>
                                        </p:animRot>
                                        <p:animRot by="-240000">
                                          <p:cBhvr>
                                            <p:cTn id="61" dur="400" fill="hold">
                                              <p:stCondLst>
                                                <p:cond delay="1200"/>
                                              </p:stCondLst>
                                            </p:cTn>
                                            <p:tgtEl>
                                              <p:spTgt spid="205"/>
                                            </p:tgtEl>
                                            <p:attrNameLst>
                                              <p:attrName>r</p:attrName>
                                            </p:attrNameLst>
                                          </p:cBhvr>
                                        </p:animRot>
                                        <p:animRot by="120000">
                                          <p:cBhvr>
                                            <p:cTn id="62" dur="400" fill="hold">
                                              <p:stCondLst>
                                                <p:cond delay="1600"/>
                                              </p:stCondLst>
                                            </p:cTn>
                                            <p:tgtEl>
                                              <p:spTgt spid="205"/>
                                            </p:tgtEl>
                                            <p:attrNameLst>
                                              <p:attrName>r</p:attrName>
                                            </p:attrNameLst>
                                          </p:cBhvr>
                                        </p:animRot>
                                      </p:childTnLst>
                                    </p:cTn>
                                  </p:par>
                                  <p:par>
                                    <p:cTn id="63" presetID="2" presetClass="entr" presetSubtype="4" fill="hold" nodeType="withEffect" p14:presetBounceEnd="40000">
                                      <p:stCondLst>
                                        <p:cond delay="4500"/>
                                      </p:stCondLst>
                                      <p:childTnLst>
                                        <p:set>
                                          <p:cBhvr>
                                            <p:cTn id="64" dur="1" fill="hold">
                                              <p:stCondLst>
                                                <p:cond delay="0"/>
                                              </p:stCondLst>
                                            </p:cTn>
                                            <p:tgtEl>
                                              <p:spTgt spid="1060"/>
                                            </p:tgtEl>
                                            <p:attrNameLst>
                                              <p:attrName>style.visibility</p:attrName>
                                            </p:attrNameLst>
                                          </p:cBhvr>
                                          <p:to>
                                            <p:strVal val="visible"/>
                                          </p:to>
                                        </p:set>
                                        <p:anim calcmode="lin" valueType="num" p14:bounceEnd="40000">
                                          <p:cBhvr additive="base">
                                            <p:cTn id="65" dur="500" fill="hold"/>
                                            <p:tgtEl>
                                              <p:spTgt spid="1060"/>
                                            </p:tgtEl>
                                            <p:attrNameLst>
                                              <p:attrName>ppt_x</p:attrName>
                                            </p:attrNameLst>
                                          </p:cBhvr>
                                          <p:tavLst>
                                            <p:tav tm="0">
                                              <p:val>
                                                <p:strVal val="#ppt_x"/>
                                              </p:val>
                                            </p:tav>
                                            <p:tav tm="100000">
                                              <p:val>
                                                <p:strVal val="#ppt_x"/>
                                              </p:val>
                                            </p:tav>
                                          </p:tavLst>
                                        </p:anim>
                                        <p:anim calcmode="lin" valueType="num" p14:bounceEnd="40000">
                                          <p:cBhvr additive="base">
                                            <p:cTn id="66" dur="500" fill="hold"/>
                                            <p:tgtEl>
                                              <p:spTgt spid="1060"/>
                                            </p:tgtEl>
                                            <p:attrNameLst>
                                              <p:attrName>ppt_y</p:attrName>
                                            </p:attrNameLst>
                                          </p:cBhvr>
                                          <p:tavLst>
                                            <p:tav tm="0">
                                              <p:val>
                                                <p:strVal val="1+#ppt_h/2"/>
                                              </p:val>
                                            </p:tav>
                                            <p:tav tm="100000">
                                              <p:val>
                                                <p:strVal val="#ppt_y"/>
                                              </p:val>
                                            </p:tav>
                                          </p:tavLst>
                                        </p:anim>
                                      </p:childTnLst>
                                    </p:cTn>
                                  </p:par>
                                  <p:par>
                                    <p:cTn id="67" presetID="10" presetClass="entr" presetSubtype="0" fill="hold" grpId="0" nodeType="withEffect">
                                      <p:stCondLst>
                                        <p:cond delay="4500"/>
                                      </p:stCondLst>
                                      <p:childTnLst>
                                        <p:set>
                                          <p:cBhvr>
                                            <p:cTn id="68" dur="1" fill="hold">
                                              <p:stCondLst>
                                                <p:cond delay="0"/>
                                              </p:stCondLst>
                                            </p:cTn>
                                            <p:tgtEl>
                                              <p:spTgt spid="217"/>
                                            </p:tgtEl>
                                            <p:attrNameLst>
                                              <p:attrName>style.visibility</p:attrName>
                                            </p:attrNameLst>
                                          </p:cBhvr>
                                          <p:to>
                                            <p:strVal val="visible"/>
                                          </p:to>
                                        </p:set>
                                        <p:animEffect transition="in" filter="fade">
                                          <p:cBhvr>
                                            <p:cTn id="69" dur="500"/>
                                            <p:tgtEl>
                                              <p:spTgt spid="217"/>
                                            </p:tgtEl>
                                          </p:cBhvr>
                                        </p:animEffect>
                                      </p:childTnLst>
                                    </p:cTn>
                                  </p:par>
                                  <p:par>
                                    <p:cTn id="70" presetID="2" presetClass="entr" presetSubtype="4" fill="hold" nodeType="withEffect" p14:presetBounceEnd="40000">
                                      <p:stCondLst>
                                        <p:cond delay="5000"/>
                                      </p:stCondLst>
                                      <p:childTnLst>
                                        <p:set>
                                          <p:cBhvr>
                                            <p:cTn id="71" dur="1" fill="hold">
                                              <p:stCondLst>
                                                <p:cond delay="0"/>
                                              </p:stCondLst>
                                            </p:cTn>
                                            <p:tgtEl>
                                              <p:spTgt spid="1056"/>
                                            </p:tgtEl>
                                            <p:attrNameLst>
                                              <p:attrName>style.visibility</p:attrName>
                                            </p:attrNameLst>
                                          </p:cBhvr>
                                          <p:to>
                                            <p:strVal val="visible"/>
                                          </p:to>
                                        </p:set>
                                        <p:anim calcmode="lin" valueType="num" p14:bounceEnd="40000">
                                          <p:cBhvr additive="base">
                                            <p:cTn id="72" dur="500" fill="hold"/>
                                            <p:tgtEl>
                                              <p:spTgt spid="1056"/>
                                            </p:tgtEl>
                                            <p:attrNameLst>
                                              <p:attrName>ppt_x</p:attrName>
                                            </p:attrNameLst>
                                          </p:cBhvr>
                                          <p:tavLst>
                                            <p:tav tm="0">
                                              <p:val>
                                                <p:strVal val="#ppt_x"/>
                                              </p:val>
                                            </p:tav>
                                            <p:tav tm="100000">
                                              <p:val>
                                                <p:strVal val="#ppt_x"/>
                                              </p:val>
                                            </p:tav>
                                          </p:tavLst>
                                        </p:anim>
                                        <p:anim calcmode="lin" valueType="num" p14:bounceEnd="40000">
                                          <p:cBhvr additive="base">
                                            <p:cTn id="73" dur="500" fill="hold"/>
                                            <p:tgtEl>
                                              <p:spTgt spid="1056"/>
                                            </p:tgtEl>
                                            <p:attrNameLst>
                                              <p:attrName>ppt_y</p:attrName>
                                            </p:attrNameLst>
                                          </p:cBhvr>
                                          <p:tavLst>
                                            <p:tav tm="0">
                                              <p:val>
                                                <p:strVal val="1+#ppt_h/2"/>
                                              </p:val>
                                            </p:tav>
                                            <p:tav tm="100000">
                                              <p:val>
                                                <p:strVal val="#ppt_y"/>
                                              </p:val>
                                            </p:tav>
                                          </p:tavLst>
                                        </p:anim>
                                      </p:childTnLst>
                                    </p:cTn>
                                  </p:par>
                                  <p:par>
                                    <p:cTn id="74" presetID="10" presetClass="entr" presetSubtype="0" fill="hold" grpId="0" nodeType="withEffect">
                                      <p:stCondLst>
                                        <p:cond delay="5000"/>
                                      </p:stCondLst>
                                      <p:childTnLst>
                                        <p:set>
                                          <p:cBhvr>
                                            <p:cTn id="75" dur="1" fill="hold">
                                              <p:stCondLst>
                                                <p:cond delay="0"/>
                                              </p:stCondLst>
                                            </p:cTn>
                                            <p:tgtEl>
                                              <p:spTgt spid="218"/>
                                            </p:tgtEl>
                                            <p:attrNameLst>
                                              <p:attrName>style.visibility</p:attrName>
                                            </p:attrNameLst>
                                          </p:cBhvr>
                                          <p:to>
                                            <p:strVal val="visible"/>
                                          </p:to>
                                        </p:set>
                                        <p:animEffect transition="in" filter="fade">
                                          <p:cBhvr>
                                            <p:cTn id="76" dur="500"/>
                                            <p:tgtEl>
                                              <p:spTgt spid="218"/>
                                            </p:tgtEl>
                                          </p:cBhvr>
                                        </p:animEffect>
                                      </p:childTnLst>
                                    </p:cTn>
                                  </p:par>
                                  <p:par>
                                    <p:cTn id="77" presetID="2" presetClass="entr" presetSubtype="4" fill="hold" nodeType="withEffect" p14:presetBounceEnd="40000">
                                      <p:stCondLst>
                                        <p:cond delay="5500"/>
                                      </p:stCondLst>
                                      <p:childTnLst>
                                        <p:set>
                                          <p:cBhvr>
                                            <p:cTn id="78" dur="1" fill="hold">
                                              <p:stCondLst>
                                                <p:cond delay="0"/>
                                              </p:stCondLst>
                                            </p:cTn>
                                            <p:tgtEl>
                                              <p:spTgt spid="1058"/>
                                            </p:tgtEl>
                                            <p:attrNameLst>
                                              <p:attrName>style.visibility</p:attrName>
                                            </p:attrNameLst>
                                          </p:cBhvr>
                                          <p:to>
                                            <p:strVal val="visible"/>
                                          </p:to>
                                        </p:set>
                                        <p:anim calcmode="lin" valueType="num" p14:bounceEnd="40000">
                                          <p:cBhvr additive="base">
                                            <p:cTn id="79" dur="500" fill="hold"/>
                                            <p:tgtEl>
                                              <p:spTgt spid="1058"/>
                                            </p:tgtEl>
                                            <p:attrNameLst>
                                              <p:attrName>ppt_x</p:attrName>
                                            </p:attrNameLst>
                                          </p:cBhvr>
                                          <p:tavLst>
                                            <p:tav tm="0">
                                              <p:val>
                                                <p:strVal val="#ppt_x"/>
                                              </p:val>
                                            </p:tav>
                                            <p:tav tm="100000">
                                              <p:val>
                                                <p:strVal val="#ppt_x"/>
                                              </p:val>
                                            </p:tav>
                                          </p:tavLst>
                                        </p:anim>
                                        <p:anim calcmode="lin" valueType="num" p14:bounceEnd="40000">
                                          <p:cBhvr additive="base">
                                            <p:cTn id="80" dur="500" fill="hold"/>
                                            <p:tgtEl>
                                              <p:spTgt spid="1058"/>
                                            </p:tgtEl>
                                            <p:attrNameLst>
                                              <p:attrName>ppt_y</p:attrName>
                                            </p:attrNameLst>
                                          </p:cBhvr>
                                          <p:tavLst>
                                            <p:tav tm="0">
                                              <p:val>
                                                <p:strVal val="1+#ppt_h/2"/>
                                              </p:val>
                                            </p:tav>
                                            <p:tav tm="100000">
                                              <p:val>
                                                <p:strVal val="#ppt_y"/>
                                              </p:val>
                                            </p:tav>
                                          </p:tavLst>
                                        </p:anim>
                                      </p:childTnLst>
                                    </p:cTn>
                                  </p:par>
                                  <p:par>
                                    <p:cTn id="81" presetID="10" presetClass="entr" presetSubtype="0" fill="hold" grpId="0" nodeType="withEffect">
                                      <p:stCondLst>
                                        <p:cond delay="550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500"/>
                                            <p:tgtEl>
                                              <p:spTgt spid="7"/>
                                            </p:tgtEl>
                                          </p:cBhvr>
                                        </p:animEffect>
                                      </p:childTnLst>
                                    </p:cTn>
                                  </p:par>
                                  <p:par>
                                    <p:cTn id="84" presetID="53" presetClass="entr" presetSubtype="16" fill="hold" nodeType="withEffect">
                                      <p:stCondLst>
                                        <p:cond delay="6000"/>
                                      </p:stCondLst>
                                      <p:childTnLst>
                                        <p:set>
                                          <p:cBhvr>
                                            <p:cTn id="85" dur="1" fill="hold">
                                              <p:stCondLst>
                                                <p:cond delay="0"/>
                                              </p:stCondLst>
                                            </p:cTn>
                                            <p:tgtEl>
                                              <p:spTgt spid="1064"/>
                                            </p:tgtEl>
                                            <p:attrNameLst>
                                              <p:attrName>style.visibility</p:attrName>
                                            </p:attrNameLst>
                                          </p:cBhvr>
                                          <p:to>
                                            <p:strVal val="visible"/>
                                          </p:to>
                                        </p:set>
                                        <p:anim calcmode="lin" valueType="num">
                                          <p:cBhvr>
                                            <p:cTn id="86" dur="500" fill="hold"/>
                                            <p:tgtEl>
                                              <p:spTgt spid="1064"/>
                                            </p:tgtEl>
                                            <p:attrNameLst>
                                              <p:attrName>ppt_w</p:attrName>
                                            </p:attrNameLst>
                                          </p:cBhvr>
                                          <p:tavLst>
                                            <p:tav tm="0">
                                              <p:val>
                                                <p:fltVal val="0"/>
                                              </p:val>
                                            </p:tav>
                                            <p:tav tm="100000">
                                              <p:val>
                                                <p:strVal val="#ppt_w"/>
                                              </p:val>
                                            </p:tav>
                                          </p:tavLst>
                                        </p:anim>
                                        <p:anim calcmode="lin" valueType="num">
                                          <p:cBhvr>
                                            <p:cTn id="87" dur="500" fill="hold"/>
                                            <p:tgtEl>
                                              <p:spTgt spid="1064"/>
                                            </p:tgtEl>
                                            <p:attrNameLst>
                                              <p:attrName>ppt_h</p:attrName>
                                            </p:attrNameLst>
                                          </p:cBhvr>
                                          <p:tavLst>
                                            <p:tav tm="0">
                                              <p:val>
                                                <p:fltVal val="0"/>
                                              </p:val>
                                            </p:tav>
                                            <p:tav tm="100000">
                                              <p:val>
                                                <p:strVal val="#ppt_h"/>
                                              </p:val>
                                            </p:tav>
                                          </p:tavLst>
                                        </p:anim>
                                        <p:animEffect transition="in" filter="fade">
                                          <p:cBhvr>
                                            <p:cTn id="88" dur="500"/>
                                            <p:tgtEl>
                                              <p:spTgt spid="1064"/>
                                            </p:tgtEl>
                                          </p:cBhvr>
                                        </p:animEffect>
                                      </p:childTnLst>
                                    </p:cTn>
                                  </p:par>
                                  <p:par>
                                    <p:cTn id="89" presetID="53" presetClass="entr" presetSubtype="16" fill="hold" nodeType="withEffect">
                                      <p:stCondLst>
                                        <p:cond delay="6500"/>
                                      </p:stCondLst>
                                      <p:childTnLst>
                                        <p:set>
                                          <p:cBhvr>
                                            <p:cTn id="90" dur="1" fill="hold">
                                              <p:stCondLst>
                                                <p:cond delay="0"/>
                                              </p:stCondLst>
                                            </p:cTn>
                                            <p:tgtEl>
                                              <p:spTgt spid="1062"/>
                                            </p:tgtEl>
                                            <p:attrNameLst>
                                              <p:attrName>style.visibility</p:attrName>
                                            </p:attrNameLst>
                                          </p:cBhvr>
                                          <p:to>
                                            <p:strVal val="visible"/>
                                          </p:to>
                                        </p:set>
                                        <p:anim calcmode="lin" valueType="num">
                                          <p:cBhvr>
                                            <p:cTn id="91" dur="500" fill="hold"/>
                                            <p:tgtEl>
                                              <p:spTgt spid="1062"/>
                                            </p:tgtEl>
                                            <p:attrNameLst>
                                              <p:attrName>ppt_w</p:attrName>
                                            </p:attrNameLst>
                                          </p:cBhvr>
                                          <p:tavLst>
                                            <p:tav tm="0">
                                              <p:val>
                                                <p:fltVal val="0"/>
                                              </p:val>
                                            </p:tav>
                                            <p:tav tm="100000">
                                              <p:val>
                                                <p:strVal val="#ppt_w"/>
                                              </p:val>
                                            </p:tav>
                                          </p:tavLst>
                                        </p:anim>
                                        <p:anim calcmode="lin" valueType="num">
                                          <p:cBhvr>
                                            <p:cTn id="92" dur="500" fill="hold"/>
                                            <p:tgtEl>
                                              <p:spTgt spid="1062"/>
                                            </p:tgtEl>
                                            <p:attrNameLst>
                                              <p:attrName>ppt_h</p:attrName>
                                            </p:attrNameLst>
                                          </p:cBhvr>
                                          <p:tavLst>
                                            <p:tav tm="0">
                                              <p:val>
                                                <p:fltVal val="0"/>
                                              </p:val>
                                            </p:tav>
                                            <p:tav tm="100000">
                                              <p:val>
                                                <p:strVal val="#ppt_h"/>
                                              </p:val>
                                            </p:tav>
                                          </p:tavLst>
                                        </p:anim>
                                        <p:animEffect transition="in" filter="fade">
                                          <p:cBhvr>
                                            <p:cTn id="93" dur="500"/>
                                            <p:tgtEl>
                                              <p:spTgt spid="1062"/>
                                            </p:tgtEl>
                                          </p:cBhvr>
                                        </p:animEffect>
                                      </p:childTnLst>
                                    </p:cTn>
                                  </p:par>
                                  <p:par>
                                    <p:cTn id="94" presetID="53" presetClass="entr" presetSubtype="16" fill="hold" nodeType="withEffect">
                                      <p:stCondLst>
                                        <p:cond delay="7000"/>
                                      </p:stCondLst>
                                      <p:childTnLst>
                                        <p:set>
                                          <p:cBhvr>
                                            <p:cTn id="95" dur="1" fill="hold">
                                              <p:stCondLst>
                                                <p:cond delay="0"/>
                                              </p:stCondLst>
                                            </p:cTn>
                                            <p:tgtEl>
                                              <p:spTgt spid="1054"/>
                                            </p:tgtEl>
                                            <p:attrNameLst>
                                              <p:attrName>style.visibility</p:attrName>
                                            </p:attrNameLst>
                                          </p:cBhvr>
                                          <p:to>
                                            <p:strVal val="visible"/>
                                          </p:to>
                                        </p:set>
                                        <p:anim calcmode="lin" valueType="num">
                                          <p:cBhvr>
                                            <p:cTn id="96" dur="500" fill="hold"/>
                                            <p:tgtEl>
                                              <p:spTgt spid="1054"/>
                                            </p:tgtEl>
                                            <p:attrNameLst>
                                              <p:attrName>ppt_w</p:attrName>
                                            </p:attrNameLst>
                                          </p:cBhvr>
                                          <p:tavLst>
                                            <p:tav tm="0">
                                              <p:val>
                                                <p:fltVal val="0"/>
                                              </p:val>
                                            </p:tav>
                                            <p:tav tm="100000">
                                              <p:val>
                                                <p:strVal val="#ppt_w"/>
                                              </p:val>
                                            </p:tav>
                                          </p:tavLst>
                                        </p:anim>
                                        <p:anim calcmode="lin" valueType="num">
                                          <p:cBhvr>
                                            <p:cTn id="97" dur="500" fill="hold"/>
                                            <p:tgtEl>
                                              <p:spTgt spid="1054"/>
                                            </p:tgtEl>
                                            <p:attrNameLst>
                                              <p:attrName>ppt_h</p:attrName>
                                            </p:attrNameLst>
                                          </p:cBhvr>
                                          <p:tavLst>
                                            <p:tav tm="0">
                                              <p:val>
                                                <p:fltVal val="0"/>
                                              </p:val>
                                            </p:tav>
                                            <p:tav tm="100000">
                                              <p:val>
                                                <p:strVal val="#ppt_h"/>
                                              </p:val>
                                            </p:tav>
                                          </p:tavLst>
                                        </p:anim>
                                        <p:animEffect transition="in" filter="fade">
                                          <p:cBhvr>
                                            <p:cTn id="98" dur="500"/>
                                            <p:tgtEl>
                                              <p:spTgt spid="1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3" grpId="0" animBg="1"/>
          <p:bldP spid="250" grpId="0" animBg="1"/>
          <p:bldP spid="7" grpId="0" animBg="1"/>
          <p:bldP spid="1036" grpId="0" animBg="1"/>
          <p:bldP spid="217" grpId="0" animBg="1"/>
          <p:bldP spid="2" grpId="0"/>
          <p:bldP spid="2" grpId="1"/>
          <p:bldP spid="3" grpId="0" build="p">
            <p:tmplLst>
              <p:tmpl lvl="1">
                <p:tnLst>
                  <p:par>
                    <p:cTn presetID="42" presetClass="entr" presetSubtype="0" fill="hold" nodeType="withEffect">
                      <p:stCondLst>
                        <p:cond delay="37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3" grpId="1" build="p">
            <p:tmplLst>
              <p:tmpl lvl="1">
                <p:tnLst>
                  <p:par>
                    <p:cTn presetID="26" presetClass="emph" presetSubtype="0" fill="hold" nodeType="withEffect">
                      <p:stCondLst>
                        <p:cond delay="4750"/>
                      </p:stCondLst>
                      <p:childTnLst>
                        <p:animEffect transition="out" filter="fade">
                          <p:cBhvr>
                            <p:cTn dur="750" tmFilter="0, 0; .2, .5; .8, .5; 1, 0"/>
                            <p:tgtEl>
                              <p:spTgt spid="3"/>
                            </p:tgtEl>
                          </p:cBhvr>
                        </p:animEffect>
                        <p:animScale>
                          <p:cBhvr>
                            <p:cTn dur="375" autoRev="1" fill="hold"/>
                            <p:tgtEl>
                              <p:spTgt spid="3"/>
                            </p:tgtEl>
                          </p:cBhvr>
                          <p:by x="105000" y="105000"/>
                        </p:animScale>
                      </p:childTnLst>
                    </p:cTn>
                  </p:par>
                </p:tnLst>
              </p:tmpl>
            </p:tmplLst>
          </p:bldP>
          <p:bldP spid="2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067"/>
                                            </p:tgtEl>
                                            <p:attrNameLst>
                                              <p:attrName>style.visibility</p:attrName>
                                            </p:attrNameLst>
                                          </p:cBhvr>
                                          <p:to>
                                            <p:strVal val="visible"/>
                                          </p:to>
                                        </p:set>
                                        <p:anim calcmode="lin" valueType="num">
                                          <p:cBhvr additive="base">
                                            <p:cTn id="7" dur="500" fill="hold"/>
                                            <p:tgtEl>
                                              <p:spTgt spid="1067"/>
                                            </p:tgtEl>
                                            <p:attrNameLst>
                                              <p:attrName>ppt_x</p:attrName>
                                            </p:attrNameLst>
                                          </p:cBhvr>
                                          <p:tavLst>
                                            <p:tav tm="0">
                                              <p:val>
                                                <p:strVal val="#ppt_x"/>
                                              </p:val>
                                            </p:tav>
                                            <p:tav tm="100000">
                                              <p:val>
                                                <p:strVal val="#ppt_x"/>
                                              </p:val>
                                            </p:tav>
                                          </p:tavLst>
                                        </p:anim>
                                        <p:anim calcmode="lin" valueType="num">
                                          <p:cBhvr additive="base">
                                            <p:cTn id="8" dur="500" fill="hold"/>
                                            <p:tgtEl>
                                              <p:spTgt spid="1067"/>
                                            </p:tgtEl>
                                            <p:attrNameLst>
                                              <p:attrName>ppt_y</p:attrName>
                                            </p:attrNameLst>
                                          </p:cBhvr>
                                          <p:tavLst>
                                            <p:tav tm="0">
                                              <p:val>
                                                <p:strVal val="0-#ppt_h/2"/>
                                              </p:val>
                                            </p:tav>
                                            <p:tav tm="100000">
                                              <p:val>
                                                <p:strVal val="#ppt_y"/>
                                              </p:val>
                                            </p:tav>
                                          </p:tavLst>
                                        </p:anim>
                                      </p:childTnLst>
                                    </p:cTn>
                                  </p:par>
                                  <p:par>
                                    <p:cTn id="9" presetID="22" presetClass="entr" presetSubtype="1" fill="hold" grpId="0" nodeType="withEffect">
                                      <p:stCondLst>
                                        <p:cond delay="500"/>
                                      </p:stCondLst>
                                      <p:childTnLst>
                                        <p:set>
                                          <p:cBhvr>
                                            <p:cTn id="10" dur="1" fill="hold">
                                              <p:stCondLst>
                                                <p:cond delay="0"/>
                                              </p:stCondLst>
                                            </p:cTn>
                                            <p:tgtEl>
                                              <p:spTgt spid="1033"/>
                                            </p:tgtEl>
                                            <p:attrNameLst>
                                              <p:attrName>style.visibility</p:attrName>
                                            </p:attrNameLst>
                                          </p:cBhvr>
                                          <p:to>
                                            <p:strVal val="visible"/>
                                          </p:to>
                                        </p:set>
                                        <p:animEffect transition="in" filter="wipe(up)">
                                          <p:cBhvr>
                                            <p:cTn id="11" dur="500"/>
                                            <p:tgtEl>
                                              <p:spTgt spid="1033"/>
                                            </p:tgtEl>
                                          </p:cBhvr>
                                        </p:animEffect>
                                      </p:childTnLst>
                                    </p:cTn>
                                  </p:par>
                                  <p:par>
                                    <p:cTn id="12" presetID="42" presetClass="entr" presetSubtype="0" fill="hold" grpId="0" nodeType="withEffect">
                                      <p:stCondLst>
                                        <p:cond delay="1000"/>
                                      </p:stCondLst>
                                      <p:childTnLst>
                                        <p:set>
                                          <p:cBhvr>
                                            <p:cTn id="13" dur="1" fill="hold">
                                              <p:stCondLst>
                                                <p:cond delay="0"/>
                                              </p:stCondLst>
                                            </p:cTn>
                                            <p:tgtEl>
                                              <p:spTgt spid="250"/>
                                            </p:tgtEl>
                                            <p:attrNameLst>
                                              <p:attrName>style.visibility</p:attrName>
                                            </p:attrNameLst>
                                          </p:cBhvr>
                                          <p:to>
                                            <p:strVal val="visible"/>
                                          </p:to>
                                        </p:set>
                                        <p:animEffect transition="in" filter="fade">
                                          <p:cBhvr>
                                            <p:cTn id="14" dur="1000"/>
                                            <p:tgtEl>
                                              <p:spTgt spid="250"/>
                                            </p:tgtEl>
                                          </p:cBhvr>
                                        </p:animEffect>
                                        <p:anim calcmode="lin" valueType="num">
                                          <p:cBhvr>
                                            <p:cTn id="15" dur="1000" fill="hold"/>
                                            <p:tgtEl>
                                              <p:spTgt spid="250"/>
                                            </p:tgtEl>
                                            <p:attrNameLst>
                                              <p:attrName>ppt_x</p:attrName>
                                            </p:attrNameLst>
                                          </p:cBhvr>
                                          <p:tavLst>
                                            <p:tav tm="0">
                                              <p:val>
                                                <p:strVal val="#ppt_x"/>
                                              </p:val>
                                            </p:tav>
                                            <p:tav tm="100000">
                                              <p:val>
                                                <p:strVal val="#ppt_x"/>
                                              </p:val>
                                            </p:tav>
                                          </p:tavLst>
                                        </p:anim>
                                        <p:anim calcmode="lin" valueType="num">
                                          <p:cBhvr>
                                            <p:cTn id="16" dur="1000" fill="hold"/>
                                            <p:tgtEl>
                                              <p:spTgt spid="250"/>
                                            </p:tgtEl>
                                            <p:attrNameLst>
                                              <p:attrName>ppt_y</p:attrName>
                                            </p:attrNameLst>
                                          </p:cBhvr>
                                          <p:tavLst>
                                            <p:tav tm="0">
                                              <p:val>
                                                <p:strVal val="#ppt_y+.1"/>
                                              </p:val>
                                            </p:tav>
                                            <p:tav tm="100000">
                                              <p:val>
                                                <p:strVal val="#ppt_y"/>
                                              </p:val>
                                            </p:tav>
                                          </p:tavLst>
                                        </p:anim>
                                      </p:childTnLst>
                                    </p:cTn>
                                  </p:par>
                                  <p:par>
                                    <p:cTn id="17" presetID="22" presetClass="entr" presetSubtype="4" fill="hold" nodeType="withEffect">
                                      <p:stCondLst>
                                        <p:cond delay="1500"/>
                                      </p:stCondLst>
                                      <p:childTnLst>
                                        <p:set>
                                          <p:cBhvr>
                                            <p:cTn id="18" dur="1" fill="hold">
                                              <p:stCondLst>
                                                <p:cond delay="0"/>
                                              </p:stCondLst>
                                            </p:cTn>
                                            <p:tgtEl>
                                              <p:spTgt spid="251"/>
                                            </p:tgtEl>
                                            <p:attrNameLst>
                                              <p:attrName>style.visibility</p:attrName>
                                            </p:attrNameLst>
                                          </p:cBhvr>
                                          <p:to>
                                            <p:strVal val="visible"/>
                                          </p:to>
                                        </p:set>
                                        <p:animEffect transition="in" filter="wipe(down)">
                                          <p:cBhvr>
                                            <p:cTn id="19" dur="500"/>
                                            <p:tgtEl>
                                              <p:spTgt spid="251"/>
                                            </p:tgtEl>
                                          </p:cBhvr>
                                        </p:animEffect>
                                      </p:childTnLst>
                                    </p:cTn>
                                  </p:par>
                                  <p:par>
                                    <p:cTn id="20" presetID="47" presetClass="entr" presetSubtype="0" fill="hold" nodeType="withEffect">
                                      <p:stCondLst>
                                        <p:cond delay="200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300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par>
                                    <p:cTn id="30" presetID="26" presetClass="emph" presetSubtype="0" fill="hold" grpId="1" nodeType="withEffect">
                                      <p:stCondLst>
                                        <p:cond delay="4000"/>
                                      </p:stCondLst>
                                      <p:childTnLst>
                                        <p:animEffect transition="out" filter="fade">
                                          <p:cBhvr>
                                            <p:cTn id="31" dur="750" tmFilter="0, 0; .2, .5; .8, .5; 1, 0"/>
                                            <p:tgtEl>
                                              <p:spTgt spid="2"/>
                                            </p:tgtEl>
                                          </p:cBhvr>
                                        </p:animEffect>
                                        <p:animScale>
                                          <p:cBhvr>
                                            <p:cTn id="32" dur="375" autoRev="1" fill="hold"/>
                                            <p:tgtEl>
                                              <p:spTgt spid="2"/>
                                            </p:tgtEl>
                                          </p:cBhvr>
                                          <p:by x="105000" y="105000"/>
                                        </p:animScale>
                                      </p:childTnLst>
                                    </p:cTn>
                                  </p:par>
                                  <p:par>
                                    <p:cTn id="33" presetID="42" presetClass="entr" presetSubtype="0" fill="hold" grpId="0" nodeType="withEffect">
                                      <p:stCondLst>
                                        <p:cond delay="3750"/>
                                      </p:stCondLst>
                                      <p:childTnLst>
                                        <p:set>
                                          <p:cBhvr>
                                            <p:cTn id="34" dur="1" fill="hold">
                                              <p:stCondLst>
                                                <p:cond delay="0"/>
                                              </p:stCondLst>
                                            </p:cTn>
                                            <p:tgtEl>
                                              <p:spTgt spid="3">
                                                <p:txEl>
                                                  <p:pRg st="0" end="0"/>
                                                </p:txEl>
                                              </p:spTgt>
                                            </p:tgtEl>
                                            <p:attrNameLst>
                                              <p:attrName>style.visibility</p:attrName>
                                            </p:attrNameLst>
                                          </p:cBhvr>
                                          <p:to>
                                            <p:strVal val="visible"/>
                                          </p:to>
                                        </p:set>
                                        <p:animEffect transition="in" filter="fade">
                                          <p:cBhvr>
                                            <p:cTn id="35" dur="1000"/>
                                            <p:tgtEl>
                                              <p:spTgt spid="3">
                                                <p:txEl>
                                                  <p:pRg st="0" end="0"/>
                                                </p:txEl>
                                              </p:spTgt>
                                            </p:tgtEl>
                                          </p:cBhvr>
                                        </p:animEffect>
                                        <p:anim calcmode="lin" valueType="num">
                                          <p:cBhvr>
                                            <p:cTn id="3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0" end="0"/>
                                                </p:txEl>
                                              </p:spTgt>
                                            </p:tgtEl>
                                            <p:attrNameLst>
                                              <p:attrName>ppt_y</p:attrName>
                                            </p:attrNameLst>
                                          </p:cBhvr>
                                          <p:tavLst>
                                            <p:tav tm="0">
                                              <p:val>
                                                <p:strVal val="#ppt_y+.1"/>
                                              </p:val>
                                            </p:tav>
                                            <p:tav tm="100000">
                                              <p:val>
                                                <p:strVal val="#ppt_y"/>
                                              </p:val>
                                            </p:tav>
                                          </p:tavLst>
                                        </p:anim>
                                      </p:childTnLst>
                                    </p:cTn>
                                  </p:par>
                                  <p:par>
                                    <p:cTn id="38" presetID="26" presetClass="emph" presetSubtype="0" fill="hold" grpId="1" nodeType="withEffect">
                                      <p:stCondLst>
                                        <p:cond delay="4750"/>
                                      </p:stCondLst>
                                      <p:childTnLst>
                                        <p:animEffect transition="out" filter="fade">
                                          <p:cBhvr>
                                            <p:cTn id="39" dur="750" tmFilter="0, 0; .2, .5; .8, .5; 1, 0"/>
                                            <p:tgtEl>
                                              <p:spTgt spid="3">
                                                <p:txEl>
                                                  <p:pRg st="0" end="0"/>
                                                </p:txEl>
                                              </p:spTgt>
                                            </p:tgtEl>
                                          </p:cBhvr>
                                        </p:animEffect>
                                        <p:animScale>
                                          <p:cBhvr>
                                            <p:cTn id="40" dur="375" autoRev="1" fill="hold"/>
                                            <p:tgtEl>
                                              <p:spTgt spid="3">
                                                <p:txEl>
                                                  <p:pRg st="0" end="0"/>
                                                </p:txEl>
                                              </p:spTgt>
                                            </p:tgtEl>
                                          </p:cBhvr>
                                          <p:by x="105000" y="105000"/>
                                        </p:animScale>
                                      </p:childTnLst>
                                    </p:cTn>
                                  </p:par>
                                  <p:par>
                                    <p:cTn id="41" presetID="22" presetClass="entr" presetSubtype="4" fill="hold" grpId="0" nodeType="withEffect">
                                      <p:stCondLst>
                                        <p:cond delay="2500"/>
                                      </p:stCondLst>
                                      <p:childTnLst>
                                        <p:set>
                                          <p:cBhvr>
                                            <p:cTn id="42" dur="1" fill="hold">
                                              <p:stCondLst>
                                                <p:cond delay="0"/>
                                              </p:stCondLst>
                                            </p:cTn>
                                            <p:tgtEl>
                                              <p:spTgt spid="1036"/>
                                            </p:tgtEl>
                                            <p:attrNameLst>
                                              <p:attrName>style.visibility</p:attrName>
                                            </p:attrNameLst>
                                          </p:cBhvr>
                                          <p:to>
                                            <p:strVal val="visible"/>
                                          </p:to>
                                        </p:set>
                                        <p:animEffect transition="in" filter="wipe(down)">
                                          <p:cBhvr>
                                            <p:cTn id="43" dur="500"/>
                                            <p:tgtEl>
                                              <p:spTgt spid="1036"/>
                                            </p:tgtEl>
                                          </p:cBhvr>
                                        </p:animEffect>
                                      </p:childTnLst>
                                    </p:cTn>
                                  </p:par>
                                  <p:par>
                                    <p:cTn id="44" presetID="53" presetClass="entr" presetSubtype="16" fill="hold" nodeType="withEffect">
                                      <p:stCondLst>
                                        <p:cond delay="3000"/>
                                      </p:stCondLst>
                                      <p:childTnLst>
                                        <p:set>
                                          <p:cBhvr>
                                            <p:cTn id="45" dur="1" fill="hold">
                                              <p:stCondLst>
                                                <p:cond delay="0"/>
                                              </p:stCondLst>
                                            </p:cTn>
                                            <p:tgtEl>
                                              <p:spTgt spid="1074"/>
                                            </p:tgtEl>
                                            <p:attrNameLst>
                                              <p:attrName>style.visibility</p:attrName>
                                            </p:attrNameLst>
                                          </p:cBhvr>
                                          <p:to>
                                            <p:strVal val="visible"/>
                                          </p:to>
                                        </p:set>
                                        <p:anim calcmode="lin" valueType="num">
                                          <p:cBhvr>
                                            <p:cTn id="46" dur="500" fill="hold"/>
                                            <p:tgtEl>
                                              <p:spTgt spid="1074"/>
                                            </p:tgtEl>
                                            <p:attrNameLst>
                                              <p:attrName>ppt_w</p:attrName>
                                            </p:attrNameLst>
                                          </p:cBhvr>
                                          <p:tavLst>
                                            <p:tav tm="0">
                                              <p:val>
                                                <p:fltVal val="0"/>
                                              </p:val>
                                            </p:tav>
                                            <p:tav tm="100000">
                                              <p:val>
                                                <p:strVal val="#ppt_w"/>
                                              </p:val>
                                            </p:tav>
                                          </p:tavLst>
                                        </p:anim>
                                        <p:anim calcmode="lin" valueType="num">
                                          <p:cBhvr>
                                            <p:cTn id="47" dur="500" fill="hold"/>
                                            <p:tgtEl>
                                              <p:spTgt spid="1074"/>
                                            </p:tgtEl>
                                            <p:attrNameLst>
                                              <p:attrName>ppt_h</p:attrName>
                                            </p:attrNameLst>
                                          </p:cBhvr>
                                          <p:tavLst>
                                            <p:tav tm="0">
                                              <p:val>
                                                <p:fltVal val="0"/>
                                              </p:val>
                                            </p:tav>
                                            <p:tav tm="100000">
                                              <p:val>
                                                <p:strVal val="#ppt_h"/>
                                              </p:val>
                                            </p:tav>
                                          </p:tavLst>
                                        </p:anim>
                                        <p:animEffect transition="in" filter="fade">
                                          <p:cBhvr>
                                            <p:cTn id="48" dur="500"/>
                                            <p:tgtEl>
                                              <p:spTgt spid="1074"/>
                                            </p:tgtEl>
                                          </p:cBhvr>
                                        </p:animEffect>
                                      </p:childTnLst>
                                    </p:cTn>
                                  </p:par>
                                  <p:par>
                                    <p:cTn id="49" presetID="10" presetClass="entr" presetSubtype="0" fill="hold" nodeType="withEffect">
                                      <p:stCondLst>
                                        <p:cond delay="3500"/>
                                      </p:stCondLst>
                                      <p:childTnLst>
                                        <p:set>
                                          <p:cBhvr>
                                            <p:cTn id="50" dur="1" fill="hold">
                                              <p:stCondLst>
                                                <p:cond delay="0"/>
                                              </p:stCondLst>
                                            </p:cTn>
                                            <p:tgtEl>
                                              <p:spTgt spid="1066"/>
                                            </p:tgtEl>
                                            <p:attrNameLst>
                                              <p:attrName>style.visibility</p:attrName>
                                            </p:attrNameLst>
                                          </p:cBhvr>
                                          <p:to>
                                            <p:strVal val="visible"/>
                                          </p:to>
                                        </p:set>
                                        <p:animEffect transition="in" filter="fade">
                                          <p:cBhvr>
                                            <p:cTn id="51" dur="500"/>
                                            <p:tgtEl>
                                              <p:spTgt spid="1066"/>
                                            </p:tgtEl>
                                          </p:cBhvr>
                                        </p:animEffect>
                                      </p:childTnLst>
                                    </p:cTn>
                                  </p:par>
                                  <p:par>
                                    <p:cTn id="52" presetID="53" presetClass="entr" presetSubtype="16" fill="hold" nodeType="withEffect">
                                      <p:stCondLst>
                                        <p:cond delay="4000"/>
                                      </p:stCondLst>
                                      <p:childTnLst>
                                        <p:set>
                                          <p:cBhvr>
                                            <p:cTn id="53" dur="1" fill="hold">
                                              <p:stCondLst>
                                                <p:cond delay="0"/>
                                              </p:stCondLst>
                                            </p:cTn>
                                            <p:tgtEl>
                                              <p:spTgt spid="205"/>
                                            </p:tgtEl>
                                            <p:attrNameLst>
                                              <p:attrName>style.visibility</p:attrName>
                                            </p:attrNameLst>
                                          </p:cBhvr>
                                          <p:to>
                                            <p:strVal val="visible"/>
                                          </p:to>
                                        </p:set>
                                        <p:anim calcmode="lin" valueType="num">
                                          <p:cBhvr>
                                            <p:cTn id="54" dur="500" fill="hold"/>
                                            <p:tgtEl>
                                              <p:spTgt spid="205"/>
                                            </p:tgtEl>
                                            <p:attrNameLst>
                                              <p:attrName>ppt_w</p:attrName>
                                            </p:attrNameLst>
                                          </p:cBhvr>
                                          <p:tavLst>
                                            <p:tav tm="0">
                                              <p:val>
                                                <p:fltVal val="0"/>
                                              </p:val>
                                            </p:tav>
                                            <p:tav tm="100000">
                                              <p:val>
                                                <p:strVal val="#ppt_w"/>
                                              </p:val>
                                            </p:tav>
                                          </p:tavLst>
                                        </p:anim>
                                        <p:anim calcmode="lin" valueType="num">
                                          <p:cBhvr>
                                            <p:cTn id="55" dur="500" fill="hold"/>
                                            <p:tgtEl>
                                              <p:spTgt spid="205"/>
                                            </p:tgtEl>
                                            <p:attrNameLst>
                                              <p:attrName>ppt_h</p:attrName>
                                            </p:attrNameLst>
                                          </p:cBhvr>
                                          <p:tavLst>
                                            <p:tav tm="0">
                                              <p:val>
                                                <p:fltVal val="0"/>
                                              </p:val>
                                            </p:tav>
                                            <p:tav tm="100000">
                                              <p:val>
                                                <p:strVal val="#ppt_h"/>
                                              </p:val>
                                            </p:tav>
                                          </p:tavLst>
                                        </p:anim>
                                        <p:animEffect transition="in" filter="fade">
                                          <p:cBhvr>
                                            <p:cTn id="56" dur="500"/>
                                            <p:tgtEl>
                                              <p:spTgt spid="205"/>
                                            </p:tgtEl>
                                          </p:cBhvr>
                                        </p:animEffect>
                                      </p:childTnLst>
                                    </p:cTn>
                                  </p:par>
                                  <p:par>
                                    <p:cTn id="57" presetID="32" presetClass="emph" presetSubtype="0" repeatCount="indefinite" fill="hold" nodeType="withEffect">
                                      <p:stCondLst>
                                        <p:cond delay="4000"/>
                                      </p:stCondLst>
                                      <p:childTnLst>
                                        <p:animRot by="120000">
                                          <p:cBhvr>
                                            <p:cTn id="58" dur="200" fill="hold">
                                              <p:stCondLst>
                                                <p:cond delay="0"/>
                                              </p:stCondLst>
                                            </p:cTn>
                                            <p:tgtEl>
                                              <p:spTgt spid="205"/>
                                            </p:tgtEl>
                                            <p:attrNameLst>
                                              <p:attrName>r</p:attrName>
                                            </p:attrNameLst>
                                          </p:cBhvr>
                                        </p:animRot>
                                        <p:animRot by="-240000">
                                          <p:cBhvr>
                                            <p:cTn id="59" dur="400" fill="hold">
                                              <p:stCondLst>
                                                <p:cond delay="400"/>
                                              </p:stCondLst>
                                            </p:cTn>
                                            <p:tgtEl>
                                              <p:spTgt spid="205"/>
                                            </p:tgtEl>
                                            <p:attrNameLst>
                                              <p:attrName>r</p:attrName>
                                            </p:attrNameLst>
                                          </p:cBhvr>
                                        </p:animRot>
                                        <p:animRot by="240000">
                                          <p:cBhvr>
                                            <p:cTn id="60" dur="400" fill="hold">
                                              <p:stCondLst>
                                                <p:cond delay="800"/>
                                              </p:stCondLst>
                                            </p:cTn>
                                            <p:tgtEl>
                                              <p:spTgt spid="205"/>
                                            </p:tgtEl>
                                            <p:attrNameLst>
                                              <p:attrName>r</p:attrName>
                                            </p:attrNameLst>
                                          </p:cBhvr>
                                        </p:animRot>
                                        <p:animRot by="-240000">
                                          <p:cBhvr>
                                            <p:cTn id="61" dur="400" fill="hold">
                                              <p:stCondLst>
                                                <p:cond delay="1200"/>
                                              </p:stCondLst>
                                            </p:cTn>
                                            <p:tgtEl>
                                              <p:spTgt spid="205"/>
                                            </p:tgtEl>
                                            <p:attrNameLst>
                                              <p:attrName>r</p:attrName>
                                            </p:attrNameLst>
                                          </p:cBhvr>
                                        </p:animRot>
                                        <p:animRot by="120000">
                                          <p:cBhvr>
                                            <p:cTn id="62" dur="400" fill="hold">
                                              <p:stCondLst>
                                                <p:cond delay="1600"/>
                                              </p:stCondLst>
                                            </p:cTn>
                                            <p:tgtEl>
                                              <p:spTgt spid="205"/>
                                            </p:tgtEl>
                                            <p:attrNameLst>
                                              <p:attrName>r</p:attrName>
                                            </p:attrNameLst>
                                          </p:cBhvr>
                                        </p:animRot>
                                      </p:childTnLst>
                                    </p:cTn>
                                  </p:par>
                                  <p:par>
                                    <p:cTn id="63" presetID="2" presetClass="entr" presetSubtype="4" fill="hold" nodeType="withEffect">
                                      <p:stCondLst>
                                        <p:cond delay="4500"/>
                                      </p:stCondLst>
                                      <p:childTnLst>
                                        <p:set>
                                          <p:cBhvr>
                                            <p:cTn id="64" dur="1" fill="hold">
                                              <p:stCondLst>
                                                <p:cond delay="0"/>
                                              </p:stCondLst>
                                            </p:cTn>
                                            <p:tgtEl>
                                              <p:spTgt spid="1060"/>
                                            </p:tgtEl>
                                            <p:attrNameLst>
                                              <p:attrName>style.visibility</p:attrName>
                                            </p:attrNameLst>
                                          </p:cBhvr>
                                          <p:to>
                                            <p:strVal val="visible"/>
                                          </p:to>
                                        </p:set>
                                        <p:anim calcmode="lin" valueType="num">
                                          <p:cBhvr additive="base">
                                            <p:cTn id="65" dur="500" fill="hold"/>
                                            <p:tgtEl>
                                              <p:spTgt spid="1060"/>
                                            </p:tgtEl>
                                            <p:attrNameLst>
                                              <p:attrName>ppt_x</p:attrName>
                                            </p:attrNameLst>
                                          </p:cBhvr>
                                          <p:tavLst>
                                            <p:tav tm="0">
                                              <p:val>
                                                <p:strVal val="#ppt_x"/>
                                              </p:val>
                                            </p:tav>
                                            <p:tav tm="100000">
                                              <p:val>
                                                <p:strVal val="#ppt_x"/>
                                              </p:val>
                                            </p:tav>
                                          </p:tavLst>
                                        </p:anim>
                                        <p:anim calcmode="lin" valueType="num">
                                          <p:cBhvr additive="base">
                                            <p:cTn id="66" dur="500" fill="hold"/>
                                            <p:tgtEl>
                                              <p:spTgt spid="1060"/>
                                            </p:tgtEl>
                                            <p:attrNameLst>
                                              <p:attrName>ppt_y</p:attrName>
                                            </p:attrNameLst>
                                          </p:cBhvr>
                                          <p:tavLst>
                                            <p:tav tm="0">
                                              <p:val>
                                                <p:strVal val="1+#ppt_h/2"/>
                                              </p:val>
                                            </p:tav>
                                            <p:tav tm="100000">
                                              <p:val>
                                                <p:strVal val="#ppt_y"/>
                                              </p:val>
                                            </p:tav>
                                          </p:tavLst>
                                        </p:anim>
                                      </p:childTnLst>
                                    </p:cTn>
                                  </p:par>
                                  <p:par>
                                    <p:cTn id="67" presetID="10" presetClass="entr" presetSubtype="0" fill="hold" grpId="0" nodeType="withEffect">
                                      <p:stCondLst>
                                        <p:cond delay="4500"/>
                                      </p:stCondLst>
                                      <p:childTnLst>
                                        <p:set>
                                          <p:cBhvr>
                                            <p:cTn id="68" dur="1" fill="hold">
                                              <p:stCondLst>
                                                <p:cond delay="0"/>
                                              </p:stCondLst>
                                            </p:cTn>
                                            <p:tgtEl>
                                              <p:spTgt spid="217"/>
                                            </p:tgtEl>
                                            <p:attrNameLst>
                                              <p:attrName>style.visibility</p:attrName>
                                            </p:attrNameLst>
                                          </p:cBhvr>
                                          <p:to>
                                            <p:strVal val="visible"/>
                                          </p:to>
                                        </p:set>
                                        <p:animEffect transition="in" filter="fade">
                                          <p:cBhvr>
                                            <p:cTn id="69" dur="500"/>
                                            <p:tgtEl>
                                              <p:spTgt spid="217"/>
                                            </p:tgtEl>
                                          </p:cBhvr>
                                        </p:animEffect>
                                      </p:childTnLst>
                                    </p:cTn>
                                  </p:par>
                                  <p:par>
                                    <p:cTn id="70" presetID="2" presetClass="entr" presetSubtype="4" fill="hold" nodeType="withEffect">
                                      <p:stCondLst>
                                        <p:cond delay="5000"/>
                                      </p:stCondLst>
                                      <p:childTnLst>
                                        <p:set>
                                          <p:cBhvr>
                                            <p:cTn id="71" dur="1" fill="hold">
                                              <p:stCondLst>
                                                <p:cond delay="0"/>
                                              </p:stCondLst>
                                            </p:cTn>
                                            <p:tgtEl>
                                              <p:spTgt spid="1056"/>
                                            </p:tgtEl>
                                            <p:attrNameLst>
                                              <p:attrName>style.visibility</p:attrName>
                                            </p:attrNameLst>
                                          </p:cBhvr>
                                          <p:to>
                                            <p:strVal val="visible"/>
                                          </p:to>
                                        </p:set>
                                        <p:anim calcmode="lin" valueType="num">
                                          <p:cBhvr additive="base">
                                            <p:cTn id="72" dur="500" fill="hold"/>
                                            <p:tgtEl>
                                              <p:spTgt spid="1056"/>
                                            </p:tgtEl>
                                            <p:attrNameLst>
                                              <p:attrName>ppt_x</p:attrName>
                                            </p:attrNameLst>
                                          </p:cBhvr>
                                          <p:tavLst>
                                            <p:tav tm="0">
                                              <p:val>
                                                <p:strVal val="#ppt_x"/>
                                              </p:val>
                                            </p:tav>
                                            <p:tav tm="100000">
                                              <p:val>
                                                <p:strVal val="#ppt_x"/>
                                              </p:val>
                                            </p:tav>
                                          </p:tavLst>
                                        </p:anim>
                                        <p:anim calcmode="lin" valueType="num">
                                          <p:cBhvr additive="base">
                                            <p:cTn id="73" dur="500" fill="hold"/>
                                            <p:tgtEl>
                                              <p:spTgt spid="1056"/>
                                            </p:tgtEl>
                                            <p:attrNameLst>
                                              <p:attrName>ppt_y</p:attrName>
                                            </p:attrNameLst>
                                          </p:cBhvr>
                                          <p:tavLst>
                                            <p:tav tm="0">
                                              <p:val>
                                                <p:strVal val="1+#ppt_h/2"/>
                                              </p:val>
                                            </p:tav>
                                            <p:tav tm="100000">
                                              <p:val>
                                                <p:strVal val="#ppt_y"/>
                                              </p:val>
                                            </p:tav>
                                          </p:tavLst>
                                        </p:anim>
                                      </p:childTnLst>
                                    </p:cTn>
                                  </p:par>
                                  <p:par>
                                    <p:cTn id="74" presetID="10" presetClass="entr" presetSubtype="0" fill="hold" grpId="0" nodeType="withEffect">
                                      <p:stCondLst>
                                        <p:cond delay="5000"/>
                                      </p:stCondLst>
                                      <p:childTnLst>
                                        <p:set>
                                          <p:cBhvr>
                                            <p:cTn id="75" dur="1" fill="hold">
                                              <p:stCondLst>
                                                <p:cond delay="0"/>
                                              </p:stCondLst>
                                            </p:cTn>
                                            <p:tgtEl>
                                              <p:spTgt spid="218"/>
                                            </p:tgtEl>
                                            <p:attrNameLst>
                                              <p:attrName>style.visibility</p:attrName>
                                            </p:attrNameLst>
                                          </p:cBhvr>
                                          <p:to>
                                            <p:strVal val="visible"/>
                                          </p:to>
                                        </p:set>
                                        <p:animEffect transition="in" filter="fade">
                                          <p:cBhvr>
                                            <p:cTn id="76" dur="500"/>
                                            <p:tgtEl>
                                              <p:spTgt spid="218"/>
                                            </p:tgtEl>
                                          </p:cBhvr>
                                        </p:animEffect>
                                      </p:childTnLst>
                                    </p:cTn>
                                  </p:par>
                                  <p:par>
                                    <p:cTn id="77" presetID="2" presetClass="entr" presetSubtype="4" fill="hold" nodeType="withEffect">
                                      <p:stCondLst>
                                        <p:cond delay="5500"/>
                                      </p:stCondLst>
                                      <p:childTnLst>
                                        <p:set>
                                          <p:cBhvr>
                                            <p:cTn id="78" dur="1" fill="hold">
                                              <p:stCondLst>
                                                <p:cond delay="0"/>
                                              </p:stCondLst>
                                            </p:cTn>
                                            <p:tgtEl>
                                              <p:spTgt spid="1058"/>
                                            </p:tgtEl>
                                            <p:attrNameLst>
                                              <p:attrName>style.visibility</p:attrName>
                                            </p:attrNameLst>
                                          </p:cBhvr>
                                          <p:to>
                                            <p:strVal val="visible"/>
                                          </p:to>
                                        </p:set>
                                        <p:anim calcmode="lin" valueType="num">
                                          <p:cBhvr additive="base">
                                            <p:cTn id="79" dur="500" fill="hold"/>
                                            <p:tgtEl>
                                              <p:spTgt spid="1058"/>
                                            </p:tgtEl>
                                            <p:attrNameLst>
                                              <p:attrName>ppt_x</p:attrName>
                                            </p:attrNameLst>
                                          </p:cBhvr>
                                          <p:tavLst>
                                            <p:tav tm="0">
                                              <p:val>
                                                <p:strVal val="#ppt_x"/>
                                              </p:val>
                                            </p:tav>
                                            <p:tav tm="100000">
                                              <p:val>
                                                <p:strVal val="#ppt_x"/>
                                              </p:val>
                                            </p:tav>
                                          </p:tavLst>
                                        </p:anim>
                                        <p:anim calcmode="lin" valueType="num">
                                          <p:cBhvr additive="base">
                                            <p:cTn id="80" dur="500" fill="hold"/>
                                            <p:tgtEl>
                                              <p:spTgt spid="1058"/>
                                            </p:tgtEl>
                                            <p:attrNameLst>
                                              <p:attrName>ppt_y</p:attrName>
                                            </p:attrNameLst>
                                          </p:cBhvr>
                                          <p:tavLst>
                                            <p:tav tm="0">
                                              <p:val>
                                                <p:strVal val="1+#ppt_h/2"/>
                                              </p:val>
                                            </p:tav>
                                            <p:tav tm="100000">
                                              <p:val>
                                                <p:strVal val="#ppt_y"/>
                                              </p:val>
                                            </p:tav>
                                          </p:tavLst>
                                        </p:anim>
                                      </p:childTnLst>
                                    </p:cTn>
                                  </p:par>
                                  <p:par>
                                    <p:cTn id="81" presetID="10" presetClass="entr" presetSubtype="0" fill="hold" grpId="0" nodeType="withEffect">
                                      <p:stCondLst>
                                        <p:cond delay="550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500"/>
                                            <p:tgtEl>
                                              <p:spTgt spid="7"/>
                                            </p:tgtEl>
                                          </p:cBhvr>
                                        </p:animEffect>
                                      </p:childTnLst>
                                    </p:cTn>
                                  </p:par>
                                  <p:par>
                                    <p:cTn id="84" presetID="53" presetClass="entr" presetSubtype="16" fill="hold" nodeType="withEffect">
                                      <p:stCondLst>
                                        <p:cond delay="6000"/>
                                      </p:stCondLst>
                                      <p:childTnLst>
                                        <p:set>
                                          <p:cBhvr>
                                            <p:cTn id="85" dur="1" fill="hold">
                                              <p:stCondLst>
                                                <p:cond delay="0"/>
                                              </p:stCondLst>
                                            </p:cTn>
                                            <p:tgtEl>
                                              <p:spTgt spid="1064"/>
                                            </p:tgtEl>
                                            <p:attrNameLst>
                                              <p:attrName>style.visibility</p:attrName>
                                            </p:attrNameLst>
                                          </p:cBhvr>
                                          <p:to>
                                            <p:strVal val="visible"/>
                                          </p:to>
                                        </p:set>
                                        <p:anim calcmode="lin" valueType="num">
                                          <p:cBhvr>
                                            <p:cTn id="86" dur="500" fill="hold"/>
                                            <p:tgtEl>
                                              <p:spTgt spid="1064"/>
                                            </p:tgtEl>
                                            <p:attrNameLst>
                                              <p:attrName>ppt_w</p:attrName>
                                            </p:attrNameLst>
                                          </p:cBhvr>
                                          <p:tavLst>
                                            <p:tav tm="0">
                                              <p:val>
                                                <p:fltVal val="0"/>
                                              </p:val>
                                            </p:tav>
                                            <p:tav tm="100000">
                                              <p:val>
                                                <p:strVal val="#ppt_w"/>
                                              </p:val>
                                            </p:tav>
                                          </p:tavLst>
                                        </p:anim>
                                        <p:anim calcmode="lin" valueType="num">
                                          <p:cBhvr>
                                            <p:cTn id="87" dur="500" fill="hold"/>
                                            <p:tgtEl>
                                              <p:spTgt spid="1064"/>
                                            </p:tgtEl>
                                            <p:attrNameLst>
                                              <p:attrName>ppt_h</p:attrName>
                                            </p:attrNameLst>
                                          </p:cBhvr>
                                          <p:tavLst>
                                            <p:tav tm="0">
                                              <p:val>
                                                <p:fltVal val="0"/>
                                              </p:val>
                                            </p:tav>
                                            <p:tav tm="100000">
                                              <p:val>
                                                <p:strVal val="#ppt_h"/>
                                              </p:val>
                                            </p:tav>
                                          </p:tavLst>
                                        </p:anim>
                                        <p:animEffect transition="in" filter="fade">
                                          <p:cBhvr>
                                            <p:cTn id="88" dur="500"/>
                                            <p:tgtEl>
                                              <p:spTgt spid="1064"/>
                                            </p:tgtEl>
                                          </p:cBhvr>
                                        </p:animEffect>
                                      </p:childTnLst>
                                    </p:cTn>
                                  </p:par>
                                  <p:par>
                                    <p:cTn id="89" presetID="53" presetClass="entr" presetSubtype="16" fill="hold" nodeType="withEffect">
                                      <p:stCondLst>
                                        <p:cond delay="6500"/>
                                      </p:stCondLst>
                                      <p:childTnLst>
                                        <p:set>
                                          <p:cBhvr>
                                            <p:cTn id="90" dur="1" fill="hold">
                                              <p:stCondLst>
                                                <p:cond delay="0"/>
                                              </p:stCondLst>
                                            </p:cTn>
                                            <p:tgtEl>
                                              <p:spTgt spid="1062"/>
                                            </p:tgtEl>
                                            <p:attrNameLst>
                                              <p:attrName>style.visibility</p:attrName>
                                            </p:attrNameLst>
                                          </p:cBhvr>
                                          <p:to>
                                            <p:strVal val="visible"/>
                                          </p:to>
                                        </p:set>
                                        <p:anim calcmode="lin" valueType="num">
                                          <p:cBhvr>
                                            <p:cTn id="91" dur="500" fill="hold"/>
                                            <p:tgtEl>
                                              <p:spTgt spid="1062"/>
                                            </p:tgtEl>
                                            <p:attrNameLst>
                                              <p:attrName>ppt_w</p:attrName>
                                            </p:attrNameLst>
                                          </p:cBhvr>
                                          <p:tavLst>
                                            <p:tav tm="0">
                                              <p:val>
                                                <p:fltVal val="0"/>
                                              </p:val>
                                            </p:tav>
                                            <p:tav tm="100000">
                                              <p:val>
                                                <p:strVal val="#ppt_w"/>
                                              </p:val>
                                            </p:tav>
                                          </p:tavLst>
                                        </p:anim>
                                        <p:anim calcmode="lin" valueType="num">
                                          <p:cBhvr>
                                            <p:cTn id="92" dur="500" fill="hold"/>
                                            <p:tgtEl>
                                              <p:spTgt spid="1062"/>
                                            </p:tgtEl>
                                            <p:attrNameLst>
                                              <p:attrName>ppt_h</p:attrName>
                                            </p:attrNameLst>
                                          </p:cBhvr>
                                          <p:tavLst>
                                            <p:tav tm="0">
                                              <p:val>
                                                <p:fltVal val="0"/>
                                              </p:val>
                                            </p:tav>
                                            <p:tav tm="100000">
                                              <p:val>
                                                <p:strVal val="#ppt_h"/>
                                              </p:val>
                                            </p:tav>
                                          </p:tavLst>
                                        </p:anim>
                                        <p:animEffect transition="in" filter="fade">
                                          <p:cBhvr>
                                            <p:cTn id="93" dur="500"/>
                                            <p:tgtEl>
                                              <p:spTgt spid="1062"/>
                                            </p:tgtEl>
                                          </p:cBhvr>
                                        </p:animEffect>
                                      </p:childTnLst>
                                    </p:cTn>
                                  </p:par>
                                  <p:par>
                                    <p:cTn id="94" presetID="53" presetClass="entr" presetSubtype="16" fill="hold" nodeType="withEffect">
                                      <p:stCondLst>
                                        <p:cond delay="7000"/>
                                      </p:stCondLst>
                                      <p:childTnLst>
                                        <p:set>
                                          <p:cBhvr>
                                            <p:cTn id="95" dur="1" fill="hold">
                                              <p:stCondLst>
                                                <p:cond delay="0"/>
                                              </p:stCondLst>
                                            </p:cTn>
                                            <p:tgtEl>
                                              <p:spTgt spid="1054"/>
                                            </p:tgtEl>
                                            <p:attrNameLst>
                                              <p:attrName>style.visibility</p:attrName>
                                            </p:attrNameLst>
                                          </p:cBhvr>
                                          <p:to>
                                            <p:strVal val="visible"/>
                                          </p:to>
                                        </p:set>
                                        <p:anim calcmode="lin" valueType="num">
                                          <p:cBhvr>
                                            <p:cTn id="96" dur="500" fill="hold"/>
                                            <p:tgtEl>
                                              <p:spTgt spid="1054"/>
                                            </p:tgtEl>
                                            <p:attrNameLst>
                                              <p:attrName>ppt_w</p:attrName>
                                            </p:attrNameLst>
                                          </p:cBhvr>
                                          <p:tavLst>
                                            <p:tav tm="0">
                                              <p:val>
                                                <p:fltVal val="0"/>
                                              </p:val>
                                            </p:tav>
                                            <p:tav tm="100000">
                                              <p:val>
                                                <p:strVal val="#ppt_w"/>
                                              </p:val>
                                            </p:tav>
                                          </p:tavLst>
                                        </p:anim>
                                        <p:anim calcmode="lin" valueType="num">
                                          <p:cBhvr>
                                            <p:cTn id="97" dur="500" fill="hold"/>
                                            <p:tgtEl>
                                              <p:spTgt spid="1054"/>
                                            </p:tgtEl>
                                            <p:attrNameLst>
                                              <p:attrName>ppt_h</p:attrName>
                                            </p:attrNameLst>
                                          </p:cBhvr>
                                          <p:tavLst>
                                            <p:tav tm="0">
                                              <p:val>
                                                <p:fltVal val="0"/>
                                              </p:val>
                                            </p:tav>
                                            <p:tav tm="100000">
                                              <p:val>
                                                <p:strVal val="#ppt_h"/>
                                              </p:val>
                                            </p:tav>
                                          </p:tavLst>
                                        </p:anim>
                                        <p:animEffect transition="in" filter="fade">
                                          <p:cBhvr>
                                            <p:cTn id="98" dur="500"/>
                                            <p:tgtEl>
                                              <p:spTgt spid="1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3" grpId="0" animBg="1"/>
          <p:bldP spid="250" grpId="0" animBg="1"/>
          <p:bldP spid="7" grpId="0" animBg="1"/>
          <p:bldP spid="1036" grpId="0" animBg="1"/>
          <p:bldP spid="217" grpId="0" animBg="1"/>
          <p:bldP spid="2" grpId="0"/>
          <p:bldP spid="2" grpId="1"/>
          <p:bldP spid="3" grpId="0" build="p">
            <p:tmplLst>
              <p:tmpl lvl="1">
                <p:tnLst>
                  <p:par>
                    <p:cTn presetID="42" presetClass="entr" presetSubtype="0" fill="hold" nodeType="withEffect">
                      <p:stCondLst>
                        <p:cond delay="37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3" grpId="1" build="p">
            <p:tmplLst>
              <p:tmpl lvl="1">
                <p:tnLst>
                  <p:par>
                    <p:cTn presetID="26" presetClass="emph" presetSubtype="0" fill="hold" nodeType="withEffect">
                      <p:stCondLst>
                        <p:cond delay="4750"/>
                      </p:stCondLst>
                      <p:childTnLst>
                        <p:animEffect transition="out" filter="fade">
                          <p:cBhvr>
                            <p:cTn dur="750" tmFilter="0, 0; .2, .5; .8, .5; 1, 0"/>
                            <p:tgtEl>
                              <p:spTgt spid="3"/>
                            </p:tgtEl>
                          </p:cBhvr>
                        </p:animEffect>
                        <p:animScale>
                          <p:cBhvr>
                            <p:cTn dur="375" autoRev="1" fill="hold"/>
                            <p:tgtEl>
                              <p:spTgt spid="3"/>
                            </p:tgtEl>
                          </p:cBhvr>
                          <p:by x="105000" y="105000"/>
                        </p:animScale>
                      </p:childTnLst>
                    </p:cTn>
                  </p:par>
                </p:tnLst>
              </p:tmpl>
            </p:tmplLst>
          </p:bldP>
          <p:bldP spid="218" grpId="0" animBg="1"/>
        </p:bldLst>
      </p:timing>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1BC48-CFF2-4587-80BB-0DA8A47AB6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50C7D3-DD09-495D-A260-796189A105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525C0C-EC2F-41C4-A2F4-D0C17A3C36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ABC85-E8E2-4355-B392-E64E1C7C5F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BD42FD-377E-4210-91CE-EA6712DE7D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DCD995-2B22-490C-86EE-C33A5DBBC929}"/>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t>2/20/2022</a:t>
            </a:fld>
            <a:endParaRPr lang="en-US"/>
          </a:p>
        </p:txBody>
      </p:sp>
      <p:sp>
        <p:nvSpPr>
          <p:cNvPr id="8" name="Footer Placeholder 7">
            <a:extLst>
              <a:ext uri="{FF2B5EF4-FFF2-40B4-BE49-F238E27FC236}">
                <a16:creationId xmlns:a16="http://schemas.microsoft.com/office/drawing/2014/main" id="{30EEC958-3E8A-43F9-916E-53E37047B13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90927D9-E337-4BF9-810A-0DA1A47CD9CE}"/>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t>‹#›</a:t>
            </a:fld>
            <a:endParaRPr lang="en-US"/>
          </a:p>
        </p:txBody>
      </p:sp>
    </p:spTree>
    <p:extLst>
      <p:ext uri="{BB962C8B-B14F-4D97-AF65-F5344CB8AC3E}">
        <p14:creationId xmlns:p14="http://schemas.microsoft.com/office/powerpoint/2010/main" val="2533940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2E27B-A81D-483E-88EF-3DAF4DA087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C638BBA-3EF8-402E-9554-469E02FE1849}"/>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t>2/20/2022</a:t>
            </a:fld>
            <a:endParaRPr lang="en-US"/>
          </a:p>
        </p:txBody>
      </p:sp>
      <p:sp>
        <p:nvSpPr>
          <p:cNvPr id="4" name="Footer Placeholder 3">
            <a:extLst>
              <a:ext uri="{FF2B5EF4-FFF2-40B4-BE49-F238E27FC236}">
                <a16:creationId xmlns:a16="http://schemas.microsoft.com/office/drawing/2014/main" id="{3438790E-574D-49BB-AC11-B0EBC7CB29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991D4040-873F-4235-9704-7A9DFA0D35DF}"/>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t>‹#›</a:t>
            </a:fld>
            <a:endParaRPr lang="en-US"/>
          </a:p>
        </p:txBody>
      </p:sp>
    </p:spTree>
    <p:extLst>
      <p:ext uri="{BB962C8B-B14F-4D97-AF65-F5344CB8AC3E}">
        <p14:creationId xmlns:p14="http://schemas.microsoft.com/office/powerpoint/2010/main" val="13247527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63F4A-DFF5-4A99-BCF2-8F9B9C3DE4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5B5644-FEBA-4A7B-B394-0A65A60F62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B23B5D-EF17-4710-89F6-86D903E3EB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88A374-18BD-4E3D-AD8C-7F6D5E38BAA3}"/>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t>2/20/2022</a:t>
            </a:fld>
            <a:endParaRPr lang="en-US"/>
          </a:p>
        </p:txBody>
      </p:sp>
      <p:sp>
        <p:nvSpPr>
          <p:cNvPr id="6" name="Footer Placeholder 5">
            <a:extLst>
              <a:ext uri="{FF2B5EF4-FFF2-40B4-BE49-F238E27FC236}">
                <a16:creationId xmlns:a16="http://schemas.microsoft.com/office/drawing/2014/main" id="{6522FCCD-4F6E-4AF1-85C3-8803BA919DB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EBDC2AA-B0B5-434F-968E-70DB1F7B8EEA}"/>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t>‹#›</a:t>
            </a:fld>
            <a:endParaRPr lang="en-US"/>
          </a:p>
        </p:txBody>
      </p:sp>
    </p:spTree>
    <p:extLst>
      <p:ext uri="{BB962C8B-B14F-4D97-AF65-F5344CB8AC3E}">
        <p14:creationId xmlns:p14="http://schemas.microsoft.com/office/powerpoint/2010/main" val="1303533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E3346-B054-4F54-9A31-CD125CA4BA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95FA15-E329-4020-B62A-B7112A2094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6D64D1-0D0F-4158-A74F-9EFD0A3AFE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E134CB-B5C4-489C-B8E4-1D81C336B834}"/>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t>2/20/2022</a:t>
            </a:fld>
            <a:endParaRPr lang="en-US"/>
          </a:p>
        </p:txBody>
      </p:sp>
      <p:sp>
        <p:nvSpPr>
          <p:cNvPr id="6" name="Footer Placeholder 5">
            <a:extLst>
              <a:ext uri="{FF2B5EF4-FFF2-40B4-BE49-F238E27FC236}">
                <a16:creationId xmlns:a16="http://schemas.microsoft.com/office/drawing/2014/main" id="{45C951FB-D585-44E3-BEFF-5E1D79DCD56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FD9532C-78BF-49B9-9E4C-5ABE3371503D}"/>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t>‹#›</a:t>
            </a:fld>
            <a:endParaRPr lang="en-US"/>
          </a:p>
        </p:txBody>
      </p:sp>
    </p:spTree>
    <p:extLst>
      <p:ext uri="{BB962C8B-B14F-4D97-AF65-F5344CB8AC3E}">
        <p14:creationId xmlns:p14="http://schemas.microsoft.com/office/powerpoint/2010/main" val="20193076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C9D89-4677-4304-A38B-B496C8DC2E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D8FC65-888E-4768-A1A9-5D6B27E1F0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9FBFD5-F30F-4A49-8323-FD1B3EE5E4CE}"/>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t>2/20/2022</a:t>
            </a:fld>
            <a:endParaRPr lang="en-US"/>
          </a:p>
        </p:txBody>
      </p:sp>
      <p:sp>
        <p:nvSpPr>
          <p:cNvPr id="5" name="Footer Placeholder 4">
            <a:extLst>
              <a:ext uri="{FF2B5EF4-FFF2-40B4-BE49-F238E27FC236}">
                <a16:creationId xmlns:a16="http://schemas.microsoft.com/office/drawing/2014/main" id="{2A1EDA1E-0D58-413E-A50E-79C5118467A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3F56DAD-F6A9-46C5-AB5A-6C3D34FCA39B}"/>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t>‹#›</a:t>
            </a:fld>
            <a:endParaRPr lang="en-US"/>
          </a:p>
        </p:txBody>
      </p:sp>
    </p:spTree>
    <p:extLst>
      <p:ext uri="{BB962C8B-B14F-4D97-AF65-F5344CB8AC3E}">
        <p14:creationId xmlns:p14="http://schemas.microsoft.com/office/powerpoint/2010/main" val="18445081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A134B9-B5CB-49CD-A6C3-D4585F5F69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D1E385-00F0-49DC-948B-CC0D079684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80F266-B921-467F-9631-94CF0B35F952}"/>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t>2/20/2022</a:t>
            </a:fld>
            <a:endParaRPr lang="en-US"/>
          </a:p>
        </p:txBody>
      </p:sp>
      <p:sp>
        <p:nvSpPr>
          <p:cNvPr id="5" name="Footer Placeholder 4">
            <a:extLst>
              <a:ext uri="{FF2B5EF4-FFF2-40B4-BE49-F238E27FC236}">
                <a16:creationId xmlns:a16="http://schemas.microsoft.com/office/drawing/2014/main" id="{11FE592E-3CFA-4D40-AFA8-DCD36B78FD7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5148673-DCF9-458A-AA26-C674FA3A4F23}"/>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t>‹#›</a:t>
            </a:fld>
            <a:endParaRPr lang="en-US"/>
          </a:p>
        </p:txBody>
      </p:sp>
    </p:spTree>
    <p:extLst>
      <p:ext uri="{BB962C8B-B14F-4D97-AF65-F5344CB8AC3E}">
        <p14:creationId xmlns:p14="http://schemas.microsoft.com/office/powerpoint/2010/main" val="3603207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Slide 1">
    <p:bg>
      <p:bgPr>
        <a:solidFill>
          <a:srgbClr val="3B3838"/>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13E0DBFB-D5C6-46E9-BDD2-BA618662CEB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8379" r="87322"/>
          <a:stretch/>
        </p:blipFill>
        <p:spPr>
          <a:xfrm flipV="1">
            <a:off x="250209" y="279780"/>
            <a:ext cx="1753299" cy="1552286"/>
          </a:xfrm>
          <a:prstGeom prst="rect">
            <a:avLst/>
          </a:prstGeom>
        </p:spPr>
      </p:pic>
      <p:pic>
        <p:nvPicPr>
          <p:cNvPr id="7" name="Picture 6">
            <a:extLst>
              <a:ext uri="{FF2B5EF4-FFF2-40B4-BE49-F238E27FC236}">
                <a16:creationId xmlns:a16="http://schemas.microsoft.com/office/drawing/2014/main" id="{D7F1B51D-0012-4E9F-8420-8855CF266D8D}"/>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rot="519459">
            <a:off x="-1135523" y="1758457"/>
            <a:ext cx="13731203" cy="5948333"/>
          </a:xfrm>
          <a:prstGeom prst="rect">
            <a:avLst/>
          </a:prstGeom>
        </p:spPr>
      </p:pic>
      <p:sp>
        <p:nvSpPr>
          <p:cNvPr id="5" name="Rectangle 4">
            <a:extLst>
              <a:ext uri="{FF2B5EF4-FFF2-40B4-BE49-F238E27FC236}">
                <a16:creationId xmlns:a16="http://schemas.microsoft.com/office/drawing/2014/main" id="{9CF306DE-00F7-40C3-87B7-D2E598133E3F}"/>
              </a:ext>
            </a:extLst>
          </p:cNvPr>
          <p:cNvSpPr/>
          <p:nvPr userDrawn="1"/>
        </p:nvSpPr>
        <p:spPr>
          <a:xfrm>
            <a:off x="177421" y="163773"/>
            <a:ext cx="11778018" cy="6414447"/>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27886F4-2321-402B-8BB0-8E64479D7E7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259841">
            <a:off x="1340161" y="939240"/>
            <a:ext cx="544581" cy="439517"/>
          </a:xfrm>
          <a:prstGeom prst="rect">
            <a:avLst/>
          </a:prstGeom>
        </p:spPr>
      </p:pic>
      <p:pic>
        <p:nvPicPr>
          <p:cNvPr id="12" name="Picture 11">
            <a:extLst>
              <a:ext uri="{FF2B5EF4-FFF2-40B4-BE49-F238E27FC236}">
                <a16:creationId xmlns:a16="http://schemas.microsoft.com/office/drawing/2014/main" id="{F54DFB52-3C0C-4FA6-B077-C27195AB10F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996508" y="991883"/>
            <a:ext cx="407938" cy="540242"/>
          </a:xfrm>
          <a:prstGeom prst="rect">
            <a:avLst/>
          </a:prstGeom>
        </p:spPr>
      </p:pic>
      <p:pic>
        <p:nvPicPr>
          <p:cNvPr id="14" name="Picture 13">
            <a:extLst>
              <a:ext uri="{FF2B5EF4-FFF2-40B4-BE49-F238E27FC236}">
                <a16:creationId xmlns:a16="http://schemas.microsoft.com/office/drawing/2014/main" id="{2155F7E1-1C74-48AD-86F2-0800810DEF0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1647225">
            <a:off x="2575554" y="832571"/>
            <a:ext cx="410360" cy="586776"/>
          </a:xfrm>
          <a:prstGeom prst="rect">
            <a:avLst/>
          </a:prstGeom>
        </p:spPr>
      </p:pic>
      <p:pic>
        <p:nvPicPr>
          <p:cNvPr id="16" name="Picture 15">
            <a:extLst>
              <a:ext uri="{FF2B5EF4-FFF2-40B4-BE49-F238E27FC236}">
                <a16:creationId xmlns:a16="http://schemas.microsoft.com/office/drawing/2014/main" id="{CAC1D80E-0E43-44B4-8895-BCBC90453F4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303411" y="5321379"/>
            <a:ext cx="863644" cy="809667"/>
          </a:xfrm>
          <a:prstGeom prst="rect">
            <a:avLst/>
          </a:prstGeom>
        </p:spPr>
      </p:pic>
      <p:pic>
        <p:nvPicPr>
          <p:cNvPr id="18" name="Picture 17">
            <a:extLst>
              <a:ext uri="{FF2B5EF4-FFF2-40B4-BE49-F238E27FC236}">
                <a16:creationId xmlns:a16="http://schemas.microsoft.com/office/drawing/2014/main" id="{5D601C76-51E7-422C-AE3C-03E5154CD9B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8379" r="87322"/>
          <a:stretch/>
        </p:blipFill>
        <p:spPr>
          <a:xfrm>
            <a:off x="236561" y="4950322"/>
            <a:ext cx="1753299" cy="1552286"/>
          </a:xfrm>
          <a:prstGeom prst="rect">
            <a:avLst/>
          </a:prstGeom>
        </p:spPr>
      </p:pic>
      <p:pic>
        <p:nvPicPr>
          <p:cNvPr id="19" name="Picture 18">
            <a:extLst>
              <a:ext uri="{FF2B5EF4-FFF2-40B4-BE49-F238E27FC236}">
                <a16:creationId xmlns:a16="http://schemas.microsoft.com/office/drawing/2014/main" id="{45CC41C9-0FA2-4FB0-A816-B1CBE767BB0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8379" r="87322"/>
          <a:stretch/>
        </p:blipFill>
        <p:spPr>
          <a:xfrm flipH="1">
            <a:off x="10140175" y="4939559"/>
            <a:ext cx="1753299" cy="1552286"/>
          </a:xfrm>
          <a:prstGeom prst="rect">
            <a:avLst/>
          </a:prstGeom>
        </p:spPr>
      </p:pic>
      <p:pic>
        <p:nvPicPr>
          <p:cNvPr id="20" name="Picture 19">
            <a:extLst>
              <a:ext uri="{FF2B5EF4-FFF2-40B4-BE49-F238E27FC236}">
                <a16:creationId xmlns:a16="http://schemas.microsoft.com/office/drawing/2014/main" id="{758ABA93-19C1-4EDE-9F67-4FA275D218C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8379" r="87322"/>
          <a:stretch/>
        </p:blipFill>
        <p:spPr>
          <a:xfrm flipH="1" flipV="1">
            <a:off x="10161196" y="279780"/>
            <a:ext cx="1753299" cy="1552286"/>
          </a:xfrm>
          <a:prstGeom prst="rect">
            <a:avLst/>
          </a:prstGeom>
        </p:spPr>
      </p:pic>
      <p:grpSp>
        <p:nvGrpSpPr>
          <p:cNvPr id="4" name="Group 3">
            <a:extLst>
              <a:ext uri="{FF2B5EF4-FFF2-40B4-BE49-F238E27FC236}">
                <a16:creationId xmlns:a16="http://schemas.microsoft.com/office/drawing/2014/main" id="{4B978C9A-9F56-48F0-8B84-A25ADAE76F7D}"/>
              </a:ext>
            </a:extLst>
          </p:cNvPr>
          <p:cNvGrpSpPr/>
          <p:nvPr userDrawn="1"/>
        </p:nvGrpSpPr>
        <p:grpSpPr>
          <a:xfrm>
            <a:off x="3251369" y="510164"/>
            <a:ext cx="849368" cy="1358262"/>
            <a:chOff x="3090285" y="510314"/>
            <a:chExt cx="849368" cy="1358262"/>
          </a:xfrm>
        </p:grpSpPr>
        <p:pic>
          <p:nvPicPr>
            <p:cNvPr id="8" name="Picture 7">
              <a:extLst>
                <a:ext uri="{FF2B5EF4-FFF2-40B4-BE49-F238E27FC236}">
                  <a16:creationId xmlns:a16="http://schemas.microsoft.com/office/drawing/2014/main" id="{D1F4D308-C974-4FA4-95DA-7FA7841E1859}"/>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450678" y="510314"/>
              <a:ext cx="488975" cy="381020"/>
            </a:xfrm>
            <a:prstGeom prst="rect">
              <a:avLst/>
            </a:prstGeom>
          </p:spPr>
        </p:pic>
        <p:pic>
          <p:nvPicPr>
            <p:cNvPr id="13" name="Picture 12">
              <a:extLst>
                <a:ext uri="{FF2B5EF4-FFF2-40B4-BE49-F238E27FC236}">
                  <a16:creationId xmlns:a16="http://schemas.microsoft.com/office/drawing/2014/main" id="{2B0A97CC-E012-4AB8-A8CD-485E0774CD0C}"/>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9236872">
              <a:off x="3090285" y="1003204"/>
              <a:ext cx="488975" cy="381020"/>
            </a:xfrm>
            <a:prstGeom prst="rect">
              <a:avLst/>
            </a:prstGeom>
          </p:spPr>
        </p:pic>
        <p:pic>
          <p:nvPicPr>
            <p:cNvPr id="15" name="Picture 14">
              <a:extLst>
                <a:ext uri="{FF2B5EF4-FFF2-40B4-BE49-F238E27FC236}">
                  <a16:creationId xmlns:a16="http://schemas.microsoft.com/office/drawing/2014/main" id="{7DB8BB02-3646-4610-B822-E8C25B3EE919}"/>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8118733">
              <a:off x="3404084" y="1433579"/>
              <a:ext cx="488975" cy="381020"/>
            </a:xfrm>
            <a:prstGeom prst="rect">
              <a:avLst/>
            </a:prstGeom>
          </p:spPr>
        </p:pic>
      </p:grpSp>
      <p:grpSp>
        <p:nvGrpSpPr>
          <p:cNvPr id="3" name="Group 2">
            <a:extLst>
              <a:ext uri="{FF2B5EF4-FFF2-40B4-BE49-F238E27FC236}">
                <a16:creationId xmlns:a16="http://schemas.microsoft.com/office/drawing/2014/main" id="{B1993C9F-7271-4A8F-8D30-D326999D0E87}"/>
              </a:ext>
            </a:extLst>
          </p:cNvPr>
          <p:cNvGrpSpPr/>
          <p:nvPr userDrawn="1"/>
        </p:nvGrpSpPr>
        <p:grpSpPr>
          <a:xfrm flipH="1">
            <a:off x="7948075" y="495548"/>
            <a:ext cx="849368" cy="1358262"/>
            <a:chOff x="3242685" y="672340"/>
            <a:chExt cx="849368" cy="1358262"/>
          </a:xfrm>
        </p:grpSpPr>
        <p:pic>
          <p:nvPicPr>
            <p:cNvPr id="17" name="Picture 16">
              <a:extLst>
                <a:ext uri="{FF2B5EF4-FFF2-40B4-BE49-F238E27FC236}">
                  <a16:creationId xmlns:a16="http://schemas.microsoft.com/office/drawing/2014/main" id="{85C3A659-0E6A-44BD-8ED2-FC3B396C8FC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603078" y="672340"/>
              <a:ext cx="488975" cy="381020"/>
            </a:xfrm>
            <a:prstGeom prst="rect">
              <a:avLst/>
            </a:prstGeom>
          </p:spPr>
        </p:pic>
        <p:pic>
          <p:nvPicPr>
            <p:cNvPr id="22" name="Picture 21">
              <a:extLst>
                <a:ext uri="{FF2B5EF4-FFF2-40B4-BE49-F238E27FC236}">
                  <a16:creationId xmlns:a16="http://schemas.microsoft.com/office/drawing/2014/main" id="{F058EC29-FB76-41C4-BEB5-BA5B4552070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9236872">
              <a:off x="3242685" y="1165230"/>
              <a:ext cx="488975" cy="381020"/>
            </a:xfrm>
            <a:prstGeom prst="rect">
              <a:avLst/>
            </a:prstGeom>
          </p:spPr>
        </p:pic>
        <p:pic>
          <p:nvPicPr>
            <p:cNvPr id="23" name="Picture 22">
              <a:extLst>
                <a:ext uri="{FF2B5EF4-FFF2-40B4-BE49-F238E27FC236}">
                  <a16:creationId xmlns:a16="http://schemas.microsoft.com/office/drawing/2014/main" id="{D1D67136-5C79-48A6-BE4E-E19C47237B83}"/>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8118733">
              <a:off x="3556484" y="1595605"/>
              <a:ext cx="488975" cy="381020"/>
            </a:xfrm>
            <a:prstGeom prst="rect">
              <a:avLst/>
            </a:prstGeom>
          </p:spPr>
        </p:pic>
      </p:grpSp>
      <p:pic>
        <p:nvPicPr>
          <p:cNvPr id="11" name="Picture 10">
            <a:extLst>
              <a:ext uri="{FF2B5EF4-FFF2-40B4-BE49-F238E27FC236}">
                <a16:creationId xmlns:a16="http://schemas.microsoft.com/office/drawing/2014/main" id="{4B8749BE-6BCF-4198-9856-72BEC2709F78}"/>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118825" y="455462"/>
            <a:ext cx="3892002" cy="1661802"/>
          </a:xfrm>
          <a:prstGeom prst="rect">
            <a:avLst/>
          </a:prstGeom>
        </p:spPr>
      </p:pic>
      <p:sp>
        <p:nvSpPr>
          <p:cNvPr id="24" name="Title 1">
            <a:extLst>
              <a:ext uri="{FF2B5EF4-FFF2-40B4-BE49-F238E27FC236}">
                <a16:creationId xmlns:a16="http://schemas.microsoft.com/office/drawing/2014/main" id="{1E4663C1-617C-4F14-8365-83C3052D66EF}"/>
              </a:ext>
            </a:extLst>
          </p:cNvPr>
          <p:cNvSpPr>
            <a:spLocks noGrp="1"/>
          </p:cNvSpPr>
          <p:nvPr>
            <p:ph type="title"/>
          </p:nvPr>
        </p:nvSpPr>
        <p:spPr>
          <a:xfrm>
            <a:off x="4183333" y="599223"/>
            <a:ext cx="3716617" cy="1325563"/>
          </a:xfrm>
        </p:spPr>
        <p:txBody>
          <a:bodyPr>
            <a:noAutofit/>
          </a:bodyPr>
          <a:lstStyle>
            <a:lvl1pPr algn="ctr">
              <a:defRPr sz="3600">
                <a:solidFill>
                  <a:schemeClr val="bg1">
                    <a:lumMod val="95000"/>
                  </a:schemeClr>
                </a:solidFill>
                <a:latin typeface="KG Broken Vessels Sketch" pitchFamily="2" charset="0"/>
              </a:defRPr>
            </a:lvl1pPr>
          </a:lstStyle>
          <a:p>
            <a:r>
              <a:rPr lang="en-US"/>
              <a:t>Click to edit Master title style</a:t>
            </a:r>
          </a:p>
        </p:txBody>
      </p:sp>
      <p:pic>
        <p:nvPicPr>
          <p:cNvPr id="25" name="Picture 24">
            <a:extLst>
              <a:ext uri="{FF2B5EF4-FFF2-40B4-BE49-F238E27FC236}">
                <a16:creationId xmlns:a16="http://schemas.microsoft.com/office/drawing/2014/main" id="{E3FB1A29-1523-4EE9-A76F-03AB312F1C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20340159" flipH="1">
            <a:off x="9030106" y="973131"/>
            <a:ext cx="544581" cy="439517"/>
          </a:xfrm>
          <a:prstGeom prst="rect">
            <a:avLst/>
          </a:prstGeom>
        </p:spPr>
      </p:pic>
      <p:pic>
        <p:nvPicPr>
          <p:cNvPr id="26" name="Picture 25">
            <a:extLst>
              <a:ext uri="{FF2B5EF4-FFF2-40B4-BE49-F238E27FC236}">
                <a16:creationId xmlns:a16="http://schemas.microsoft.com/office/drawing/2014/main" id="{4BCD38EE-33DD-4202-8F4E-5ADF3093930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9772403" y="876568"/>
            <a:ext cx="407938" cy="540242"/>
          </a:xfrm>
          <a:prstGeom prst="rect">
            <a:avLst/>
          </a:prstGeom>
        </p:spPr>
      </p:pic>
      <p:pic>
        <p:nvPicPr>
          <p:cNvPr id="27" name="Picture 26">
            <a:extLst>
              <a:ext uri="{FF2B5EF4-FFF2-40B4-BE49-F238E27FC236}">
                <a16:creationId xmlns:a16="http://schemas.microsoft.com/office/drawing/2014/main" id="{C9BBB59F-8CF2-4E13-84B7-7C0BF395164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19952775" flipH="1">
            <a:off x="10366539" y="813402"/>
            <a:ext cx="410360" cy="586776"/>
          </a:xfrm>
          <a:prstGeom prst="rect">
            <a:avLst/>
          </a:prstGeom>
        </p:spPr>
      </p:pic>
    </p:spTree>
    <p:extLst>
      <p:ext uri="{BB962C8B-B14F-4D97-AF65-F5344CB8AC3E}">
        <p14:creationId xmlns:p14="http://schemas.microsoft.com/office/powerpoint/2010/main" val="280805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Slide 2">
    <p:bg>
      <p:bgPr>
        <a:solidFill>
          <a:srgbClr val="EDE0D4"/>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4BDD60A-2E3A-437F-BE58-630757D435EF}"/>
              </a:ext>
            </a:extLst>
          </p:cNvPr>
          <p:cNvGrpSpPr/>
          <p:nvPr userDrawn="1"/>
        </p:nvGrpSpPr>
        <p:grpSpPr>
          <a:xfrm>
            <a:off x="-20776" y="-22302"/>
            <a:ext cx="12211250" cy="6880302"/>
            <a:chOff x="-9625" y="-22302"/>
            <a:chExt cx="12211250" cy="7033770"/>
          </a:xfrm>
        </p:grpSpPr>
        <p:cxnSp>
          <p:nvCxnSpPr>
            <p:cNvPr id="8" name="Straight Connector 7">
              <a:extLst>
                <a:ext uri="{FF2B5EF4-FFF2-40B4-BE49-F238E27FC236}">
                  <a16:creationId xmlns:a16="http://schemas.microsoft.com/office/drawing/2014/main" id="{265EF46E-111F-4E4C-BF73-BDBE5A893E3E}"/>
                </a:ext>
              </a:extLst>
            </p:cNvPr>
            <p:cNvCxnSpPr>
              <a:cxnSpLocks/>
            </p:cNvCxnSpPr>
            <p:nvPr userDrawn="1"/>
          </p:nvCxnSpPr>
          <p:spPr>
            <a:xfrm>
              <a:off x="0" y="42351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98F7802-7BA8-4336-AB43-AE9E454C4138}"/>
                </a:ext>
              </a:extLst>
            </p:cNvPr>
            <p:cNvCxnSpPr>
              <a:cxnSpLocks/>
            </p:cNvCxnSpPr>
            <p:nvPr userDrawn="1"/>
          </p:nvCxnSpPr>
          <p:spPr>
            <a:xfrm>
              <a:off x="0" y="95290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6BAC94D-EB74-4100-B11F-127EDCD6F38C}"/>
                </a:ext>
              </a:extLst>
            </p:cNvPr>
            <p:cNvCxnSpPr>
              <a:cxnSpLocks/>
            </p:cNvCxnSpPr>
            <p:nvPr userDrawn="1"/>
          </p:nvCxnSpPr>
          <p:spPr>
            <a:xfrm>
              <a:off x="-9625" y="152079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54565A0-8026-4AC9-88C5-ED857EE59635}"/>
                </a:ext>
              </a:extLst>
            </p:cNvPr>
            <p:cNvCxnSpPr>
              <a:cxnSpLocks/>
            </p:cNvCxnSpPr>
            <p:nvPr userDrawn="1"/>
          </p:nvCxnSpPr>
          <p:spPr>
            <a:xfrm>
              <a:off x="9625" y="205980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E7E3158-4017-44FA-A67D-B168375C299E}"/>
                </a:ext>
              </a:extLst>
            </p:cNvPr>
            <p:cNvCxnSpPr>
              <a:cxnSpLocks/>
            </p:cNvCxnSpPr>
            <p:nvPr userDrawn="1"/>
          </p:nvCxnSpPr>
          <p:spPr>
            <a:xfrm>
              <a:off x="9625" y="258919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EE2D18F-720B-439F-94D8-B03DA8011A73}"/>
                </a:ext>
              </a:extLst>
            </p:cNvPr>
            <p:cNvCxnSpPr>
              <a:cxnSpLocks/>
            </p:cNvCxnSpPr>
            <p:nvPr userDrawn="1"/>
          </p:nvCxnSpPr>
          <p:spPr>
            <a:xfrm>
              <a:off x="0" y="315708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49F1ECE-267B-41DB-B782-4E58C80B2A92}"/>
                </a:ext>
              </a:extLst>
            </p:cNvPr>
            <p:cNvCxnSpPr>
              <a:cxnSpLocks/>
            </p:cNvCxnSpPr>
            <p:nvPr userDrawn="1"/>
          </p:nvCxnSpPr>
          <p:spPr>
            <a:xfrm>
              <a:off x="9625" y="372497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59268F0-AF3B-4EAD-980D-514F5F3A37BC}"/>
                </a:ext>
              </a:extLst>
            </p:cNvPr>
            <p:cNvCxnSpPr>
              <a:cxnSpLocks/>
            </p:cNvCxnSpPr>
            <p:nvPr userDrawn="1"/>
          </p:nvCxnSpPr>
          <p:spPr>
            <a:xfrm>
              <a:off x="9625" y="425436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ADF76BF-B442-4A39-B029-F4CA8E679FFF}"/>
                </a:ext>
              </a:extLst>
            </p:cNvPr>
            <p:cNvCxnSpPr>
              <a:cxnSpLocks/>
            </p:cNvCxnSpPr>
            <p:nvPr userDrawn="1"/>
          </p:nvCxnSpPr>
          <p:spPr>
            <a:xfrm>
              <a:off x="0" y="482225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A9DFCD2-500C-45E4-8436-5671538EAFB3}"/>
                </a:ext>
              </a:extLst>
            </p:cNvPr>
            <p:cNvCxnSpPr>
              <a:cxnSpLocks/>
            </p:cNvCxnSpPr>
            <p:nvPr userDrawn="1"/>
          </p:nvCxnSpPr>
          <p:spPr>
            <a:xfrm>
              <a:off x="0" y="534202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69F1312-EFFF-4FFA-B096-26D3B1D34AB5}"/>
                </a:ext>
              </a:extLst>
            </p:cNvPr>
            <p:cNvCxnSpPr>
              <a:cxnSpLocks/>
            </p:cNvCxnSpPr>
            <p:nvPr userDrawn="1"/>
          </p:nvCxnSpPr>
          <p:spPr>
            <a:xfrm>
              <a:off x="0" y="587141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C109FBF-ACC7-484D-9C30-C9D94FB5DC6F}"/>
                </a:ext>
              </a:extLst>
            </p:cNvPr>
            <p:cNvCxnSpPr>
              <a:cxnSpLocks/>
            </p:cNvCxnSpPr>
            <p:nvPr userDrawn="1"/>
          </p:nvCxnSpPr>
          <p:spPr>
            <a:xfrm>
              <a:off x="-9625" y="643930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A77B56B-B9D3-4531-A941-8DA6E49C0351}"/>
                </a:ext>
              </a:extLst>
            </p:cNvPr>
            <p:cNvCxnSpPr>
              <a:cxnSpLocks/>
            </p:cNvCxnSpPr>
            <p:nvPr userDrawn="1"/>
          </p:nvCxnSpPr>
          <p:spPr>
            <a:xfrm>
              <a:off x="1202357"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8119910-0DDC-4BCF-890D-50E937D824AC}"/>
                </a:ext>
              </a:extLst>
            </p:cNvPr>
            <p:cNvCxnSpPr>
              <a:cxnSpLocks/>
            </p:cNvCxnSpPr>
            <p:nvPr userDrawn="1"/>
          </p:nvCxnSpPr>
          <p:spPr>
            <a:xfrm>
              <a:off x="1192732"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94A247-56ED-4FB2-8AD0-ADEC5CAC1B94}"/>
                </a:ext>
              </a:extLst>
            </p:cNvPr>
            <p:cNvCxnSpPr>
              <a:cxnSpLocks/>
            </p:cNvCxnSpPr>
            <p:nvPr userDrawn="1"/>
          </p:nvCxnSpPr>
          <p:spPr>
            <a:xfrm>
              <a:off x="1202357"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CCC47E0-9583-4B03-8F6A-A3F26CD171D8}"/>
                </a:ext>
              </a:extLst>
            </p:cNvPr>
            <p:cNvCxnSpPr>
              <a:cxnSpLocks/>
            </p:cNvCxnSpPr>
            <p:nvPr userDrawn="1"/>
          </p:nvCxnSpPr>
          <p:spPr>
            <a:xfrm>
              <a:off x="1199121"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8C79014-E92D-43AD-9564-F501DEA1AEA7}"/>
                </a:ext>
              </a:extLst>
            </p:cNvPr>
            <p:cNvCxnSpPr>
              <a:cxnSpLocks/>
            </p:cNvCxnSpPr>
            <p:nvPr userDrawn="1"/>
          </p:nvCxnSpPr>
          <p:spPr>
            <a:xfrm>
              <a:off x="1202357"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39DF3C1-893F-4211-A233-D36DD7022F73}"/>
                </a:ext>
              </a:extLst>
            </p:cNvPr>
            <p:cNvCxnSpPr>
              <a:cxnSpLocks/>
            </p:cNvCxnSpPr>
            <p:nvPr userDrawn="1"/>
          </p:nvCxnSpPr>
          <p:spPr>
            <a:xfrm>
              <a:off x="1204049" y="58714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25C4CBE-C9DA-4978-9BB5-0CD9EAD94053}"/>
                </a:ext>
              </a:extLst>
            </p:cNvPr>
            <p:cNvCxnSpPr>
              <a:cxnSpLocks/>
            </p:cNvCxnSpPr>
            <p:nvPr userDrawn="1"/>
          </p:nvCxnSpPr>
          <p:spPr>
            <a:xfrm>
              <a:off x="2118931"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A75477F-F626-42EC-8E0A-13720D685ED4}"/>
                </a:ext>
              </a:extLst>
            </p:cNvPr>
            <p:cNvGrpSpPr/>
            <p:nvPr userDrawn="1"/>
          </p:nvGrpSpPr>
          <p:grpSpPr>
            <a:xfrm>
              <a:off x="2100687" y="-22302"/>
              <a:ext cx="27981" cy="7003011"/>
              <a:chOff x="2100687" y="0"/>
              <a:chExt cx="27981" cy="7003011"/>
            </a:xfrm>
          </p:grpSpPr>
          <p:cxnSp>
            <p:nvCxnSpPr>
              <p:cNvPr id="108" name="Straight Connector 107">
                <a:extLst>
                  <a:ext uri="{FF2B5EF4-FFF2-40B4-BE49-F238E27FC236}">
                    <a16:creationId xmlns:a16="http://schemas.microsoft.com/office/drawing/2014/main" id="{9EAC5D36-D955-43D7-AD84-5AD0BABE32C1}"/>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CD335870-11B3-453A-9EC3-8D537B7AF98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9A486F58-18C8-48ED-B5EA-AF5421D98E1C}"/>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1130699-8723-4D83-B6EC-B32F827F2AD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3F0E3138-166C-479E-A7D6-CA2EE08DFB3F}"/>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D7CB7EE8-E0AF-4BA9-9243-7DDE21A770B6}"/>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B7E261F8-FA90-40C4-B0D4-A27FF395A6F1}"/>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cxnSp>
          <p:nvCxnSpPr>
            <p:cNvPr id="28" name="Straight Connector 27">
              <a:extLst>
                <a:ext uri="{FF2B5EF4-FFF2-40B4-BE49-F238E27FC236}">
                  <a16:creationId xmlns:a16="http://schemas.microsoft.com/office/drawing/2014/main" id="{F5058E49-5B06-4981-AB8E-B515AE019661}"/>
                </a:ext>
              </a:extLst>
            </p:cNvPr>
            <p:cNvCxnSpPr>
              <a:cxnSpLocks/>
            </p:cNvCxnSpPr>
            <p:nvPr userDrawn="1"/>
          </p:nvCxnSpPr>
          <p:spPr>
            <a:xfrm>
              <a:off x="1204049"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EDF20BE-79C2-4B6C-88DD-1FF4D26F1A8C}"/>
                </a:ext>
              </a:extLst>
            </p:cNvPr>
            <p:cNvCxnSpPr>
              <a:cxnSpLocks/>
            </p:cNvCxnSpPr>
            <p:nvPr userDrawn="1"/>
          </p:nvCxnSpPr>
          <p:spPr>
            <a:xfrm>
              <a:off x="1194424"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6F401B9-E248-477E-8EF4-63002972FA98}"/>
                </a:ext>
              </a:extLst>
            </p:cNvPr>
            <p:cNvCxnSpPr>
              <a:cxnSpLocks/>
            </p:cNvCxnSpPr>
            <p:nvPr userDrawn="1"/>
          </p:nvCxnSpPr>
          <p:spPr>
            <a:xfrm>
              <a:off x="1204049"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9EF5B09-D137-4E3F-9376-D722C803A2CF}"/>
                </a:ext>
              </a:extLst>
            </p:cNvPr>
            <p:cNvCxnSpPr>
              <a:cxnSpLocks/>
            </p:cNvCxnSpPr>
            <p:nvPr userDrawn="1"/>
          </p:nvCxnSpPr>
          <p:spPr>
            <a:xfrm>
              <a:off x="1200813"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4221885-6BE8-42FD-AEF8-16E783C46965}"/>
                </a:ext>
              </a:extLst>
            </p:cNvPr>
            <p:cNvCxnSpPr>
              <a:cxnSpLocks/>
            </p:cNvCxnSpPr>
            <p:nvPr userDrawn="1"/>
          </p:nvCxnSpPr>
          <p:spPr>
            <a:xfrm>
              <a:off x="1204049"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5D697B5-CF10-45B7-B5B6-9CA44260D6DE}"/>
                </a:ext>
              </a:extLst>
            </p:cNvPr>
            <p:cNvGrpSpPr/>
            <p:nvPr userDrawn="1"/>
          </p:nvGrpSpPr>
          <p:grpSpPr>
            <a:xfrm>
              <a:off x="2957132" y="458802"/>
              <a:ext cx="9625" cy="5959643"/>
              <a:chOff x="1346824" y="603185"/>
              <a:chExt cx="9625" cy="5959643"/>
            </a:xfrm>
          </p:grpSpPr>
          <p:cxnSp>
            <p:nvCxnSpPr>
              <p:cNvPr id="102" name="Straight Connector 101">
                <a:extLst>
                  <a:ext uri="{FF2B5EF4-FFF2-40B4-BE49-F238E27FC236}">
                    <a16:creationId xmlns:a16="http://schemas.microsoft.com/office/drawing/2014/main" id="{12AD2549-594D-45EE-B261-49D2116E908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AF75E01-6DC9-4FE0-BE83-ABB419EF61C9}"/>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FB58F8FE-FC7A-4392-8E51-C95AF6AF6C5C}"/>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3A1F4921-798D-40E7-BCA2-DD5F3DAEFB5F}"/>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1919FFE8-C94C-4F66-9988-5CD37CFBACD9}"/>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08B42242-F9B4-49ED-AF2F-FA3F64840AD0}"/>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E64DE8A4-0A27-4A31-A9DD-432C9AEA3E1B}"/>
                </a:ext>
              </a:extLst>
            </p:cNvPr>
            <p:cNvGrpSpPr/>
            <p:nvPr userDrawn="1"/>
          </p:nvGrpSpPr>
          <p:grpSpPr>
            <a:xfrm>
              <a:off x="3801610" y="-13845"/>
              <a:ext cx="27981" cy="7003011"/>
              <a:chOff x="2100687" y="0"/>
              <a:chExt cx="27981" cy="7003011"/>
            </a:xfrm>
          </p:grpSpPr>
          <p:cxnSp>
            <p:nvCxnSpPr>
              <p:cNvPr id="95" name="Straight Connector 94">
                <a:extLst>
                  <a:ext uri="{FF2B5EF4-FFF2-40B4-BE49-F238E27FC236}">
                    <a16:creationId xmlns:a16="http://schemas.microsoft.com/office/drawing/2014/main" id="{C68A375A-1AB4-4138-9C45-42991C1D7D4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A4EFB90-B0E9-41A4-9298-3870505A5DA0}"/>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1A22518-7E2C-4ED2-A3B6-F6F183C4D5B8}"/>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BDB0F50-053D-4EC3-8456-4631A557C19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0DD1F25C-9C7F-4B77-8C37-36842492D93A}"/>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FE2C55C5-BA7E-4C9F-9A07-B48CEC66B032}"/>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E4015CF-51F6-48A1-963B-88A73CA01132}"/>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14D18E12-65A2-4868-90FB-C88B53EFAAC1}"/>
                </a:ext>
              </a:extLst>
            </p:cNvPr>
            <p:cNvGrpSpPr/>
            <p:nvPr userDrawn="1"/>
          </p:nvGrpSpPr>
          <p:grpSpPr>
            <a:xfrm>
              <a:off x="4761271" y="442920"/>
              <a:ext cx="9625" cy="5959643"/>
              <a:chOff x="1346824" y="603185"/>
              <a:chExt cx="9625" cy="5959643"/>
            </a:xfrm>
          </p:grpSpPr>
          <p:cxnSp>
            <p:nvCxnSpPr>
              <p:cNvPr id="89" name="Straight Connector 88">
                <a:extLst>
                  <a:ext uri="{FF2B5EF4-FFF2-40B4-BE49-F238E27FC236}">
                    <a16:creationId xmlns:a16="http://schemas.microsoft.com/office/drawing/2014/main" id="{FA82FA1F-9A29-4CCA-8070-82CFB10505FA}"/>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8C9EB58-909C-4DF9-8330-74F891F13343}"/>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03D6EE04-00AB-4A18-A0B2-DEC109FA13A4}"/>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9098F5E-6FD0-41AA-934E-0A9BFD755CF2}"/>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85F17F71-6DFE-4ABB-B0A0-E0375C86D571}"/>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4705C7E-8F9F-4628-A75D-8F9018DDCA03}"/>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4F0A7CF1-B6CF-476F-B15D-73D4D80BBCDF}"/>
                </a:ext>
              </a:extLst>
            </p:cNvPr>
            <p:cNvGrpSpPr/>
            <p:nvPr userDrawn="1"/>
          </p:nvGrpSpPr>
          <p:grpSpPr>
            <a:xfrm>
              <a:off x="5794269" y="-5980"/>
              <a:ext cx="27981" cy="7003011"/>
              <a:chOff x="2100687" y="0"/>
              <a:chExt cx="27981" cy="7003011"/>
            </a:xfrm>
          </p:grpSpPr>
          <p:cxnSp>
            <p:nvCxnSpPr>
              <p:cNvPr id="82" name="Straight Connector 81">
                <a:extLst>
                  <a:ext uri="{FF2B5EF4-FFF2-40B4-BE49-F238E27FC236}">
                    <a16:creationId xmlns:a16="http://schemas.microsoft.com/office/drawing/2014/main" id="{C7C6DAF7-62B4-43EA-90CE-16F659A5124F}"/>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53AF3036-4E79-4650-80D5-5F478DFBBAD8}"/>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3152EE2-6DD1-4D49-90FF-60FD790FC0A7}"/>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17420D3F-CFBB-4C4E-B95D-736335823182}"/>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C9104EF6-4440-435A-8342-14F09C762B2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3BCCF62-E149-4D5F-A774-9808B6AF8FA9}"/>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D38AC18-1F42-4B91-AF6B-4AF0D8F2F73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8D296E0D-1394-4B57-B4E2-5D046937E146}"/>
                </a:ext>
              </a:extLst>
            </p:cNvPr>
            <p:cNvGrpSpPr/>
            <p:nvPr userDrawn="1"/>
          </p:nvGrpSpPr>
          <p:grpSpPr>
            <a:xfrm>
              <a:off x="6753930" y="439634"/>
              <a:ext cx="9625" cy="5959643"/>
              <a:chOff x="1346824" y="603185"/>
              <a:chExt cx="9625" cy="5959643"/>
            </a:xfrm>
          </p:grpSpPr>
          <p:cxnSp>
            <p:nvCxnSpPr>
              <p:cNvPr id="76" name="Straight Connector 75">
                <a:extLst>
                  <a:ext uri="{FF2B5EF4-FFF2-40B4-BE49-F238E27FC236}">
                    <a16:creationId xmlns:a16="http://schemas.microsoft.com/office/drawing/2014/main" id="{EE3B96BB-750E-49A3-9256-9452C42E95D5}"/>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87413B5-4AD1-4BA0-B784-D973A165530E}"/>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046F1318-4454-4DE0-AFA4-97AE69F174EE}"/>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1442AEA0-B647-4580-A418-480274C6DC6A}"/>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C2C7027F-04F9-4082-8FEB-31389A0E874E}"/>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592F607-6BCA-46BC-86E6-3B579D9FEA78}"/>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96016444-4A93-4EF7-816F-90AA4B7D3F01}"/>
                </a:ext>
              </a:extLst>
            </p:cNvPr>
            <p:cNvGrpSpPr/>
            <p:nvPr userDrawn="1"/>
          </p:nvGrpSpPr>
          <p:grpSpPr>
            <a:xfrm>
              <a:off x="7851669" y="8457"/>
              <a:ext cx="27981" cy="7003011"/>
              <a:chOff x="2100687" y="0"/>
              <a:chExt cx="27981" cy="7003011"/>
            </a:xfrm>
          </p:grpSpPr>
          <p:cxnSp>
            <p:nvCxnSpPr>
              <p:cNvPr id="69" name="Straight Connector 68">
                <a:extLst>
                  <a:ext uri="{FF2B5EF4-FFF2-40B4-BE49-F238E27FC236}">
                    <a16:creationId xmlns:a16="http://schemas.microsoft.com/office/drawing/2014/main" id="{F9BF9CA2-1E12-47F3-A0C8-B9685CCC5B6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82FE3AD-CABE-4747-BFD0-97E003905C26}"/>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74E759E-C3AF-427D-97BD-F12936BF8D50}"/>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BBFBD86-F671-44E4-BE09-ABE154DBDA59}"/>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0EF180D2-71E1-4798-A7D1-7DCC35772BC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2610990-300A-4510-8A7F-3774DD7E996B}"/>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9BA5083-50A7-4F7E-96EF-75C6C0E261FF}"/>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0D969730-4567-4112-A275-986A85A343B2}"/>
                </a:ext>
              </a:extLst>
            </p:cNvPr>
            <p:cNvGrpSpPr/>
            <p:nvPr userDrawn="1"/>
          </p:nvGrpSpPr>
          <p:grpSpPr>
            <a:xfrm>
              <a:off x="10101299" y="8457"/>
              <a:ext cx="27981" cy="7003011"/>
              <a:chOff x="2100687" y="0"/>
              <a:chExt cx="27981" cy="7003011"/>
            </a:xfrm>
          </p:grpSpPr>
          <p:cxnSp>
            <p:nvCxnSpPr>
              <p:cNvPr id="62" name="Straight Connector 61">
                <a:extLst>
                  <a:ext uri="{FF2B5EF4-FFF2-40B4-BE49-F238E27FC236}">
                    <a16:creationId xmlns:a16="http://schemas.microsoft.com/office/drawing/2014/main" id="{6AAA4E65-C27E-41A0-AAE7-272327BEE9B8}"/>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5D8DF28-ED8F-4BCD-81EA-40959DA0B24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A4C1CF1-A13B-494F-A198-8537563CBD96}"/>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19F30FE-4339-4D5D-A0C6-F344B8DA93E8}"/>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B5FFC8F-F2A1-4525-AAC1-2299A4A1260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264360B-D801-447B-B621-78F4358E5377}"/>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FCDDBAD-E350-47DC-B615-0AFA1C150B1B}"/>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CD99872E-2EBB-4B1D-A986-78FF19622C69}"/>
                </a:ext>
              </a:extLst>
            </p:cNvPr>
            <p:cNvGrpSpPr/>
            <p:nvPr userDrawn="1"/>
          </p:nvGrpSpPr>
          <p:grpSpPr>
            <a:xfrm>
              <a:off x="9050610" y="450785"/>
              <a:ext cx="9625" cy="5959643"/>
              <a:chOff x="1346824" y="603185"/>
              <a:chExt cx="9625" cy="5959643"/>
            </a:xfrm>
          </p:grpSpPr>
          <p:cxnSp>
            <p:nvCxnSpPr>
              <p:cNvPr id="56" name="Straight Connector 55">
                <a:extLst>
                  <a:ext uri="{FF2B5EF4-FFF2-40B4-BE49-F238E27FC236}">
                    <a16:creationId xmlns:a16="http://schemas.microsoft.com/office/drawing/2014/main" id="{2802FC50-F99F-4382-857E-F4A6378A2D7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A1A0DAF-092D-4318-9498-1D5D122D1FFB}"/>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23B3AB0-C80B-4089-A0DE-934AC06C3741}"/>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8A71747-09FA-47A7-BB42-82407A3B9FCD}"/>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45562D5-2260-45DF-A65C-C430D9CBD08D}"/>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CF9F4E7-30F1-41D5-9C0F-21C425844A1C}"/>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9F6E1783-7327-4725-BA80-4A5E884BD1E2}"/>
                </a:ext>
              </a:extLst>
            </p:cNvPr>
            <p:cNvGrpSpPr/>
            <p:nvPr userDrawn="1"/>
          </p:nvGrpSpPr>
          <p:grpSpPr>
            <a:xfrm>
              <a:off x="11337827" y="427153"/>
              <a:ext cx="9625" cy="5959643"/>
              <a:chOff x="1346824" y="603185"/>
              <a:chExt cx="9625" cy="5959643"/>
            </a:xfrm>
          </p:grpSpPr>
          <p:cxnSp>
            <p:nvCxnSpPr>
              <p:cNvPr id="50" name="Straight Connector 49">
                <a:extLst>
                  <a:ext uri="{FF2B5EF4-FFF2-40B4-BE49-F238E27FC236}">
                    <a16:creationId xmlns:a16="http://schemas.microsoft.com/office/drawing/2014/main" id="{A9859354-80D5-406C-925A-24375383A4B2}"/>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CC74C9C-4480-4948-A227-615AA6E5E1E6}"/>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D9C84A0-7E88-4446-822A-99A095538E20}"/>
                  </a:ext>
                </a:extLst>
              </p:cNvPr>
              <p:cNvCxnSpPr>
                <a:cxnSpLocks/>
              </p:cNvCxnSpPr>
              <p:nvPr userDrawn="1"/>
            </p:nvCxnSpPr>
            <p:spPr>
              <a:xfrm>
                <a:off x="1346824" y="16990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E1A7D79-37C7-49B9-90C3-ADAF35B7A590}"/>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08A8342-2E70-42A0-A4D7-A9FC97287F17}"/>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6895075-464F-4B53-AFF0-4CC7113EA28E}"/>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E82320B5-E667-4B2D-9BFC-A0394F15BD20}"/>
                </a:ext>
              </a:extLst>
            </p:cNvPr>
            <p:cNvGrpSpPr/>
            <p:nvPr userDrawn="1"/>
          </p:nvGrpSpPr>
          <p:grpSpPr>
            <a:xfrm>
              <a:off x="384172" y="-5980"/>
              <a:ext cx="27981" cy="7003011"/>
              <a:chOff x="2100687" y="0"/>
              <a:chExt cx="27981" cy="7003011"/>
            </a:xfrm>
          </p:grpSpPr>
          <p:cxnSp>
            <p:nvCxnSpPr>
              <p:cNvPr id="43" name="Straight Connector 42">
                <a:extLst>
                  <a:ext uri="{FF2B5EF4-FFF2-40B4-BE49-F238E27FC236}">
                    <a16:creationId xmlns:a16="http://schemas.microsoft.com/office/drawing/2014/main" id="{9031ABB9-B4F0-48EB-9527-A7E56E9AAF3C}"/>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461AB9C-A121-404D-BE35-5BFE6FF7236A}"/>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A67581E-C637-4797-9877-3AA7890D9FA9}"/>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AC98169-253B-411C-80D6-173355CFB2BF}"/>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97C53EE-E14C-490C-85BB-8E6DEE41F7E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835CDC0-721C-4D44-BA40-0EFFAF3220AE}"/>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F41AE5F-4C5A-496F-AB69-8B07E927823E}"/>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sp>
        <p:nvSpPr>
          <p:cNvPr id="115" name="Rectangle 114">
            <a:extLst>
              <a:ext uri="{FF2B5EF4-FFF2-40B4-BE49-F238E27FC236}">
                <a16:creationId xmlns:a16="http://schemas.microsoft.com/office/drawing/2014/main" id="{F0CE33D3-6DC2-429D-B565-2AAECCCC0BC9}"/>
              </a:ext>
            </a:extLst>
          </p:cNvPr>
          <p:cNvSpPr/>
          <p:nvPr userDrawn="1"/>
        </p:nvSpPr>
        <p:spPr>
          <a:xfrm>
            <a:off x="0" y="0"/>
            <a:ext cx="12192000" cy="6858000"/>
          </a:xfrm>
          <a:prstGeom prst="rect">
            <a:avLst/>
          </a:prstGeom>
          <a:solidFill>
            <a:srgbClr val="C1A47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43F821A1-B9AD-45A6-B461-4AD3FE14E12C}"/>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t>2/20/2022</a:t>
            </a:fld>
            <a:endParaRPr lang="en-US"/>
          </a:p>
        </p:txBody>
      </p:sp>
      <p:sp>
        <p:nvSpPr>
          <p:cNvPr id="5" name="Footer Placeholder 4">
            <a:extLst>
              <a:ext uri="{FF2B5EF4-FFF2-40B4-BE49-F238E27FC236}">
                <a16:creationId xmlns:a16="http://schemas.microsoft.com/office/drawing/2014/main" id="{94FFB068-EE93-4A0C-8C89-4E15414398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2196E1-6FBC-44C0-A830-2F97C4A79B83}"/>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t>‹#›</a:t>
            </a:fld>
            <a:endParaRPr lang="en-US"/>
          </a:p>
        </p:txBody>
      </p:sp>
      <p:sp>
        <p:nvSpPr>
          <p:cNvPr id="129" name="Rectangle 128">
            <a:extLst>
              <a:ext uri="{FF2B5EF4-FFF2-40B4-BE49-F238E27FC236}">
                <a16:creationId xmlns:a16="http://schemas.microsoft.com/office/drawing/2014/main" id="{F19F9EC0-CE56-4522-8350-4F32D16009C0}"/>
              </a:ext>
            </a:extLst>
          </p:cNvPr>
          <p:cNvSpPr/>
          <p:nvPr userDrawn="1"/>
        </p:nvSpPr>
        <p:spPr>
          <a:xfrm>
            <a:off x="-31928" y="6064323"/>
            <a:ext cx="12223927" cy="793677"/>
          </a:xfrm>
          <a:prstGeom prst="rect">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3" name="Group 182">
            <a:extLst>
              <a:ext uri="{FF2B5EF4-FFF2-40B4-BE49-F238E27FC236}">
                <a16:creationId xmlns:a16="http://schemas.microsoft.com/office/drawing/2014/main" id="{253CDE1B-7A9B-44B8-990C-6ACF540597EF}"/>
              </a:ext>
            </a:extLst>
          </p:cNvPr>
          <p:cNvGrpSpPr/>
          <p:nvPr userDrawn="1"/>
        </p:nvGrpSpPr>
        <p:grpSpPr>
          <a:xfrm>
            <a:off x="345799" y="302846"/>
            <a:ext cx="9728684" cy="5462359"/>
            <a:chOff x="2138294" y="265854"/>
            <a:chExt cx="9728684" cy="5462359"/>
          </a:xfrm>
        </p:grpSpPr>
        <p:grpSp>
          <p:nvGrpSpPr>
            <p:cNvPr id="152" name="Group 151">
              <a:extLst>
                <a:ext uri="{FF2B5EF4-FFF2-40B4-BE49-F238E27FC236}">
                  <a16:creationId xmlns:a16="http://schemas.microsoft.com/office/drawing/2014/main" id="{0DB82668-FF48-4F13-847B-22CFC7948E89}"/>
                </a:ext>
              </a:extLst>
            </p:cNvPr>
            <p:cNvGrpSpPr/>
            <p:nvPr userDrawn="1"/>
          </p:nvGrpSpPr>
          <p:grpSpPr>
            <a:xfrm>
              <a:off x="2138294" y="265854"/>
              <a:ext cx="9728684" cy="5462359"/>
              <a:chOff x="2568886" y="471315"/>
              <a:chExt cx="9296399" cy="5219644"/>
            </a:xfrm>
          </p:grpSpPr>
          <p:sp>
            <p:nvSpPr>
              <p:cNvPr id="132" name="Rectangle: Rounded Corners 131">
                <a:extLst>
                  <a:ext uri="{FF2B5EF4-FFF2-40B4-BE49-F238E27FC236}">
                    <a16:creationId xmlns:a16="http://schemas.microsoft.com/office/drawing/2014/main" id="{9EA01244-66F3-471A-B755-4DBEDAF55A8E}"/>
                  </a:ext>
                </a:extLst>
              </p:cNvPr>
              <p:cNvSpPr/>
              <p:nvPr userDrawn="1"/>
            </p:nvSpPr>
            <p:spPr>
              <a:xfrm>
                <a:off x="2568886" y="471315"/>
                <a:ext cx="9296399" cy="5219644"/>
              </a:xfrm>
              <a:prstGeom prst="roundRect">
                <a:avLst>
                  <a:gd name="adj" fmla="val 4210"/>
                </a:avLst>
              </a:prstGeom>
              <a:solidFill>
                <a:schemeClr val="bg2">
                  <a:lumMod val="25000"/>
                </a:schemeClr>
              </a:solidFill>
              <a:ln w="73025">
                <a:solidFill>
                  <a:schemeClr val="bg1"/>
                </a:solidFill>
              </a:ln>
              <a:effectLst>
                <a:outerShdw blurRad="190500" dist="215900" dir="2700000" algn="tl"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1" name="Picture 150">
                <a:extLst>
                  <a:ext uri="{FF2B5EF4-FFF2-40B4-BE49-F238E27FC236}">
                    <a16:creationId xmlns:a16="http://schemas.microsoft.com/office/drawing/2014/main" id="{F85428B8-69DF-4F40-8BE0-4A88AF31E2BB}"/>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rot="467359">
                <a:off x="2639256" y="1317682"/>
                <a:ext cx="8923072" cy="4226674"/>
              </a:xfrm>
              <a:prstGeom prst="rect">
                <a:avLst/>
              </a:prstGeom>
            </p:spPr>
          </p:pic>
        </p:grpSp>
        <p:sp>
          <p:nvSpPr>
            <p:cNvPr id="153" name="Oval 152">
              <a:extLst>
                <a:ext uri="{FF2B5EF4-FFF2-40B4-BE49-F238E27FC236}">
                  <a16:creationId xmlns:a16="http://schemas.microsoft.com/office/drawing/2014/main" id="{B6E39460-0E68-45E9-AA47-ADC227F8A62F}"/>
                </a:ext>
              </a:extLst>
            </p:cNvPr>
            <p:cNvSpPr/>
            <p:nvPr userDrawn="1"/>
          </p:nvSpPr>
          <p:spPr>
            <a:xfrm>
              <a:off x="2365236" y="476755"/>
              <a:ext cx="302922" cy="302922"/>
            </a:xfrm>
            <a:prstGeom prst="ellipse">
              <a:avLst/>
            </a:prstGeom>
            <a:solidFill>
              <a:schemeClr val="tx1">
                <a:lumMod val="95000"/>
                <a:lumOff val="5000"/>
              </a:schemeClr>
            </a:solidFill>
            <a:ln>
              <a:noFill/>
            </a:ln>
            <a:effectLst>
              <a:outerShdw blurRad="50800" dist="38100" dir="2700000" algn="tl" rotWithShape="0">
                <a:prstClr val="black">
                  <a:alpha val="40000"/>
                </a:prstClr>
              </a:outerShdw>
            </a:effectLst>
            <a:scene3d>
              <a:camera prst="orthographicFront"/>
              <a:lightRig rig="threePt" dir="t"/>
            </a:scene3d>
            <a:sp3d prstMaterial="flat">
              <a:bevelT h="158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D12DA461-4A5A-4D44-8464-FFEB1D26F04B}"/>
                </a:ext>
              </a:extLst>
            </p:cNvPr>
            <p:cNvSpPr/>
            <p:nvPr userDrawn="1"/>
          </p:nvSpPr>
          <p:spPr>
            <a:xfrm>
              <a:off x="11341776" y="473792"/>
              <a:ext cx="302922" cy="302922"/>
            </a:xfrm>
            <a:prstGeom prst="ellipse">
              <a:avLst/>
            </a:prstGeom>
            <a:solidFill>
              <a:schemeClr val="tx1">
                <a:lumMod val="95000"/>
                <a:lumOff val="5000"/>
              </a:schemeClr>
            </a:solidFill>
            <a:ln>
              <a:noFill/>
            </a:ln>
            <a:effectLst>
              <a:outerShdw blurRad="50800" dist="38100" dir="2700000" algn="tl" rotWithShape="0">
                <a:prstClr val="black">
                  <a:alpha val="40000"/>
                </a:prstClr>
              </a:outerShdw>
            </a:effectLst>
            <a:scene3d>
              <a:camera prst="orthographicFront"/>
              <a:lightRig rig="threePt" dir="t"/>
            </a:scene3d>
            <a:sp3d prstMaterial="flat">
              <a:bevelT h="158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74" name="Picture 173">
            <a:extLst>
              <a:ext uri="{FF2B5EF4-FFF2-40B4-BE49-F238E27FC236}">
                <a16:creationId xmlns:a16="http://schemas.microsoft.com/office/drawing/2014/main" id="{47735C3F-68DE-47FB-B449-1DE96FEE5CF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7598834" y="5589114"/>
            <a:ext cx="929331" cy="663514"/>
          </a:xfrm>
          <a:prstGeom prst="rect">
            <a:avLst/>
          </a:prstGeom>
          <a:effectLst>
            <a:outerShdw blurRad="114300" dist="38100" dir="18900000" algn="bl" rotWithShape="0">
              <a:prstClr val="black">
                <a:alpha val="40000"/>
              </a:prstClr>
            </a:outerShdw>
          </a:effectLst>
        </p:spPr>
      </p:pic>
      <p:pic>
        <p:nvPicPr>
          <p:cNvPr id="176" name="Picture 175">
            <a:extLst>
              <a:ext uri="{FF2B5EF4-FFF2-40B4-BE49-F238E27FC236}">
                <a16:creationId xmlns:a16="http://schemas.microsoft.com/office/drawing/2014/main" id="{C3C5297D-D476-4C26-9C4C-3890032CE96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588549" y="4543456"/>
            <a:ext cx="1230396" cy="1663424"/>
          </a:xfrm>
          <a:prstGeom prst="rect">
            <a:avLst/>
          </a:prstGeom>
          <a:effectLst>
            <a:outerShdw blurRad="114300" dist="38100" dir="18900000" algn="bl" rotWithShape="0">
              <a:prstClr val="black">
                <a:alpha val="40000"/>
              </a:prstClr>
            </a:outerShdw>
          </a:effectLst>
        </p:spPr>
      </p:pic>
      <p:pic>
        <p:nvPicPr>
          <p:cNvPr id="178" name="Picture 177">
            <a:extLst>
              <a:ext uri="{FF2B5EF4-FFF2-40B4-BE49-F238E27FC236}">
                <a16:creationId xmlns:a16="http://schemas.microsoft.com/office/drawing/2014/main" id="{7CA88489-F90D-4D46-8058-A0BDFF5CD4E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288276" y="5930405"/>
            <a:ext cx="644558" cy="190510"/>
          </a:xfrm>
          <a:prstGeom prst="rect">
            <a:avLst/>
          </a:prstGeom>
          <a:effectLst>
            <a:outerShdw blurRad="114300" dist="38100" dir="18900000" algn="bl" rotWithShape="0">
              <a:prstClr val="black">
                <a:alpha val="40000"/>
              </a:prstClr>
            </a:outerShdw>
          </a:effectLst>
        </p:spPr>
      </p:pic>
      <p:pic>
        <p:nvPicPr>
          <p:cNvPr id="182" name="Picture 181">
            <a:extLst>
              <a:ext uri="{FF2B5EF4-FFF2-40B4-BE49-F238E27FC236}">
                <a16:creationId xmlns:a16="http://schemas.microsoft.com/office/drawing/2014/main" id="{FC0DEB78-82AA-446E-AFE8-6A6354842083}"/>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b="81985"/>
          <a:stretch/>
        </p:blipFill>
        <p:spPr>
          <a:xfrm>
            <a:off x="-31163" y="6135111"/>
            <a:ext cx="12223163" cy="729311"/>
          </a:xfrm>
          <a:prstGeom prst="rect">
            <a:avLst/>
          </a:prstGeom>
        </p:spPr>
      </p:pic>
      <p:sp>
        <p:nvSpPr>
          <p:cNvPr id="184" name="Title 1">
            <a:extLst>
              <a:ext uri="{FF2B5EF4-FFF2-40B4-BE49-F238E27FC236}">
                <a16:creationId xmlns:a16="http://schemas.microsoft.com/office/drawing/2014/main" id="{51470B0B-D869-4412-A071-CC4977E3452D}"/>
              </a:ext>
            </a:extLst>
          </p:cNvPr>
          <p:cNvSpPr>
            <a:spLocks noGrp="1"/>
          </p:cNvSpPr>
          <p:nvPr>
            <p:ph type="title"/>
          </p:nvPr>
        </p:nvSpPr>
        <p:spPr>
          <a:xfrm>
            <a:off x="936799" y="421481"/>
            <a:ext cx="8469109" cy="960323"/>
          </a:xfrm>
        </p:spPr>
        <p:txBody>
          <a:bodyPr/>
          <a:lstStyle>
            <a:lvl1pPr algn="ctr">
              <a:defRPr/>
            </a:lvl1pPr>
          </a:lstStyle>
          <a:p>
            <a:r>
              <a:rPr lang="en-US"/>
              <a:t>Click to edit Master title style</a:t>
            </a:r>
          </a:p>
        </p:txBody>
      </p:sp>
      <p:sp>
        <p:nvSpPr>
          <p:cNvPr id="185" name="Content Placeholder 2">
            <a:extLst>
              <a:ext uri="{FF2B5EF4-FFF2-40B4-BE49-F238E27FC236}">
                <a16:creationId xmlns:a16="http://schemas.microsoft.com/office/drawing/2014/main" id="{D85D3F71-4EE3-4A95-B726-5A599756790C}"/>
              </a:ext>
            </a:extLst>
          </p:cNvPr>
          <p:cNvSpPr>
            <a:spLocks noGrp="1"/>
          </p:cNvSpPr>
          <p:nvPr>
            <p:ph idx="1"/>
          </p:nvPr>
        </p:nvSpPr>
        <p:spPr>
          <a:xfrm>
            <a:off x="910442" y="1607931"/>
            <a:ext cx="8469109" cy="3857734"/>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8" name="Picture 127">
            <a:extLst>
              <a:ext uri="{FF2B5EF4-FFF2-40B4-BE49-F238E27FC236}">
                <a16:creationId xmlns:a16="http://schemas.microsoft.com/office/drawing/2014/main" id="{66346D08-AA25-469A-ABD6-7DCEB2E7B3A7}"/>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090564" y="4102823"/>
            <a:ext cx="691401" cy="1040553"/>
          </a:xfrm>
          <a:prstGeom prst="rect">
            <a:avLst/>
          </a:prstGeom>
        </p:spPr>
      </p:pic>
      <p:pic>
        <p:nvPicPr>
          <p:cNvPr id="2" name="Picture 1">
            <a:extLst>
              <a:ext uri="{FF2B5EF4-FFF2-40B4-BE49-F238E27FC236}">
                <a16:creationId xmlns:a16="http://schemas.microsoft.com/office/drawing/2014/main" id="{576AFEB0-EB5D-4C84-8836-6FB50EDC7263}"/>
              </a:ext>
            </a:extLst>
          </p:cNvPr>
          <p:cNvPicPr>
            <a:picLocks noChangeAspect="1"/>
          </p:cNvPicPr>
          <p:nvPr userDrawn="1"/>
        </p:nvPicPr>
        <p:blipFill>
          <a:blip r:embed="rId9"/>
          <a:stretch>
            <a:fillRect/>
          </a:stretch>
        </p:blipFill>
        <p:spPr>
          <a:xfrm>
            <a:off x="9760761" y="2698331"/>
            <a:ext cx="2834011" cy="3480661"/>
          </a:xfrm>
          <a:prstGeom prst="rect">
            <a:avLst/>
          </a:prstGeom>
        </p:spPr>
      </p:pic>
    </p:spTree>
    <p:extLst>
      <p:ext uri="{BB962C8B-B14F-4D97-AF65-F5344CB8AC3E}">
        <p14:creationId xmlns:p14="http://schemas.microsoft.com/office/powerpoint/2010/main" val="1134759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Slide 3">
    <p:bg>
      <p:bgPr>
        <a:solidFill>
          <a:srgbClr val="EDE0D4"/>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4BDD60A-2E3A-437F-BE58-630757D435EF}"/>
              </a:ext>
            </a:extLst>
          </p:cNvPr>
          <p:cNvGrpSpPr/>
          <p:nvPr userDrawn="1"/>
        </p:nvGrpSpPr>
        <p:grpSpPr>
          <a:xfrm>
            <a:off x="-20776" y="-22302"/>
            <a:ext cx="12211250" cy="6880302"/>
            <a:chOff x="-9625" y="-22302"/>
            <a:chExt cx="12211250" cy="7033770"/>
          </a:xfrm>
        </p:grpSpPr>
        <p:cxnSp>
          <p:nvCxnSpPr>
            <p:cNvPr id="8" name="Straight Connector 7">
              <a:extLst>
                <a:ext uri="{FF2B5EF4-FFF2-40B4-BE49-F238E27FC236}">
                  <a16:creationId xmlns:a16="http://schemas.microsoft.com/office/drawing/2014/main" id="{265EF46E-111F-4E4C-BF73-BDBE5A893E3E}"/>
                </a:ext>
              </a:extLst>
            </p:cNvPr>
            <p:cNvCxnSpPr>
              <a:cxnSpLocks/>
            </p:cNvCxnSpPr>
            <p:nvPr userDrawn="1"/>
          </p:nvCxnSpPr>
          <p:spPr>
            <a:xfrm>
              <a:off x="0" y="42351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98F7802-7BA8-4336-AB43-AE9E454C4138}"/>
                </a:ext>
              </a:extLst>
            </p:cNvPr>
            <p:cNvCxnSpPr>
              <a:cxnSpLocks/>
            </p:cNvCxnSpPr>
            <p:nvPr userDrawn="1"/>
          </p:nvCxnSpPr>
          <p:spPr>
            <a:xfrm>
              <a:off x="0" y="95290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6BAC94D-EB74-4100-B11F-127EDCD6F38C}"/>
                </a:ext>
              </a:extLst>
            </p:cNvPr>
            <p:cNvCxnSpPr>
              <a:cxnSpLocks/>
            </p:cNvCxnSpPr>
            <p:nvPr userDrawn="1"/>
          </p:nvCxnSpPr>
          <p:spPr>
            <a:xfrm>
              <a:off x="-9625" y="152079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54565A0-8026-4AC9-88C5-ED857EE59635}"/>
                </a:ext>
              </a:extLst>
            </p:cNvPr>
            <p:cNvCxnSpPr>
              <a:cxnSpLocks/>
            </p:cNvCxnSpPr>
            <p:nvPr userDrawn="1"/>
          </p:nvCxnSpPr>
          <p:spPr>
            <a:xfrm>
              <a:off x="9625" y="205980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E7E3158-4017-44FA-A67D-B168375C299E}"/>
                </a:ext>
              </a:extLst>
            </p:cNvPr>
            <p:cNvCxnSpPr>
              <a:cxnSpLocks/>
            </p:cNvCxnSpPr>
            <p:nvPr userDrawn="1"/>
          </p:nvCxnSpPr>
          <p:spPr>
            <a:xfrm>
              <a:off x="9625" y="258919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EE2D18F-720B-439F-94D8-B03DA8011A73}"/>
                </a:ext>
              </a:extLst>
            </p:cNvPr>
            <p:cNvCxnSpPr>
              <a:cxnSpLocks/>
            </p:cNvCxnSpPr>
            <p:nvPr userDrawn="1"/>
          </p:nvCxnSpPr>
          <p:spPr>
            <a:xfrm>
              <a:off x="0" y="315708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49F1ECE-267B-41DB-B782-4E58C80B2A92}"/>
                </a:ext>
              </a:extLst>
            </p:cNvPr>
            <p:cNvCxnSpPr>
              <a:cxnSpLocks/>
            </p:cNvCxnSpPr>
            <p:nvPr userDrawn="1"/>
          </p:nvCxnSpPr>
          <p:spPr>
            <a:xfrm>
              <a:off x="9625" y="372497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59268F0-AF3B-4EAD-980D-514F5F3A37BC}"/>
                </a:ext>
              </a:extLst>
            </p:cNvPr>
            <p:cNvCxnSpPr>
              <a:cxnSpLocks/>
            </p:cNvCxnSpPr>
            <p:nvPr userDrawn="1"/>
          </p:nvCxnSpPr>
          <p:spPr>
            <a:xfrm>
              <a:off x="9625" y="425436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ADF76BF-B442-4A39-B029-F4CA8E679FFF}"/>
                </a:ext>
              </a:extLst>
            </p:cNvPr>
            <p:cNvCxnSpPr>
              <a:cxnSpLocks/>
            </p:cNvCxnSpPr>
            <p:nvPr userDrawn="1"/>
          </p:nvCxnSpPr>
          <p:spPr>
            <a:xfrm>
              <a:off x="0" y="482225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A9DFCD2-500C-45E4-8436-5671538EAFB3}"/>
                </a:ext>
              </a:extLst>
            </p:cNvPr>
            <p:cNvCxnSpPr>
              <a:cxnSpLocks/>
            </p:cNvCxnSpPr>
            <p:nvPr userDrawn="1"/>
          </p:nvCxnSpPr>
          <p:spPr>
            <a:xfrm>
              <a:off x="0" y="534202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69F1312-EFFF-4FFA-B096-26D3B1D34AB5}"/>
                </a:ext>
              </a:extLst>
            </p:cNvPr>
            <p:cNvCxnSpPr>
              <a:cxnSpLocks/>
            </p:cNvCxnSpPr>
            <p:nvPr userDrawn="1"/>
          </p:nvCxnSpPr>
          <p:spPr>
            <a:xfrm>
              <a:off x="0" y="587141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C109FBF-ACC7-484D-9C30-C9D94FB5DC6F}"/>
                </a:ext>
              </a:extLst>
            </p:cNvPr>
            <p:cNvCxnSpPr>
              <a:cxnSpLocks/>
            </p:cNvCxnSpPr>
            <p:nvPr userDrawn="1"/>
          </p:nvCxnSpPr>
          <p:spPr>
            <a:xfrm>
              <a:off x="-9625" y="643930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A77B56B-B9D3-4531-A941-8DA6E49C0351}"/>
                </a:ext>
              </a:extLst>
            </p:cNvPr>
            <p:cNvCxnSpPr>
              <a:cxnSpLocks/>
            </p:cNvCxnSpPr>
            <p:nvPr userDrawn="1"/>
          </p:nvCxnSpPr>
          <p:spPr>
            <a:xfrm>
              <a:off x="1202357"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8119910-0DDC-4BCF-890D-50E937D824AC}"/>
                </a:ext>
              </a:extLst>
            </p:cNvPr>
            <p:cNvCxnSpPr>
              <a:cxnSpLocks/>
            </p:cNvCxnSpPr>
            <p:nvPr userDrawn="1"/>
          </p:nvCxnSpPr>
          <p:spPr>
            <a:xfrm>
              <a:off x="1192732"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94A247-56ED-4FB2-8AD0-ADEC5CAC1B94}"/>
                </a:ext>
              </a:extLst>
            </p:cNvPr>
            <p:cNvCxnSpPr>
              <a:cxnSpLocks/>
            </p:cNvCxnSpPr>
            <p:nvPr userDrawn="1"/>
          </p:nvCxnSpPr>
          <p:spPr>
            <a:xfrm>
              <a:off x="1202357"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CCC47E0-9583-4B03-8F6A-A3F26CD171D8}"/>
                </a:ext>
              </a:extLst>
            </p:cNvPr>
            <p:cNvCxnSpPr>
              <a:cxnSpLocks/>
            </p:cNvCxnSpPr>
            <p:nvPr userDrawn="1"/>
          </p:nvCxnSpPr>
          <p:spPr>
            <a:xfrm>
              <a:off x="1199121"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8C79014-E92D-43AD-9564-F501DEA1AEA7}"/>
                </a:ext>
              </a:extLst>
            </p:cNvPr>
            <p:cNvCxnSpPr>
              <a:cxnSpLocks/>
            </p:cNvCxnSpPr>
            <p:nvPr userDrawn="1"/>
          </p:nvCxnSpPr>
          <p:spPr>
            <a:xfrm>
              <a:off x="1202357"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39DF3C1-893F-4211-A233-D36DD7022F73}"/>
                </a:ext>
              </a:extLst>
            </p:cNvPr>
            <p:cNvCxnSpPr>
              <a:cxnSpLocks/>
            </p:cNvCxnSpPr>
            <p:nvPr userDrawn="1"/>
          </p:nvCxnSpPr>
          <p:spPr>
            <a:xfrm>
              <a:off x="1204049" y="58714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25C4CBE-C9DA-4978-9BB5-0CD9EAD94053}"/>
                </a:ext>
              </a:extLst>
            </p:cNvPr>
            <p:cNvCxnSpPr>
              <a:cxnSpLocks/>
            </p:cNvCxnSpPr>
            <p:nvPr userDrawn="1"/>
          </p:nvCxnSpPr>
          <p:spPr>
            <a:xfrm>
              <a:off x="2118931"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A75477F-F626-42EC-8E0A-13720D685ED4}"/>
                </a:ext>
              </a:extLst>
            </p:cNvPr>
            <p:cNvGrpSpPr/>
            <p:nvPr userDrawn="1"/>
          </p:nvGrpSpPr>
          <p:grpSpPr>
            <a:xfrm>
              <a:off x="2100687" y="-22302"/>
              <a:ext cx="27981" cy="7003011"/>
              <a:chOff x="2100687" y="0"/>
              <a:chExt cx="27981" cy="7003011"/>
            </a:xfrm>
          </p:grpSpPr>
          <p:cxnSp>
            <p:nvCxnSpPr>
              <p:cNvPr id="108" name="Straight Connector 107">
                <a:extLst>
                  <a:ext uri="{FF2B5EF4-FFF2-40B4-BE49-F238E27FC236}">
                    <a16:creationId xmlns:a16="http://schemas.microsoft.com/office/drawing/2014/main" id="{9EAC5D36-D955-43D7-AD84-5AD0BABE32C1}"/>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CD335870-11B3-453A-9EC3-8D537B7AF98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9A486F58-18C8-48ED-B5EA-AF5421D98E1C}"/>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1130699-8723-4D83-B6EC-B32F827F2AD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3F0E3138-166C-479E-A7D6-CA2EE08DFB3F}"/>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D7CB7EE8-E0AF-4BA9-9243-7DDE21A770B6}"/>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B7E261F8-FA90-40C4-B0D4-A27FF395A6F1}"/>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cxnSp>
          <p:nvCxnSpPr>
            <p:cNvPr id="28" name="Straight Connector 27">
              <a:extLst>
                <a:ext uri="{FF2B5EF4-FFF2-40B4-BE49-F238E27FC236}">
                  <a16:creationId xmlns:a16="http://schemas.microsoft.com/office/drawing/2014/main" id="{F5058E49-5B06-4981-AB8E-B515AE019661}"/>
                </a:ext>
              </a:extLst>
            </p:cNvPr>
            <p:cNvCxnSpPr>
              <a:cxnSpLocks/>
            </p:cNvCxnSpPr>
            <p:nvPr userDrawn="1"/>
          </p:nvCxnSpPr>
          <p:spPr>
            <a:xfrm>
              <a:off x="1204049"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EDF20BE-79C2-4B6C-88DD-1FF4D26F1A8C}"/>
                </a:ext>
              </a:extLst>
            </p:cNvPr>
            <p:cNvCxnSpPr>
              <a:cxnSpLocks/>
            </p:cNvCxnSpPr>
            <p:nvPr userDrawn="1"/>
          </p:nvCxnSpPr>
          <p:spPr>
            <a:xfrm>
              <a:off x="1194424"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6F401B9-E248-477E-8EF4-63002972FA98}"/>
                </a:ext>
              </a:extLst>
            </p:cNvPr>
            <p:cNvCxnSpPr>
              <a:cxnSpLocks/>
            </p:cNvCxnSpPr>
            <p:nvPr userDrawn="1"/>
          </p:nvCxnSpPr>
          <p:spPr>
            <a:xfrm>
              <a:off x="1204049"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9EF5B09-D137-4E3F-9376-D722C803A2CF}"/>
                </a:ext>
              </a:extLst>
            </p:cNvPr>
            <p:cNvCxnSpPr>
              <a:cxnSpLocks/>
            </p:cNvCxnSpPr>
            <p:nvPr userDrawn="1"/>
          </p:nvCxnSpPr>
          <p:spPr>
            <a:xfrm>
              <a:off x="1200813"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4221885-6BE8-42FD-AEF8-16E783C46965}"/>
                </a:ext>
              </a:extLst>
            </p:cNvPr>
            <p:cNvCxnSpPr>
              <a:cxnSpLocks/>
            </p:cNvCxnSpPr>
            <p:nvPr userDrawn="1"/>
          </p:nvCxnSpPr>
          <p:spPr>
            <a:xfrm>
              <a:off x="1204049"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5D697B5-CF10-45B7-B5B6-9CA44260D6DE}"/>
                </a:ext>
              </a:extLst>
            </p:cNvPr>
            <p:cNvGrpSpPr/>
            <p:nvPr userDrawn="1"/>
          </p:nvGrpSpPr>
          <p:grpSpPr>
            <a:xfrm>
              <a:off x="2957132" y="458802"/>
              <a:ext cx="9625" cy="5959643"/>
              <a:chOff x="1346824" y="603185"/>
              <a:chExt cx="9625" cy="5959643"/>
            </a:xfrm>
          </p:grpSpPr>
          <p:cxnSp>
            <p:nvCxnSpPr>
              <p:cNvPr id="102" name="Straight Connector 101">
                <a:extLst>
                  <a:ext uri="{FF2B5EF4-FFF2-40B4-BE49-F238E27FC236}">
                    <a16:creationId xmlns:a16="http://schemas.microsoft.com/office/drawing/2014/main" id="{12AD2549-594D-45EE-B261-49D2116E908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AF75E01-6DC9-4FE0-BE83-ABB419EF61C9}"/>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FB58F8FE-FC7A-4392-8E51-C95AF6AF6C5C}"/>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3A1F4921-798D-40E7-BCA2-DD5F3DAEFB5F}"/>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1919FFE8-C94C-4F66-9988-5CD37CFBACD9}"/>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08B42242-F9B4-49ED-AF2F-FA3F64840AD0}"/>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E64DE8A4-0A27-4A31-A9DD-432C9AEA3E1B}"/>
                </a:ext>
              </a:extLst>
            </p:cNvPr>
            <p:cNvGrpSpPr/>
            <p:nvPr userDrawn="1"/>
          </p:nvGrpSpPr>
          <p:grpSpPr>
            <a:xfrm>
              <a:off x="3801610" y="-13845"/>
              <a:ext cx="27981" cy="7003011"/>
              <a:chOff x="2100687" y="0"/>
              <a:chExt cx="27981" cy="7003011"/>
            </a:xfrm>
          </p:grpSpPr>
          <p:cxnSp>
            <p:nvCxnSpPr>
              <p:cNvPr id="95" name="Straight Connector 94">
                <a:extLst>
                  <a:ext uri="{FF2B5EF4-FFF2-40B4-BE49-F238E27FC236}">
                    <a16:creationId xmlns:a16="http://schemas.microsoft.com/office/drawing/2014/main" id="{C68A375A-1AB4-4138-9C45-42991C1D7D4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A4EFB90-B0E9-41A4-9298-3870505A5DA0}"/>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1A22518-7E2C-4ED2-A3B6-F6F183C4D5B8}"/>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BDB0F50-053D-4EC3-8456-4631A557C19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0DD1F25C-9C7F-4B77-8C37-36842492D93A}"/>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FE2C55C5-BA7E-4C9F-9A07-B48CEC66B032}"/>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E4015CF-51F6-48A1-963B-88A73CA01132}"/>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14D18E12-65A2-4868-90FB-C88B53EFAAC1}"/>
                </a:ext>
              </a:extLst>
            </p:cNvPr>
            <p:cNvGrpSpPr/>
            <p:nvPr userDrawn="1"/>
          </p:nvGrpSpPr>
          <p:grpSpPr>
            <a:xfrm>
              <a:off x="4761271" y="442920"/>
              <a:ext cx="9625" cy="5959643"/>
              <a:chOff x="1346824" y="603185"/>
              <a:chExt cx="9625" cy="5959643"/>
            </a:xfrm>
          </p:grpSpPr>
          <p:cxnSp>
            <p:nvCxnSpPr>
              <p:cNvPr id="89" name="Straight Connector 88">
                <a:extLst>
                  <a:ext uri="{FF2B5EF4-FFF2-40B4-BE49-F238E27FC236}">
                    <a16:creationId xmlns:a16="http://schemas.microsoft.com/office/drawing/2014/main" id="{FA82FA1F-9A29-4CCA-8070-82CFB10505FA}"/>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8C9EB58-909C-4DF9-8330-74F891F13343}"/>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03D6EE04-00AB-4A18-A0B2-DEC109FA13A4}"/>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9098F5E-6FD0-41AA-934E-0A9BFD755CF2}"/>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85F17F71-6DFE-4ABB-B0A0-E0375C86D571}"/>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4705C7E-8F9F-4628-A75D-8F9018DDCA03}"/>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4F0A7CF1-B6CF-476F-B15D-73D4D80BBCDF}"/>
                </a:ext>
              </a:extLst>
            </p:cNvPr>
            <p:cNvGrpSpPr/>
            <p:nvPr userDrawn="1"/>
          </p:nvGrpSpPr>
          <p:grpSpPr>
            <a:xfrm>
              <a:off x="5794269" y="-5980"/>
              <a:ext cx="27981" cy="7003011"/>
              <a:chOff x="2100687" y="0"/>
              <a:chExt cx="27981" cy="7003011"/>
            </a:xfrm>
          </p:grpSpPr>
          <p:cxnSp>
            <p:nvCxnSpPr>
              <p:cNvPr id="82" name="Straight Connector 81">
                <a:extLst>
                  <a:ext uri="{FF2B5EF4-FFF2-40B4-BE49-F238E27FC236}">
                    <a16:creationId xmlns:a16="http://schemas.microsoft.com/office/drawing/2014/main" id="{C7C6DAF7-62B4-43EA-90CE-16F659A5124F}"/>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53AF3036-4E79-4650-80D5-5F478DFBBAD8}"/>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3152EE2-6DD1-4D49-90FF-60FD790FC0A7}"/>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17420D3F-CFBB-4C4E-B95D-736335823182}"/>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C9104EF6-4440-435A-8342-14F09C762B2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3BCCF62-E149-4D5F-A774-9808B6AF8FA9}"/>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D38AC18-1F42-4B91-AF6B-4AF0D8F2F73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8D296E0D-1394-4B57-B4E2-5D046937E146}"/>
                </a:ext>
              </a:extLst>
            </p:cNvPr>
            <p:cNvGrpSpPr/>
            <p:nvPr userDrawn="1"/>
          </p:nvGrpSpPr>
          <p:grpSpPr>
            <a:xfrm>
              <a:off x="6753930" y="439634"/>
              <a:ext cx="9625" cy="5959643"/>
              <a:chOff x="1346824" y="603185"/>
              <a:chExt cx="9625" cy="5959643"/>
            </a:xfrm>
          </p:grpSpPr>
          <p:cxnSp>
            <p:nvCxnSpPr>
              <p:cNvPr id="76" name="Straight Connector 75">
                <a:extLst>
                  <a:ext uri="{FF2B5EF4-FFF2-40B4-BE49-F238E27FC236}">
                    <a16:creationId xmlns:a16="http://schemas.microsoft.com/office/drawing/2014/main" id="{EE3B96BB-750E-49A3-9256-9452C42E95D5}"/>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87413B5-4AD1-4BA0-B784-D973A165530E}"/>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046F1318-4454-4DE0-AFA4-97AE69F174EE}"/>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1442AEA0-B647-4580-A418-480274C6DC6A}"/>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C2C7027F-04F9-4082-8FEB-31389A0E874E}"/>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592F607-6BCA-46BC-86E6-3B579D9FEA78}"/>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96016444-4A93-4EF7-816F-90AA4B7D3F01}"/>
                </a:ext>
              </a:extLst>
            </p:cNvPr>
            <p:cNvGrpSpPr/>
            <p:nvPr userDrawn="1"/>
          </p:nvGrpSpPr>
          <p:grpSpPr>
            <a:xfrm>
              <a:off x="7851669" y="8457"/>
              <a:ext cx="27981" cy="7003011"/>
              <a:chOff x="2100687" y="0"/>
              <a:chExt cx="27981" cy="7003011"/>
            </a:xfrm>
          </p:grpSpPr>
          <p:cxnSp>
            <p:nvCxnSpPr>
              <p:cNvPr id="69" name="Straight Connector 68">
                <a:extLst>
                  <a:ext uri="{FF2B5EF4-FFF2-40B4-BE49-F238E27FC236}">
                    <a16:creationId xmlns:a16="http://schemas.microsoft.com/office/drawing/2014/main" id="{F9BF9CA2-1E12-47F3-A0C8-B9685CCC5B6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82FE3AD-CABE-4747-BFD0-97E003905C26}"/>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74E759E-C3AF-427D-97BD-F12936BF8D50}"/>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BBFBD86-F671-44E4-BE09-ABE154DBDA59}"/>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0EF180D2-71E1-4798-A7D1-7DCC35772BC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2610990-300A-4510-8A7F-3774DD7E996B}"/>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9BA5083-50A7-4F7E-96EF-75C6C0E261FF}"/>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0D969730-4567-4112-A275-986A85A343B2}"/>
                </a:ext>
              </a:extLst>
            </p:cNvPr>
            <p:cNvGrpSpPr/>
            <p:nvPr userDrawn="1"/>
          </p:nvGrpSpPr>
          <p:grpSpPr>
            <a:xfrm>
              <a:off x="10101299" y="8457"/>
              <a:ext cx="27981" cy="7003011"/>
              <a:chOff x="2100687" y="0"/>
              <a:chExt cx="27981" cy="7003011"/>
            </a:xfrm>
          </p:grpSpPr>
          <p:cxnSp>
            <p:nvCxnSpPr>
              <p:cNvPr id="62" name="Straight Connector 61">
                <a:extLst>
                  <a:ext uri="{FF2B5EF4-FFF2-40B4-BE49-F238E27FC236}">
                    <a16:creationId xmlns:a16="http://schemas.microsoft.com/office/drawing/2014/main" id="{6AAA4E65-C27E-41A0-AAE7-272327BEE9B8}"/>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5D8DF28-ED8F-4BCD-81EA-40959DA0B24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A4C1CF1-A13B-494F-A198-8537563CBD96}"/>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19F30FE-4339-4D5D-A0C6-F344B8DA93E8}"/>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B5FFC8F-F2A1-4525-AAC1-2299A4A1260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264360B-D801-447B-B621-78F4358E5377}"/>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FCDDBAD-E350-47DC-B615-0AFA1C150B1B}"/>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CD99872E-2EBB-4B1D-A986-78FF19622C69}"/>
                </a:ext>
              </a:extLst>
            </p:cNvPr>
            <p:cNvGrpSpPr/>
            <p:nvPr userDrawn="1"/>
          </p:nvGrpSpPr>
          <p:grpSpPr>
            <a:xfrm>
              <a:off x="9050610" y="450785"/>
              <a:ext cx="9625" cy="5959643"/>
              <a:chOff x="1346824" y="603185"/>
              <a:chExt cx="9625" cy="5959643"/>
            </a:xfrm>
          </p:grpSpPr>
          <p:cxnSp>
            <p:nvCxnSpPr>
              <p:cNvPr id="56" name="Straight Connector 55">
                <a:extLst>
                  <a:ext uri="{FF2B5EF4-FFF2-40B4-BE49-F238E27FC236}">
                    <a16:creationId xmlns:a16="http://schemas.microsoft.com/office/drawing/2014/main" id="{2802FC50-F99F-4382-857E-F4A6378A2D7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A1A0DAF-092D-4318-9498-1D5D122D1FFB}"/>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23B3AB0-C80B-4089-A0DE-934AC06C3741}"/>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8A71747-09FA-47A7-BB42-82407A3B9FCD}"/>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45562D5-2260-45DF-A65C-C430D9CBD08D}"/>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CF9F4E7-30F1-41D5-9C0F-21C425844A1C}"/>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9F6E1783-7327-4725-BA80-4A5E884BD1E2}"/>
                </a:ext>
              </a:extLst>
            </p:cNvPr>
            <p:cNvGrpSpPr/>
            <p:nvPr userDrawn="1"/>
          </p:nvGrpSpPr>
          <p:grpSpPr>
            <a:xfrm>
              <a:off x="11337827" y="427153"/>
              <a:ext cx="9625" cy="5959643"/>
              <a:chOff x="1346824" y="603185"/>
              <a:chExt cx="9625" cy="5959643"/>
            </a:xfrm>
          </p:grpSpPr>
          <p:cxnSp>
            <p:nvCxnSpPr>
              <p:cNvPr id="50" name="Straight Connector 49">
                <a:extLst>
                  <a:ext uri="{FF2B5EF4-FFF2-40B4-BE49-F238E27FC236}">
                    <a16:creationId xmlns:a16="http://schemas.microsoft.com/office/drawing/2014/main" id="{A9859354-80D5-406C-925A-24375383A4B2}"/>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CC74C9C-4480-4948-A227-615AA6E5E1E6}"/>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D9C84A0-7E88-4446-822A-99A095538E20}"/>
                  </a:ext>
                </a:extLst>
              </p:cNvPr>
              <p:cNvCxnSpPr>
                <a:cxnSpLocks/>
              </p:cNvCxnSpPr>
              <p:nvPr userDrawn="1"/>
            </p:nvCxnSpPr>
            <p:spPr>
              <a:xfrm>
                <a:off x="1346824" y="16990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E1A7D79-37C7-49B9-90C3-ADAF35B7A590}"/>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08A8342-2E70-42A0-A4D7-A9FC97287F17}"/>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6895075-464F-4B53-AFF0-4CC7113EA28E}"/>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E82320B5-E667-4B2D-9BFC-A0394F15BD20}"/>
                </a:ext>
              </a:extLst>
            </p:cNvPr>
            <p:cNvGrpSpPr/>
            <p:nvPr userDrawn="1"/>
          </p:nvGrpSpPr>
          <p:grpSpPr>
            <a:xfrm>
              <a:off x="384172" y="-5980"/>
              <a:ext cx="27981" cy="7003011"/>
              <a:chOff x="2100687" y="0"/>
              <a:chExt cx="27981" cy="7003011"/>
            </a:xfrm>
          </p:grpSpPr>
          <p:cxnSp>
            <p:nvCxnSpPr>
              <p:cNvPr id="43" name="Straight Connector 42">
                <a:extLst>
                  <a:ext uri="{FF2B5EF4-FFF2-40B4-BE49-F238E27FC236}">
                    <a16:creationId xmlns:a16="http://schemas.microsoft.com/office/drawing/2014/main" id="{9031ABB9-B4F0-48EB-9527-A7E56E9AAF3C}"/>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461AB9C-A121-404D-BE35-5BFE6FF7236A}"/>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A67581E-C637-4797-9877-3AA7890D9FA9}"/>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AC98169-253B-411C-80D6-173355CFB2BF}"/>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97C53EE-E14C-490C-85BB-8E6DEE41F7E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835CDC0-721C-4D44-BA40-0EFFAF3220AE}"/>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F41AE5F-4C5A-496F-AB69-8B07E927823E}"/>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sp>
        <p:nvSpPr>
          <p:cNvPr id="115" name="Rectangle 114">
            <a:extLst>
              <a:ext uri="{FF2B5EF4-FFF2-40B4-BE49-F238E27FC236}">
                <a16:creationId xmlns:a16="http://schemas.microsoft.com/office/drawing/2014/main" id="{F0CE33D3-6DC2-429D-B565-2AAECCCC0BC9}"/>
              </a:ext>
            </a:extLst>
          </p:cNvPr>
          <p:cNvSpPr/>
          <p:nvPr userDrawn="1"/>
        </p:nvSpPr>
        <p:spPr>
          <a:xfrm>
            <a:off x="0" y="0"/>
            <a:ext cx="12192000" cy="6858000"/>
          </a:xfrm>
          <a:prstGeom prst="rect">
            <a:avLst/>
          </a:prstGeom>
          <a:solidFill>
            <a:srgbClr val="C1A47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43F821A1-B9AD-45A6-B461-4AD3FE14E12C}"/>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t>2/20/2022</a:t>
            </a:fld>
            <a:endParaRPr lang="en-US"/>
          </a:p>
        </p:txBody>
      </p:sp>
      <p:sp>
        <p:nvSpPr>
          <p:cNvPr id="5" name="Footer Placeholder 4">
            <a:extLst>
              <a:ext uri="{FF2B5EF4-FFF2-40B4-BE49-F238E27FC236}">
                <a16:creationId xmlns:a16="http://schemas.microsoft.com/office/drawing/2014/main" id="{94FFB068-EE93-4A0C-8C89-4E15414398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2196E1-6FBC-44C0-A830-2F97C4A79B83}"/>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t>‹#›</a:t>
            </a:fld>
            <a:endParaRPr lang="en-US"/>
          </a:p>
        </p:txBody>
      </p:sp>
      <p:sp>
        <p:nvSpPr>
          <p:cNvPr id="129" name="Rectangle 128">
            <a:extLst>
              <a:ext uri="{FF2B5EF4-FFF2-40B4-BE49-F238E27FC236}">
                <a16:creationId xmlns:a16="http://schemas.microsoft.com/office/drawing/2014/main" id="{F19F9EC0-CE56-4522-8350-4F32D16009C0}"/>
              </a:ext>
            </a:extLst>
          </p:cNvPr>
          <p:cNvSpPr/>
          <p:nvPr userDrawn="1"/>
        </p:nvSpPr>
        <p:spPr>
          <a:xfrm>
            <a:off x="-31928" y="6064323"/>
            <a:ext cx="12223927" cy="793677"/>
          </a:xfrm>
          <a:prstGeom prst="rect">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2" name="Picture 181">
            <a:extLst>
              <a:ext uri="{FF2B5EF4-FFF2-40B4-BE49-F238E27FC236}">
                <a16:creationId xmlns:a16="http://schemas.microsoft.com/office/drawing/2014/main" id="{FC0DEB78-82AA-446E-AFE8-6A635484208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1985"/>
          <a:stretch/>
        </p:blipFill>
        <p:spPr>
          <a:xfrm flipH="1">
            <a:off x="-31163" y="6135111"/>
            <a:ext cx="12223163" cy="729311"/>
          </a:xfrm>
          <a:prstGeom prst="rect">
            <a:avLst/>
          </a:prstGeom>
        </p:spPr>
      </p:pic>
      <p:sp>
        <p:nvSpPr>
          <p:cNvPr id="184" name="Title 1">
            <a:extLst>
              <a:ext uri="{FF2B5EF4-FFF2-40B4-BE49-F238E27FC236}">
                <a16:creationId xmlns:a16="http://schemas.microsoft.com/office/drawing/2014/main" id="{51470B0B-D869-4412-A071-CC4977E3452D}"/>
              </a:ext>
            </a:extLst>
          </p:cNvPr>
          <p:cNvSpPr>
            <a:spLocks noGrp="1"/>
          </p:cNvSpPr>
          <p:nvPr userDrawn="1">
            <p:ph type="title"/>
          </p:nvPr>
        </p:nvSpPr>
        <p:spPr>
          <a:xfrm>
            <a:off x="1861446" y="122813"/>
            <a:ext cx="8469109" cy="960323"/>
          </a:xfrm>
        </p:spPr>
        <p:txBody>
          <a:bodyPr/>
          <a:lstStyle>
            <a:lvl1pPr algn="ctr">
              <a:defRPr/>
            </a:lvl1pPr>
          </a:lstStyle>
          <a:p>
            <a:r>
              <a:rPr lang="en-US"/>
              <a:t>Click to edit Master title style</a:t>
            </a:r>
          </a:p>
        </p:txBody>
      </p:sp>
      <p:sp>
        <p:nvSpPr>
          <p:cNvPr id="136" name="Content Placeholder 2">
            <a:extLst>
              <a:ext uri="{FF2B5EF4-FFF2-40B4-BE49-F238E27FC236}">
                <a16:creationId xmlns:a16="http://schemas.microsoft.com/office/drawing/2014/main" id="{6511CC96-DA51-43EF-9D39-92033B7C46E6}"/>
              </a:ext>
            </a:extLst>
          </p:cNvPr>
          <p:cNvSpPr>
            <a:spLocks noGrp="1"/>
          </p:cNvSpPr>
          <p:nvPr userDrawn="1">
            <p:ph idx="1"/>
          </p:nvPr>
        </p:nvSpPr>
        <p:spPr>
          <a:xfrm>
            <a:off x="1716034" y="1363685"/>
            <a:ext cx="10239401" cy="4554415"/>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7" name="Picture 136">
            <a:extLst>
              <a:ext uri="{FF2B5EF4-FFF2-40B4-BE49-F238E27FC236}">
                <a16:creationId xmlns:a16="http://schemas.microsoft.com/office/drawing/2014/main" id="{88E240CD-13F1-40F1-BD83-1DA1D77ACF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76" y="3647685"/>
            <a:ext cx="1166857" cy="2712595"/>
          </a:xfrm>
          <a:prstGeom prst="rect">
            <a:avLst/>
          </a:prstGeom>
        </p:spPr>
      </p:pic>
      <p:grpSp>
        <p:nvGrpSpPr>
          <p:cNvPr id="118" name="Group 117">
            <a:extLst>
              <a:ext uri="{FF2B5EF4-FFF2-40B4-BE49-F238E27FC236}">
                <a16:creationId xmlns:a16="http://schemas.microsoft.com/office/drawing/2014/main" id="{E0E9E3CE-4C5A-41DC-9944-B08544DFCABC}"/>
              </a:ext>
            </a:extLst>
          </p:cNvPr>
          <p:cNvGrpSpPr/>
          <p:nvPr userDrawn="1"/>
        </p:nvGrpSpPr>
        <p:grpSpPr>
          <a:xfrm flipH="1">
            <a:off x="1494333" y="5196065"/>
            <a:ext cx="859949" cy="1172161"/>
            <a:chOff x="-429260" y="4765703"/>
            <a:chExt cx="1140796" cy="1554972"/>
          </a:xfrm>
        </p:grpSpPr>
        <p:pic>
          <p:nvPicPr>
            <p:cNvPr id="140" name="Picture 139">
              <a:extLst>
                <a:ext uri="{FF2B5EF4-FFF2-40B4-BE49-F238E27FC236}">
                  <a16:creationId xmlns:a16="http://schemas.microsoft.com/office/drawing/2014/main" id="{D8D1339F-EC79-40CF-B139-325622325A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0631743" flipH="1">
              <a:off x="-159646" y="4765703"/>
              <a:ext cx="501025" cy="1302665"/>
            </a:xfrm>
            <a:prstGeom prst="rect">
              <a:avLst/>
            </a:prstGeom>
          </p:spPr>
        </p:pic>
        <p:pic>
          <p:nvPicPr>
            <p:cNvPr id="142" name="Picture 141">
              <a:extLst>
                <a:ext uri="{FF2B5EF4-FFF2-40B4-BE49-F238E27FC236}">
                  <a16:creationId xmlns:a16="http://schemas.microsoft.com/office/drawing/2014/main" id="{1673194F-C91D-464F-84DA-96387810EB4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20815042" flipH="1">
              <a:off x="-429260" y="5384144"/>
              <a:ext cx="1140796" cy="936531"/>
            </a:xfrm>
            <a:prstGeom prst="rect">
              <a:avLst/>
            </a:prstGeom>
          </p:spPr>
        </p:pic>
      </p:grpSp>
      <p:pic>
        <p:nvPicPr>
          <p:cNvPr id="3" name="Picture 2">
            <a:extLst>
              <a:ext uri="{FF2B5EF4-FFF2-40B4-BE49-F238E27FC236}">
                <a16:creationId xmlns:a16="http://schemas.microsoft.com/office/drawing/2014/main" id="{683E48F3-635B-4021-A515-9FC28B856D67}"/>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2869" b="91667" l="1474" r="96211">
                        <a14:foregroundMark x1="47158" y1="2596" x2="48211" y2="48497"/>
                        <a14:foregroundMark x1="48211" y1="48497" x2="12842" y2="59973"/>
                        <a14:foregroundMark x1="12842" y1="59973" x2="6105" y2="68306"/>
                        <a14:foregroundMark x1="29474" y1="3142" x2="79789" y2="23907"/>
                        <a14:foregroundMark x1="91368" y1="27869" x2="91368" y2="27869"/>
                        <a14:foregroundMark x1="91368" y1="27869" x2="96211" y2="36612"/>
                        <a14:foregroundMark x1="3368" y1="17486" x2="3368" y2="17486"/>
                        <a14:foregroundMark x1="28421" y1="91667" x2="28421" y2="91667"/>
                        <a14:foregroundMark x1="1474" y1="82104" x2="1474" y2="82104"/>
                      </a14:backgroundRemoval>
                    </a14:imgEffect>
                  </a14:imgLayer>
                </a14:imgProps>
              </a:ext>
              <a:ext uri="{28A0092B-C50C-407E-A947-70E740481C1C}">
                <a14:useLocalDpi xmlns:a14="http://schemas.microsoft.com/office/drawing/2010/main" val="0"/>
              </a:ext>
            </a:extLst>
          </a:blip>
          <a:stretch>
            <a:fillRect/>
          </a:stretch>
        </p:blipFill>
        <p:spPr>
          <a:xfrm rot="20647139">
            <a:off x="810744" y="4460090"/>
            <a:ext cx="1305672" cy="2012108"/>
          </a:xfrm>
          <a:prstGeom prst="rect">
            <a:avLst/>
          </a:prstGeom>
        </p:spPr>
      </p:pic>
      <p:pic>
        <p:nvPicPr>
          <p:cNvPr id="144" name="Picture 143">
            <a:extLst>
              <a:ext uri="{FF2B5EF4-FFF2-40B4-BE49-F238E27FC236}">
                <a16:creationId xmlns:a16="http://schemas.microsoft.com/office/drawing/2014/main" id="{0C177ED6-7A98-4D6B-91C8-5E9B4396680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569624" y="2712842"/>
            <a:ext cx="393112" cy="558836"/>
          </a:xfrm>
          <a:prstGeom prst="rect">
            <a:avLst/>
          </a:prstGeom>
        </p:spPr>
      </p:pic>
      <p:pic>
        <p:nvPicPr>
          <p:cNvPr id="146" name="Picture 145">
            <a:extLst>
              <a:ext uri="{FF2B5EF4-FFF2-40B4-BE49-F238E27FC236}">
                <a16:creationId xmlns:a16="http://schemas.microsoft.com/office/drawing/2014/main" id="{77A26E77-EF99-4E02-B104-E99649AD528A}"/>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052355" y="2497687"/>
            <a:ext cx="396966" cy="343009"/>
          </a:xfrm>
          <a:prstGeom prst="rect">
            <a:avLst/>
          </a:prstGeom>
        </p:spPr>
      </p:pic>
      <p:pic>
        <p:nvPicPr>
          <p:cNvPr id="148" name="Picture 147">
            <a:extLst>
              <a:ext uri="{FF2B5EF4-FFF2-40B4-BE49-F238E27FC236}">
                <a16:creationId xmlns:a16="http://schemas.microsoft.com/office/drawing/2014/main" id="{12CA6B0B-DF61-4DFC-8050-1665303F5EF8}"/>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83181" y="2922618"/>
            <a:ext cx="435506" cy="493317"/>
          </a:xfrm>
          <a:prstGeom prst="rect">
            <a:avLst/>
          </a:prstGeom>
        </p:spPr>
      </p:pic>
      <p:sp>
        <p:nvSpPr>
          <p:cNvPr id="155" name="Oval 154">
            <a:extLst>
              <a:ext uri="{FF2B5EF4-FFF2-40B4-BE49-F238E27FC236}">
                <a16:creationId xmlns:a16="http://schemas.microsoft.com/office/drawing/2014/main" id="{BDA28DEE-A405-43A6-9418-893C0809E6D8}"/>
              </a:ext>
            </a:extLst>
          </p:cNvPr>
          <p:cNvSpPr/>
          <p:nvPr userDrawn="1"/>
        </p:nvSpPr>
        <p:spPr>
          <a:xfrm>
            <a:off x="713876" y="6089579"/>
            <a:ext cx="1401129" cy="406878"/>
          </a:xfrm>
          <a:prstGeom prst="ellipse">
            <a:avLst/>
          </a:prstGeom>
          <a:solidFill>
            <a:schemeClr val="tx1">
              <a:lumMod val="95000"/>
              <a:lumOff val="5000"/>
              <a:alpha val="39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 name="Picture 142">
            <a:extLst>
              <a:ext uri="{FF2B5EF4-FFF2-40B4-BE49-F238E27FC236}">
                <a16:creationId xmlns:a16="http://schemas.microsoft.com/office/drawing/2014/main" id="{D23D1F8F-4508-42CC-A722-AFB79CE0B51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rot="2410131">
            <a:off x="1273491" y="3927462"/>
            <a:ext cx="257732" cy="366384"/>
          </a:xfrm>
          <a:prstGeom prst="rect">
            <a:avLst/>
          </a:prstGeom>
        </p:spPr>
      </p:pic>
      <p:pic>
        <p:nvPicPr>
          <p:cNvPr id="145" name="Picture 144">
            <a:extLst>
              <a:ext uri="{FF2B5EF4-FFF2-40B4-BE49-F238E27FC236}">
                <a16:creationId xmlns:a16="http://schemas.microsoft.com/office/drawing/2014/main" id="{4B1014A9-96E7-4423-A20F-7E40123841A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rot="19189869" flipH="1">
            <a:off x="1508244" y="3530191"/>
            <a:ext cx="158506" cy="225327"/>
          </a:xfrm>
          <a:prstGeom prst="rect">
            <a:avLst/>
          </a:prstGeom>
        </p:spPr>
      </p:pic>
      <p:pic>
        <p:nvPicPr>
          <p:cNvPr id="147" name="Picture 146">
            <a:extLst>
              <a:ext uri="{FF2B5EF4-FFF2-40B4-BE49-F238E27FC236}">
                <a16:creationId xmlns:a16="http://schemas.microsoft.com/office/drawing/2014/main" id="{83E7022D-BDBE-432E-81FE-EACE2D45EE6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rot="19189869" flipH="1">
            <a:off x="650377" y="2368667"/>
            <a:ext cx="158506" cy="225327"/>
          </a:xfrm>
          <a:prstGeom prst="rect">
            <a:avLst/>
          </a:prstGeom>
        </p:spPr>
      </p:pic>
    </p:spTree>
    <p:extLst>
      <p:ext uri="{BB962C8B-B14F-4D97-AF65-F5344CB8AC3E}">
        <p14:creationId xmlns:p14="http://schemas.microsoft.com/office/powerpoint/2010/main" val="3747433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Slide 3">
    <p:bg>
      <p:bgPr>
        <a:solidFill>
          <a:srgbClr val="EDE0D4"/>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4BDD60A-2E3A-437F-BE58-630757D435EF}"/>
              </a:ext>
            </a:extLst>
          </p:cNvPr>
          <p:cNvGrpSpPr/>
          <p:nvPr userDrawn="1"/>
        </p:nvGrpSpPr>
        <p:grpSpPr>
          <a:xfrm>
            <a:off x="-20776" y="-22302"/>
            <a:ext cx="12211250" cy="6880302"/>
            <a:chOff x="-9625" y="-22302"/>
            <a:chExt cx="12211250" cy="7033770"/>
          </a:xfrm>
        </p:grpSpPr>
        <p:cxnSp>
          <p:nvCxnSpPr>
            <p:cNvPr id="8" name="Straight Connector 7">
              <a:extLst>
                <a:ext uri="{FF2B5EF4-FFF2-40B4-BE49-F238E27FC236}">
                  <a16:creationId xmlns:a16="http://schemas.microsoft.com/office/drawing/2014/main" id="{265EF46E-111F-4E4C-BF73-BDBE5A893E3E}"/>
                </a:ext>
              </a:extLst>
            </p:cNvPr>
            <p:cNvCxnSpPr>
              <a:cxnSpLocks/>
            </p:cNvCxnSpPr>
            <p:nvPr userDrawn="1"/>
          </p:nvCxnSpPr>
          <p:spPr>
            <a:xfrm>
              <a:off x="0" y="42351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98F7802-7BA8-4336-AB43-AE9E454C4138}"/>
                </a:ext>
              </a:extLst>
            </p:cNvPr>
            <p:cNvCxnSpPr>
              <a:cxnSpLocks/>
            </p:cNvCxnSpPr>
            <p:nvPr userDrawn="1"/>
          </p:nvCxnSpPr>
          <p:spPr>
            <a:xfrm>
              <a:off x="0" y="95290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6BAC94D-EB74-4100-B11F-127EDCD6F38C}"/>
                </a:ext>
              </a:extLst>
            </p:cNvPr>
            <p:cNvCxnSpPr>
              <a:cxnSpLocks/>
            </p:cNvCxnSpPr>
            <p:nvPr userDrawn="1"/>
          </p:nvCxnSpPr>
          <p:spPr>
            <a:xfrm>
              <a:off x="-9625" y="152079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54565A0-8026-4AC9-88C5-ED857EE59635}"/>
                </a:ext>
              </a:extLst>
            </p:cNvPr>
            <p:cNvCxnSpPr>
              <a:cxnSpLocks/>
            </p:cNvCxnSpPr>
            <p:nvPr userDrawn="1"/>
          </p:nvCxnSpPr>
          <p:spPr>
            <a:xfrm>
              <a:off x="9625" y="205980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E7E3158-4017-44FA-A67D-B168375C299E}"/>
                </a:ext>
              </a:extLst>
            </p:cNvPr>
            <p:cNvCxnSpPr>
              <a:cxnSpLocks/>
            </p:cNvCxnSpPr>
            <p:nvPr userDrawn="1"/>
          </p:nvCxnSpPr>
          <p:spPr>
            <a:xfrm>
              <a:off x="9625" y="258919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EE2D18F-720B-439F-94D8-B03DA8011A73}"/>
                </a:ext>
              </a:extLst>
            </p:cNvPr>
            <p:cNvCxnSpPr>
              <a:cxnSpLocks/>
            </p:cNvCxnSpPr>
            <p:nvPr userDrawn="1"/>
          </p:nvCxnSpPr>
          <p:spPr>
            <a:xfrm>
              <a:off x="0" y="315708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49F1ECE-267B-41DB-B782-4E58C80B2A92}"/>
                </a:ext>
              </a:extLst>
            </p:cNvPr>
            <p:cNvCxnSpPr>
              <a:cxnSpLocks/>
            </p:cNvCxnSpPr>
            <p:nvPr userDrawn="1"/>
          </p:nvCxnSpPr>
          <p:spPr>
            <a:xfrm>
              <a:off x="9625" y="372497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59268F0-AF3B-4EAD-980D-514F5F3A37BC}"/>
                </a:ext>
              </a:extLst>
            </p:cNvPr>
            <p:cNvCxnSpPr>
              <a:cxnSpLocks/>
            </p:cNvCxnSpPr>
            <p:nvPr userDrawn="1"/>
          </p:nvCxnSpPr>
          <p:spPr>
            <a:xfrm>
              <a:off x="9625" y="425436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ADF76BF-B442-4A39-B029-F4CA8E679FFF}"/>
                </a:ext>
              </a:extLst>
            </p:cNvPr>
            <p:cNvCxnSpPr>
              <a:cxnSpLocks/>
            </p:cNvCxnSpPr>
            <p:nvPr userDrawn="1"/>
          </p:nvCxnSpPr>
          <p:spPr>
            <a:xfrm>
              <a:off x="0" y="482225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A9DFCD2-500C-45E4-8436-5671538EAFB3}"/>
                </a:ext>
              </a:extLst>
            </p:cNvPr>
            <p:cNvCxnSpPr>
              <a:cxnSpLocks/>
            </p:cNvCxnSpPr>
            <p:nvPr userDrawn="1"/>
          </p:nvCxnSpPr>
          <p:spPr>
            <a:xfrm>
              <a:off x="0" y="534202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69F1312-EFFF-4FFA-B096-26D3B1D34AB5}"/>
                </a:ext>
              </a:extLst>
            </p:cNvPr>
            <p:cNvCxnSpPr>
              <a:cxnSpLocks/>
            </p:cNvCxnSpPr>
            <p:nvPr userDrawn="1"/>
          </p:nvCxnSpPr>
          <p:spPr>
            <a:xfrm>
              <a:off x="0" y="587141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C109FBF-ACC7-484D-9C30-C9D94FB5DC6F}"/>
                </a:ext>
              </a:extLst>
            </p:cNvPr>
            <p:cNvCxnSpPr>
              <a:cxnSpLocks/>
            </p:cNvCxnSpPr>
            <p:nvPr userDrawn="1"/>
          </p:nvCxnSpPr>
          <p:spPr>
            <a:xfrm>
              <a:off x="-9625" y="643930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A77B56B-B9D3-4531-A941-8DA6E49C0351}"/>
                </a:ext>
              </a:extLst>
            </p:cNvPr>
            <p:cNvCxnSpPr>
              <a:cxnSpLocks/>
            </p:cNvCxnSpPr>
            <p:nvPr userDrawn="1"/>
          </p:nvCxnSpPr>
          <p:spPr>
            <a:xfrm>
              <a:off x="1202357"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8119910-0DDC-4BCF-890D-50E937D824AC}"/>
                </a:ext>
              </a:extLst>
            </p:cNvPr>
            <p:cNvCxnSpPr>
              <a:cxnSpLocks/>
            </p:cNvCxnSpPr>
            <p:nvPr userDrawn="1"/>
          </p:nvCxnSpPr>
          <p:spPr>
            <a:xfrm>
              <a:off x="1192732"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94A247-56ED-4FB2-8AD0-ADEC5CAC1B94}"/>
                </a:ext>
              </a:extLst>
            </p:cNvPr>
            <p:cNvCxnSpPr>
              <a:cxnSpLocks/>
            </p:cNvCxnSpPr>
            <p:nvPr userDrawn="1"/>
          </p:nvCxnSpPr>
          <p:spPr>
            <a:xfrm>
              <a:off x="1202357"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CCC47E0-9583-4B03-8F6A-A3F26CD171D8}"/>
                </a:ext>
              </a:extLst>
            </p:cNvPr>
            <p:cNvCxnSpPr>
              <a:cxnSpLocks/>
            </p:cNvCxnSpPr>
            <p:nvPr userDrawn="1"/>
          </p:nvCxnSpPr>
          <p:spPr>
            <a:xfrm>
              <a:off x="1199121"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8C79014-E92D-43AD-9564-F501DEA1AEA7}"/>
                </a:ext>
              </a:extLst>
            </p:cNvPr>
            <p:cNvCxnSpPr>
              <a:cxnSpLocks/>
            </p:cNvCxnSpPr>
            <p:nvPr userDrawn="1"/>
          </p:nvCxnSpPr>
          <p:spPr>
            <a:xfrm>
              <a:off x="1202357"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39DF3C1-893F-4211-A233-D36DD7022F73}"/>
                </a:ext>
              </a:extLst>
            </p:cNvPr>
            <p:cNvCxnSpPr>
              <a:cxnSpLocks/>
            </p:cNvCxnSpPr>
            <p:nvPr userDrawn="1"/>
          </p:nvCxnSpPr>
          <p:spPr>
            <a:xfrm>
              <a:off x="1204049" y="58714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25C4CBE-C9DA-4978-9BB5-0CD9EAD94053}"/>
                </a:ext>
              </a:extLst>
            </p:cNvPr>
            <p:cNvCxnSpPr>
              <a:cxnSpLocks/>
            </p:cNvCxnSpPr>
            <p:nvPr userDrawn="1"/>
          </p:nvCxnSpPr>
          <p:spPr>
            <a:xfrm>
              <a:off x="2118931"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A75477F-F626-42EC-8E0A-13720D685ED4}"/>
                </a:ext>
              </a:extLst>
            </p:cNvPr>
            <p:cNvGrpSpPr/>
            <p:nvPr userDrawn="1"/>
          </p:nvGrpSpPr>
          <p:grpSpPr>
            <a:xfrm>
              <a:off x="2100687" y="-22302"/>
              <a:ext cx="27981" cy="7003011"/>
              <a:chOff x="2100687" y="0"/>
              <a:chExt cx="27981" cy="7003011"/>
            </a:xfrm>
          </p:grpSpPr>
          <p:cxnSp>
            <p:nvCxnSpPr>
              <p:cNvPr id="108" name="Straight Connector 107">
                <a:extLst>
                  <a:ext uri="{FF2B5EF4-FFF2-40B4-BE49-F238E27FC236}">
                    <a16:creationId xmlns:a16="http://schemas.microsoft.com/office/drawing/2014/main" id="{9EAC5D36-D955-43D7-AD84-5AD0BABE32C1}"/>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CD335870-11B3-453A-9EC3-8D537B7AF98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9A486F58-18C8-48ED-B5EA-AF5421D98E1C}"/>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1130699-8723-4D83-B6EC-B32F827F2AD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3F0E3138-166C-479E-A7D6-CA2EE08DFB3F}"/>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D7CB7EE8-E0AF-4BA9-9243-7DDE21A770B6}"/>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B7E261F8-FA90-40C4-B0D4-A27FF395A6F1}"/>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cxnSp>
          <p:nvCxnSpPr>
            <p:cNvPr id="28" name="Straight Connector 27">
              <a:extLst>
                <a:ext uri="{FF2B5EF4-FFF2-40B4-BE49-F238E27FC236}">
                  <a16:creationId xmlns:a16="http://schemas.microsoft.com/office/drawing/2014/main" id="{F5058E49-5B06-4981-AB8E-B515AE019661}"/>
                </a:ext>
              </a:extLst>
            </p:cNvPr>
            <p:cNvCxnSpPr>
              <a:cxnSpLocks/>
            </p:cNvCxnSpPr>
            <p:nvPr userDrawn="1"/>
          </p:nvCxnSpPr>
          <p:spPr>
            <a:xfrm>
              <a:off x="1204049"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EDF20BE-79C2-4B6C-88DD-1FF4D26F1A8C}"/>
                </a:ext>
              </a:extLst>
            </p:cNvPr>
            <p:cNvCxnSpPr>
              <a:cxnSpLocks/>
            </p:cNvCxnSpPr>
            <p:nvPr userDrawn="1"/>
          </p:nvCxnSpPr>
          <p:spPr>
            <a:xfrm>
              <a:off x="1194424"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6F401B9-E248-477E-8EF4-63002972FA98}"/>
                </a:ext>
              </a:extLst>
            </p:cNvPr>
            <p:cNvCxnSpPr>
              <a:cxnSpLocks/>
            </p:cNvCxnSpPr>
            <p:nvPr userDrawn="1"/>
          </p:nvCxnSpPr>
          <p:spPr>
            <a:xfrm>
              <a:off x="1204049"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9EF5B09-D137-4E3F-9376-D722C803A2CF}"/>
                </a:ext>
              </a:extLst>
            </p:cNvPr>
            <p:cNvCxnSpPr>
              <a:cxnSpLocks/>
            </p:cNvCxnSpPr>
            <p:nvPr userDrawn="1"/>
          </p:nvCxnSpPr>
          <p:spPr>
            <a:xfrm>
              <a:off x="1200813"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4221885-6BE8-42FD-AEF8-16E783C46965}"/>
                </a:ext>
              </a:extLst>
            </p:cNvPr>
            <p:cNvCxnSpPr>
              <a:cxnSpLocks/>
            </p:cNvCxnSpPr>
            <p:nvPr userDrawn="1"/>
          </p:nvCxnSpPr>
          <p:spPr>
            <a:xfrm>
              <a:off x="1204049"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5D697B5-CF10-45B7-B5B6-9CA44260D6DE}"/>
                </a:ext>
              </a:extLst>
            </p:cNvPr>
            <p:cNvGrpSpPr/>
            <p:nvPr userDrawn="1"/>
          </p:nvGrpSpPr>
          <p:grpSpPr>
            <a:xfrm>
              <a:off x="2957132" y="458802"/>
              <a:ext cx="9625" cy="5959643"/>
              <a:chOff x="1346824" y="603185"/>
              <a:chExt cx="9625" cy="5959643"/>
            </a:xfrm>
          </p:grpSpPr>
          <p:cxnSp>
            <p:nvCxnSpPr>
              <p:cNvPr id="102" name="Straight Connector 101">
                <a:extLst>
                  <a:ext uri="{FF2B5EF4-FFF2-40B4-BE49-F238E27FC236}">
                    <a16:creationId xmlns:a16="http://schemas.microsoft.com/office/drawing/2014/main" id="{12AD2549-594D-45EE-B261-49D2116E908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AF75E01-6DC9-4FE0-BE83-ABB419EF61C9}"/>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FB58F8FE-FC7A-4392-8E51-C95AF6AF6C5C}"/>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3A1F4921-798D-40E7-BCA2-DD5F3DAEFB5F}"/>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1919FFE8-C94C-4F66-9988-5CD37CFBACD9}"/>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08B42242-F9B4-49ED-AF2F-FA3F64840AD0}"/>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E64DE8A4-0A27-4A31-A9DD-432C9AEA3E1B}"/>
                </a:ext>
              </a:extLst>
            </p:cNvPr>
            <p:cNvGrpSpPr/>
            <p:nvPr userDrawn="1"/>
          </p:nvGrpSpPr>
          <p:grpSpPr>
            <a:xfrm>
              <a:off x="3801610" y="-13845"/>
              <a:ext cx="27981" cy="7003011"/>
              <a:chOff x="2100687" y="0"/>
              <a:chExt cx="27981" cy="7003011"/>
            </a:xfrm>
          </p:grpSpPr>
          <p:cxnSp>
            <p:nvCxnSpPr>
              <p:cNvPr id="95" name="Straight Connector 94">
                <a:extLst>
                  <a:ext uri="{FF2B5EF4-FFF2-40B4-BE49-F238E27FC236}">
                    <a16:creationId xmlns:a16="http://schemas.microsoft.com/office/drawing/2014/main" id="{C68A375A-1AB4-4138-9C45-42991C1D7D4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A4EFB90-B0E9-41A4-9298-3870505A5DA0}"/>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1A22518-7E2C-4ED2-A3B6-F6F183C4D5B8}"/>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BDB0F50-053D-4EC3-8456-4631A557C19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0DD1F25C-9C7F-4B77-8C37-36842492D93A}"/>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FE2C55C5-BA7E-4C9F-9A07-B48CEC66B032}"/>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E4015CF-51F6-48A1-963B-88A73CA01132}"/>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14D18E12-65A2-4868-90FB-C88B53EFAAC1}"/>
                </a:ext>
              </a:extLst>
            </p:cNvPr>
            <p:cNvGrpSpPr/>
            <p:nvPr userDrawn="1"/>
          </p:nvGrpSpPr>
          <p:grpSpPr>
            <a:xfrm>
              <a:off x="4761271" y="442920"/>
              <a:ext cx="9625" cy="5959643"/>
              <a:chOff x="1346824" y="603185"/>
              <a:chExt cx="9625" cy="5959643"/>
            </a:xfrm>
          </p:grpSpPr>
          <p:cxnSp>
            <p:nvCxnSpPr>
              <p:cNvPr id="89" name="Straight Connector 88">
                <a:extLst>
                  <a:ext uri="{FF2B5EF4-FFF2-40B4-BE49-F238E27FC236}">
                    <a16:creationId xmlns:a16="http://schemas.microsoft.com/office/drawing/2014/main" id="{FA82FA1F-9A29-4CCA-8070-82CFB10505FA}"/>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8C9EB58-909C-4DF9-8330-74F891F13343}"/>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03D6EE04-00AB-4A18-A0B2-DEC109FA13A4}"/>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9098F5E-6FD0-41AA-934E-0A9BFD755CF2}"/>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85F17F71-6DFE-4ABB-B0A0-E0375C86D571}"/>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4705C7E-8F9F-4628-A75D-8F9018DDCA03}"/>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4F0A7CF1-B6CF-476F-B15D-73D4D80BBCDF}"/>
                </a:ext>
              </a:extLst>
            </p:cNvPr>
            <p:cNvGrpSpPr/>
            <p:nvPr userDrawn="1"/>
          </p:nvGrpSpPr>
          <p:grpSpPr>
            <a:xfrm>
              <a:off x="5794269" y="-5980"/>
              <a:ext cx="27981" cy="7003011"/>
              <a:chOff x="2100687" y="0"/>
              <a:chExt cx="27981" cy="7003011"/>
            </a:xfrm>
          </p:grpSpPr>
          <p:cxnSp>
            <p:nvCxnSpPr>
              <p:cNvPr id="82" name="Straight Connector 81">
                <a:extLst>
                  <a:ext uri="{FF2B5EF4-FFF2-40B4-BE49-F238E27FC236}">
                    <a16:creationId xmlns:a16="http://schemas.microsoft.com/office/drawing/2014/main" id="{C7C6DAF7-62B4-43EA-90CE-16F659A5124F}"/>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53AF3036-4E79-4650-80D5-5F478DFBBAD8}"/>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3152EE2-6DD1-4D49-90FF-60FD790FC0A7}"/>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17420D3F-CFBB-4C4E-B95D-736335823182}"/>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C9104EF6-4440-435A-8342-14F09C762B2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3BCCF62-E149-4D5F-A774-9808B6AF8FA9}"/>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D38AC18-1F42-4B91-AF6B-4AF0D8F2F73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8D296E0D-1394-4B57-B4E2-5D046937E146}"/>
                </a:ext>
              </a:extLst>
            </p:cNvPr>
            <p:cNvGrpSpPr/>
            <p:nvPr userDrawn="1"/>
          </p:nvGrpSpPr>
          <p:grpSpPr>
            <a:xfrm>
              <a:off x="6753930" y="439634"/>
              <a:ext cx="9625" cy="5959643"/>
              <a:chOff x="1346824" y="603185"/>
              <a:chExt cx="9625" cy="5959643"/>
            </a:xfrm>
          </p:grpSpPr>
          <p:cxnSp>
            <p:nvCxnSpPr>
              <p:cNvPr id="76" name="Straight Connector 75">
                <a:extLst>
                  <a:ext uri="{FF2B5EF4-FFF2-40B4-BE49-F238E27FC236}">
                    <a16:creationId xmlns:a16="http://schemas.microsoft.com/office/drawing/2014/main" id="{EE3B96BB-750E-49A3-9256-9452C42E95D5}"/>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87413B5-4AD1-4BA0-B784-D973A165530E}"/>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046F1318-4454-4DE0-AFA4-97AE69F174EE}"/>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1442AEA0-B647-4580-A418-480274C6DC6A}"/>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C2C7027F-04F9-4082-8FEB-31389A0E874E}"/>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592F607-6BCA-46BC-86E6-3B579D9FEA78}"/>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96016444-4A93-4EF7-816F-90AA4B7D3F01}"/>
                </a:ext>
              </a:extLst>
            </p:cNvPr>
            <p:cNvGrpSpPr/>
            <p:nvPr userDrawn="1"/>
          </p:nvGrpSpPr>
          <p:grpSpPr>
            <a:xfrm>
              <a:off x="7851669" y="8457"/>
              <a:ext cx="27981" cy="7003011"/>
              <a:chOff x="2100687" y="0"/>
              <a:chExt cx="27981" cy="7003011"/>
            </a:xfrm>
          </p:grpSpPr>
          <p:cxnSp>
            <p:nvCxnSpPr>
              <p:cNvPr id="69" name="Straight Connector 68">
                <a:extLst>
                  <a:ext uri="{FF2B5EF4-FFF2-40B4-BE49-F238E27FC236}">
                    <a16:creationId xmlns:a16="http://schemas.microsoft.com/office/drawing/2014/main" id="{F9BF9CA2-1E12-47F3-A0C8-B9685CCC5B6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82FE3AD-CABE-4747-BFD0-97E003905C26}"/>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74E759E-C3AF-427D-97BD-F12936BF8D50}"/>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BBFBD86-F671-44E4-BE09-ABE154DBDA59}"/>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0EF180D2-71E1-4798-A7D1-7DCC35772BC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2610990-300A-4510-8A7F-3774DD7E996B}"/>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9BA5083-50A7-4F7E-96EF-75C6C0E261FF}"/>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0D969730-4567-4112-A275-986A85A343B2}"/>
                </a:ext>
              </a:extLst>
            </p:cNvPr>
            <p:cNvGrpSpPr/>
            <p:nvPr userDrawn="1"/>
          </p:nvGrpSpPr>
          <p:grpSpPr>
            <a:xfrm>
              <a:off x="10101299" y="8457"/>
              <a:ext cx="27981" cy="7003011"/>
              <a:chOff x="2100687" y="0"/>
              <a:chExt cx="27981" cy="7003011"/>
            </a:xfrm>
          </p:grpSpPr>
          <p:cxnSp>
            <p:nvCxnSpPr>
              <p:cNvPr id="62" name="Straight Connector 61">
                <a:extLst>
                  <a:ext uri="{FF2B5EF4-FFF2-40B4-BE49-F238E27FC236}">
                    <a16:creationId xmlns:a16="http://schemas.microsoft.com/office/drawing/2014/main" id="{6AAA4E65-C27E-41A0-AAE7-272327BEE9B8}"/>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5D8DF28-ED8F-4BCD-81EA-40959DA0B24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A4C1CF1-A13B-494F-A198-8537563CBD96}"/>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19F30FE-4339-4D5D-A0C6-F344B8DA93E8}"/>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B5FFC8F-F2A1-4525-AAC1-2299A4A1260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264360B-D801-447B-B621-78F4358E5377}"/>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FCDDBAD-E350-47DC-B615-0AFA1C150B1B}"/>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CD99872E-2EBB-4B1D-A986-78FF19622C69}"/>
                </a:ext>
              </a:extLst>
            </p:cNvPr>
            <p:cNvGrpSpPr/>
            <p:nvPr userDrawn="1"/>
          </p:nvGrpSpPr>
          <p:grpSpPr>
            <a:xfrm>
              <a:off x="9050610" y="450785"/>
              <a:ext cx="9625" cy="5959643"/>
              <a:chOff x="1346824" y="603185"/>
              <a:chExt cx="9625" cy="5959643"/>
            </a:xfrm>
          </p:grpSpPr>
          <p:cxnSp>
            <p:nvCxnSpPr>
              <p:cNvPr id="56" name="Straight Connector 55">
                <a:extLst>
                  <a:ext uri="{FF2B5EF4-FFF2-40B4-BE49-F238E27FC236}">
                    <a16:creationId xmlns:a16="http://schemas.microsoft.com/office/drawing/2014/main" id="{2802FC50-F99F-4382-857E-F4A6378A2D7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A1A0DAF-092D-4318-9498-1D5D122D1FFB}"/>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23B3AB0-C80B-4089-A0DE-934AC06C3741}"/>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8A71747-09FA-47A7-BB42-82407A3B9FCD}"/>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45562D5-2260-45DF-A65C-C430D9CBD08D}"/>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CF9F4E7-30F1-41D5-9C0F-21C425844A1C}"/>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9F6E1783-7327-4725-BA80-4A5E884BD1E2}"/>
                </a:ext>
              </a:extLst>
            </p:cNvPr>
            <p:cNvGrpSpPr/>
            <p:nvPr userDrawn="1"/>
          </p:nvGrpSpPr>
          <p:grpSpPr>
            <a:xfrm>
              <a:off x="11337827" y="427153"/>
              <a:ext cx="9625" cy="5959643"/>
              <a:chOff x="1346824" y="603185"/>
              <a:chExt cx="9625" cy="5959643"/>
            </a:xfrm>
          </p:grpSpPr>
          <p:cxnSp>
            <p:nvCxnSpPr>
              <p:cNvPr id="50" name="Straight Connector 49">
                <a:extLst>
                  <a:ext uri="{FF2B5EF4-FFF2-40B4-BE49-F238E27FC236}">
                    <a16:creationId xmlns:a16="http://schemas.microsoft.com/office/drawing/2014/main" id="{A9859354-80D5-406C-925A-24375383A4B2}"/>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CC74C9C-4480-4948-A227-615AA6E5E1E6}"/>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D9C84A0-7E88-4446-822A-99A095538E20}"/>
                  </a:ext>
                </a:extLst>
              </p:cNvPr>
              <p:cNvCxnSpPr>
                <a:cxnSpLocks/>
              </p:cNvCxnSpPr>
              <p:nvPr userDrawn="1"/>
            </p:nvCxnSpPr>
            <p:spPr>
              <a:xfrm>
                <a:off x="1346824" y="16990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E1A7D79-37C7-49B9-90C3-ADAF35B7A590}"/>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08A8342-2E70-42A0-A4D7-A9FC97287F17}"/>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6895075-464F-4B53-AFF0-4CC7113EA28E}"/>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E82320B5-E667-4B2D-9BFC-A0394F15BD20}"/>
                </a:ext>
              </a:extLst>
            </p:cNvPr>
            <p:cNvGrpSpPr/>
            <p:nvPr userDrawn="1"/>
          </p:nvGrpSpPr>
          <p:grpSpPr>
            <a:xfrm>
              <a:off x="384172" y="-5980"/>
              <a:ext cx="27981" cy="7003011"/>
              <a:chOff x="2100687" y="0"/>
              <a:chExt cx="27981" cy="7003011"/>
            </a:xfrm>
          </p:grpSpPr>
          <p:cxnSp>
            <p:nvCxnSpPr>
              <p:cNvPr id="43" name="Straight Connector 42">
                <a:extLst>
                  <a:ext uri="{FF2B5EF4-FFF2-40B4-BE49-F238E27FC236}">
                    <a16:creationId xmlns:a16="http://schemas.microsoft.com/office/drawing/2014/main" id="{9031ABB9-B4F0-48EB-9527-A7E56E9AAF3C}"/>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461AB9C-A121-404D-BE35-5BFE6FF7236A}"/>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A67581E-C637-4797-9877-3AA7890D9FA9}"/>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AC98169-253B-411C-80D6-173355CFB2BF}"/>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97C53EE-E14C-490C-85BB-8E6DEE41F7E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835CDC0-721C-4D44-BA40-0EFFAF3220AE}"/>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F41AE5F-4C5A-496F-AB69-8B07E927823E}"/>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sp>
        <p:nvSpPr>
          <p:cNvPr id="115" name="Rectangle 114">
            <a:extLst>
              <a:ext uri="{FF2B5EF4-FFF2-40B4-BE49-F238E27FC236}">
                <a16:creationId xmlns:a16="http://schemas.microsoft.com/office/drawing/2014/main" id="{F0CE33D3-6DC2-429D-B565-2AAECCCC0BC9}"/>
              </a:ext>
            </a:extLst>
          </p:cNvPr>
          <p:cNvSpPr/>
          <p:nvPr userDrawn="1"/>
        </p:nvSpPr>
        <p:spPr>
          <a:xfrm>
            <a:off x="0" y="0"/>
            <a:ext cx="12192000" cy="6858000"/>
          </a:xfrm>
          <a:prstGeom prst="rect">
            <a:avLst/>
          </a:prstGeom>
          <a:solidFill>
            <a:srgbClr val="C1A47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a:extLst>
              <a:ext uri="{FF2B5EF4-FFF2-40B4-BE49-F238E27FC236}">
                <a16:creationId xmlns:a16="http://schemas.microsoft.com/office/drawing/2014/main" id="{94FFB068-EE93-4A0C-8C89-4E15414398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2196E1-6FBC-44C0-A830-2F97C4A79B83}"/>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t>‹#›</a:t>
            </a:fld>
            <a:endParaRPr lang="en-US"/>
          </a:p>
        </p:txBody>
      </p:sp>
      <p:sp>
        <p:nvSpPr>
          <p:cNvPr id="129" name="Rectangle 128">
            <a:extLst>
              <a:ext uri="{FF2B5EF4-FFF2-40B4-BE49-F238E27FC236}">
                <a16:creationId xmlns:a16="http://schemas.microsoft.com/office/drawing/2014/main" id="{F19F9EC0-CE56-4522-8350-4F32D16009C0}"/>
              </a:ext>
            </a:extLst>
          </p:cNvPr>
          <p:cNvSpPr/>
          <p:nvPr userDrawn="1"/>
        </p:nvSpPr>
        <p:spPr>
          <a:xfrm>
            <a:off x="-31928" y="6064323"/>
            <a:ext cx="12223927" cy="793677"/>
          </a:xfrm>
          <a:prstGeom prst="rect">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2" name="Picture 181">
            <a:extLst>
              <a:ext uri="{FF2B5EF4-FFF2-40B4-BE49-F238E27FC236}">
                <a16:creationId xmlns:a16="http://schemas.microsoft.com/office/drawing/2014/main" id="{FC0DEB78-82AA-446E-AFE8-6A635484208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1985"/>
          <a:stretch/>
        </p:blipFill>
        <p:spPr>
          <a:xfrm flipH="1">
            <a:off x="-31163" y="6135111"/>
            <a:ext cx="12223163" cy="729311"/>
          </a:xfrm>
          <a:prstGeom prst="rect">
            <a:avLst/>
          </a:prstGeom>
        </p:spPr>
      </p:pic>
      <p:sp>
        <p:nvSpPr>
          <p:cNvPr id="184" name="Title 1">
            <a:extLst>
              <a:ext uri="{FF2B5EF4-FFF2-40B4-BE49-F238E27FC236}">
                <a16:creationId xmlns:a16="http://schemas.microsoft.com/office/drawing/2014/main" id="{51470B0B-D869-4412-A071-CC4977E3452D}"/>
              </a:ext>
            </a:extLst>
          </p:cNvPr>
          <p:cNvSpPr>
            <a:spLocks noGrp="1"/>
          </p:cNvSpPr>
          <p:nvPr userDrawn="1">
            <p:ph type="title"/>
          </p:nvPr>
        </p:nvSpPr>
        <p:spPr>
          <a:xfrm>
            <a:off x="1840669" y="140072"/>
            <a:ext cx="8469109" cy="960323"/>
          </a:xfrm>
        </p:spPr>
        <p:txBody>
          <a:bodyPr/>
          <a:lstStyle>
            <a:lvl1pPr algn="ctr">
              <a:defRPr/>
            </a:lvl1pPr>
          </a:lstStyle>
          <a:p>
            <a:r>
              <a:rPr lang="en-US"/>
              <a:t>Click to edit Master title style</a:t>
            </a:r>
          </a:p>
        </p:txBody>
      </p:sp>
      <p:sp>
        <p:nvSpPr>
          <p:cNvPr id="136" name="Content Placeholder 2">
            <a:extLst>
              <a:ext uri="{FF2B5EF4-FFF2-40B4-BE49-F238E27FC236}">
                <a16:creationId xmlns:a16="http://schemas.microsoft.com/office/drawing/2014/main" id="{6511CC96-DA51-43EF-9D39-92033B7C46E6}"/>
              </a:ext>
            </a:extLst>
          </p:cNvPr>
          <p:cNvSpPr>
            <a:spLocks noGrp="1"/>
          </p:cNvSpPr>
          <p:nvPr userDrawn="1">
            <p:ph idx="1"/>
          </p:nvPr>
        </p:nvSpPr>
        <p:spPr>
          <a:xfrm>
            <a:off x="373022" y="1363685"/>
            <a:ext cx="11582414" cy="4554415"/>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6659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4">
    <p:bg>
      <p:bgPr>
        <a:solidFill>
          <a:srgbClr val="EDE0D4"/>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3F821A1-B9AD-45A6-B461-4AD3FE14E12C}"/>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t>2/20/2022</a:t>
            </a:fld>
            <a:endParaRPr lang="en-US"/>
          </a:p>
        </p:txBody>
      </p:sp>
      <p:sp>
        <p:nvSpPr>
          <p:cNvPr id="5" name="Footer Placeholder 4">
            <a:extLst>
              <a:ext uri="{FF2B5EF4-FFF2-40B4-BE49-F238E27FC236}">
                <a16:creationId xmlns:a16="http://schemas.microsoft.com/office/drawing/2014/main" id="{94FFB068-EE93-4A0C-8C89-4E15414398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2196E1-6FBC-44C0-A830-2F97C4A79B83}"/>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t>‹#›</a:t>
            </a:fld>
            <a:endParaRPr lang="en-US"/>
          </a:p>
        </p:txBody>
      </p:sp>
      <p:pic>
        <p:nvPicPr>
          <p:cNvPr id="8" name="Picture 7">
            <a:extLst>
              <a:ext uri="{FF2B5EF4-FFF2-40B4-BE49-F238E27FC236}">
                <a16:creationId xmlns:a16="http://schemas.microsoft.com/office/drawing/2014/main" id="{4EB6305A-CFDC-4D84-B075-AE80AE80D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4610" y="-14514"/>
            <a:ext cx="6816418" cy="1951782"/>
          </a:xfrm>
          <a:prstGeom prst="rect">
            <a:avLst/>
          </a:prstGeom>
        </p:spPr>
      </p:pic>
    </p:spTree>
    <p:extLst>
      <p:ext uri="{BB962C8B-B14F-4D97-AF65-F5344CB8AC3E}">
        <p14:creationId xmlns:p14="http://schemas.microsoft.com/office/powerpoint/2010/main" val="3042852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5">
    <p:bg>
      <p:bgPr>
        <a:solidFill>
          <a:srgbClr val="EDE0D4"/>
        </a:solidFill>
        <a:effectLst/>
      </p:bgPr>
    </p:bg>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7F9B3A2-2A55-4C38-A8E7-6CBF04D5F8BD}"/>
              </a:ext>
            </a:extLst>
          </p:cNvPr>
          <p:cNvGrpSpPr/>
          <p:nvPr userDrawn="1"/>
        </p:nvGrpSpPr>
        <p:grpSpPr>
          <a:xfrm>
            <a:off x="0" y="0"/>
            <a:ext cx="1733869" cy="6858000"/>
            <a:chOff x="0" y="0"/>
            <a:chExt cx="1763486" cy="7053944"/>
          </a:xfrm>
          <a:solidFill>
            <a:srgbClr val="D0B998">
              <a:alpha val="20000"/>
            </a:srgbClr>
          </a:solidFill>
        </p:grpSpPr>
        <p:sp>
          <p:nvSpPr>
            <p:cNvPr id="81" name="Diamond 80">
              <a:extLst>
                <a:ext uri="{FF2B5EF4-FFF2-40B4-BE49-F238E27FC236}">
                  <a16:creationId xmlns:a16="http://schemas.microsoft.com/office/drawing/2014/main" id="{2C1A5623-B0DF-4B06-9EFF-C5DDF2F471C4}"/>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Diamond 81">
              <a:extLst>
                <a:ext uri="{FF2B5EF4-FFF2-40B4-BE49-F238E27FC236}">
                  <a16:creationId xmlns:a16="http://schemas.microsoft.com/office/drawing/2014/main" id="{FA12D3C2-AF0D-4D57-AD53-14A3AED425D1}"/>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Diamond 82">
              <a:extLst>
                <a:ext uri="{FF2B5EF4-FFF2-40B4-BE49-F238E27FC236}">
                  <a16:creationId xmlns:a16="http://schemas.microsoft.com/office/drawing/2014/main" id="{5A58A2E2-4FAE-4565-8AFA-BAEA2403C844}"/>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Diamond 83">
              <a:extLst>
                <a:ext uri="{FF2B5EF4-FFF2-40B4-BE49-F238E27FC236}">
                  <a16:creationId xmlns:a16="http://schemas.microsoft.com/office/drawing/2014/main" id="{A28B7818-1612-4FFE-A0EB-E69991785A39}"/>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a:extLst>
              <a:ext uri="{FF2B5EF4-FFF2-40B4-BE49-F238E27FC236}">
                <a16:creationId xmlns:a16="http://schemas.microsoft.com/office/drawing/2014/main" id="{496105C3-BADB-4464-AE95-D903ACDE4012}"/>
              </a:ext>
            </a:extLst>
          </p:cNvPr>
          <p:cNvGrpSpPr/>
          <p:nvPr userDrawn="1"/>
        </p:nvGrpSpPr>
        <p:grpSpPr>
          <a:xfrm>
            <a:off x="1827060" y="0"/>
            <a:ext cx="1733869" cy="6858000"/>
            <a:chOff x="0" y="0"/>
            <a:chExt cx="1763486" cy="7053944"/>
          </a:xfrm>
          <a:solidFill>
            <a:srgbClr val="D0B998">
              <a:alpha val="20000"/>
            </a:srgbClr>
          </a:solidFill>
        </p:grpSpPr>
        <p:sp>
          <p:nvSpPr>
            <p:cNvPr id="77" name="Diamond 76">
              <a:extLst>
                <a:ext uri="{FF2B5EF4-FFF2-40B4-BE49-F238E27FC236}">
                  <a16:creationId xmlns:a16="http://schemas.microsoft.com/office/drawing/2014/main" id="{3905AC68-0579-4508-9ABE-8A678312F9AD}"/>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Diamond 77">
              <a:extLst>
                <a:ext uri="{FF2B5EF4-FFF2-40B4-BE49-F238E27FC236}">
                  <a16:creationId xmlns:a16="http://schemas.microsoft.com/office/drawing/2014/main" id="{0C694349-B83C-4054-A3D1-BC96853DC223}"/>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Diamond 78">
              <a:extLst>
                <a:ext uri="{FF2B5EF4-FFF2-40B4-BE49-F238E27FC236}">
                  <a16:creationId xmlns:a16="http://schemas.microsoft.com/office/drawing/2014/main" id="{34060C4B-E76B-44E3-BFE7-E4EFE123BC27}"/>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Diamond 79">
              <a:extLst>
                <a:ext uri="{FF2B5EF4-FFF2-40B4-BE49-F238E27FC236}">
                  <a16:creationId xmlns:a16="http://schemas.microsoft.com/office/drawing/2014/main" id="{A9DBC809-C4F1-46B6-897F-3E9C6C002B56}"/>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a:extLst>
              <a:ext uri="{FF2B5EF4-FFF2-40B4-BE49-F238E27FC236}">
                <a16:creationId xmlns:a16="http://schemas.microsoft.com/office/drawing/2014/main" id="{BAD52D85-C2C7-464A-AE41-55D704B4D53B}"/>
              </a:ext>
            </a:extLst>
          </p:cNvPr>
          <p:cNvGrpSpPr/>
          <p:nvPr userDrawn="1"/>
        </p:nvGrpSpPr>
        <p:grpSpPr>
          <a:xfrm>
            <a:off x="3517277" y="0"/>
            <a:ext cx="1733869" cy="6858000"/>
            <a:chOff x="0" y="0"/>
            <a:chExt cx="1763486" cy="7053944"/>
          </a:xfrm>
          <a:solidFill>
            <a:srgbClr val="D0B998">
              <a:alpha val="20000"/>
            </a:srgbClr>
          </a:solidFill>
        </p:grpSpPr>
        <p:sp>
          <p:nvSpPr>
            <p:cNvPr id="73" name="Diamond 72">
              <a:extLst>
                <a:ext uri="{FF2B5EF4-FFF2-40B4-BE49-F238E27FC236}">
                  <a16:creationId xmlns:a16="http://schemas.microsoft.com/office/drawing/2014/main" id="{69D76BD3-9240-4CFF-9E21-983A46DF775B}"/>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Diamond 73">
              <a:extLst>
                <a:ext uri="{FF2B5EF4-FFF2-40B4-BE49-F238E27FC236}">
                  <a16:creationId xmlns:a16="http://schemas.microsoft.com/office/drawing/2014/main" id="{69D71AFB-064A-4E17-BD6C-C17F34E4C3DA}"/>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Diamond 74">
              <a:extLst>
                <a:ext uri="{FF2B5EF4-FFF2-40B4-BE49-F238E27FC236}">
                  <a16:creationId xmlns:a16="http://schemas.microsoft.com/office/drawing/2014/main" id="{D51A9AA9-DB29-49DA-BB4D-1B7105904B34}"/>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Diamond 75">
              <a:extLst>
                <a:ext uri="{FF2B5EF4-FFF2-40B4-BE49-F238E27FC236}">
                  <a16:creationId xmlns:a16="http://schemas.microsoft.com/office/drawing/2014/main" id="{4C9C9AC1-5BA4-41EB-A4F2-252597ED72EB}"/>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 name="Group 52">
            <a:extLst>
              <a:ext uri="{FF2B5EF4-FFF2-40B4-BE49-F238E27FC236}">
                <a16:creationId xmlns:a16="http://schemas.microsoft.com/office/drawing/2014/main" id="{96B15BB0-8BE9-4D8B-892B-C996ED2D9BA7}"/>
              </a:ext>
            </a:extLst>
          </p:cNvPr>
          <p:cNvGrpSpPr/>
          <p:nvPr userDrawn="1"/>
        </p:nvGrpSpPr>
        <p:grpSpPr>
          <a:xfrm>
            <a:off x="5248392" y="0"/>
            <a:ext cx="1733869" cy="6858000"/>
            <a:chOff x="0" y="0"/>
            <a:chExt cx="1763486" cy="7053944"/>
          </a:xfrm>
          <a:solidFill>
            <a:srgbClr val="D0B998">
              <a:alpha val="20000"/>
            </a:srgbClr>
          </a:solidFill>
        </p:grpSpPr>
        <p:sp>
          <p:nvSpPr>
            <p:cNvPr id="69" name="Diamond 68">
              <a:extLst>
                <a:ext uri="{FF2B5EF4-FFF2-40B4-BE49-F238E27FC236}">
                  <a16:creationId xmlns:a16="http://schemas.microsoft.com/office/drawing/2014/main" id="{7C667F39-4FD8-4494-B0FE-1CDDF5DAE36B}"/>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Diamond 69">
              <a:extLst>
                <a:ext uri="{FF2B5EF4-FFF2-40B4-BE49-F238E27FC236}">
                  <a16:creationId xmlns:a16="http://schemas.microsoft.com/office/drawing/2014/main" id="{76A4776C-25E0-4AE9-9315-4A92DCC856D3}"/>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Diamond 70">
              <a:extLst>
                <a:ext uri="{FF2B5EF4-FFF2-40B4-BE49-F238E27FC236}">
                  <a16:creationId xmlns:a16="http://schemas.microsoft.com/office/drawing/2014/main" id="{A6BC970C-7708-4589-9A9B-52766D06087E}"/>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Diamond 71">
              <a:extLst>
                <a:ext uri="{FF2B5EF4-FFF2-40B4-BE49-F238E27FC236}">
                  <a16:creationId xmlns:a16="http://schemas.microsoft.com/office/drawing/2014/main" id="{354C5E80-9CD8-42A2-96DC-449E30E5BC63}"/>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BF6D73A9-4F59-46DD-A23C-C4406EFB9FE9}"/>
              </a:ext>
            </a:extLst>
          </p:cNvPr>
          <p:cNvGrpSpPr/>
          <p:nvPr userDrawn="1"/>
        </p:nvGrpSpPr>
        <p:grpSpPr>
          <a:xfrm>
            <a:off x="6996023" y="0"/>
            <a:ext cx="1733869" cy="6858000"/>
            <a:chOff x="0" y="0"/>
            <a:chExt cx="1763486" cy="7053944"/>
          </a:xfrm>
          <a:solidFill>
            <a:srgbClr val="D0B998">
              <a:alpha val="20000"/>
            </a:srgbClr>
          </a:solidFill>
        </p:grpSpPr>
        <p:sp>
          <p:nvSpPr>
            <p:cNvPr id="65" name="Diamond 64">
              <a:extLst>
                <a:ext uri="{FF2B5EF4-FFF2-40B4-BE49-F238E27FC236}">
                  <a16:creationId xmlns:a16="http://schemas.microsoft.com/office/drawing/2014/main" id="{003C6043-370B-427D-8B38-73F72015017E}"/>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Diamond 65">
              <a:extLst>
                <a:ext uri="{FF2B5EF4-FFF2-40B4-BE49-F238E27FC236}">
                  <a16:creationId xmlns:a16="http://schemas.microsoft.com/office/drawing/2014/main" id="{6946EFA5-B93E-415C-AF5E-0B544AFAD634}"/>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Diamond 66">
              <a:extLst>
                <a:ext uri="{FF2B5EF4-FFF2-40B4-BE49-F238E27FC236}">
                  <a16:creationId xmlns:a16="http://schemas.microsoft.com/office/drawing/2014/main" id="{76A65D2A-814D-46C9-BB4A-3B6E00D41F94}"/>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Diamond 67">
              <a:extLst>
                <a:ext uri="{FF2B5EF4-FFF2-40B4-BE49-F238E27FC236}">
                  <a16:creationId xmlns:a16="http://schemas.microsoft.com/office/drawing/2014/main" id="{E4A5B58D-7B8F-4332-A718-CE937B91CF55}"/>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 name="Group 54">
            <a:extLst>
              <a:ext uri="{FF2B5EF4-FFF2-40B4-BE49-F238E27FC236}">
                <a16:creationId xmlns:a16="http://schemas.microsoft.com/office/drawing/2014/main" id="{8C98E28A-A8B2-418F-B83F-1B5E964C3C93}"/>
              </a:ext>
            </a:extLst>
          </p:cNvPr>
          <p:cNvGrpSpPr/>
          <p:nvPr userDrawn="1"/>
        </p:nvGrpSpPr>
        <p:grpSpPr>
          <a:xfrm>
            <a:off x="8713376" y="0"/>
            <a:ext cx="1733869" cy="6858000"/>
            <a:chOff x="0" y="0"/>
            <a:chExt cx="1763486" cy="7053944"/>
          </a:xfrm>
          <a:solidFill>
            <a:srgbClr val="D0B998">
              <a:alpha val="20000"/>
            </a:srgbClr>
          </a:solidFill>
        </p:grpSpPr>
        <p:sp>
          <p:nvSpPr>
            <p:cNvPr id="61" name="Diamond 60">
              <a:extLst>
                <a:ext uri="{FF2B5EF4-FFF2-40B4-BE49-F238E27FC236}">
                  <a16:creationId xmlns:a16="http://schemas.microsoft.com/office/drawing/2014/main" id="{171409FA-3DC5-46B8-9FBD-552BA2B809B7}"/>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iamond 61">
              <a:extLst>
                <a:ext uri="{FF2B5EF4-FFF2-40B4-BE49-F238E27FC236}">
                  <a16:creationId xmlns:a16="http://schemas.microsoft.com/office/drawing/2014/main" id="{DCAF2F39-8EE4-413F-AEA7-81BAC0A925D9}"/>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Diamond 62">
              <a:extLst>
                <a:ext uri="{FF2B5EF4-FFF2-40B4-BE49-F238E27FC236}">
                  <a16:creationId xmlns:a16="http://schemas.microsoft.com/office/drawing/2014/main" id="{750AFA14-07A3-41EB-96F6-ADB90FB49AE2}"/>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Diamond 63">
              <a:extLst>
                <a:ext uri="{FF2B5EF4-FFF2-40B4-BE49-F238E27FC236}">
                  <a16:creationId xmlns:a16="http://schemas.microsoft.com/office/drawing/2014/main" id="{E10F9867-F76F-4C86-BC20-19AAA929D024}"/>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a:extLst>
              <a:ext uri="{FF2B5EF4-FFF2-40B4-BE49-F238E27FC236}">
                <a16:creationId xmlns:a16="http://schemas.microsoft.com/office/drawing/2014/main" id="{98B56037-C328-4DF6-BB37-951F61527C91}"/>
              </a:ext>
            </a:extLst>
          </p:cNvPr>
          <p:cNvGrpSpPr/>
          <p:nvPr userDrawn="1"/>
        </p:nvGrpSpPr>
        <p:grpSpPr>
          <a:xfrm>
            <a:off x="10447245" y="0"/>
            <a:ext cx="1733869" cy="6858000"/>
            <a:chOff x="0" y="0"/>
            <a:chExt cx="1763486" cy="7053944"/>
          </a:xfrm>
          <a:solidFill>
            <a:srgbClr val="D0B998">
              <a:alpha val="20000"/>
            </a:srgbClr>
          </a:solidFill>
        </p:grpSpPr>
        <p:sp>
          <p:nvSpPr>
            <p:cNvPr id="57" name="Diamond 56">
              <a:extLst>
                <a:ext uri="{FF2B5EF4-FFF2-40B4-BE49-F238E27FC236}">
                  <a16:creationId xmlns:a16="http://schemas.microsoft.com/office/drawing/2014/main" id="{D2E76702-AA19-4D13-8A80-19521B67C25E}"/>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Diamond 57">
              <a:extLst>
                <a:ext uri="{FF2B5EF4-FFF2-40B4-BE49-F238E27FC236}">
                  <a16:creationId xmlns:a16="http://schemas.microsoft.com/office/drawing/2014/main" id="{77392971-FB59-4D3A-B2E6-B2551DD83AD6}"/>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Diamond 58">
              <a:extLst>
                <a:ext uri="{FF2B5EF4-FFF2-40B4-BE49-F238E27FC236}">
                  <a16:creationId xmlns:a16="http://schemas.microsoft.com/office/drawing/2014/main" id="{8D693866-E9A2-4EFC-82F3-370F7099EE3C}"/>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Diamond 59">
              <a:extLst>
                <a:ext uri="{FF2B5EF4-FFF2-40B4-BE49-F238E27FC236}">
                  <a16:creationId xmlns:a16="http://schemas.microsoft.com/office/drawing/2014/main" id="{081DFBFB-73C9-4EB0-A335-C7EE785C57AD}"/>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a:extLst>
              <a:ext uri="{FF2B5EF4-FFF2-40B4-BE49-F238E27FC236}">
                <a16:creationId xmlns:a16="http://schemas.microsoft.com/office/drawing/2014/main" id="{49A037F9-1DF5-494F-837F-29C73868202C}"/>
              </a:ext>
            </a:extLst>
          </p:cNvPr>
          <p:cNvSpPr/>
          <p:nvPr userDrawn="1"/>
        </p:nvSpPr>
        <p:spPr>
          <a:xfrm>
            <a:off x="0" y="0"/>
            <a:ext cx="2693995" cy="6858000"/>
          </a:xfrm>
          <a:prstGeom prst="rect">
            <a:avLst/>
          </a:prstGeom>
          <a:solidFill>
            <a:srgbClr val="9C69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94FFB068-EE93-4A0C-8C89-4E15414398B9}"/>
              </a:ext>
            </a:extLst>
          </p:cNvPr>
          <p:cNvSpPr>
            <a:spLocks noGrp="1"/>
          </p:cNvSpPr>
          <p:nvPr userDrawn="1">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2196E1-6FBC-44C0-A830-2F97C4A79B83}"/>
              </a:ext>
            </a:extLst>
          </p:cNvPr>
          <p:cNvSpPr>
            <a:spLocks noGrp="1"/>
          </p:cNvSpPr>
          <p:nvPr userDrawn="1">
            <p:ph type="sldNum" sz="quarter" idx="12"/>
          </p:nvPr>
        </p:nvSpPr>
        <p:spPr>
          <a:xfrm>
            <a:off x="8610600" y="6356350"/>
            <a:ext cx="2743200" cy="365125"/>
          </a:xfrm>
          <a:prstGeom prst="rect">
            <a:avLst/>
          </a:prstGeom>
        </p:spPr>
        <p:txBody>
          <a:bodyPr/>
          <a:lstStyle/>
          <a:p>
            <a:fld id="{EA2B971B-752C-4AC0-89E1-90A3BAAFC59A}" type="slidenum">
              <a:rPr lang="en-US" smtClean="0"/>
              <a:t>‹#›</a:t>
            </a:fld>
            <a:endParaRPr lang="en-US"/>
          </a:p>
        </p:txBody>
      </p:sp>
      <p:pic>
        <p:nvPicPr>
          <p:cNvPr id="8" name="Picture 7">
            <a:extLst>
              <a:ext uri="{FF2B5EF4-FFF2-40B4-BE49-F238E27FC236}">
                <a16:creationId xmlns:a16="http://schemas.microsoft.com/office/drawing/2014/main" id="{9232B1EF-BCCD-4C7C-A329-83AAC2E8BB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5457" y="5715558"/>
            <a:ext cx="244488" cy="254013"/>
          </a:xfrm>
          <a:prstGeom prst="rect">
            <a:avLst/>
          </a:prstGeom>
        </p:spPr>
      </p:pic>
      <p:pic>
        <p:nvPicPr>
          <p:cNvPr id="10" name="Picture 9">
            <a:extLst>
              <a:ext uri="{FF2B5EF4-FFF2-40B4-BE49-F238E27FC236}">
                <a16:creationId xmlns:a16="http://schemas.microsoft.com/office/drawing/2014/main" id="{3745F958-02D8-435F-994D-1029515034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6549" y="2124372"/>
            <a:ext cx="523902" cy="530252"/>
          </a:xfrm>
          <a:prstGeom prst="rect">
            <a:avLst/>
          </a:prstGeom>
        </p:spPr>
      </p:pic>
      <p:pic>
        <p:nvPicPr>
          <p:cNvPr id="12" name="Picture 11">
            <a:extLst>
              <a:ext uri="{FF2B5EF4-FFF2-40B4-BE49-F238E27FC236}">
                <a16:creationId xmlns:a16="http://schemas.microsoft.com/office/drawing/2014/main" id="{34DACB75-4588-49C7-BB08-B8B4C24ACAB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824807">
            <a:off x="2176534" y="4140686"/>
            <a:ext cx="422297" cy="930323"/>
          </a:xfrm>
          <a:prstGeom prst="rect">
            <a:avLst/>
          </a:prstGeom>
        </p:spPr>
      </p:pic>
      <p:pic>
        <p:nvPicPr>
          <p:cNvPr id="14" name="Picture 13">
            <a:extLst>
              <a:ext uri="{FF2B5EF4-FFF2-40B4-BE49-F238E27FC236}">
                <a16:creationId xmlns:a16="http://schemas.microsoft.com/office/drawing/2014/main" id="{DCAEDE87-C3BF-40E7-AA69-6E7FA31B6F7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252556">
            <a:off x="1193613" y="3838386"/>
            <a:ext cx="962149" cy="1180288"/>
          </a:xfrm>
          <a:prstGeom prst="rect">
            <a:avLst/>
          </a:prstGeom>
        </p:spPr>
      </p:pic>
      <p:pic>
        <p:nvPicPr>
          <p:cNvPr id="16" name="Picture 15">
            <a:extLst>
              <a:ext uri="{FF2B5EF4-FFF2-40B4-BE49-F238E27FC236}">
                <a16:creationId xmlns:a16="http://schemas.microsoft.com/office/drawing/2014/main" id="{9EA1D7E6-C90C-42FE-B67E-883E42E9655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6041376">
            <a:off x="1539025" y="2845104"/>
            <a:ext cx="1158731" cy="546069"/>
          </a:xfrm>
          <a:prstGeom prst="rect">
            <a:avLst/>
          </a:prstGeom>
        </p:spPr>
      </p:pic>
      <p:pic>
        <p:nvPicPr>
          <p:cNvPr id="18" name="Picture 17">
            <a:extLst>
              <a:ext uri="{FF2B5EF4-FFF2-40B4-BE49-F238E27FC236}">
                <a16:creationId xmlns:a16="http://schemas.microsoft.com/office/drawing/2014/main" id="{BF7707DE-0180-4B80-88D1-3DF9F11BEF9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13525" y="324087"/>
            <a:ext cx="774158" cy="536237"/>
          </a:xfrm>
          <a:prstGeom prst="rect">
            <a:avLst/>
          </a:prstGeom>
        </p:spPr>
      </p:pic>
      <p:pic>
        <p:nvPicPr>
          <p:cNvPr id="20" name="Picture 19">
            <a:extLst>
              <a:ext uri="{FF2B5EF4-FFF2-40B4-BE49-F238E27FC236}">
                <a16:creationId xmlns:a16="http://schemas.microsoft.com/office/drawing/2014/main" id="{3B8B6F67-6A81-41C6-BAFC-AFB8F07A16A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48030" y="5715558"/>
            <a:ext cx="723141" cy="901449"/>
          </a:xfrm>
          <a:prstGeom prst="rect">
            <a:avLst/>
          </a:prstGeom>
        </p:spPr>
      </p:pic>
      <p:pic>
        <p:nvPicPr>
          <p:cNvPr id="22" name="Picture 21">
            <a:extLst>
              <a:ext uri="{FF2B5EF4-FFF2-40B4-BE49-F238E27FC236}">
                <a16:creationId xmlns:a16="http://schemas.microsoft.com/office/drawing/2014/main" id="{3987EB96-1CF2-49CF-86E8-FBBED7894085}"/>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478664" y="1227659"/>
            <a:ext cx="909019" cy="930324"/>
          </a:xfrm>
          <a:prstGeom prst="rect">
            <a:avLst/>
          </a:prstGeom>
        </p:spPr>
      </p:pic>
      <p:pic>
        <p:nvPicPr>
          <p:cNvPr id="24" name="Picture 23">
            <a:extLst>
              <a:ext uri="{FF2B5EF4-FFF2-40B4-BE49-F238E27FC236}">
                <a16:creationId xmlns:a16="http://schemas.microsoft.com/office/drawing/2014/main" id="{6CBD329D-EA32-4447-8D8B-248EA22A2D4B}"/>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rot="2065128">
            <a:off x="446381" y="2209700"/>
            <a:ext cx="1036923" cy="1220379"/>
          </a:xfrm>
          <a:prstGeom prst="rect">
            <a:avLst/>
          </a:prstGeom>
        </p:spPr>
      </p:pic>
      <p:pic>
        <p:nvPicPr>
          <p:cNvPr id="26" name="Picture 25">
            <a:extLst>
              <a:ext uri="{FF2B5EF4-FFF2-40B4-BE49-F238E27FC236}">
                <a16:creationId xmlns:a16="http://schemas.microsoft.com/office/drawing/2014/main" id="{BE0E8ACE-6580-43D3-9429-D25EAE6AAD9E}"/>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361703" y="447302"/>
            <a:ext cx="609631" cy="777915"/>
          </a:xfrm>
          <a:prstGeom prst="rect">
            <a:avLst/>
          </a:prstGeom>
        </p:spPr>
      </p:pic>
      <p:pic>
        <p:nvPicPr>
          <p:cNvPr id="27" name="Picture 26">
            <a:extLst>
              <a:ext uri="{FF2B5EF4-FFF2-40B4-BE49-F238E27FC236}">
                <a16:creationId xmlns:a16="http://schemas.microsoft.com/office/drawing/2014/main" id="{91412741-69F9-4FA8-B063-2D59A275AABE}"/>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778052" y="5313124"/>
            <a:ext cx="609631" cy="777915"/>
          </a:xfrm>
          <a:prstGeom prst="rect">
            <a:avLst/>
          </a:prstGeom>
        </p:spPr>
      </p:pic>
      <p:pic>
        <p:nvPicPr>
          <p:cNvPr id="28" name="Picture 27">
            <a:extLst>
              <a:ext uri="{FF2B5EF4-FFF2-40B4-BE49-F238E27FC236}">
                <a16:creationId xmlns:a16="http://schemas.microsoft.com/office/drawing/2014/main" id="{D9189EFE-FC00-4041-AA2A-CC71C5D8924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77429" y="3788354"/>
            <a:ext cx="774158" cy="536237"/>
          </a:xfrm>
          <a:prstGeom prst="rect">
            <a:avLst/>
          </a:prstGeom>
        </p:spPr>
      </p:pic>
      <p:pic>
        <p:nvPicPr>
          <p:cNvPr id="29" name="Picture 28">
            <a:extLst>
              <a:ext uri="{FF2B5EF4-FFF2-40B4-BE49-F238E27FC236}">
                <a16:creationId xmlns:a16="http://schemas.microsoft.com/office/drawing/2014/main" id="{7948F4CF-5208-441E-A32D-1691C63F2C6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20080872">
            <a:off x="262030" y="1536730"/>
            <a:ext cx="1158731" cy="546069"/>
          </a:xfrm>
          <a:prstGeom prst="rect">
            <a:avLst/>
          </a:prstGeom>
        </p:spPr>
      </p:pic>
      <p:pic>
        <p:nvPicPr>
          <p:cNvPr id="30" name="Picture 29">
            <a:extLst>
              <a:ext uri="{FF2B5EF4-FFF2-40B4-BE49-F238E27FC236}">
                <a16:creationId xmlns:a16="http://schemas.microsoft.com/office/drawing/2014/main" id="{67418B69-2FF3-4D32-8BA2-043A8EE87706}"/>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83690" y="4595162"/>
            <a:ext cx="909019" cy="930324"/>
          </a:xfrm>
          <a:prstGeom prst="rect">
            <a:avLst/>
          </a:prstGeom>
        </p:spPr>
      </p:pic>
      <p:pic>
        <p:nvPicPr>
          <p:cNvPr id="31" name="Picture 30">
            <a:extLst>
              <a:ext uri="{FF2B5EF4-FFF2-40B4-BE49-F238E27FC236}">
                <a16:creationId xmlns:a16="http://schemas.microsoft.com/office/drawing/2014/main" id="{6AA9C418-348B-4FBA-B44F-116ADDD1A43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90429" y="6141251"/>
            <a:ext cx="774158" cy="536237"/>
          </a:xfrm>
          <a:prstGeom prst="rect">
            <a:avLst/>
          </a:prstGeom>
        </p:spPr>
      </p:pic>
      <p:pic>
        <p:nvPicPr>
          <p:cNvPr id="32" name="Picture 31">
            <a:extLst>
              <a:ext uri="{FF2B5EF4-FFF2-40B4-BE49-F238E27FC236}">
                <a16:creationId xmlns:a16="http://schemas.microsoft.com/office/drawing/2014/main" id="{8983AF5C-D399-4575-84AA-02DA4DCA76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6911" y="464540"/>
            <a:ext cx="523902" cy="530252"/>
          </a:xfrm>
          <a:prstGeom prst="rect">
            <a:avLst/>
          </a:prstGeom>
        </p:spPr>
      </p:pic>
      <p:pic>
        <p:nvPicPr>
          <p:cNvPr id="33" name="Picture 32">
            <a:extLst>
              <a:ext uri="{FF2B5EF4-FFF2-40B4-BE49-F238E27FC236}">
                <a16:creationId xmlns:a16="http://schemas.microsoft.com/office/drawing/2014/main" id="{AAC2CFE3-C31D-4DE0-A712-F7B351CFD6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0606" y="3130750"/>
            <a:ext cx="523902" cy="530252"/>
          </a:xfrm>
          <a:prstGeom prst="rect">
            <a:avLst/>
          </a:prstGeom>
        </p:spPr>
      </p:pic>
      <p:pic>
        <p:nvPicPr>
          <p:cNvPr id="34" name="Picture 33">
            <a:extLst>
              <a:ext uri="{FF2B5EF4-FFF2-40B4-BE49-F238E27FC236}">
                <a16:creationId xmlns:a16="http://schemas.microsoft.com/office/drawing/2014/main" id="{1EBCDC6F-AAEF-43EE-92E4-2D3335AC1A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24232" y="5010595"/>
            <a:ext cx="422297" cy="930323"/>
          </a:xfrm>
          <a:prstGeom prst="rect">
            <a:avLst/>
          </a:prstGeom>
        </p:spPr>
      </p:pic>
      <p:pic>
        <p:nvPicPr>
          <p:cNvPr id="35" name="Picture 34">
            <a:extLst>
              <a:ext uri="{FF2B5EF4-FFF2-40B4-BE49-F238E27FC236}">
                <a16:creationId xmlns:a16="http://schemas.microsoft.com/office/drawing/2014/main" id="{82EDAA8C-5558-444A-BCD9-576B57F134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729148">
            <a:off x="140606" y="5047468"/>
            <a:ext cx="523902" cy="530252"/>
          </a:xfrm>
          <a:prstGeom prst="rect">
            <a:avLst/>
          </a:prstGeom>
        </p:spPr>
      </p:pic>
      <p:pic>
        <p:nvPicPr>
          <p:cNvPr id="36" name="Picture 35">
            <a:extLst>
              <a:ext uri="{FF2B5EF4-FFF2-40B4-BE49-F238E27FC236}">
                <a16:creationId xmlns:a16="http://schemas.microsoft.com/office/drawing/2014/main" id="{6B92AAAE-09E2-41EF-B448-7B280ECBA3F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78278">
            <a:off x="1159177" y="3140288"/>
            <a:ext cx="422297" cy="930323"/>
          </a:xfrm>
          <a:prstGeom prst="rect">
            <a:avLst/>
          </a:prstGeom>
        </p:spPr>
      </p:pic>
      <p:pic>
        <p:nvPicPr>
          <p:cNvPr id="37" name="Picture 36">
            <a:extLst>
              <a:ext uri="{FF2B5EF4-FFF2-40B4-BE49-F238E27FC236}">
                <a16:creationId xmlns:a16="http://schemas.microsoft.com/office/drawing/2014/main" id="{3A528969-0172-41CB-B479-16ECFD0E58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74" y="4280241"/>
            <a:ext cx="244488" cy="254013"/>
          </a:xfrm>
          <a:prstGeom prst="rect">
            <a:avLst/>
          </a:prstGeom>
        </p:spPr>
      </p:pic>
      <p:pic>
        <p:nvPicPr>
          <p:cNvPr id="38" name="Picture 37">
            <a:extLst>
              <a:ext uri="{FF2B5EF4-FFF2-40B4-BE49-F238E27FC236}">
                <a16:creationId xmlns:a16="http://schemas.microsoft.com/office/drawing/2014/main" id="{2A4C8C84-1C56-4602-BE09-D45F0F740B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298739">
            <a:off x="148022" y="6430848"/>
            <a:ext cx="244488" cy="254013"/>
          </a:xfrm>
          <a:prstGeom prst="rect">
            <a:avLst/>
          </a:prstGeom>
        </p:spPr>
      </p:pic>
      <p:pic>
        <p:nvPicPr>
          <p:cNvPr id="39" name="Picture 38">
            <a:extLst>
              <a:ext uri="{FF2B5EF4-FFF2-40B4-BE49-F238E27FC236}">
                <a16:creationId xmlns:a16="http://schemas.microsoft.com/office/drawing/2014/main" id="{AE6E1EFE-B11D-49A1-A570-C094C07C62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298739">
            <a:off x="1986608" y="6281528"/>
            <a:ext cx="244488" cy="254013"/>
          </a:xfrm>
          <a:prstGeom prst="rect">
            <a:avLst/>
          </a:prstGeom>
        </p:spPr>
      </p:pic>
      <p:pic>
        <p:nvPicPr>
          <p:cNvPr id="40" name="Picture 39">
            <a:extLst>
              <a:ext uri="{FF2B5EF4-FFF2-40B4-BE49-F238E27FC236}">
                <a16:creationId xmlns:a16="http://schemas.microsoft.com/office/drawing/2014/main" id="{8D8C15A2-1D82-466B-B617-19B5C60A84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298739">
            <a:off x="200918" y="2384504"/>
            <a:ext cx="244488" cy="254013"/>
          </a:xfrm>
          <a:prstGeom prst="rect">
            <a:avLst/>
          </a:prstGeom>
        </p:spPr>
      </p:pic>
      <p:pic>
        <p:nvPicPr>
          <p:cNvPr id="41" name="Picture 40">
            <a:extLst>
              <a:ext uri="{FF2B5EF4-FFF2-40B4-BE49-F238E27FC236}">
                <a16:creationId xmlns:a16="http://schemas.microsoft.com/office/drawing/2014/main" id="{62342BA6-D64B-4276-90E7-317C4349C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298739">
            <a:off x="928611" y="1282602"/>
            <a:ext cx="244488" cy="254013"/>
          </a:xfrm>
          <a:prstGeom prst="rect">
            <a:avLst/>
          </a:prstGeom>
        </p:spPr>
      </p:pic>
      <p:pic>
        <p:nvPicPr>
          <p:cNvPr id="42" name="Picture 41">
            <a:extLst>
              <a:ext uri="{FF2B5EF4-FFF2-40B4-BE49-F238E27FC236}">
                <a16:creationId xmlns:a16="http://schemas.microsoft.com/office/drawing/2014/main" id="{4BD86844-BF76-4364-877B-F7915F6108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9972466">
            <a:off x="190789" y="1251655"/>
            <a:ext cx="244488" cy="254013"/>
          </a:xfrm>
          <a:prstGeom prst="rect">
            <a:avLst/>
          </a:prstGeom>
        </p:spPr>
      </p:pic>
      <p:pic>
        <p:nvPicPr>
          <p:cNvPr id="43" name="Picture 42">
            <a:extLst>
              <a:ext uri="{FF2B5EF4-FFF2-40B4-BE49-F238E27FC236}">
                <a16:creationId xmlns:a16="http://schemas.microsoft.com/office/drawing/2014/main" id="{BBAC139E-401F-4446-817D-02B86923AC1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5857187">
            <a:off x="347958" y="-198040"/>
            <a:ext cx="422297" cy="930323"/>
          </a:xfrm>
          <a:prstGeom prst="rect">
            <a:avLst/>
          </a:prstGeom>
        </p:spPr>
      </p:pic>
      <p:pic>
        <p:nvPicPr>
          <p:cNvPr id="44" name="Picture 43">
            <a:extLst>
              <a:ext uri="{FF2B5EF4-FFF2-40B4-BE49-F238E27FC236}">
                <a16:creationId xmlns:a16="http://schemas.microsoft.com/office/drawing/2014/main" id="{D900A2B2-1696-4590-819D-D4EC2CF475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9972466">
            <a:off x="1368694" y="138971"/>
            <a:ext cx="244488" cy="254013"/>
          </a:xfrm>
          <a:prstGeom prst="rect">
            <a:avLst/>
          </a:prstGeom>
        </p:spPr>
      </p:pic>
      <p:pic>
        <p:nvPicPr>
          <p:cNvPr id="45" name="Picture 44">
            <a:extLst>
              <a:ext uri="{FF2B5EF4-FFF2-40B4-BE49-F238E27FC236}">
                <a16:creationId xmlns:a16="http://schemas.microsoft.com/office/drawing/2014/main" id="{185DF0D0-4F14-4432-A009-3FB3583CF2A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9674028">
            <a:off x="2056794" y="869071"/>
            <a:ext cx="422297" cy="930323"/>
          </a:xfrm>
          <a:prstGeom prst="rect">
            <a:avLst/>
          </a:prstGeom>
        </p:spPr>
      </p:pic>
      <p:pic>
        <p:nvPicPr>
          <p:cNvPr id="47" name="Picture 46">
            <a:extLst>
              <a:ext uri="{FF2B5EF4-FFF2-40B4-BE49-F238E27FC236}">
                <a16:creationId xmlns:a16="http://schemas.microsoft.com/office/drawing/2014/main" id="{D09D3B16-FE85-4B0D-8645-BCFC21940CD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5837048">
            <a:off x="2077209" y="3236312"/>
            <a:ext cx="523902" cy="530252"/>
          </a:xfrm>
          <a:prstGeom prst="rect">
            <a:avLst/>
          </a:prstGeom>
        </p:spPr>
      </p:pic>
      <p:pic>
        <p:nvPicPr>
          <p:cNvPr id="48" name="Picture 47">
            <a:extLst>
              <a:ext uri="{FF2B5EF4-FFF2-40B4-BE49-F238E27FC236}">
                <a16:creationId xmlns:a16="http://schemas.microsoft.com/office/drawing/2014/main" id="{45752E6E-712E-4432-8DF5-B1CDBB1B54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49601" y="2163420"/>
            <a:ext cx="244488" cy="254013"/>
          </a:xfrm>
          <a:prstGeom prst="rect">
            <a:avLst/>
          </a:prstGeom>
        </p:spPr>
      </p:pic>
      <p:pic>
        <p:nvPicPr>
          <p:cNvPr id="85" name="Picture 84">
            <a:extLst>
              <a:ext uri="{FF2B5EF4-FFF2-40B4-BE49-F238E27FC236}">
                <a16:creationId xmlns:a16="http://schemas.microsoft.com/office/drawing/2014/main" id="{894A365F-1EA1-4B1A-93BE-D67FEF12CFEC}"/>
              </a:ext>
            </a:extLst>
          </p:cNvPr>
          <p:cNvPicPr>
            <a:picLocks noChangeAspect="1"/>
          </p:cNvPicPr>
          <p:nvPr userDrawn="1"/>
        </p:nvPicPr>
        <p:blipFill rotWithShape="1">
          <a:blip r:embed="rId12">
            <a:extLst>
              <a:ext uri="{28A0092B-C50C-407E-A947-70E740481C1C}">
                <a14:useLocalDpi xmlns:a14="http://schemas.microsoft.com/office/drawing/2010/main" val="0"/>
              </a:ext>
            </a:extLst>
          </a:blip>
          <a:srcRect r="49608" b="28774"/>
          <a:stretch/>
        </p:blipFill>
        <p:spPr>
          <a:xfrm>
            <a:off x="10499845" y="4341276"/>
            <a:ext cx="1692156" cy="2516724"/>
          </a:xfrm>
          <a:prstGeom prst="rect">
            <a:avLst/>
          </a:prstGeom>
        </p:spPr>
      </p:pic>
      <p:pic>
        <p:nvPicPr>
          <p:cNvPr id="86" name="Picture 85">
            <a:extLst>
              <a:ext uri="{FF2B5EF4-FFF2-40B4-BE49-F238E27FC236}">
                <a16:creationId xmlns:a16="http://schemas.microsoft.com/office/drawing/2014/main" id="{C061723A-A6C5-438E-BB33-673729EC52E9}"/>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25409"/>
          <a:stretch/>
        </p:blipFill>
        <p:spPr>
          <a:xfrm>
            <a:off x="10262263" y="4913401"/>
            <a:ext cx="1091537" cy="1944599"/>
          </a:xfrm>
          <a:prstGeom prst="rect">
            <a:avLst/>
          </a:prstGeom>
        </p:spPr>
      </p:pic>
      <p:pic>
        <p:nvPicPr>
          <p:cNvPr id="87" name="Picture 86">
            <a:extLst>
              <a:ext uri="{FF2B5EF4-FFF2-40B4-BE49-F238E27FC236}">
                <a16:creationId xmlns:a16="http://schemas.microsoft.com/office/drawing/2014/main" id="{3D729686-9D1C-4B38-A721-8781EE1CF534}"/>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r="59941" b="16869"/>
          <a:stretch/>
        </p:blipFill>
        <p:spPr>
          <a:xfrm>
            <a:off x="10950195" y="4556868"/>
            <a:ext cx="1241805" cy="2301132"/>
          </a:xfrm>
          <a:prstGeom prst="rect">
            <a:avLst/>
          </a:prstGeom>
        </p:spPr>
      </p:pic>
    </p:spTree>
    <p:extLst>
      <p:ext uri="{BB962C8B-B14F-4D97-AF65-F5344CB8AC3E}">
        <p14:creationId xmlns:p14="http://schemas.microsoft.com/office/powerpoint/2010/main" val="4122385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anks Slide">
    <p:bg>
      <p:bgPr>
        <a:solidFill>
          <a:srgbClr val="DAC8AE"/>
        </a:solidFill>
        <a:effectLst/>
      </p:bgPr>
    </p:bg>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C1C335CE-0279-42E2-8F77-F89CDDF3F6CA}"/>
              </a:ext>
            </a:extLst>
          </p:cNvPr>
          <p:cNvGrpSpPr/>
          <p:nvPr userDrawn="1"/>
        </p:nvGrpSpPr>
        <p:grpSpPr>
          <a:xfrm>
            <a:off x="0" y="0"/>
            <a:ext cx="12181114" cy="6858000"/>
            <a:chOff x="0" y="0"/>
            <a:chExt cx="12045040" cy="6858000"/>
          </a:xfrm>
        </p:grpSpPr>
        <p:grpSp>
          <p:nvGrpSpPr>
            <p:cNvPr id="69" name="Group 68">
              <a:extLst>
                <a:ext uri="{FF2B5EF4-FFF2-40B4-BE49-F238E27FC236}">
                  <a16:creationId xmlns:a16="http://schemas.microsoft.com/office/drawing/2014/main" id="{3C47695D-58DA-45D7-9ED5-A18B491E21EA}"/>
                </a:ext>
              </a:extLst>
            </p:cNvPr>
            <p:cNvGrpSpPr/>
            <p:nvPr userDrawn="1"/>
          </p:nvGrpSpPr>
          <p:grpSpPr>
            <a:xfrm>
              <a:off x="0" y="0"/>
              <a:ext cx="1714500" cy="6858000"/>
              <a:chOff x="0" y="0"/>
              <a:chExt cx="1763486" cy="7053944"/>
            </a:xfrm>
            <a:solidFill>
              <a:srgbClr val="D0B998"/>
            </a:solidFill>
          </p:grpSpPr>
          <p:sp>
            <p:nvSpPr>
              <p:cNvPr id="65" name="Diamond 64">
                <a:extLst>
                  <a:ext uri="{FF2B5EF4-FFF2-40B4-BE49-F238E27FC236}">
                    <a16:creationId xmlns:a16="http://schemas.microsoft.com/office/drawing/2014/main" id="{AFED1162-597A-4C83-8FDD-D823DF011074}"/>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Diamond 65">
                <a:extLst>
                  <a:ext uri="{FF2B5EF4-FFF2-40B4-BE49-F238E27FC236}">
                    <a16:creationId xmlns:a16="http://schemas.microsoft.com/office/drawing/2014/main" id="{C1C72363-F287-4593-A79F-8C7CB02D670B}"/>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Diamond 66">
                <a:extLst>
                  <a:ext uri="{FF2B5EF4-FFF2-40B4-BE49-F238E27FC236}">
                    <a16:creationId xmlns:a16="http://schemas.microsoft.com/office/drawing/2014/main" id="{81A77C6E-7010-4B75-A5E1-12277FE063C6}"/>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Diamond 67">
                <a:extLst>
                  <a:ext uri="{FF2B5EF4-FFF2-40B4-BE49-F238E27FC236}">
                    <a16:creationId xmlns:a16="http://schemas.microsoft.com/office/drawing/2014/main" id="{551326E0-E2B6-458C-A963-3A1BD6A1FECF}"/>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DB16F4FB-DD16-4030-8B00-AE536DFEE323}"/>
                </a:ext>
              </a:extLst>
            </p:cNvPr>
            <p:cNvGrpSpPr/>
            <p:nvPr userDrawn="1"/>
          </p:nvGrpSpPr>
          <p:grpSpPr>
            <a:xfrm>
              <a:off x="1747157" y="0"/>
              <a:ext cx="1714500" cy="6858000"/>
              <a:chOff x="0" y="0"/>
              <a:chExt cx="1763486" cy="7053944"/>
            </a:xfrm>
            <a:solidFill>
              <a:srgbClr val="D0B998"/>
            </a:solidFill>
          </p:grpSpPr>
          <p:sp>
            <p:nvSpPr>
              <p:cNvPr id="71" name="Diamond 70">
                <a:extLst>
                  <a:ext uri="{FF2B5EF4-FFF2-40B4-BE49-F238E27FC236}">
                    <a16:creationId xmlns:a16="http://schemas.microsoft.com/office/drawing/2014/main" id="{7FC76491-FE16-4758-AF6C-B309AA2FC3F1}"/>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Diamond 71">
                <a:extLst>
                  <a:ext uri="{FF2B5EF4-FFF2-40B4-BE49-F238E27FC236}">
                    <a16:creationId xmlns:a16="http://schemas.microsoft.com/office/drawing/2014/main" id="{AFDCCD72-EE8D-40B6-B956-98E8CE02CFE3}"/>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Diamond 72">
                <a:extLst>
                  <a:ext uri="{FF2B5EF4-FFF2-40B4-BE49-F238E27FC236}">
                    <a16:creationId xmlns:a16="http://schemas.microsoft.com/office/drawing/2014/main" id="{98871F84-1575-439C-A2AA-31C868C311CB}"/>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Diamond 73">
                <a:extLst>
                  <a:ext uri="{FF2B5EF4-FFF2-40B4-BE49-F238E27FC236}">
                    <a16:creationId xmlns:a16="http://schemas.microsoft.com/office/drawing/2014/main" id="{D7F0ED71-29A5-4EA5-B799-6363485EE630}"/>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5" name="Group 74">
              <a:extLst>
                <a:ext uri="{FF2B5EF4-FFF2-40B4-BE49-F238E27FC236}">
                  <a16:creationId xmlns:a16="http://schemas.microsoft.com/office/drawing/2014/main" id="{FEAC4BB9-2412-43BD-A1E3-E6104CDEFE0E}"/>
                </a:ext>
              </a:extLst>
            </p:cNvPr>
            <p:cNvGrpSpPr/>
            <p:nvPr userDrawn="1"/>
          </p:nvGrpSpPr>
          <p:grpSpPr>
            <a:xfrm>
              <a:off x="3477986" y="0"/>
              <a:ext cx="1714500" cy="6858000"/>
              <a:chOff x="0" y="0"/>
              <a:chExt cx="1763486" cy="7053944"/>
            </a:xfrm>
            <a:solidFill>
              <a:srgbClr val="D0B998"/>
            </a:solidFill>
          </p:grpSpPr>
          <p:sp>
            <p:nvSpPr>
              <p:cNvPr id="76" name="Diamond 75">
                <a:extLst>
                  <a:ext uri="{FF2B5EF4-FFF2-40B4-BE49-F238E27FC236}">
                    <a16:creationId xmlns:a16="http://schemas.microsoft.com/office/drawing/2014/main" id="{7D20D963-4686-49AA-B2FE-ED9B277A153C}"/>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Diamond 76">
                <a:extLst>
                  <a:ext uri="{FF2B5EF4-FFF2-40B4-BE49-F238E27FC236}">
                    <a16:creationId xmlns:a16="http://schemas.microsoft.com/office/drawing/2014/main" id="{A938034D-6C0F-4B00-8737-1824574FBDF0}"/>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Diamond 77">
                <a:extLst>
                  <a:ext uri="{FF2B5EF4-FFF2-40B4-BE49-F238E27FC236}">
                    <a16:creationId xmlns:a16="http://schemas.microsoft.com/office/drawing/2014/main" id="{5231F769-24CF-4D27-82A4-0C2D079DBADB}"/>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Diamond 78">
                <a:extLst>
                  <a:ext uri="{FF2B5EF4-FFF2-40B4-BE49-F238E27FC236}">
                    <a16:creationId xmlns:a16="http://schemas.microsoft.com/office/drawing/2014/main" id="{25F842F9-63A2-487C-B452-3B8551AEC880}"/>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0" name="Group 79">
              <a:extLst>
                <a:ext uri="{FF2B5EF4-FFF2-40B4-BE49-F238E27FC236}">
                  <a16:creationId xmlns:a16="http://schemas.microsoft.com/office/drawing/2014/main" id="{C0898E4A-EA0B-4365-BF9A-A585DD46C827}"/>
                </a:ext>
              </a:extLst>
            </p:cNvPr>
            <p:cNvGrpSpPr/>
            <p:nvPr userDrawn="1"/>
          </p:nvGrpSpPr>
          <p:grpSpPr>
            <a:xfrm>
              <a:off x="5189763" y="0"/>
              <a:ext cx="1714500" cy="6858000"/>
              <a:chOff x="0" y="0"/>
              <a:chExt cx="1763486" cy="7053944"/>
            </a:xfrm>
            <a:solidFill>
              <a:srgbClr val="D0B998"/>
            </a:solidFill>
          </p:grpSpPr>
          <p:sp>
            <p:nvSpPr>
              <p:cNvPr id="81" name="Diamond 80">
                <a:extLst>
                  <a:ext uri="{FF2B5EF4-FFF2-40B4-BE49-F238E27FC236}">
                    <a16:creationId xmlns:a16="http://schemas.microsoft.com/office/drawing/2014/main" id="{3FBD455F-7334-47E6-A8F0-86BD7ACA591F}"/>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Diamond 81">
                <a:extLst>
                  <a:ext uri="{FF2B5EF4-FFF2-40B4-BE49-F238E27FC236}">
                    <a16:creationId xmlns:a16="http://schemas.microsoft.com/office/drawing/2014/main" id="{2FC6D874-29AB-46C2-B121-0E4D12B7B3F7}"/>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Diamond 82">
                <a:extLst>
                  <a:ext uri="{FF2B5EF4-FFF2-40B4-BE49-F238E27FC236}">
                    <a16:creationId xmlns:a16="http://schemas.microsoft.com/office/drawing/2014/main" id="{3E6477A0-F5D8-4746-8598-774811894B8D}"/>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Diamond 83">
                <a:extLst>
                  <a:ext uri="{FF2B5EF4-FFF2-40B4-BE49-F238E27FC236}">
                    <a16:creationId xmlns:a16="http://schemas.microsoft.com/office/drawing/2014/main" id="{AC41834B-A159-439A-BC8F-20EF30B97F83}"/>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a:extLst>
                <a:ext uri="{FF2B5EF4-FFF2-40B4-BE49-F238E27FC236}">
                  <a16:creationId xmlns:a16="http://schemas.microsoft.com/office/drawing/2014/main" id="{93E7E645-132C-4DC1-97E4-72C3ABFD50ED}"/>
                </a:ext>
              </a:extLst>
            </p:cNvPr>
            <p:cNvGrpSpPr/>
            <p:nvPr userDrawn="1"/>
          </p:nvGrpSpPr>
          <p:grpSpPr>
            <a:xfrm>
              <a:off x="6917871" y="0"/>
              <a:ext cx="1714500" cy="6858000"/>
              <a:chOff x="0" y="0"/>
              <a:chExt cx="1763486" cy="7053944"/>
            </a:xfrm>
            <a:solidFill>
              <a:srgbClr val="D0B998"/>
            </a:solidFill>
          </p:grpSpPr>
          <p:sp>
            <p:nvSpPr>
              <p:cNvPr id="86" name="Diamond 85">
                <a:extLst>
                  <a:ext uri="{FF2B5EF4-FFF2-40B4-BE49-F238E27FC236}">
                    <a16:creationId xmlns:a16="http://schemas.microsoft.com/office/drawing/2014/main" id="{60EEAF14-C2C7-43C9-A4E7-0386419927BB}"/>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Diamond 86">
                <a:extLst>
                  <a:ext uri="{FF2B5EF4-FFF2-40B4-BE49-F238E27FC236}">
                    <a16:creationId xmlns:a16="http://schemas.microsoft.com/office/drawing/2014/main" id="{4110F434-B6FF-4BBA-80AD-D0C57A564806}"/>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Diamond 87">
                <a:extLst>
                  <a:ext uri="{FF2B5EF4-FFF2-40B4-BE49-F238E27FC236}">
                    <a16:creationId xmlns:a16="http://schemas.microsoft.com/office/drawing/2014/main" id="{49C20898-F724-4259-AD09-065866E660F3}"/>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Diamond 88">
                <a:extLst>
                  <a:ext uri="{FF2B5EF4-FFF2-40B4-BE49-F238E27FC236}">
                    <a16:creationId xmlns:a16="http://schemas.microsoft.com/office/drawing/2014/main" id="{491413C1-CB88-44D9-B791-B0CE95FA9FF0}"/>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0" name="Group 89">
              <a:extLst>
                <a:ext uri="{FF2B5EF4-FFF2-40B4-BE49-F238E27FC236}">
                  <a16:creationId xmlns:a16="http://schemas.microsoft.com/office/drawing/2014/main" id="{BB5CCF7E-E295-40F2-88D1-CAE794D9658A}"/>
                </a:ext>
              </a:extLst>
            </p:cNvPr>
            <p:cNvGrpSpPr/>
            <p:nvPr userDrawn="1"/>
          </p:nvGrpSpPr>
          <p:grpSpPr>
            <a:xfrm>
              <a:off x="8616040" y="0"/>
              <a:ext cx="1714500" cy="6858000"/>
              <a:chOff x="0" y="0"/>
              <a:chExt cx="1763486" cy="7053944"/>
            </a:xfrm>
            <a:solidFill>
              <a:srgbClr val="D0B998"/>
            </a:solidFill>
          </p:grpSpPr>
          <p:sp>
            <p:nvSpPr>
              <p:cNvPr id="91" name="Diamond 90">
                <a:extLst>
                  <a:ext uri="{FF2B5EF4-FFF2-40B4-BE49-F238E27FC236}">
                    <a16:creationId xmlns:a16="http://schemas.microsoft.com/office/drawing/2014/main" id="{42EF6B2A-4F59-4ED6-AA21-18FA769F6B01}"/>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Diamond 91">
                <a:extLst>
                  <a:ext uri="{FF2B5EF4-FFF2-40B4-BE49-F238E27FC236}">
                    <a16:creationId xmlns:a16="http://schemas.microsoft.com/office/drawing/2014/main" id="{6FCAA5AB-3CEE-4903-8901-E3C11F43C174}"/>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Diamond 92">
                <a:extLst>
                  <a:ext uri="{FF2B5EF4-FFF2-40B4-BE49-F238E27FC236}">
                    <a16:creationId xmlns:a16="http://schemas.microsoft.com/office/drawing/2014/main" id="{E0545D00-6A69-4E94-80C7-251A22640077}"/>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Diamond 93">
                <a:extLst>
                  <a:ext uri="{FF2B5EF4-FFF2-40B4-BE49-F238E27FC236}">
                    <a16:creationId xmlns:a16="http://schemas.microsoft.com/office/drawing/2014/main" id="{2610E8F6-40CF-41DA-BCC4-A34F18F6B714}"/>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C43C199-C0E1-4C57-9D80-2748B01EF558}"/>
                </a:ext>
              </a:extLst>
            </p:cNvPr>
            <p:cNvGrpSpPr/>
            <p:nvPr userDrawn="1"/>
          </p:nvGrpSpPr>
          <p:grpSpPr>
            <a:xfrm>
              <a:off x="10330540" y="0"/>
              <a:ext cx="1714500" cy="6858000"/>
              <a:chOff x="0" y="0"/>
              <a:chExt cx="1763486" cy="7053944"/>
            </a:xfrm>
            <a:solidFill>
              <a:srgbClr val="D0B998"/>
            </a:solidFill>
          </p:grpSpPr>
          <p:sp>
            <p:nvSpPr>
              <p:cNvPr id="96" name="Diamond 95">
                <a:extLst>
                  <a:ext uri="{FF2B5EF4-FFF2-40B4-BE49-F238E27FC236}">
                    <a16:creationId xmlns:a16="http://schemas.microsoft.com/office/drawing/2014/main" id="{E9EFE066-2AB9-439D-9BBB-59BA80C5E4BB}"/>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Diamond 96">
                <a:extLst>
                  <a:ext uri="{FF2B5EF4-FFF2-40B4-BE49-F238E27FC236}">
                    <a16:creationId xmlns:a16="http://schemas.microsoft.com/office/drawing/2014/main" id="{3F77E667-ABB1-4F2B-A8C2-D0C54E0CFE68}"/>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Diamond 97">
                <a:extLst>
                  <a:ext uri="{FF2B5EF4-FFF2-40B4-BE49-F238E27FC236}">
                    <a16:creationId xmlns:a16="http://schemas.microsoft.com/office/drawing/2014/main" id="{72ABAD02-A005-41F6-927E-8A2960DDD389}"/>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Diamond 98">
                <a:extLst>
                  <a:ext uri="{FF2B5EF4-FFF2-40B4-BE49-F238E27FC236}">
                    <a16:creationId xmlns:a16="http://schemas.microsoft.com/office/drawing/2014/main" id="{70D532D2-413D-472E-80E3-EBDDFBD49389}"/>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10" name="Picture 109">
            <a:extLst>
              <a:ext uri="{FF2B5EF4-FFF2-40B4-BE49-F238E27FC236}">
                <a16:creationId xmlns:a16="http://schemas.microsoft.com/office/drawing/2014/main" id="{82BDAD9B-98FC-4AD2-A8FA-9DFA474CEF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96101" y="-32658"/>
            <a:ext cx="7046347" cy="7414423"/>
          </a:xfrm>
          <a:prstGeom prst="rect">
            <a:avLst/>
          </a:prstGeom>
        </p:spPr>
      </p:pic>
      <p:pic>
        <p:nvPicPr>
          <p:cNvPr id="108" name="Picture 107">
            <a:extLst>
              <a:ext uri="{FF2B5EF4-FFF2-40B4-BE49-F238E27FC236}">
                <a16:creationId xmlns:a16="http://schemas.microsoft.com/office/drawing/2014/main" id="{8251B353-C130-4ED1-88D5-9D0AB316D4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9986156">
            <a:off x="2012435" y="859390"/>
            <a:ext cx="2290440" cy="5470473"/>
          </a:xfrm>
          <a:prstGeom prst="rect">
            <a:avLst/>
          </a:prstGeom>
        </p:spPr>
      </p:pic>
      <p:pic>
        <p:nvPicPr>
          <p:cNvPr id="106" name="Picture 105">
            <a:extLst>
              <a:ext uri="{FF2B5EF4-FFF2-40B4-BE49-F238E27FC236}">
                <a16:creationId xmlns:a16="http://schemas.microsoft.com/office/drawing/2014/main" id="{CB5E48C5-44DD-48A4-AEA8-7FAE065E5C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28597" y="436606"/>
            <a:ext cx="6504734" cy="5808478"/>
          </a:xfrm>
          <a:prstGeom prst="rect">
            <a:avLst/>
          </a:prstGeom>
        </p:spPr>
      </p:pic>
      <p:pic>
        <p:nvPicPr>
          <p:cNvPr id="104" name="Picture 103">
            <a:extLst>
              <a:ext uri="{FF2B5EF4-FFF2-40B4-BE49-F238E27FC236}">
                <a16:creationId xmlns:a16="http://schemas.microsoft.com/office/drawing/2014/main" id="{4D591F60-59BE-4AA0-99AE-54D034297E8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5885" y="-11204"/>
            <a:ext cx="5507571" cy="4586375"/>
          </a:xfrm>
          <a:prstGeom prst="rect">
            <a:avLst/>
          </a:prstGeom>
        </p:spPr>
      </p:pic>
      <p:pic>
        <p:nvPicPr>
          <p:cNvPr id="102" name="Picture 101">
            <a:extLst>
              <a:ext uri="{FF2B5EF4-FFF2-40B4-BE49-F238E27FC236}">
                <a16:creationId xmlns:a16="http://schemas.microsoft.com/office/drawing/2014/main" id="{E8D64995-BC89-4CDC-9687-C9706D1F9BE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738128" y="3366838"/>
            <a:ext cx="637148" cy="928766"/>
          </a:xfrm>
          <a:prstGeom prst="rect">
            <a:avLst/>
          </a:prstGeom>
        </p:spPr>
      </p:pic>
      <p:pic>
        <p:nvPicPr>
          <p:cNvPr id="112" name="Picture 111">
            <a:extLst>
              <a:ext uri="{FF2B5EF4-FFF2-40B4-BE49-F238E27FC236}">
                <a16:creationId xmlns:a16="http://schemas.microsoft.com/office/drawing/2014/main" id="{0BD4242B-D15B-40ED-9012-41822F6BF7A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079235" y="5635704"/>
            <a:ext cx="622445" cy="928766"/>
          </a:xfrm>
          <a:prstGeom prst="rect">
            <a:avLst/>
          </a:prstGeom>
        </p:spPr>
      </p:pic>
      <p:pic>
        <p:nvPicPr>
          <p:cNvPr id="114" name="Picture 113">
            <a:extLst>
              <a:ext uri="{FF2B5EF4-FFF2-40B4-BE49-F238E27FC236}">
                <a16:creationId xmlns:a16="http://schemas.microsoft.com/office/drawing/2014/main" id="{54D447C9-2EFF-4AD3-8F10-0ED2309B053C}"/>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510660" y="5048192"/>
            <a:ext cx="693511" cy="847896"/>
          </a:xfrm>
          <a:prstGeom prst="rect">
            <a:avLst/>
          </a:prstGeom>
        </p:spPr>
      </p:pic>
      <p:pic>
        <p:nvPicPr>
          <p:cNvPr id="116" name="Picture 115">
            <a:extLst>
              <a:ext uri="{FF2B5EF4-FFF2-40B4-BE49-F238E27FC236}">
                <a16:creationId xmlns:a16="http://schemas.microsoft.com/office/drawing/2014/main" id="{53FD7E0B-E7DD-45D5-9153-8D88C13CEB8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587011" y="4093700"/>
            <a:ext cx="661654" cy="877304"/>
          </a:xfrm>
          <a:prstGeom prst="rect">
            <a:avLst/>
          </a:prstGeom>
        </p:spPr>
      </p:pic>
      <p:pic>
        <p:nvPicPr>
          <p:cNvPr id="118" name="Picture 117">
            <a:extLst>
              <a:ext uri="{FF2B5EF4-FFF2-40B4-BE49-F238E27FC236}">
                <a16:creationId xmlns:a16="http://schemas.microsoft.com/office/drawing/2014/main" id="{73E3814B-82F7-4553-B4B6-7EDF4D8E456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401113" y="613238"/>
            <a:ext cx="637148" cy="928766"/>
          </a:xfrm>
          <a:prstGeom prst="rect">
            <a:avLst/>
          </a:prstGeom>
        </p:spPr>
      </p:pic>
      <p:pic>
        <p:nvPicPr>
          <p:cNvPr id="119" name="Picture 118">
            <a:extLst>
              <a:ext uri="{FF2B5EF4-FFF2-40B4-BE49-F238E27FC236}">
                <a16:creationId xmlns:a16="http://schemas.microsoft.com/office/drawing/2014/main" id="{4508E01D-26AA-4E56-8546-A3145CC5AF5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937442" y="2476127"/>
            <a:ext cx="622445" cy="928766"/>
          </a:xfrm>
          <a:prstGeom prst="rect">
            <a:avLst/>
          </a:prstGeom>
        </p:spPr>
      </p:pic>
      <p:pic>
        <p:nvPicPr>
          <p:cNvPr id="120" name="Picture 119">
            <a:extLst>
              <a:ext uri="{FF2B5EF4-FFF2-40B4-BE49-F238E27FC236}">
                <a16:creationId xmlns:a16="http://schemas.microsoft.com/office/drawing/2014/main" id="{7148D65D-10CB-4FBB-B5F8-4B07F20BCAD6}"/>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268901" y="2252464"/>
            <a:ext cx="693511" cy="847896"/>
          </a:xfrm>
          <a:prstGeom prst="rect">
            <a:avLst/>
          </a:prstGeom>
        </p:spPr>
      </p:pic>
      <p:pic>
        <p:nvPicPr>
          <p:cNvPr id="121" name="Picture 120">
            <a:extLst>
              <a:ext uri="{FF2B5EF4-FFF2-40B4-BE49-F238E27FC236}">
                <a16:creationId xmlns:a16="http://schemas.microsoft.com/office/drawing/2014/main" id="{62AA9EA0-8E65-42C8-88BE-BE01F44607D0}"/>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0445218" y="934123"/>
            <a:ext cx="661654" cy="877304"/>
          </a:xfrm>
          <a:prstGeom prst="rect">
            <a:avLst/>
          </a:prstGeom>
        </p:spPr>
      </p:pic>
      <p:sp>
        <p:nvSpPr>
          <p:cNvPr id="122" name="Title 1">
            <a:extLst>
              <a:ext uri="{FF2B5EF4-FFF2-40B4-BE49-F238E27FC236}">
                <a16:creationId xmlns:a16="http://schemas.microsoft.com/office/drawing/2014/main" id="{AF12A753-69EA-430F-AF7F-54B119C6B3BD}"/>
              </a:ext>
            </a:extLst>
          </p:cNvPr>
          <p:cNvSpPr>
            <a:spLocks noGrp="1"/>
          </p:cNvSpPr>
          <p:nvPr>
            <p:ph type="ctrTitle"/>
          </p:nvPr>
        </p:nvSpPr>
        <p:spPr>
          <a:xfrm>
            <a:off x="3918285" y="2992394"/>
            <a:ext cx="4015813" cy="952884"/>
          </a:xfrm>
        </p:spPr>
        <p:txBody>
          <a:bodyPr anchor="b">
            <a:noAutofit/>
          </a:bodyPr>
          <a:lstStyle>
            <a:lvl1pPr algn="ctr">
              <a:defRPr sz="4400">
                <a:solidFill>
                  <a:schemeClr val="bg1"/>
                </a:solidFill>
                <a:latin typeface="Adobe Garamond Pro Bold" panose="02020702060506020403" pitchFamily="18" charset="0"/>
              </a:defRPr>
            </a:lvl1pPr>
          </a:lstStyle>
          <a:p>
            <a:r>
              <a:rPr lang="en-US" dirty="0"/>
              <a:t>Click to edit Master title style</a:t>
            </a:r>
          </a:p>
        </p:txBody>
      </p:sp>
    </p:spTree>
    <p:extLst>
      <p:ext uri="{BB962C8B-B14F-4D97-AF65-F5344CB8AC3E}">
        <p14:creationId xmlns:p14="http://schemas.microsoft.com/office/powerpoint/2010/main" val="2786446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7A91C-964C-41CF-95F2-75147BB70A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9D1B0E-3296-48D9-AA38-A0B5DD9AE7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56ABF34-A265-4481-9359-884351948E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0A874A-4631-43C4-B471-0C56D1190ABB}"/>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t>2/20/2022</a:t>
            </a:fld>
            <a:endParaRPr lang="en-US"/>
          </a:p>
        </p:txBody>
      </p:sp>
      <p:sp>
        <p:nvSpPr>
          <p:cNvPr id="6" name="Footer Placeholder 5">
            <a:extLst>
              <a:ext uri="{FF2B5EF4-FFF2-40B4-BE49-F238E27FC236}">
                <a16:creationId xmlns:a16="http://schemas.microsoft.com/office/drawing/2014/main" id="{87665708-4A83-4072-827A-0DC6540221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1EC2DDD-44BE-4DE9-BA67-95FD3B7C02EC}"/>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t>‹#›</a:t>
            </a:fld>
            <a:endParaRPr lang="en-US"/>
          </a:p>
        </p:txBody>
      </p:sp>
    </p:spTree>
    <p:extLst>
      <p:ext uri="{BB962C8B-B14F-4D97-AF65-F5344CB8AC3E}">
        <p14:creationId xmlns:p14="http://schemas.microsoft.com/office/powerpoint/2010/main" val="436771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593E30-9415-4B8D-8EB1-7E9847632A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5040C02-39CB-43E4-8CC8-D1106B5F3E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3303CA8A-FAC9-46CD-9EA5-277FE4DC8C2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5" name="TextBox 3">
            <a:extLst>
              <a:ext uri="{FF2B5EF4-FFF2-40B4-BE49-F238E27FC236}">
                <a16:creationId xmlns:a16="http://schemas.microsoft.com/office/drawing/2014/main" id="{D934CCEB-BF8A-47E5-9AEF-A2C5AD3CF3C3}"/>
              </a:ext>
            </a:extLst>
          </p:cNvPr>
          <p:cNvSpPr txBox="1"/>
          <p:nvPr userDrawn="1"/>
        </p:nvSpPr>
        <p:spPr>
          <a:xfrm>
            <a:off x="3334176" y="6900862"/>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8"/>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id="{9F629AC1-F83F-4396-A2E6-B15EE92DB19D}"/>
              </a:ext>
            </a:extLst>
          </p:cNvPr>
          <p:cNvSpPr txBox="1">
            <a:spLocks/>
          </p:cNvSpPr>
          <p:nvPr userDrawn="1"/>
        </p:nvSpPr>
        <p:spPr>
          <a:xfrm>
            <a:off x="-484517" y="-4222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rgbClr val="D6C0A3"/>
                </a:solidFill>
                <a:latin typeface="#9Slide07 HoneyCream" pitchFamily="2" charset="0"/>
              </a:rPr>
              <a:t>Măng Non</a:t>
            </a:r>
            <a:endParaRPr lang="en-US" sz="1800" b="0" dirty="0">
              <a:solidFill>
                <a:srgbClr val="D6C0A3"/>
              </a:solidFill>
              <a:latin typeface="#9Slide07 HoneyCream" pitchFamily="2" charset="0"/>
            </a:endParaRPr>
          </a:p>
        </p:txBody>
      </p:sp>
      <p:sp>
        <p:nvSpPr>
          <p:cNvPr id="7" name="Title 1">
            <a:extLst>
              <a:ext uri="{FF2B5EF4-FFF2-40B4-BE49-F238E27FC236}">
                <a16:creationId xmlns:a16="http://schemas.microsoft.com/office/drawing/2014/main" id="{32B42A9D-7A23-4309-BE73-E1995C804AE9}"/>
              </a:ext>
            </a:extLst>
          </p:cNvPr>
          <p:cNvSpPr txBox="1">
            <a:spLocks/>
          </p:cNvSpPr>
          <p:nvPr userDrawn="1"/>
        </p:nvSpPr>
        <p:spPr>
          <a:xfrm>
            <a:off x="-136510" y="-684499"/>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dirty="0">
                <a:blipFill dpi="0" rotWithShape="1">
                  <a:blip r:embed="rId19">
                    <a:extLst>
                      <a:ext uri="{28A0092B-C50C-407E-A947-70E740481C1C}">
                        <a14:useLocalDpi xmlns:a14="http://schemas.microsoft.com/office/drawing/2010/main" val="0"/>
                      </a:ext>
                    </a:extLst>
                  </a:blip>
                  <a:srcRect/>
                  <a:stretch>
                    <a:fillRect/>
                  </a:stretch>
                </a:blipFill>
                <a:latin typeface="#9Slide05 SVNEgregio Script" panose="02000500000000000000" pitchFamily="2" charset="0"/>
              </a:rPr>
              <a:t>By: Diệu Hiền</a:t>
            </a:r>
          </a:p>
        </p:txBody>
      </p:sp>
      <p:sp>
        <p:nvSpPr>
          <p:cNvPr id="8" name="Title 1">
            <a:extLst>
              <a:ext uri="{FF2B5EF4-FFF2-40B4-BE49-F238E27FC236}">
                <a16:creationId xmlns:a16="http://schemas.microsoft.com/office/drawing/2014/main" id="{C7AA8518-3AC0-4573-B144-FED32A1CA435}"/>
              </a:ext>
            </a:extLst>
          </p:cNvPr>
          <p:cNvSpPr txBox="1">
            <a:spLocks/>
          </p:cNvSpPr>
          <p:nvPr userDrawn="1"/>
        </p:nvSpPr>
        <p:spPr>
          <a:xfrm rot="16200000">
            <a:off x="10894420" y="311828"/>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a:solidFill>
                  <a:srgbClr val="C87664"/>
                </a:solidFill>
                <a:latin typeface="#9Slide05 SVNEgregio Script" panose="02000500000000000000" pitchFamily="2" charset="0"/>
              </a:rPr>
              <a:t>Diệu </a:t>
            </a:r>
            <a:r>
              <a:rPr lang="en-US" sz="1400" dirty="0">
                <a:solidFill>
                  <a:srgbClr val="C87664"/>
                </a:solidFill>
                <a:latin typeface="#9Slide05 SVNEgregio Script" panose="02000500000000000000" pitchFamily="2" charset="0"/>
              </a:rPr>
              <a:t>Hiền</a:t>
            </a:r>
          </a:p>
        </p:txBody>
      </p:sp>
    </p:spTree>
    <p:extLst>
      <p:ext uri="{BB962C8B-B14F-4D97-AF65-F5344CB8AC3E}">
        <p14:creationId xmlns:p14="http://schemas.microsoft.com/office/powerpoint/2010/main" val="3207837662"/>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 id="2147483661" r:id="rId4"/>
    <p:sldLayoutId id="2147483663" r:id="rId5"/>
    <p:sldLayoutId id="2147483662" r:id="rId6"/>
    <p:sldLayoutId id="2147483660" r:id="rId7"/>
    <p:sldLayoutId id="2147483651" r:id="rId8"/>
    <p:sldLayoutId id="2147483652" r:id="rId9"/>
    <p:sldLayoutId id="2147483653" r:id="rId10"/>
    <p:sldLayoutId id="2147483654" r:id="rId11"/>
    <p:sldLayoutId id="2147483656" r:id="rId12"/>
    <p:sldLayoutId id="2147483657" r:id="rId13"/>
    <p:sldLayoutId id="2147483658" r:id="rId14"/>
    <p:sldLayoutId id="214748365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2.png"/><Relationship Id="rId13" Type="http://schemas.microsoft.com/office/2007/relationships/hdphoto" Target="../media/hdphoto2.wdp"/><Relationship Id="rId3" Type="http://schemas.openxmlformats.org/officeDocument/2006/relationships/image" Target="../media/image13.png"/><Relationship Id="rId7" Type="http://schemas.openxmlformats.org/officeDocument/2006/relationships/image" Target="../media/image19.png"/><Relationship Id="rId12" Type="http://schemas.openxmlformats.org/officeDocument/2006/relationships/image" Target="../media/image30.png"/><Relationship Id="rId2" Type="http://schemas.openxmlformats.org/officeDocument/2006/relationships/image" Target="../media/image20.png"/><Relationship Id="rId16"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29.png"/><Relationship Id="rId5" Type="http://schemas.openxmlformats.org/officeDocument/2006/relationships/image" Target="../media/image16.png"/><Relationship Id="rId15" Type="http://schemas.openxmlformats.org/officeDocument/2006/relationships/image" Target="../media/image21.png"/><Relationship Id="rId10" Type="http://schemas.openxmlformats.org/officeDocument/2006/relationships/image" Target="../media/image28.png"/><Relationship Id="rId4" Type="http://schemas.openxmlformats.org/officeDocument/2006/relationships/image" Target="../media/image15.png"/><Relationship Id="rId9" Type="http://schemas.openxmlformats.org/officeDocument/2006/relationships/image" Target="../media/image27.png"/><Relationship Id="rId14" Type="http://schemas.openxmlformats.org/officeDocument/2006/relationships/image" Target="../media/image53.png"/></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57.png"/><Relationship Id="rId7" Type="http://schemas.openxmlformats.org/officeDocument/2006/relationships/image" Target="../media/image59.png"/><Relationship Id="rId2" Type="http://schemas.openxmlformats.org/officeDocument/2006/relationships/image" Target="../media/image19.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58.png"/><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9.png"/><Relationship Id="rId1" Type="http://schemas.openxmlformats.org/officeDocument/2006/relationships/slideLayout" Target="../slideLayouts/slideLayout3.xml"/><Relationship Id="rId4" Type="http://schemas.microsoft.com/office/2007/relationships/hdphoto" Target="../media/hdphoto8.wdp"/></Relationships>
</file>

<file path=ppt/slides/_rels/slide1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28.png"/><Relationship Id="rId7" Type="http://schemas.openxmlformats.org/officeDocument/2006/relationships/image" Target="../media/image27.png"/><Relationship Id="rId2" Type="http://schemas.openxmlformats.org/officeDocument/2006/relationships/image" Target="../media/image13.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0.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Picture 65">
            <a:extLst>
              <a:ext uri="{FF2B5EF4-FFF2-40B4-BE49-F238E27FC236}">
                <a16:creationId xmlns:a16="http://schemas.microsoft.com/office/drawing/2014/main" id="{C6D807F5-AEE7-42E6-BA46-5F64E3F0C1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66" y="1608016"/>
            <a:ext cx="3673058" cy="812393"/>
          </a:xfrm>
          <a:prstGeom prst="rect">
            <a:avLst/>
          </a:prstGeom>
        </p:spPr>
      </p:pic>
      <p:pic>
        <p:nvPicPr>
          <p:cNvPr id="53" name="Picture 52">
            <a:extLst>
              <a:ext uri="{FF2B5EF4-FFF2-40B4-BE49-F238E27FC236}">
                <a16:creationId xmlns:a16="http://schemas.microsoft.com/office/drawing/2014/main" id="{EC489454-BE5A-4E8D-A922-E1746524165E}"/>
              </a:ext>
            </a:extLst>
          </p:cNvPr>
          <p:cNvPicPr>
            <a:picLocks noChangeAspect="1"/>
          </p:cNvPicPr>
          <p:nvPr/>
        </p:nvPicPr>
        <p:blipFill rotWithShape="1">
          <a:blip r:embed="rId3">
            <a:extLst>
              <a:ext uri="{28A0092B-C50C-407E-A947-70E740481C1C}">
                <a14:useLocalDpi xmlns:a14="http://schemas.microsoft.com/office/drawing/2010/main" val="0"/>
              </a:ext>
            </a:extLst>
          </a:blip>
          <a:srcRect t="88379" r="87322"/>
          <a:stretch/>
        </p:blipFill>
        <p:spPr>
          <a:xfrm rot="13467302" flipV="1">
            <a:off x="8892990" y="5927173"/>
            <a:ext cx="881432" cy="780377"/>
          </a:xfrm>
          <a:prstGeom prst="rect">
            <a:avLst/>
          </a:prstGeom>
        </p:spPr>
      </p:pic>
      <p:pic>
        <p:nvPicPr>
          <p:cNvPr id="54" name="Picture 53">
            <a:extLst>
              <a:ext uri="{FF2B5EF4-FFF2-40B4-BE49-F238E27FC236}">
                <a16:creationId xmlns:a16="http://schemas.microsoft.com/office/drawing/2014/main" id="{372DEDB4-CB23-4561-9F12-23EF9F9DE9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259841">
            <a:off x="20776" y="653228"/>
            <a:ext cx="544581" cy="439517"/>
          </a:xfrm>
          <a:prstGeom prst="rect">
            <a:avLst/>
          </a:prstGeom>
        </p:spPr>
      </p:pic>
      <p:pic>
        <p:nvPicPr>
          <p:cNvPr id="55" name="Picture 54">
            <a:extLst>
              <a:ext uri="{FF2B5EF4-FFF2-40B4-BE49-F238E27FC236}">
                <a16:creationId xmlns:a16="http://schemas.microsoft.com/office/drawing/2014/main" id="{84FB01F1-94AA-4060-8CC1-C20A788B8D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7535" y="560296"/>
            <a:ext cx="407938" cy="540242"/>
          </a:xfrm>
          <a:prstGeom prst="rect">
            <a:avLst/>
          </a:prstGeom>
        </p:spPr>
      </p:pic>
      <p:pic>
        <p:nvPicPr>
          <p:cNvPr id="56" name="Picture 55">
            <a:extLst>
              <a:ext uri="{FF2B5EF4-FFF2-40B4-BE49-F238E27FC236}">
                <a16:creationId xmlns:a16="http://schemas.microsoft.com/office/drawing/2014/main" id="{C7F1A9AE-5958-46C6-A318-F8E34E5E5F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47225">
            <a:off x="1295187" y="704319"/>
            <a:ext cx="410360" cy="586776"/>
          </a:xfrm>
          <a:prstGeom prst="rect">
            <a:avLst/>
          </a:prstGeom>
        </p:spPr>
      </p:pic>
      <p:grpSp>
        <p:nvGrpSpPr>
          <p:cNvPr id="58" name="Group 57">
            <a:extLst>
              <a:ext uri="{FF2B5EF4-FFF2-40B4-BE49-F238E27FC236}">
                <a16:creationId xmlns:a16="http://schemas.microsoft.com/office/drawing/2014/main" id="{BF482638-1148-4056-A5AF-AE2CCE7C6C85}"/>
              </a:ext>
            </a:extLst>
          </p:cNvPr>
          <p:cNvGrpSpPr/>
          <p:nvPr/>
        </p:nvGrpSpPr>
        <p:grpSpPr>
          <a:xfrm>
            <a:off x="2352270" y="326585"/>
            <a:ext cx="849368" cy="1358262"/>
            <a:chOff x="3090285" y="510314"/>
            <a:chExt cx="849368" cy="1358262"/>
          </a:xfrm>
        </p:grpSpPr>
        <p:pic>
          <p:nvPicPr>
            <p:cNvPr id="59" name="Picture 58">
              <a:extLst>
                <a:ext uri="{FF2B5EF4-FFF2-40B4-BE49-F238E27FC236}">
                  <a16:creationId xmlns:a16="http://schemas.microsoft.com/office/drawing/2014/main" id="{EDE1B91E-F746-49F8-982F-0933A7A529AD}"/>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450678" y="510314"/>
              <a:ext cx="488975" cy="381020"/>
            </a:xfrm>
            <a:prstGeom prst="rect">
              <a:avLst/>
            </a:prstGeom>
          </p:spPr>
        </p:pic>
        <p:pic>
          <p:nvPicPr>
            <p:cNvPr id="60" name="Picture 59">
              <a:extLst>
                <a:ext uri="{FF2B5EF4-FFF2-40B4-BE49-F238E27FC236}">
                  <a16:creationId xmlns:a16="http://schemas.microsoft.com/office/drawing/2014/main" id="{946CA473-B9B0-4FC2-8A07-02DABFBEDAA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19236872">
              <a:off x="3090285" y="1003204"/>
              <a:ext cx="488975" cy="381020"/>
            </a:xfrm>
            <a:prstGeom prst="rect">
              <a:avLst/>
            </a:prstGeom>
          </p:spPr>
        </p:pic>
        <p:pic>
          <p:nvPicPr>
            <p:cNvPr id="61" name="Picture 60">
              <a:extLst>
                <a:ext uri="{FF2B5EF4-FFF2-40B4-BE49-F238E27FC236}">
                  <a16:creationId xmlns:a16="http://schemas.microsoft.com/office/drawing/2014/main" id="{6FD28703-68FA-47BE-BBAB-FFEC50BE7ADD}"/>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18118733">
              <a:off x="3404084" y="1433579"/>
              <a:ext cx="488975" cy="381020"/>
            </a:xfrm>
            <a:prstGeom prst="rect">
              <a:avLst/>
            </a:prstGeom>
          </p:spPr>
        </p:pic>
      </p:grpSp>
      <p:grpSp>
        <p:nvGrpSpPr>
          <p:cNvPr id="62" name="Group 61">
            <a:extLst>
              <a:ext uri="{FF2B5EF4-FFF2-40B4-BE49-F238E27FC236}">
                <a16:creationId xmlns:a16="http://schemas.microsoft.com/office/drawing/2014/main" id="{6488683E-EA65-458A-A09D-1F6F3A12A856}"/>
              </a:ext>
            </a:extLst>
          </p:cNvPr>
          <p:cNvGrpSpPr/>
          <p:nvPr/>
        </p:nvGrpSpPr>
        <p:grpSpPr>
          <a:xfrm flipH="1">
            <a:off x="9459569" y="322316"/>
            <a:ext cx="849368" cy="1358262"/>
            <a:chOff x="3242685" y="672340"/>
            <a:chExt cx="849368" cy="1358262"/>
          </a:xfrm>
        </p:grpSpPr>
        <p:pic>
          <p:nvPicPr>
            <p:cNvPr id="63" name="Picture 62">
              <a:extLst>
                <a:ext uri="{FF2B5EF4-FFF2-40B4-BE49-F238E27FC236}">
                  <a16:creationId xmlns:a16="http://schemas.microsoft.com/office/drawing/2014/main" id="{1B4CECD2-DDA5-4D97-8224-27EEBC4C177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603078" y="672340"/>
              <a:ext cx="488975" cy="381020"/>
            </a:xfrm>
            <a:prstGeom prst="rect">
              <a:avLst/>
            </a:prstGeom>
          </p:spPr>
        </p:pic>
        <p:pic>
          <p:nvPicPr>
            <p:cNvPr id="64" name="Picture 63">
              <a:extLst>
                <a:ext uri="{FF2B5EF4-FFF2-40B4-BE49-F238E27FC236}">
                  <a16:creationId xmlns:a16="http://schemas.microsoft.com/office/drawing/2014/main" id="{DF82DC7B-B4C0-42C9-95AC-10B928E6DDC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19236872">
              <a:off x="3242685" y="1165230"/>
              <a:ext cx="488975" cy="381020"/>
            </a:xfrm>
            <a:prstGeom prst="rect">
              <a:avLst/>
            </a:prstGeom>
          </p:spPr>
        </p:pic>
        <p:pic>
          <p:nvPicPr>
            <p:cNvPr id="65" name="Picture 64">
              <a:extLst>
                <a:ext uri="{FF2B5EF4-FFF2-40B4-BE49-F238E27FC236}">
                  <a16:creationId xmlns:a16="http://schemas.microsoft.com/office/drawing/2014/main" id="{03C091FB-E933-4BEA-B368-5A48FC39D8E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18118733">
              <a:off x="3556484" y="1595605"/>
              <a:ext cx="488975" cy="381020"/>
            </a:xfrm>
            <a:prstGeom prst="rect">
              <a:avLst/>
            </a:prstGeom>
          </p:spPr>
        </p:pic>
      </p:grpSp>
      <p:pic>
        <p:nvPicPr>
          <p:cNvPr id="68" name="Picture 67">
            <a:extLst>
              <a:ext uri="{FF2B5EF4-FFF2-40B4-BE49-F238E27FC236}">
                <a16:creationId xmlns:a16="http://schemas.microsoft.com/office/drawing/2014/main" id="{4E4FF709-3A8F-4AAE-AEA4-EFB43A1060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340159" flipH="1">
            <a:off x="10416153" y="739328"/>
            <a:ext cx="544581" cy="439517"/>
          </a:xfrm>
          <a:prstGeom prst="rect">
            <a:avLst/>
          </a:prstGeom>
        </p:spPr>
      </p:pic>
      <p:pic>
        <p:nvPicPr>
          <p:cNvPr id="69" name="Picture 68">
            <a:extLst>
              <a:ext uri="{FF2B5EF4-FFF2-40B4-BE49-F238E27FC236}">
                <a16:creationId xmlns:a16="http://schemas.microsoft.com/office/drawing/2014/main" id="{11A2D4B2-666F-42F4-A16A-67523F5F74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1158450" y="642765"/>
            <a:ext cx="407938" cy="540242"/>
          </a:xfrm>
          <a:prstGeom prst="rect">
            <a:avLst/>
          </a:prstGeom>
        </p:spPr>
      </p:pic>
      <p:pic>
        <p:nvPicPr>
          <p:cNvPr id="70" name="Picture 69">
            <a:extLst>
              <a:ext uri="{FF2B5EF4-FFF2-40B4-BE49-F238E27FC236}">
                <a16:creationId xmlns:a16="http://schemas.microsoft.com/office/drawing/2014/main" id="{1EB3B333-2AE8-4020-AEEC-4A3E9EA5BA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952775" flipH="1">
            <a:off x="11752586" y="579599"/>
            <a:ext cx="410360" cy="586776"/>
          </a:xfrm>
          <a:prstGeom prst="rect">
            <a:avLst/>
          </a:prstGeom>
        </p:spPr>
      </p:pic>
      <p:sp>
        <p:nvSpPr>
          <p:cNvPr id="3" name="Subtitle 2">
            <a:extLst>
              <a:ext uri="{FF2B5EF4-FFF2-40B4-BE49-F238E27FC236}">
                <a16:creationId xmlns:a16="http://schemas.microsoft.com/office/drawing/2014/main" id="{E4CF428F-12F3-4F1C-8155-03240DAF6B51}"/>
              </a:ext>
            </a:extLst>
          </p:cNvPr>
          <p:cNvSpPr>
            <a:spLocks noGrp="1"/>
          </p:cNvSpPr>
          <p:nvPr>
            <p:ph type="subTitle" idx="1"/>
          </p:nvPr>
        </p:nvSpPr>
        <p:spPr>
          <a:xfrm>
            <a:off x="-221554" y="2509937"/>
            <a:ext cx="7561891" cy="548617"/>
          </a:xfrm>
        </p:spPr>
        <p:txBody>
          <a:bodyPr>
            <a:noAutofit/>
          </a:bodyPr>
          <a:lstStyle/>
          <a:p>
            <a:r>
              <a:rPr lang="en-US" sz="4400" b="1" spc="300">
                <a:gradFill flip="none" rotWithShape="1">
                  <a:gsLst>
                    <a:gs pos="0">
                      <a:srgbClr val="FF5050">
                        <a:shade val="30000"/>
                        <a:satMod val="115000"/>
                      </a:srgbClr>
                    </a:gs>
                    <a:gs pos="50000">
                      <a:srgbClr val="FF5050">
                        <a:shade val="67500"/>
                        <a:satMod val="115000"/>
                      </a:srgbClr>
                    </a:gs>
                    <a:gs pos="100000">
                      <a:srgbClr val="FF5050">
                        <a:shade val="100000"/>
                        <a:satMod val="115000"/>
                      </a:srgbClr>
                    </a:gs>
                  </a:gsLst>
                  <a:lin ang="16200000" scaled="1"/>
                  <a:tileRect/>
                </a:gradFill>
                <a:effectLst>
                  <a:outerShdw blurRad="38100" dist="38100" dir="2700000" algn="tl">
                    <a:srgbClr val="000000">
                      <a:alpha val="43137"/>
                    </a:srgbClr>
                  </a:outerShdw>
                </a:effectLst>
                <a:latin typeface="#9Slide07 SVNZero" panose="02040603050506020204" pitchFamily="18" charset="0"/>
              </a:rPr>
              <a:t>NÓNG</a:t>
            </a:r>
            <a:r>
              <a:rPr lang="en-US" sz="4400" b="1" spc="300">
                <a:solidFill>
                  <a:srgbClr val="70391B"/>
                </a:solidFill>
                <a:effectLst>
                  <a:outerShdw blurRad="38100" dist="38100" dir="2700000" algn="tl">
                    <a:srgbClr val="000000">
                      <a:alpha val="43137"/>
                    </a:srgbClr>
                  </a:outerShdw>
                </a:effectLst>
                <a:latin typeface="#9Slide07 SVNZero" panose="02040603050506020204" pitchFamily="18" charset="0"/>
              </a:rPr>
              <a:t> – </a:t>
            </a:r>
            <a:r>
              <a:rPr lang="en-US" sz="4400" b="1" spc="300">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5400000" scaled="1"/>
                  <a:tileRect/>
                </a:gradFill>
                <a:effectLst>
                  <a:outerShdw blurRad="38100" dist="38100" dir="2700000" algn="tl">
                    <a:srgbClr val="000000">
                      <a:alpha val="43137"/>
                    </a:srgbClr>
                  </a:outerShdw>
                </a:effectLst>
                <a:latin typeface="#9Slide07 SVNZero" panose="02040603050506020204" pitchFamily="18" charset="0"/>
              </a:rPr>
              <a:t>LẠNH</a:t>
            </a:r>
          </a:p>
        </p:txBody>
      </p:sp>
      <p:pic>
        <p:nvPicPr>
          <p:cNvPr id="72" name="Picture 71">
            <a:extLst>
              <a:ext uri="{FF2B5EF4-FFF2-40B4-BE49-F238E27FC236}">
                <a16:creationId xmlns:a16="http://schemas.microsoft.com/office/drawing/2014/main" id="{26343D2D-71CD-4CA3-AF96-52A7BE47D17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37114" y="4099991"/>
            <a:ext cx="736102" cy="995167"/>
          </a:xfrm>
          <a:prstGeom prst="rect">
            <a:avLst/>
          </a:prstGeom>
          <a:effectLst>
            <a:outerShdw blurRad="114300" dist="38100" dir="18900000" algn="bl" rotWithShape="0">
              <a:prstClr val="black">
                <a:alpha val="40000"/>
              </a:prstClr>
            </a:outerShdw>
          </a:effectLst>
        </p:spPr>
      </p:pic>
      <p:pic>
        <p:nvPicPr>
          <p:cNvPr id="74" name="Picture 73">
            <a:extLst>
              <a:ext uri="{FF2B5EF4-FFF2-40B4-BE49-F238E27FC236}">
                <a16:creationId xmlns:a16="http://schemas.microsoft.com/office/drawing/2014/main" id="{048786B2-926C-4EF5-A4D0-4DD0E730E0B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753979" y="544094"/>
            <a:ext cx="516462" cy="764002"/>
          </a:xfrm>
          <a:prstGeom prst="rect">
            <a:avLst/>
          </a:prstGeom>
        </p:spPr>
      </p:pic>
      <p:grpSp>
        <p:nvGrpSpPr>
          <p:cNvPr id="75" name="Group 74">
            <a:extLst>
              <a:ext uri="{FF2B5EF4-FFF2-40B4-BE49-F238E27FC236}">
                <a16:creationId xmlns:a16="http://schemas.microsoft.com/office/drawing/2014/main" id="{30F4C2FE-34DB-46BC-8999-9D93BBBC2901}"/>
              </a:ext>
            </a:extLst>
          </p:cNvPr>
          <p:cNvGrpSpPr/>
          <p:nvPr/>
        </p:nvGrpSpPr>
        <p:grpSpPr>
          <a:xfrm flipH="1">
            <a:off x="9621474" y="182272"/>
            <a:ext cx="859949" cy="1172161"/>
            <a:chOff x="-429260" y="4765703"/>
            <a:chExt cx="1140796" cy="1554972"/>
          </a:xfrm>
        </p:grpSpPr>
        <p:pic>
          <p:nvPicPr>
            <p:cNvPr id="76" name="Picture 75">
              <a:extLst>
                <a:ext uri="{FF2B5EF4-FFF2-40B4-BE49-F238E27FC236}">
                  <a16:creationId xmlns:a16="http://schemas.microsoft.com/office/drawing/2014/main" id="{58671139-46DD-4970-BF05-9248CC4D3B9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rot="20631743" flipH="1">
              <a:off x="-159646" y="4765703"/>
              <a:ext cx="501025" cy="1302665"/>
            </a:xfrm>
            <a:prstGeom prst="rect">
              <a:avLst/>
            </a:prstGeom>
          </p:spPr>
        </p:pic>
        <p:pic>
          <p:nvPicPr>
            <p:cNvPr id="77" name="Picture 76">
              <a:extLst>
                <a:ext uri="{FF2B5EF4-FFF2-40B4-BE49-F238E27FC236}">
                  <a16:creationId xmlns:a16="http://schemas.microsoft.com/office/drawing/2014/main" id="{3E51BB1B-67E1-4FBE-A6BE-9248D3D96673}"/>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rot="20815042" flipH="1">
              <a:off x="-429260" y="5384144"/>
              <a:ext cx="1140796" cy="936531"/>
            </a:xfrm>
            <a:prstGeom prst="rect">
              <a:avLst/>
            </a:prstGeom>
          </p:spPr>
        </p:pic>
      </p:grpSp>
      <p:pic>
        <p:nvPicPr>
          <p:cNvPr id="78" name="Picture 77">
            <a:extLst>
              <a:ext uri="{FF2B5EF4-FFF2-40B4-BE49-F238E27FC236}">
                <a16:creationId xmlns:a16="http://schemas.microsoft.com/office/drawing/2014/main" id="{290312CE-5D89-453F-8BFE-8F50BA900E28}"/>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2869" b="91667" l="1474" r="96211">
                        <a14:foregroundMark x1="47158" y1="2596" x2="48211" y2="48497"/>
                        <a14:foregroundMark x1="48211" y1="48497" x2="12842" y2="59973"/>
                        <a14:foregroundMark x1="12842" y1="59973" x2="6105" y2="68306"/>
                        <a14:foregroundMark x1="29474" y1="3142" x2="79789" y2="23907"/>
                        <a14:foregroundMark x1="91368" y1="27869" x2="91368" y2="27869"/>
                        <a14:foregroundMark x1="91368" y1="27869" x2="96211" y2="36612"/>
                        <a14:foregroundMark x1="3368" y1="17486" x2="3368" y2="17486"/>
                        <a14:foregroundMark x1="28421" y1="91667" x2="28421" y2="91667"/>
                        <a14:foregroundMark x1="1474" y1="82104" x2="1474" y2="82104"/>
                      </a14:backgroundRemoval>
                    </a14:imgEffect>
                  </a14:imgLayer>
                </a14:imgProps>
              </a:ext>
              <a:ext uri="{28A0092B-C50C-407E-A947-70E740481C1C}">
                <a14:useLocalDpi xmlns:a14="http://schemas.microsoft.com/office/drawing/2010/main" val="0"/>
              </a:ext>
            </a:extLst>
          </a:blip>
          <a:stretch>
            <a:fillRect/>
          </a:stretch>
        </p:blipFill>
        <p:spPr>
          <a:xfrm rot="20066053">
            <a:off x="11092631" y="585826"/>
            <a:ext cx="671425" cy="741699"/>
          </a:xfrm>
          <a:prstGeom prst="rect">
            <a:avLst/>
          </a:prstGeom>
        </p:spPr>
      </p:pic>
      <p:sp>
        <p:nvSpPr>
          <p:cNvPr id="82" name="Oval 81">
            <a:extLst>
              <a:ext uri="{FF2B5EF4-FFF2-40B4-BE49-F238E27FC236}">
                <a16:creationId xmlns:a16="http://schemas.microsoft.com/office/drawing/2014/main" id="{85F50C69-9FD1-4A2F-9456-5E8AB88965BA}"/>
              </a:ext>
            </a:extLst>
          </p:cNvPr>
          <p:cNvSpPr/>
          <p:nvPr/>
        </p:nvSpPr>
        <p:spPr>
          <a:xfrm>
            <a:off x="713876" y="6089579"/>
            <a:ext cx="1401129" cy="406878"/>
          </a:xfrm>
          <a:prstGeom prst="ellipse">
            <a:avLst/>
          </a:prstGeom>
          <a:solidFill>
            <a:schemeClr val="tx1">
              <a:lumMod val="95000"/>
              <a:lumOff val="5000"/>
              <a:alpha val="39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a:extLst>
              <a:ext uri="{FF2B5EF4-FFF2-40B4-BE49-F238E27FC236}">
                <a16:creationId xmlns:a16="http://schemas.microsoft.com/office/drawing/2014/main" id="{462DAE9D-5E28-41F1-A7D6-C75729F90121}"/>
              </a:ext>
            </a:extLst>
          </p:cNvPr>
          <p:cNvSpPr txBox="1"/>
          <p:nvPr/>
        </p:nvSpPr>
        <p:spPr>
          <a:xfrm>
            <a:off x="9704056" y="2858080"/>
            <a:ext cx="1722186" cy="519351"/>
          </a:xfrm>
          <a:prstGeom prst="ellipse">
            <a:avLst/>
          </a:prstGeom>
          <a:solidFill>
            <a:srgbClr val="D6C0A3"/>
          </a:solidFill>
          <a:ln w="57150">
            <a:solidFill>
              <a:srgbClr val="70391B"/>
            </a:solidFill>
            <a:prstDash val="sysDot"/>
          </a:ln>
        </p:spPr>
        <p:txBody>
          <a:bodyPr wrap="square">
            <a:spAutoFit/>
          </a:bodyPr>
          <a:lstStyle/>
          <a:p>
            <a:pPr algn="ctr"/>
            <a:r>
              <a:rPr kumimoji="0" lang="en-US" i="0" u="none" strike="noStrike" kern="1200" cap="none" spc="0" normalizeH="0" baseline="0" noProof="0">
                <a:ln>
                  <a:noFill/>
                </a:ln>
                <a:solidFill>
                  <a:srgbClr val="70391B"/>
                </a:solidFill>
                <a:effectLst>
                  <a:outerShdw blurRad="38100" dist="38100" dir="2700000" algn="tl">
                    <a:srgbClr val="000000">
                      <a:alpha val="43137"/>
                    </a:srgbClr>
                  </a:outerShdw>
                </a:effectLst>
                <a:uLnTx/>
                <a:uFillTx/>
                <a:latin typeface="#9Slide03 AmpleSoft Bold" panose="02000000000000000000" pitchFamily="2" charset="0"/>
              </a:rPr>
              <a:t>Măng Non</a:t>
            </a:r>
            <a:endParaRPr lang="en-US">
              <a:solidFill>
                <a:srgbClr val="70391B"/>
              </a:solidFill>
              <a:latin typeface="#9Slide03 AmpleSoft Bold" panose="02000000000000000000" pitchFamily="2" charset="0"/>
            </a:endParaRPr>
          </a:p>
        </p:txBody>
      </p:sp>
      <p:sp>
        <p:nvSpPr>
          <p:cNvPr id="92" name="TextBox 91">
            <a:extLst>
              <a:ext uri="{FF2B5EF4-FFF2-40B4-BE49-F238E27FC236}">
                <a16:creationId xmlns:a16="http://schemas.microsoft.com/office/drawing/2014/main" id="{6F087353-A1C8-42C5-B18D-D0ABB4D37D75}"/>
              </a:ext>
            </a:extLst>
          </p:cNvPr>
          <p:cNvSpPr txBox="1"/>
          <p:nvPr/>
        </p:nvSpPr>
        <p:spPr>
          <a:xfrm>
            <a:off x="-758807" y="1756790"/>
            <a:ext cx="5153018" cy="735747"/>
          </a:xfrm>
          <a:prstGeom prst="ellipse">
            <a:avLst/>
          </a:prstGeom>
          <a:noFill/>
        </p:spPr>
        <p:txBody>
          <a:bodyPr wrap="square">
            <a:spAutoFit/>
            <a:scene3d>
              <a:camera prst="orthographicFront"/>
              <a:lightRig rig="threePt" dir="t"/>
            </a:scene3d>
            <a:sp3d extrusionH="57150">
              <a:bevelT w="57150" h="38100" prst="artDeco"/>
            </a:sp3d>
          </a:bodyPr>
          <a:lstStyle/>
          <a:p>
            <a:pPr algn="ctr"/>
            <a:r>
              <a:rPr kumimoji="0" lang="en-US" sz="2800" b="1" i="0" u="none" strike="noStrike" kern="1200" cap="none" spc="0" normalizeH="0" baseline="0" noProof="0">
                <a:solidFill>
                  <a:srgbClr val="002060"/>
                </a:solidFill>
                <a:effectLst>
                  <a:glow rad="63500">
                    <a:schemeClr val="accent5">
                      <a:satMod val="175000"/>
                      <a:alpha val="40000"/>
                    </a:schemeClr>
                  </a:glow>
                  <a:outerShdw blurRad="38100" dist="38100" dir="2700000" algn="tl">
                    <a:srgbClr val="000000">
                      <a:alpha val="43137"/>
                    </a:srgbClr>
                  </a:outerShdw>
                </a:effectLst>
                <a:uLnTx/>
                <a:uFillTx/>
                <a:latin typeface="UVF Mussica Swash" panose="04000000000000000000" pitchFamily="82" charset="0"/>
              </a:rPr>
              <a:t>KHOA HỌC</a:t>
            </a:r>
            <a:endParaRPr lang="en-US" sz="2800" b="1">
              <a:solidFill>
                <a:srgbClr val="002060"/>
              </a:solidFill>
              <a:effectLst>
                <a:glow rad="63500">
                  <a:schemeClr val="accent5">
                    <a:satMod val="175000"/>
                    <a:alpha val="40000"/>
                  </a:schemeClr>
                </a:glow>
                <a:outerShdw blurRad="38100" dist="38100" dir="2700000" algn="tl">
                  <a:srgbClr val="000000">
                    <a:alpha val="43137"/>
                  </a:srgbClr>
                </a:outerShdw>
              </a:effectLst>
              <a:latin typeface="UVF Mussica Swash" panose="04000000000000000000" pitchFamily="82" charset="0"/>
            </a:endParaRPr>
          </a:p>
        </p:txBody>
      </p:sp>
      <p:sp>
        <p:nvSpPr>
          <p:cNvPr id="94" name="TextBox 93">
            <a:extLst>
              <a:ext uri="{FF2B5EF4-FFF2-40B4-BE49-F238E27FC236}">
                <a16:creationId xmlns:a16="http://schemas.microsoft.com/office/drawing/2014/main" id="{F15372FD-7C67-4F5E-B05A-8EF3670476FD}"/>
              </a:ext>
            </a:extLst>
          </p:cNvPr>
          <p:cNvSpPr txBox="1"/>
          <p:nvPr/>
        </p:nvSpPr>
        <p:spPr>
          <a:xfrm>
            <a:off x="626022" y="2486857"/>
            <a:ext cx="2067375" cy="1569660"/>
          </a:xfrm>
          <a:prstGeom prst="rect">
            <a:avLst/>
          </a:prstGeom>
          <a:noFill/>
        </p:spPr>
        <p:txBody>
          <a:bodyPr wrap="square">
            <a:spAutoFit/>
          </a:bodyPr>
          <a:lstStyle/>
          <a:p>
            <a:r>
              <a:rPr kumimoji="0" lang="en-US" sz="9600" b="1" i="0" u="none" strike="noStrike" kern="1200" cap="none" spc="300" normalizeH="0" baseline="0" noProof="0">
                <a:ln>
                  <a:noFill/>
                </a:ln>
                <a:solidFill>
                  <a:srgbClr val="EDE0D4"/>
                </a:solidFill>
                <a:effectLst>
                  <a:outerShdw blurRad="38100" dist="38100" dir="2700000" algn="tl">
                    <a:srgbClr val="000000">
                      <a:alpha val="43137"/>
                    </a:srgbClr>
                  </a:outerShdw>
                </a:effectLst>
                <a:uLnTx/>
                <a:uFillTx/>
                <a:latin typeface="UVF Mussica Swash" panose="04000000000000000000" pitchFamily="82" charset="0"/>
                <a:ea typeface="+mn-ea"/>
                <a:cs typeface="+mn-cs"/>
              </a:rPr>
              <a:t>&amp;</a:t>
            </a:r>
            <a:endParaRPr lang="en-US" sz="9600">
              <a:solidFill>
                <a:srgbClr val="EDE0D4"/>
              </a:solidFill>
            </a:endParaRPr>
          </a:p>
        </p:txBody>
      </p:sp>
      <p:sp>
        <p:nvSpPr>
          <p:cNvPr id="98" name="Title 1">
            <a:extLst>
              <a:ext uri="{FF2B5EF4-FFF2-40B4-BE49-F238E27FC236}">
                <a16:creationId xmlns:a16="http://schemas.microsoft.com/office/drawing/2014/main" id="{14F74F37-2CD2-40B1-B94A-841C0E75CC71}"/>
              </a:ext>
            </a:extLst>
          </p:cNvPr>
          <p:cNvSpPr txBox="1">
            <a:spLocks/>
          </p:cNvSpPr>
          <p:nvPr/>
        </p:nvSpPr>
        <p:spPr>
          <a:xfrm>
            <a:off x="2106471" y="6143925"/>
            <a:ext cx="8594382" cy="60073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3600" kern="1200">
                <a:solidFill>
                  <a:schemeClr val="bg1">
                    <a:lumMod val="95000"/>
                  </a:schemeClr>
                </a:solidFill>
                <a:latin typeface="KG Broken Vessels Sketch" pitchFamily="2" charset="0"/>
                <a:ea typeface="+mj-ea"/>
                <a:cs typeface="+mj-cs"/>
              </a:defRPr>
            </a:lvl1pPr>
          </a:lstStyle>
          <a:p>
            <a:r>
              <a:rPr lang="en-US" sz="2800" b="1">
                <a:solidFill>
                  <a:srgbClr val="EDE0D4"/>
                </a:solidFill>
                <a:effectLst>
                  <a:outerShdw blurRad="38100" dist="38100" dir="2700000" algn="tl">
                    <a:srgbClr val="000000">
                      <a:alpha val="43137"/>
                    </a:srgbClr>
                  </a:outerShdw>
                </a:effectLst>
                <a:latin typeface="#9Slide05 ButterScotch" pitchFamily="2" charset="0"/>
              </a:rPr>
              <a:t>All you need to feel better is </a:t>
            </a:r>
            <a:r>
              <a:rPr lang="en-US" sz="2800" b="1">
                <a:solidFill>
                  <a:srgbClr val="EDE0D4"/>
                </a:solidFill>
                <a:effectLst>
                  <a:outerShdw blurRad="38100" dist="38100" dir="2700000" algn="tl">
                    <a:srgbClr val="000000">
                      <a:alpha val="43137"/>
                    </a:srgbClr>
                  </a:outerShdw>
                </a:effectLst>
                <a:latin typeface="UVF Mussica Swash" panose="04000000000000000000" pitchFamily="82" charset="0"/>
              </a:rPr>
              <a:t>Măng Non</a:t>
            </a:r>
          </a:p>
        </p:txBody>
      </p:sp>
      <p:sp>
        <p:nvSpPr>
          <p:cNvPr id="96" name="TextBox 95">
            <a:extLst>
              <a:ext uri="{FF2B5EF4-FFF2-40B4-BE49-F238E27FC236}">
                <a16:creationId xmlns:a16="http://schemas.microsoft.com/office/drawing/2014/main" id="{41C566FE-50BC-4738-AB04-14672B15158B}"/>
              </a:ext>
            </a:extLst>
          </p:cNvPr>
          <p:cNvSpPr txBox="1"/>
          <p:nvPr/>
        </p:nvSpPr>
        <p:spPr>
          <a:xfrm>
            <a:off x="41792" y="3093354"/>
            <a:ext cx="7035198" cy="1298112"/>
          </a:xfrm>
          <a:prstGeom prst="rect">
            <a:avLst/>
          </a:prstGeom>
          <a:noFill/>
          <a:effectLst>
            <a:glow rad="63500">
              <a:schemeClr val="accent4">
                <a:satMod val="175000"/>
                <a:alpha val="40000"/>
              </a:schemeClr>
            </a:glow>
          </a:effectLst>
        </p:spPr>
        <p:txBody>
          <a:bodyPr wrap="square">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8200" b="1" i="0" u="none" strike="noStrike" kern="1200" cap="none" spc="300" normalizeH="0" baseline="0" noProof="0">
                <a:ln>
                  <a:noFill/>
                </a:ln>
                <a:gradFill flip="none" rotWithShape="1">
                  <a:gsLst>
                    <a:gs pos="0">
                      <a:srgbClr val="70391B">
                        <a:shade val="30000"/>
                        <a:satMod val="115000"/>
                      </a:srgbClr>
                    </a:gs>
                    <a:gs pos="50000">
                      <a:srgbClr val="70391B">
                        <a:shade val="67500"/>
                        <a:satMod val="115000"/>
                      </a:srgbClr>
                    </a:gs>
                    <a:gs pos="100000">
                      <a:srgbClr val="70391B">
                        <a:shade val="100000"/>
                        <a:satMod val="115000"/>
                      </a:srgbClr>
                    </a:gs>
                  </a:gsLst>
                  <a:lin ang="16200000" scaled="1"/>
                  <a:tileRect/>
                </a:gradFill>
                <a:effectLst>
                  <a:glow rad="63500">
                    <a:schemeClr val="accent2">
                      <a:satMod val="175000"/>
                      <a:alpha val="40000"/>
                    </a:schemeClr>
                  </a:glow>
                  <a:outerShdw blurRad="38100" dist="38100" dir="2700000" algn="tl">
                    <a:srgbClr val="000000">
                      <a:alpha val="43137"/>
                    </a:srgbClr>
                  </a:outerShdw>
                </a:effectLst>
                <a:uLnTx/>
                <a:uFillTx/>
                <a:latin typeface="#9Slide05 SVNKitten" pitchFamily="2" charset="0"/>
                <a:ea typeface="+mn-ea"/>
                <a:cs typeface="+mn-cs"/>
              </a:rPr>
              <a:t>Nhiệt độ</a:t>
            </a:r>
            <a:endParaRPr kumimoji="0" lang="en-US" sz="8200" b="1" i="0" u="none" strike="noStrike" kern="1200" cap="none" spc="300" normalizeH="0" baseline="0" noProof="0" dirty="0">
              <a:ln>
                <a:noFill/>
              </a:ln>
              <a:gradFill flip="none" rotWithShape="1">
                <a:gsLst>
                  <a:gs pos="0">
                    <a:srgbClr val="70391B">
                      <a:shade val="30000"/>
                      <a:satMod val="115000"/>
                    </a:srgbClr>
                  </a:gs>
                  <a:gs pos="50000">
                    <a:srgbClr val="70391B">
                      <a:shade val="67500"/>
                      <a:satMod val="115000"/>
                    </a:srgbClr>
                  </a:gs>
                  <a:gs pos="100000">
                    <a:srgbClr val="70391B">
                      <a:shade val="100000"/>
                      <a:satMod val="115000"/>
                    </a:srgbClr>
                  </a:gs>
                </a:gsLst>
                <a:lin ang="16200000" scaled="1"/>
                <a:tileRect/>
              </a:gradFill>
              <a:effectLst>
                <a:glow rad="63500">
                  <a:schemeClr val="accent2">
                    <a:satMod val="175000"/>
                    <a:alpha val="40000"/>
                  </a:schemeClr>
                </a:glow>
                <a:outerShdw blurRad="38100" dist="38100" dir="2700000" algn="tl">
                  <a:srgbClr val="000000">
                    <a:alpha val="43137"/>
                  </a:srgbClr>
                </a:outerShdw>
              </a:effectLst>
              <a:uLnTx/>
              <a:uFillTx/>
              <a:latin typeface="#9Slide05 SVNKitten" pitchFamily="2" charset="0"/>
              <a:ea typeface="+mn-ea"/>
              <a:cs typeface="+mn-cs"/>
            </a:endParaRPr>
          </a:p>
        </p:txBody>
      </p:sp>
      <p:pic>
        <p:nvPicPr>
          <p:cNvPr id="8" name="Picture 7">
            <a:extLst>
              <a:ext uri="{FF2B5EF4-FFF2-40B4-BE49-F238E27FC236}">
                <a16:creationId xmlns:a16="http://schemas.microsoft.com/office/drawing/2014/main" id="{B9673379-815E-4F2B-8735-EC1F69DC5C6F}"/>
              </a:ext>
            </a:extLst>
          </p:cNvPr>
          <p:cNvPicPr>
            <a:picLocks noChangeAspect="1"/>
          </p:cNvPicPr>
          <p:nvPr/>
        </p:nvPicPr>
        <p:blipFill>
          <a:blip r:embed="rId14"/>
          <a:stretch>
            <a:fillRect/>
          </a:stretch>
        </p:blipFill>
        <p:spPr>
          <a:xfrm>
            <a:off x="5615171" y="2656547"/>
            <a:ext cx="3090940" cy="2438611"/>
          </a:xfrm>
          <a:prstGeom prst="rect">
            <a:avLst/>
          </a:prstGeom>
        </p:spPr>
      </p:pic>
      <p:pic>
        <p:nvPicPr>
          <p:cNvPr id="32" name="Picture 31">
            <a:extLst>
              <a:ext uri="{FF2B5EF4-FFF2-40B4-BE49-F238E27FC236}">
                <a16:creationId xmlns:a16="http://schemas.microsoft.com/office/drawing/2014/main" id="{98890433-E831-4684-BD2A-162C3F7E3A3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flipH="1">
            <a:off x="3563225" y="4473445"/>
            <a:ext cx="929331" cy="663514"/>
          </a:xfrm>
          <a:prstGeom prst="rect">
            <a:avLst/>
          </a:prstGeom>
          <a:effectLst>
            <a:outerShdw blurRad="114300" dist="38100" dir="18900000" algn="bl" rotWithShape="0">
              <a:prstClr val="black">
                <a:alpha val="40000"/>
              </a:prstClr>
            </a:outerShdw>
          </a:effectLst>
        </p:spPr>
      </p:pic>
      <p:pic>
        <p:nvPicPr>
          <p:cNvPr id="33" name="Picture 32">
            <a:extLst>
              <a:ext uri="{FF2B5EF4-FFF2-40B4-BE49-F238E27FC236}">
                <a16:creationId xmlns:a16="http://schemas.microsoft.com/office/drawing/2014/main" id="{AD1A3AB0-8260-4E24-80F2-025A6DD5A65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492556" y="4915520"/>
            <a:ext cx="644558" cy="190510"/>
          </a:xfrm>
          <a:prstGeom prst="rect">
            <a:avLst/>
          </a:prstGeom>
          <a:effectLst>
            <a:outerShdw blurRad="114300" dist="38100" dir="18900000" algn="bl" rotWithShape="0">
              <a:prstClr val="black">
                <a:alpha val="40000"/>
              </a:prstClr>
            </a:outerShdw>
          </a:effectLst>
        </p:spPr>
      </p:pic>
    </p:spTree>
    <p:extLst>
      <p:ext uri="{BB962C8B-B14F-4D97-AF65-F5344CB8AC3E}">
        <p14:creationId xmlns:p14="http://schemas.microsoft.com/office/powerpoint/2010/main" val="1063716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barn(outHorizontal)">
                                      <p:cBhvr>
                                        <p:cTn id="7" dur="500"/>
                                        <p:tgtEl>
                                          <p:spTgt spid="94"/>
                                        </p:tgtEl>
                                      </p:cBhvr>
                                    </p:animEffect>
                                  </p:childTnLst>
                                </p:cTn>
                              </p:par>
                            </p:childTnLst>
                          </p:cTn>
                        </p:par>
                        <p:par>
                          <p:cTn id="8" fill="hold">
                            <p:stCondLst>
                              <p:cond delay="500"/>
                            </p:stCondLst>
                            <p:childTnLst>
                              <p:par>
                                <p:cTn id="9" presetID="37" presetClass="entr" presetSubtype="0" fill="hold" grpId="1" nodeType="afterEffect">
                                  <p:stCondLst>
                                    <p:cond delay="0"/>
                                  </p:stCondLst>
                                  <p:childTnLst>
                                    <p:set>
                                      <p:cBhvr>
                                        <p:cTn id="10" dur="1" fill="hold">
                                          <p:stCondLst>
                                            <p:cond delay="0"/>
                                          </p:stCondLst>
                                        </p:cTn>
                                        <p:tgtEl>
                                          <p:spTgt spid="96"/>
                                        </p:tgtEl>
                                        <p:attrNameLst>
                                          <p:attrName>style.visibility</p:attrName>
                                        </p:attrNameLst>
                                      </p:cBhvr>
                                      <p:to>
                                        <p:strVal val="visible"/>
                                      </p:to>
                                    </p:set>
                                    <p:animEffect transition="in" filter="fade">
                                      <p:cBhvr>
                                        <p:cTn id="11" dur="1000"/>
                                        <p:tgtEl>
                                          <p:spTgt spid="96"/>
                                        </p:tgtEl>
                                      </p:cBhvr>
                                    </p:animEffect>
                                    <p:anim calcmode="lin" valueType="num">
                                      <p:cBhvr>
                                        <p:cTn id="12" dur="1000" fill="hold"/>
                                        <p:tgtEl>
                                          <p:spTgt spid="96"/>
                                        </p:tgtEl>
                                        <p:attrNameLst>
                                          <p:attrName>ppt_x</p:attrName>
                                        </p:attrNameLst>
                                      </p:cBhvr>
                                      <p:tavLst>
                                        <p:tav tm="0">
                                          <p:val>
                                            <p:strVal val="#ppt_x"/>
                                          </p:val>
                                        </p:tav>
                                        <p:tav tm="100000">
                                          <p:val>
                                            <p:strVal val="#ppt_x"/>
                                          </p:val>
                                        </p:tav>
                                      </p:tavLst>
                                    </p:anim>
                                    <p:anim calcmode="lin" valueType="num">
                                      <p:cBhvr>
                                        <p:cTn id="13" dur="900" decel="100000" fill="hold"/>
                                        <p:tgtEl>
                                          <p:spTgt spid="96"/>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9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96"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C8D69-7308-487F-9BE7-1A7DA034D6BF}"/>
              </a:ext>
            </a:extLst>
          </p:cNvPr>
          <p:cNvSpPr>
            <a:spLocks noGrp="1"/>
          </p:cNvSpPr>
          <p:nvPr>
            <p:ph type="title"/>
          </p:nvPr>
        </p:nvSpPr>
        <p:spPr>
          <a:xfrm>
            <a:off x="4344370" y="518274"/>
            <a:ext cx="3716617" cy="1325563"/>
          </a:xfrm>
        </p:spPr>
        <p:txBody>
          <a:bodyPr/>
          <a:lstStyle/>
          <a:p>
            <a:r>
              <a:rPr lang="en-US" sz="5400">
                <a:latin typeface="#9Slide04 Goku Stencil" pitchFamily="2" charset="0"/>
              </a:rPr>
              <a:t>Thí nghiệm</a:t>
            </a:r>
          </a:p>
        </p:txBody>
      </p:sp>
      <p:pic>
        <p:nvPicPr>
          <p:cNvPr id="3" name="Picture 9" descr="kien7">
            <a:extLst>
              <a:ext uri="{FF2B5EF4-FFF2-40B4-BE49-F238E27FC236}">
                <a16:creationId xmlns:a16="http://schemas.microsoft.com/office/drawing/2014/main" id="{785F80FF-4859-4A33-A95D-108A9ADEADA6}"/>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1652" r="1826" b="5391"/>
          <a:stretch/>
        </p:blipFill>
        <p:spPr bwMode="auto">
          <a:xfrm>
            <a:off x="1866899" y="4267086"/>
            <a:ext cx="8458200" cy="20726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4D0F84C8-B5B9-4FEA-AC5F-892CBEB5C135}"/>
              </a:ext>
            </a:extLst>
          </p:cNvPr>
          <p:cNvGrpSpPr/>
          <p:nvPr/>
        </p:nvGrpSpPr>
        <p:grpSpPr>
          <a:xfrm>
            <a:off x="2648379" y="6001016"/>
            <a:ext cx="662151" cy="718130"/>
            <a:chOff x="2821683" y="3258914"/>
            <a:chExt cx="662151" cy="718130"/>
          </a:xfrm>
        </p:grpSpPr>
        <p:grpSp>
          <p:nvGrpSpPr>
            <p:cNvPr id="5" name="Group 4">
              <a:extLst>
                <a:ext uri="{FF2B5EF4-FFF2-40B4-BE49-F238E27FC236}">
                  <a16:creationId xmlns:a16="http://schemas.microsoft.com/office/drawing/2014/main" id="{0F3024AA-4E93-4F35-863B-037F51D764C4}"/>
                </a:ext>
              </a:extLst>
            </p:cNvPr>
            <p:cNvGrpSpPr/>
            <p:nvPr/>
          </p:nvGrpSpPr>
          <p:grpSpPr>
            <a:xfrm>
              <a:off x="2821683" y="3258914"/>
              <a:ext cx="662151" cy="718130"/>
              <a:chOff x="3126827" y="5623035"/>
              <a:chExt cx="662151" cy="718130"/>
            </a:xfrm>
            <a:effectLst>
              <a:outerShdw blurRad="50800" dist="38100" dir="8100000" algn="tr" rotWithShape="0">
                <a:prstClr val="black">
                  <a:alpha val="40000"/>
                </a:prstClr>
              </a:outerShdw>
            </a:effectLst>
          </p:grpSpPr>
          <p:sp>
            <p:nvSpPr>
              <p:cNvPr id="7" name="Oval 6">
                <a:extLst>
                  <a:ext uri="{FF2B5EF4-FFF2-40B4-BE49-F238E27FC236}">
                    <a16:creationId xmlns:a16="http://schemas.microsoft.com/office/drawing/2014/main" id="{B4E9B66B-F5D6-4F50-9678-235D8837F7E2}"/>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1A2CF646-74FD-4B95-99C6-E0C696EBB011}"/>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5FE2140-2E2E-4BE5-87C9-ACEF697A978D}"/>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TextBox 5">
              <a:extLst>
                <a:ext uri="{FF2B5EF4-FFF2-40B4-BE49-F238E27FC236}">
                  <a16:creationId xmlns:a16="http://schemas.microsoft.com/office/drawing/2014/main" id="{B6439685-32B9-4828-87BA-27A37A9F2A8A}"/>
                </a:ext>
              </a:extLst>
            </p:cNvPr>
            <p:cNvSpPr txBox="1"/>
            <p:nvPr/>
          </p:nvSpPr>
          <p:spPr>
            <a:xfrm>
              <a:off x="2999901" y="3321902"/>
              <a:ext cx="365758"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1</a:t>
              </a:r>
              <a:endParaRPr lang="en-US" sz="2500"/>
            </a:p>
          </p:txBody>
        </p:sp>
      </p:grpSp>
      <p:grpSp>
        <p:nvGrpSpPr>
          <p:cNvPr id="10" name="Group 9">
            <a:extLst>
              <a:ext uri="{FF2B5EF4-FFF2-40B4-BE49-F238E27FC236}">
                <a16:creationId xmlns:a16="http://schemas.microsoft.com/office/drawing/2014/main" id="{AA77CFCC-1B69-4F01-8D34-7B6087FC5D01}"/>
              </a:ext>
            </a:extLst>
          </p:cNvPr>
          <p:cNvGrpSpPr/>
          <p:nvPr/>
        </p:nvGrpSpPr>
        <p:grpSpPr>
          <a:xfrm>
            <a:off x="4763439" y="6031921"/>
            <a:ext cx="662151" cy="718130"/>
            <a:chOff x="5078966" y="3261330"/>
            <a:chExt cx="662151" cy="718130"/>
          </a:xfrm>
        </p:grpSpPr>
        <p:grpSp>
          <p:nvGrpSpPr>
            <p:cNvPr id="11" name="Group 10">
              <a:extLst>
                <a:ext uri="{FF2B5EF4-FFF2-40B4-BE49-F238E27FC236}">
                  <a16:creationId xmlns:a16="http://schemas.microsoft.com/office/drawing/2014/main" id="{01DA0D4D-CD96-4C2E-9FC7-A52359E03498}"/>
                </a:ext>
              </a:extLst>
            </p:cNvPr>
            <p:cNvGrpSpPr/>
            <p:nvPr/>
          </p:nvGrpSpPr>
          <p:grpSpPr>
            <a:xfrm>
              <a:off x="5078966" y="3261330"/>
              <a:ext cx="662151" cy="718130"/>
              <a:chOff x="3126827" y="5623035"/>
              <a:chExt cx="662151" cy="718130"/>
            </a:xfrm>
            <a:effectLst>
              <a:outerShdw blurRad="50800" dist="38100" dir="8100000" algn="tr" rotWithShape="0">
                <a:prstClr val="black">
                  <a:alpha val="40000"/>
                </a:prstClr>
              </a:outerShdw>
            </a:effectLst>
          </p:grpSpPr>
          <p:sp>
            <p:nvSpPr>
              <p:cNvPr id="13" name="Oval 12">
                <a:extLst>
                  <a:ext uri="{FF2B5EF4-FFF2-40B4-BE49-F238E27FC236}">
                    <a16:creationId xmlns:a16="http://schemas.microsoft.com/office/drawing/2014/main" id="{C08F804D-4E8D-4D52-8EE9-DFB6C39A1DB7}"/>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1CBFD9C4-0293-4168-8FCB-65A2B65A5F5D}"/>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CA86937B-3174-4D73-87ED-409CE51418F7}"/>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TextBox 11">
              <a:extLst>
                <a:ext uri="{FF2B5EF4-FFF2-40B4-BE49-F238E27FC236}">
                  <a16:creationId xmlns:a16="http://schemas.microsoft.com/office/drawing/2014/main" id="{6E6D326A-A119-474B-A629-0E47E0BB9B33}"/>
                </a:ext>
              </a:extLst>
            </p:cNvPr>
            <p:cNvSpPr txBox="1"/>
            <p:nvPr/>
          </p:nvSpPr>
          <p:spPr>
            <a:xfrm>
              <a:off x="5228944" y="3345894"/>
              <a:ext cx="365758"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2</a:t>
              </a:r>
              <a:endParaRPr lang="en-US" sz="2500"/>
            </a:p>
          </p:txBody>
        </p:sp>
      </p:grpSp>
      <p:grpSp>
        <p:nvGrpSpPr>
          <p:cNvPr id="16" name="Group 15">
            <a:extLst>
              <a:ext uri="{FF2B5EF4-FFF2-40B4-BE49-F238E27FC236}">
                <a16:creationId xmlns:a16="http://schemas.microsoft.com/office/drawing/2014/main" id="{1B926ED7-0295-4131-807F-5EF7FA5B219E}"/>
              </a:ext>
            </a:extLst>
          </p:cNvPr>
          <p:cNvGrpSpPr/>
          <p:nvPr/>
        </p:nvGrpSpPr>
        <p:grpSpPr>
          <a:xfrm>
            <a:off x="6878499" y="5995947"/>
            <a:ext cx="662151" cy="718130"/>
            <a:chOff x="7103925" y="3247701"/>
            <a:chExt cx="662151" cy="718130"/>
          </a:xfrm>
        </p:grpSpPr>
        <p:grpSp>
          <p:nvGrpSpPr>
            <p:cNvPr id="17" name="Group 16">
              <a:extLst>
                <a:ext uri="{FF2B5EF4-FFF2-40B4-BE49-F238E27FC236}">
                  <a16:creationId xmlns:a16="http://schemas.microsoft.com/office/drawing/2014/main" id="{2D6EB314-10BF-4DE5-9305-767FB3772BF4}"/>
                </a:ext>
              </a:extLst>
            </p:cNvPr>
            <p:cNvGrpSpPr/>
            <p:nvPr/>
          </p:nvGrpSpPr>
          <p:grpSpPr>
            <a:xfrm>
              <a:off x="7103925" y="3247701"/>
              <a:ext cx="662151" cy="718130"/>
              <a:chOff x="3126827" y="5623035"/>
              <a:chExt cx="662151" cy="718130"/>
            </a:xfrm>
            <a:effectLst>
              <a:outerShdw blurRad="50800" dist="38100" dir="8100000" algn="tr" rotWithShape="0">
                <a:prstClr val="black">
                  <a:alpha val="40000"/>
                </a:prstClr>
              </a:outerShdw>
            </a:effectLst>
          </p:grpSpPr>
          <p:sp>
            <p:nvSpPr>
              <p:cNvPr id="19" name="Oval 18">
                <a:extLst>
                  <a:ext uri="{FF2B5EF4-FFF2-40B4-BE49-F238E27FC236}">
                    <a16:creationId xmlns:a16="http://schemas.microsoft.com/office/drawing/2014/main" id="{74511FF5-FF23-4EE0-8092-DE4CEC397E44}"/>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6921595E-D726-4C48-8DBE-F05DC7F8F5E8}"/>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F66D5633-7AD0-45BD-84C4-E71779E9C70F}"/>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8" name="TextBox 17">
              <a:extLst>
                <a:ext uri="{FF2B5EF4-FFF2-40B4-BE49-F238E27FC236}">
                  <a16:creationId xmlns:a16="http://schemas.microsoft.com/office/drawing/2014/main" id="{7B0B7D45-225B-4093-BCBE-4BB9898C5F4E}"/>
                </a:ext>
              </a:extLst>
            </p:cNvPr>
            <p:cNvSpPr txBox="1"/>
            <p:nvPr/>
          </p:nvSpPr>
          <p:spPr>
            <a:xfrm>
              <a:off x="7238629" y="3353878"/>
              <a:ext cx="365758"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3</a:t>
              </a:r>
              <a:endParaRPr lang="en-US" sz="2500"/>
            </a:p>
          </p:txBody>
        </p:sp>
      </p:grpSp>
      <p:grpSp>
        <p:nvGrpSpPr>
          <p:cNvPr id="22" name="Group 21">
            <a:extLst>
              <a:ext uri="{FF2B5EF4-FFF2-40B4-BE49-F238E27FC236}">
                <a16:creationId xmlns:a16="http://schemas.microsoft.com/office/drawing/2014/main" id="{026A4CCA-B429-456C-A03A-E98D5EBC253F}"/>
              </a:ext>
            </a:extLst>
          </p:cNvPr>
          <p:cNvGrpSpPr/>
          <p:nvPr/>
        </p:nvGrpSpPr>
        <p:grpSpPr>
          <a:xfrm>
            <a:off x="8993559" y="6031921"/>
            <a:ext cx="662151" cy="718130"/>
            <a:chOff x="10276079" y="3089855"/>
            <a:chExt cx="662151" cy="718130"/>
          </a:xfrm>
        </p:grpSpPr>
        <p:grpSp>
          <p:nvGrpSpPr>
            <p:cNvPr id="23" name="Group 22">
              <a:extLst>
                <a:ext uri="{FF2B5EF4-FFF2-40B4-BE49-F238E27FC236}">
                  <a16:creationId xmlns:a16="http://schemas.microsoft.com/office/drawing/2014/main" id="{6EC08DF0-B24E-4E1C-ACDE-86EA26926927}"/>
                </a:ext>
              </a:extLst>
            </p:cNvPr>
            <p:cNvGrpSpPr/>
            <p:nvPr/>
          </p:nvGrpSpPr>
          <p:grpSpPr>
            <a:xfrm>
              <a:off x="10276079" y="3089855"/>
              <a:ext cx="662151" cy="718130"/>
              <a:chOff x="3126827" y="5623035"/>
              <a:chExt cx="662151" cy="718130"/>
            </a:xfrm>
            <a:effectLst>
              <a:outerShdw blurRad="50800" dist="38100" dir="8100000" algn="tr" rotWithShape="0">
                <a:prstClr val="black">
                  <a:alpha val="40000"/>
                </a:prstClr>
              </a:outerShdw>
            </a:effectLst>
          </p:grpSpPr>
          <p:sp>
            <p:nvSpPr>
              <p:cNvPr id="25" name="Oval 24">
                <a:extLst>
                  <a:ext uri="{FF2B5EF4-FFF2-40B4-BE49-F238E27FC236}">
                    <a16:creationId xmlns:a16="http://schemas.microsoft.com/office/drawing/2014/main" id="{1DF873C6-4752-4731-B4F5-0121B5480F9F}"/>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5B041D1F-E916-4CDE-BEB4-BB1EFADF2C8F}"/>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38AFE1D1-6988-4D2F-A2F6-04AE7207F0E7}"/>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4" name="TextBox 23">
              <a:extLst>
                <a:ext uri="{FF2B5EF4-FFF2-40B4-BE49-F238E27FC236}">
                  <a16:creationId xmlns:a16="http://schemas.microsoft.com/office/drawing/2014/main" id="{1B04FA19-91CD-48A1-B72A-000834B5EA0F}"/>
                </a:ext>
              </a:extLst>
            </p:cNvPr>
            <p:cNvSpPr txBox="1"/>
            <p:nvPr/>
          </p:nvSpPr>
          <p:spPr>
            <a:xfrm>
              <a:off x="10385412" y="3156086"/>
              <a:ext cx="365758"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4</a:t>
              </a:r>
              <a:endParaRPr lang="en-US" sz="2500"/>
            </a:p>
          </p:txBody>
        </p:sp>
      </p:grpSp>
      <p:sp>
        <p:nvSpPr>
          <p:cNvPr id="30" name="TextBox 29">
            <a:extLst>
              <a:ext uri="{FF2B5EF4-FFF2-40B4-BE49-F238E27FC236}">
                <a16:creationId xmlns:a16="http://schemas.microsoft.com/office/drawing/2014/main" id="{1E4DAEF7-0719-441B-90BB-1E98F613DD7F}"/>
              </a:ext>
            </a:extLst>
          </p:cNvPr>
          <p:cNvSpPr txBox="1"/>
          <p:nvPr/>
        </p:nvSpPr>
        <p:spPr>
          <a:xfrm>
            <a:off x="411478" y="2147520"/>
            <a:ext cx="11582400" cy="1815882"/>
          </a:xfrm>
          <a:prstGeom prst="rect">
            <a:avLst/>
          </a:prstGeom>
          <a:noFill/>
        </p:spPr>
        <p:txBody>
          <a:bodyPr wrap="square">
            <a:spAutoFit/>
          </a:bodyPr>
          <a:lstStyle/>
          <a:p>
            <a:pPr algn="just"/>
            <a:r>
              <a:rPr lang="en-US" altLang="vi-VN" sz="2800" b="1">
                <a:solidFill>
                  <a:schemeClr val="bg1"/>
                </a:solidFill>
                <a:latin typeface="UVF TypoSlabserif" panose="02000403050000020004" pitchFamily="2" charset="0"/>
                <a:ea typeface="UVF Typewriterhand" panose="02000603000000000000" pitchFamily="2" charset="0"/>
              </a:rPr>
              <a:t>Nước trong 4 khay ban đầu như nhau. Đổ một ít nước sôi vào khay số 1 và cho vài viên đá lạnh vào khay số 4. Nhúng tay vào khay 1, 4 rồi sau đó chuyền tay ngay vào khay 2, 3. Hai khay 2, 3 lúc này nhiệt độ như nhau, nhưng chúng ta có cảm thấy còn đúng như vậy không?</a:t>
            </a:r>
          </a:p>
        </p:txBody>
      </p:sp>
    </p:spTree>
    <p:extLst>
      <p:ext uri="{BB962C8B-B14F-4D97-AF65-F5344CB8AC3E}">
        <p14:creationId xmlns:p14="http://schemas.microsoft.com/office/powerpoint/2010/main" val="1815449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randombar(horizontal)">
                                      <p:cBhvr>
                                        <p:cTn id="16" dur="500"/>
                                        <p:tgtEl>
                                          <p:spTgt spid="16"/>
                                        </p:tgtEl>
                                      </p:cBhvr>
                                    </p:animEffect>
                                  </p:childTnLst>
                                </p:cTn>
                              </p:par>
                              <p:par>
                                <p:cTn id="17" presetID="14" presetClass="entr" presetSubtype="1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randombar(horizontal)">
                                      <p:cBhvr>
                                        <p:cTn id="19" dur="500"/>
                                        <p:tgtEl>
                                          <p:spTgt spid="22"/>
                                        </p:tgtEl>
                                      </p:cBhvr>
                                    </p:animEffect>
                                  </p:childTnLst>
                                </p:cTn>
                              </p:par>
                            </p:childTnLst>
                          </p:cTn>
                        </p:par>
                        <p:par>
                          <p:cTn id="20" fill="hold">
                            <p:stCondLst>
                              <p:cond delay="500"/>
                            </p:stCondLst>
                            <p:childTnLst>
                              <p:par>
                                <p:cTn id="21" presetID="16" presetClass="entr" presetSubtype="21" fill="hold" grpId="0"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barn(inVertical)">
                                      <p:cBhvr>
                                        <p:cTn id="2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C1CEB-2FA5-44F9-87EE-6ED691F601AA}"/>
              </a:ext>
            </a:extLst>
          </p:cNvPr>
          <p:cNvSpPr>
            <a:spLocks noGrp="1"/>
          </p:cNvSpPr>
          <p:nvPr>
            <p:ph type="title"/>
          </p:nvPr>
        </p:nvSpPr>
        <p:spPr>
          <a:xfrm>
            <a:off x="835451" y="170734"/>
            <a:ext cx="8469109" cy="960323"/>
          </a:xfrm>
        </p:spPr>
        <p:txBody>
          <a:bodyPr/>
          <a:lstStyle/>
          <a:p>
            <a:r>
              <a:rPr lang="en-US">
                <a:solidFill>
                  <a:schemeClr val="bg1"/>
                </a:solidFill>
                <a:latin typeface="SVN-Transformer" pitchFamily="2" charset="0"/>
              </a:rPr>
              <a:t>Kết luận</a:t>
            </a:r>
            <a:endParaRPr lang="en-US" dirty="0">
              <a:solidFill>
                <a:schemeClr val="bg1"/>
              </a:solidFill>
              <a:latin typeface="SVN-Transformer" pitchFamily="2" charset="0"/>
            </a:endParaRPr>
          </a:p>
        </p:txBody>
      </p:sp>
      <p:pic>
        <p:nvPicPr>
          <p:cNvPr id="7" name="Picture 6">
            <a:extLst>
              <a:ext uri="{FF2B5EF4-FFF2-40B4-BE49-F238E27FC236}">
                <a16:creationId xmlns:a16="http://schemas.microsoft.com/office/drawing/2014/main" id="{9E0FDD24-1981-49E0-9E2A-96173042E8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3672" y="432069"/>
            <a:ext cx="488975" cy="381020"/>
          </a:xfrm>
          <a:prstGeom prst="rect">
            <a:avLst/>
          </a:prstGeom>
        </p:spPr>
      </p:pic>
      <p:pic>
        <p:nvPicPr>
          <p:cNvPr id="8" name="Picture 7">
            <a:extLst>
              <a:ext uri="{FF2B5EF4-FFF2-40B4-BE49-F238E27FC236}">
                <a16:creationId xmlns:a16="http://schemas.microsoft.com/office/drawing/2014/main" id="{1254D3F3-296E-4DB0-AD59-74DECF8AC8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8709" y="367682"/>
            <a:ext cx="488975" cy="381020"/>
          </a:xfrm>
          <a:prstGeom prst="rect">
            <a:avLst/>
          </a:prstGeom>
        </p:spPr>
      </p:pic>
      <p:sp>
        <p:nvSpPr>
          <p:cNvPr id="17" name="Text Box 2">
            <a:extLst>
              <a:ext uri="{FF2B5EF4-FFF2-40B4-BE49-F238E27FC236}">
                <a16:creationId xmlns:a16="http://schemas.microsoft.com/office/drawing/2014/main" id="{9636F1A8-6EF8-473C-9B5B-7B3579E16BA2}"/>
              </a:ext>
            </a:extLst>
          </p:cNvPr>
          <p:cNvSpPr txBox="1">
            <a:spLocks noChangeArrowheads="1"/>
          </p:cNvSpPr>
          <p:nvPr/>
        </p:nvSpPr>
        <p:spPr bwMode="auto">
          <a:xfrm>
            <a:off x="594812" y="2172784"/>
            <a:ext cx="8950386" cy="1231106"/>
          </a:xfrm>
          <a:prstGeom prst="rect">
            <a:avLst/>
          </a:prstGeom>
          <a:noFill/>
          <a:ln w="9525">
            <a:noFill/>
            <a:miter lim="800000"/>
            <a:headEnd/>
            <a:tailEnd/>
          </a:ln>
        </p:spPr>
        <p:txBody>
          <a:bodyPr wrap="square">
            <a:spAutoFit/>
          </a:bodyPr>
          <a:lstStyle/>
          <a:p>
            <a:pPr marL="342900" indent="-342900" algn="just">
              <a:spcBef>
                <a:spcPct val="50000"/>
              </a:spcBef>
            </a:pPr>
            <a:r>
              <a:rPr lang="en-US" sz="2400" b="1" dirty="0">
                <a:solidFill>
                  <a:schemeClr val="bg1"/>
                </a:solidFill>
                <a:latin typeface="UVF TypoSlabserif" panose="02000403050000020004" pitchFamily="2" charset="0"/>
                <a:cs typeface="Times New Roman" pitchFamily="18" charset="0"/>
                <a:sym typeface="Webdings" pitchFamily="18" charset="2"/>
              </a:rPr>
              <a:t></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Tay</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rút</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từ</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khay</a:t>
            </a:r>
            <a:r>
              <a:rPr lang="en-US" sz="2400" b="1" dirty="0">
                <a:solidFill>
                  <a:schemeClr val="bg1"/>
                </a:solidFill>
                <a:latin typeface="UVF TypoSlabserif" panose="02000403050000020004" pitchFamily="2" charset="0"/>
                <a:cs typeface="Times New Roman" pitchFamily="18" charset="0"/>
              </a:rPr>
              <a:t> A </a:t>
            </a:r>
            <a:r>
              <a:rPr lang="en-US" sz="2400" b="1" dirty="0" err="1">
                <a:solidFill>
                  <a:schemeClr val="bg1"/>
                </a:solidFill>
                <a:latin typeface="UVF TypoSlabserif" panose="02000403050000020004" pitchFamily="2" charset="0"/>
                <a:cs typeface="Times New Roman" pitchFamily="18" charset="0"/>
              </a:rPr>
              <a:t>cho</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vào</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khay</a:t>
            </a:r>
            <a:r>
              <a:rPr lang="en-US" sz="2400" b="1" dirty="0">
                <a:solidFill>
                  <a:schemeClr val="bg1"/>
                </a:solidFill>
                <a:latin typeface="UVF TypoSlabserif" panose="02000403050000020004" pitchFamily="2" charset="0"/>
                <a:cs typeface="Times New Roman" pitchFamily="18" charset="0"/>
              </a:rPr>
              <a:t> B </a:t>
            </a:r>
            <a:r>
              <a:rPr lang="en-US" sz="2400" b="1" dirty="0" err="1">
                <a:solidFill>
                  <a:schemeClr val="bg1"/>
                </a:solidFill>
                <a:latin typeface="UVF TypoSlabserif" panose="02000403050000020004" pitchFamily="2" charset="0"/>
                <a:cs typeface="Times New Roman" pitchFamily="18" charset="0"/>
              </a:rPr>
              <a:t>có</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cảm</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giác</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lạnh</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còn</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tay</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rút</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từ</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khay</a:t>
            </a:r>
            <a:r>
              <a:rPr lang="en-US" sz="2400" b="1" dirty="0">
                <a:solidFill>
                  <a:schemeClr val="bg1"/>
                </a:solidFill>
                <a:latin typeface="UVF TypoSlabserif" panose="02000403050000020004" pitchFamily="2" charset="0"/>
                <a:cs typeface="Times New Roman" pitchFamily="18" charset="0"/>
              </a:rPr>
              <a:t> D </a:t>
            </a:r>
            <a:r>
              <a:rPr lang="en-US" sz="2400" b="1" dirty="0" err="1">
                <a:solidFill>
                  <a:schemeClr val="bg1"/>
                </a:solidFill>
                <a:latin typeface="UVF TypoSlabserif" panose="02000403050000020004" pitchFamily="2" charset="0"/>
                <a:cs typeface="Times New Roman" pitchFamily="18" charset="0"/>
              </a:rPr>
              <a:t>cho</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vào</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khay</a:t>
            </a:r>
            <a:r>
              <a:rPr lang="en-US" sz="2400" b="1" dirty="0">
                <a:solidFill>
                  <a:schemeClr val="bg1"/>
                </a:solidFill>
                <a:latin typeface="UVF TypoSlabserif" panose="02000403050000020004" pitchFamily="2" charset="0"/>
                <a:cs typeface="Times New Roman" pitchFamily="18" charset="0"/>
              </a:rPr>
              <a:t> C </a:t>
            </a:r>
            <a:r>
              <a:rPr lang="en-US" sz="2400" b="1" dirty="0" err="1">
                <a:solidFill>
                  <a:schemeClr val="bg1"/>
                </a:solidFill>
                <a:latin typeface="UVF TypoSlabserif" panose="02000403050000020004" pitchFamily="2" charset="0"/>
                <a:cs typeface="Times New Roman" pitchFamily="18" charset="0"/>
              </a:rPr>
              <a:t>có</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cảm</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giác</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ấm</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hơn</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dù</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nước</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trong</a:t>
            </a:r>
            <a:r>
              <a:rPr lang="en-US" sz="2400" b="1" dirty="0">
                <a:solidFill>
                  <a:schemeClr val="bg1"/>
                </a:solidFill>
                <a:latin typeface="UVF TypoSlabserif" panose="02000403050000020004" pitchFamily="2" charset="0"/>
                <a:cs typeface="Times New Roman" pitchFamily="18" charset="0"/>
              </a:rPr>
              <a:t> 2 </a:t>
            </a:r>
            <a:r>
              <a:rPr lang="en-US" sz="2400" b="1" dirty="0" err="1">
                <a:solidFill>
                  <a:schemeClr val="bg1"/>
                </a:solidFill>
                <a:latin typeface="UVF TypoSlabserif" panose="02000403050000020004" pitchFamily="2" charset="0"/>
                <a:cs typeface="Times New Roman" pitchFamily="18" charset="0"/>
              </a:rPr>
              <a:t>khay</a:t>
            </a:r>
            <a:r>
              <a:rPr lang="en-US" sz="2400" b="1" dirty="0">
                <a:solidFill>
                  <a:schemeClr val="bg1"/>
                </a:solidFill>
                <a:latin typeface="UVF TypoSlabserif" panose="02000403050000020004" pitchFamily="2" charset="0"/>
                <a:cs typeface="Times New Roman" pitchFamily="18" charset="0"/>
              </a:rPr>
              <a:t> B, C </a:t>
            </a:r>
            <a:r>
              <a:rPr lang="en-US" sz="2400" b="1" dirty="0" err="1">
                <a:solidFill>
                  <a:schemeClr val="bg1"/>
                </a:solidFill>
                <a:latin typeface="UVF TypoSlabserif" panose="02000403050000020004" pitchFamily="2" charset="0"/>
                <a:cs typeface="Times New Roman" pitchFamily="18" charset="0"/>
              </a:rPr>
              <a:t>có</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nhiệt</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độ</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như</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nhau</a:t>
            </a:r>
            <a:r>
              <a:rPr lang="en-US" sz="2600" b="1" dirty="0">
                <a:solidFill>
                  <a:schemeClr val="bg1"/>
                </a:solidFill>
                <a:latin typeface="UVF TypoSlabserif" panose="02000403050000020004" pitchFamily="2" charset="0"/>
                <a:cs typeface="Times New Roman" pitchFamily="18" charset="0"/>
              </a:rPr>
              <a:t>.</a:t>
            </a:r>
          </a:p>
        </p:txBody>
      </p:sp>
      <p:sp>
        <p:nvSpPr>
          <p:cNvPr id="18" name="Text Box 3">
            <a:extLst>
              <a:ext uri="{FF2B5EF4-FFF2-40B4-BE49-F238E27FC236}">
                <a16:creationId xmlns:a16="http://schemas.microsoft.com/office/drawing/2014/main" id="{9C8B725D-1E0C-4277-9577-853A030C4955}"/>
              </a:ext>
            </a:extLst>
          </p:cNvPr>
          <p:cNvSpPr txBox="1">
            <a:spLocks noChangeArrowheads="1"/>
          </p:cNvSpPr>
          <p:nvPr/>
        </p:nvSpPr>
        <p:spPr bwMode="auto">
          <a:xfrm>
            <a:off x="742434" y="3484559"/>
            <a:ext cx="9011934" cy="923330"/>
          </a:xfrm>
          <a:prstGeom prst="rect">
            <a:avLst/>
          </a:prstGeom>
          <a:solidFill>
            <a:srgbClr val="70391B"/>
          </a:solidFill>
          <a:ln w="57150" cmpd="thinThick">
            <a:solidFill>
              <a:schemeClr val="tx1"/>
            </a:solidFill>
            <a:miter lim="800000"/>
            <a:headEnd/>
            <a:tailEnd/>
          </a:ln>
        </p:spPr>
        <p:txBody>
          <a:bodyPr wrap="square">
            <a:spAutoFit/>
          </a:bodyPr>
          <a:lstStyle/>
          <a:p>
            <a:pPr algn="ctr">
              <a:spcBef>
                <a:spcPct val="50000"/>
              </a:spcBef>
            </a:pPr>
            <a:r>
              <a:rPr lang="en-US" sz="3000" b="1" i="1" dirty="0">
                <a:solidFill>
                  <a:schemeClr val="bg1"/>
                </a:solidFill>
                <a:latin typeface="UVF TypoSlabserif" panose="02000403050000020004" pitchFamily="2" charset="0"/>
                <a:sym typeface="Wingdings" pitchFamily="2" charset="2"/>
              </a:rPr>
              <a:t></a:t>
            </a:r>
            <a:r>
              <a:rPr lang="en-US" sz="3000" i="1" dirty="0">
                <a:solidFill>
                  <a:schemeClr val="bg1"/>
                </a:solidFill>
                <a:latin typeface="UVF TypoSlabserif" panose="02000403050000020004" pitchFamily="2" charset="0"/>
              </a:rPr>
              <a:t> </a:t>
            </a:r>
            <a:r>
              <a:rPr lang="en-US" sz="2400" b="1" dirty="0" err="1">
                <a:solidFill>
                  <a:schemeClr val="bg1"/>
                </a:solidFill>
                <a:latin typeface="UVF TypoSlabserif" panose="02000403050000020004" pitchFamily="2" charset="0"/>
                <a:cs typeface="Times New Roman" pitchFamily="18" charset="0"/>
              </a:rPr>
              <a:t>Cảm</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giác</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của</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tay</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không</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thể</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xác</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định</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chính</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xác</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được</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độ</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nóng</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lạnh</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của</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một</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vật</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mà</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ta</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sờ</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vào</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nó</a:t>
            </a:r>
            <a:r>
              <a:rPr lang="en-US" sz="2400" b="1" dirty="0">
                <a:solidFill>
                  <a:schemeClr val="bg1"/>
                </a:solidFill>
                <a:latin typeface="UVF TypoSlabserif" panose="02000403050000020004" pitchFamily="2" charset="0"/>
                <a:cs typeface="Times New Roman" pitchFamily="18" charset="0"/>
              </a:rPr>
              <a:t> hay </a:t>
            </a:r>
            <a:r>
              <a:rPr lang="en-US" sz="2400" b="1" dirty="0" err="1">
                <a:solidFill>
                  <a:schemeClr val="bg1"/>
                </a:solidFill>
                <a:latin typeface="UVF TypoSlabserif" panose="02000403050000020004" pitchFamily="2" charset="0"/>
                <a:cs typeface="Times New Roman" pitchFamily="18" charset="0"/>
              </a:rPr>
              <a:t>tiếp</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xúc</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với</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nó</a:t>
            </a:r>
            <a:r>
              <a:rPr lang="en-US" sz="2400" b="1" dirty="0">
                <a:solidFill>
                  <a:schemeClr val="bg1"/>
                </a:solidFill>
                <a:latin typeface="UVF TypoSlabserif" panose="02000403050000020004" pitchFamily="2" charset="0"/>
                <a:cs typeface="Times New Roman" pitchFamily="18" charset="0"/>
              </a:rPr>
              <a:t>.</a:t>
            </a:r>
          </a:p>
        </p:txBody>
      </p:sp>
      <p:sp>
        <p:nvSpPr>
          <p:cNvPr id="21" name="Text Box 4">
            <a:extLst>
              <a:ext uri="{FF2B5EF4-FFF2-40B4-BE49-F238E27FC236}">
                <a16:creationId xmlns:a16="http://schemas.microsoft.com/office/drawing/2014/main" id="{619F6A68-B0EF-4A6C-8913-F7531A9C2FFE}"/>
              </a:ext>
            </a:extLst>
          </p:cNvPr>
          <p:cNvSpPr txBox="1">
            <a:spLocks noChangeArrowheads="1"/>
          </p:cNvSpPr>
          <p:nvPr/>
        </p:nvSpPr>
        <p:spPr bwMode="auto">
          <a:xfrm>
            <a:off x="2301240" y="4629312"/>
            <a:ext cx="6150429" cy="2120682"/>
          </a:xfrm>
          <a:custGeom>
            <a:avLst/>
            <a:gdLst>
              <a:gd name="connsiteX0" fmla="*/ 8032706 w 6150429"/>
              <a:gd name="connsiteY0" fmla="*/ -267354 h 2120682"/>
              <a:gd name="connsiteX1" fmla="*/ 7501466 w 6150429"/>
              <a:gd name="connsiteY1" fmla="*/ -63595 h 2120682"/>
              <a:gd name="connsiteX2" fmla="*/ 6948090 w 6150429"/>
              <a:gd name="connsiteY2" fmla="*/ 148654 h 2120682"/>
              <a:gd name="connsiteX3" fmla="*/ 6372580 w 6150429"/>
              <a:gd name="connsiteY3" fmla="*/ 369392 h 2120682"/>
              <a:gd name="connsiteX4" fmla="*/ 5819204 w 6150429"/>
              <a:gd name="connsiteY4" fmla="*/ 581641 h 2120682"/>
              <a:gd name="connsiteX5" fmla="*/ 3315436 w 6150429"/>
              <a:gd name="connsiteY5" fmla="*/ 2117442 h 2120682"/>
              <a:gd name="connsiteX6" fmla="*/ 692282 w 6150429"/>
              <a:gd name="connsiteY6" fmla="*/ 1730587 h 2120682"/>
              <a:gd name="connsiteX7" fmla="*/ 2720415 w 6150429"/>
              <a:gd name="connsiteY7" fmla="*/ 7081 h 2120682"/>
              <a:gd name="connsiteX8" fmla="*/ 5099318 w 6150429"/>
              <a:gd name="connsiteY8" fmla="*/ 262070 h 2120682"/>
              <a:gd name="connsiteX9" fmla="*/ 5685996 w 6150429"/>
              <a:gd name="connsiteY9" fmla="*/ 156185 h 2120682"/>
              <a:gd name="connsiteX10" fmla="*/ 6302007 w 6150429"/>
              <a:gd name="connsiteY10" fmla="*/ 45006 h 2120682"/>
              <a:gd name="connsiteX11" fmla="*/ 6888685 w 6150429"/>
              <a:gd name="connsiteY11" fmla="*/ -60879 h 2120682"/>
              <a:gd name="connsiteX12" fmla="*/ 7387361 w 6150429"/>
              <a:gd name="connsiteY12" fmla="*/ -150881 h 2120682"/>
              <a:gd name="connsiteX13" fmla="*/ 8032706 w 6150429"/>
              <a:gd name="connsiteY13" fmla="*/ -267354 h 2120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50429" h="2120682" fill="none" extrusionOk="0">
                <a:moveTo>
                  <a:pt x="8032706" y="-267354"/>
                </a:moveTo>
                <a:cubicBezTo>
                  <a:pt x="7798890" y="-159511"/>
                  <a:pt x="7675589" y="-117283"/>
                  <a:pt x="7501466" y="-63595"/>
                </a:cubicBezTo>
                <a:cubicBezTo>
                  <a:pt x="7327343" y="-9907"/>
                  <a:pt x="7129557" y="67197"/>
                  <a:pt x="6948090" y="148654"/>
                </a:cubicBezTo>
                <a:cubicBezTo>
                  <a:pt x="6766623" y="230110"/>
                  <a:pt x="6520976" y="306038"/>
                  <a:pt x="6372580" y="369392"/>
                </a:cubicBezTo>
                <a:cubicBezTo>
                  <a:pt x="6224184" y="432746"/>
                  <a:pt x="5935561" y="536535"/>
                  <a:pt x="5819204" y="581641"/>
                </a:cubicBezTo>
                <a:cubicBezTo>
                  <a:pt x="7001536" y="1094030"/>
                  <a:pt x="5462529" y="2283625"/>
                  <a:pt x="3315436" y="2117442"/>
                </a:cubicBezTo>
                <a:cubicBezTo>
                  <a:pt x="2182054" y="2179111"/>
                  <a:pt x="1313913" y="1933350"/>
                  <a:pt x="692282" y="1730587"/>
                </a:cubicBezTo>
                <a:cubicBezTo>
                  <a:pt x="-925006" y="1387070"/>
                  <a:pt x="13781" y="19502"/>
                  <a:pt x="2720415" y="7081"/>
                </a:cubicBezTo>
                <a:cubicBezTo>
                  <a:pt x="3656969" y="76618"/>
                  <a:pt x="4346132" y="156376"/>
                  <a:pt x="5099318" y="262070"/>
                </a:cubicBezTo>
                <a:cubicBezTo>
                  <a:pt x="5284158" y="203053"/>
                  <a:pt x="5494576" y="177909"/>
                  <a:pt x="5685996" y="156185"/>
                </a:cubicBezTo>
                <a:cubicBezTo>
                  <a:pt x="5877416" y="134461"/>
                  <a:pt x="6158122" y="49699"/>
                  <a:pt x="6302007" y="45006"/>
                </a:cubicBezTo>
                <a:cubicBezTo>
                  <a:pt x="6445892" y="40313"/>
                  <a:pt x="6699436" y="-41676"/>
                  <a:pt x="6888685" y="-60879"/>
                </a:cubicBezTo>
                <a:cubicBezTo>
                  <a:pt x="7077934" y="-80082"/>
                  <a:pt x="7154377" y="-100621"/>
                  <a:pt x="7387361" y="-150881"/>
                </a:cubicBezTo>
                <a:cubicBezTo>
                  <a:pt x="7620345" y="-201141"/>
                  <a:pt x="7852076" y="-219881"/>
                  <a:pt x="8032706" y="-267354"/>
                </a:cubicBezTo>
                <a:close/>
              </a:path>
              <a:path w="6150429" h="2120682" stroke="0" extrusionOk="0">
                <a:moveTo>
                  <a:pt x="8032706" y="-267354"/>
                </a:moveTo>
                <a:cubicBezTo>
                  <a:pt x="7927391" y="-216195"/>
                  <a:pt x="7659450" y="-137628"/>
                  <a:pt x="7523601" y="-72085"/>
                </a:cubicBezTo>
                <a:cubicBezTo>
                  <a:pt x="7387752" y="-6542"/>
                  <a:pt x="7150865" y="77950"/>
                  <a:pt x="6992360" y="131674"/>
                </a:cubicBezTo>
                <a:cubicBezTo>
                  <a:pt x="6833855" y="185398"/>
                  <a:pt x="6605656" y="250365"/>
                  <a:pt x="6394715" y="360902"/>
                </a:cubicBezTo>
                <a:cubicBezTo>
                  <a:pt x="6183774" y="471440"/>
                  <a:pt x="6072390" y="457597"/>
                  <a:pt x="5819204" y="581641"/>
                </a:cubicBezTo>
                <a:cubicBezTo>
                  <a:pt x="6856959" y="1418730"/>
                  <a:pt x="5603865" y="1798410"/>
                  <a:pt x="3315436" y="2117442"/>
                </a:cubicBezTo>
                <a:cubicBezTo>
                  <a:pt x="2307256" y="2251163"/>
                  <a:pt x="1402037" y="1997871"/>
                  <a:pt x="692282" y="1730587"/>
                </a:cubicBezTo>
                <a:cubicBezTo>
                  <a:pt x="-554308" y="916459"/>
                  <a:pt x="180254" y="133053"/>
                  <a:pt x="2720415" y="7081"/>
                </a:cubicBezTo>
                <a:cubicBezTo>
                  <a:pt x="3591621" y="-116360"/>
                  <a:pt x="4410101" y="45027"/>
                  <a:pt x="5099318" y="262070"/>
                </a:cubicBezTo>
                <a:cubicBezTo>
                  <a:pt x="5283411" y="218478"/>
                  <a:pt x="5361184" y="210606"/>
                  <a:pt x="5597994" y="172068"/>
                </a:cubicBezTo>
                <a:cubicBezTo>
                  <a:pt x="5834804" y="133530"/>
                  <a:pt x="6032140" y="111488"/>
                  <a:pt x="6243339" y="55595"/>
                </a:cubicBezTo>
                <a:cubicBezTo>
                  <a:pt x="6454538" y="-298"/>
                  <a:pt x="6601233" y="-23299"/>
                  <a:pt x="6742015" y="-34407"/>
                </a:cubicBezTo>
                <a:cubicBezTo>
                  <a:pt x="6882797" y="-45515"/>
                  <a:pt x="7156926" y="-77595"/>
                  <a:pt x="7387361" y="-150881"/>
                </a:cubicBezTo>
                <a:cubicBezTo>
                  <a:pt x="7617796" y="-224166"/>
                  <a:pt x="7896886" y="-256150"/>
                  <a:pt x="8032706" y="-267354"/>
                </a:cubicBezTo>
                <a:close/>
              </a:path>
            </a:pathLst>
          </a:custGeom>
          <a:solidFill>
            <a:schemeClr val="accent2">
              <a:lumMod val="20000"/>
              <a:lumOff val="80000"/>
            </a:schemeClr>
          </a:solidFill>
          <a:ln w="19050">
            <a:solidFill>
              <a:schemeClr val="tx1"/>
            </a:solidFill>
            <a:prstDash val="solid"/>
            <a:miter lim="800000"/>
            <a:headEnd/>
            <a:tailEnd/>
            <a:extLst>
              <a:ext uri="{C807C97D-BFC1-408E-A445-0C87EB9F89A2}">
                <ask:lineSketchStyleProps xmlns:ask="http://schemas.microsoft.com/office/drawing/2018/sketchyshapes" sd="492437484">
                  <a:prstGeom prst="wedgeEllipseCallout">
                    <a:avLst>
                      <a:gd name="adj1" fmla="val 80604"/>
                      <a:gd name="adj2" fmla="val -62607"/>
                    </a:avLst>
                  </a:prstGeom>
                  <ask:type>
                    <ask:lineSketchFreehand/>
                  </ask:type>
                </ask:lineSketchStyleProps>
              </a:ext>
            </a:extLst>
          </a:ln>
        </p:spPr>
        <p:txBody>
          <a:bodyPr wrap="square">
            <a:spAutoFit/>
          </a:bodyPr>
          <a:lstStyle/>
          <a:p>
            <a:pPr algn="ctr">
              <a:spcBef>
                <a:spcPct val="50000"/>
              </a:spcBef>
            </a:pPr>
            <a:r>
              <a:rPr lang="en-US" sz="2300" b="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Các ban không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nên</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sờ</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tay</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vào</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vật</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quá</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nóng</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hay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quá</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lạnh</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sẽ</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rất</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nguy</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hiểm</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cho</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sức</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300" b="1" dirty="0" err="1">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khỏe</a:t>
            </a:r>
            <a:r>
              <a:rPr lang="en-US" sz="2300" b="1" dirty="0">
                <a:solidFill>
                  <a:srgbClr val="70391B"/>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a:t>
            </a:r>
          </a:p>
        </p:txBody>
      </p:sp>
      <p:sp>
        <p:nvSpPr>
          <p:cNvPr id="22" name="Text Box 6">
            <a:extLst>
              <a:ext uri="{FF2B5EF4-FFF2-40B4-BE49-F238E27FC236}">
                <a16:creationId xmlns:a16="http://schemas.microsoft.com/office/drawing/2014/main" id="{F42D9B45-F47D-46AD-B185-FAC2B0482369}"/>
              </a:ext>
            </a:extLst>
          </p:cNvPr>
          <p:cNvSpPr txBox="1">
            <a:spLocks noChangeArrowheads="1"/>
          </p:cNvSpPr>
          <p:nvPr/>
        </p:nvSpPr>
        <p:spPr bwMode="auto">
          <a:xfrm>
            <a:off x="594811" y="1200547"/>
            <a:ext cx="8950387" cy="861774"/>
          </a:xfrm>
          <a:prstGeom prst="rect">
            <a:avLst/>
          </a:prstGeom>
          <a:noFill/>
          <a:ln w="9525">
            <a:noFill/>
            <a:miter lim="800000"/>
            <a:headEnd/>
            <a:tailEnd/>
          </a:ln>
        </p:spPr>
        <p:txBody>
          <a:bodyPr wrap="square">
            <a:spAutoFit/>
          </a:bodyPr>
          <a:lstStyle/>
          <a:p>
            <a:pPr marL="342900" indent="-342900" algn="just">
              <a:spcBef>
                <a:spcPct val="50000"/>
              </a:spcBef>
            </a:pPr>
            <a:r>
              <a:rPr lang="en-US" sz="2600" b="1" dirty="0">
                <a:solidFill>
                  <a:schemeClr val="bg1"/>
                </a:solidFill>
                <a:latin typeface="UVF TypoSlabserif" panose="02000403050000020004" pitchFamily="2" charset="0"/>
                <a:cs typeface="Times New Roman" pitchFamily="18" charset="0"/>
                <a:sym typeface="Webdings" pitchFamily="18" charset="2"/>
              </a:rPr>
              <a:t></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Tay</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nhúng</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vào</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khay</a:t>
            </a:r>
            <a:r>
              <a:rPr lang="en-US" sz="2400" b="1" dirty="0">
                <a:solidFill>
                  <a:schemeClr val="bg1"/>
                </a:solidFill>
                <a:latin typeface="UVF TypoSlabserif" panose="02000403050000020004" pitchFamily="2" charset="0"/>
                <a:cs typeface="Times New Roman" pitchFamily="18" charset="0"/>
              </a:rPr>
              <a:t> A (</a:t>
            </a:r>
            <a:r>
              <a:rPr lang="en-US" sz="2400" b="1" dirty="0" err="1">
                <a:solidFill>
                  <a:schemeClr val="bg1"/>
                </a:solidFill>
                <a:latin typeface="UVF TypoSlabserif" panose="02000403050000020004" pitchFamily="2" charset="0"/>
                <a:cs typeface="Times New Roman" pitchFamily="18" charset="0"/>
              </a:rPr>
              <a:t>nước</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nóng</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có</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cảm</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giác</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nóng</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tay</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nhúng</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vào</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khay</a:t>
            </a:r>
            <a:r>
              <a:rPr lang="en-US" sz="2400" b="1" dirty="0">
                <a:solidFill>
                  <a:schemeClr val="bg1"/>
                </a:solidFill>
                <a:latin typeface="UVF TypoSlabserif" panose="02000403050000020004" pitchFamily="2" charset="0"/>
                <a:cs typeface="Times New Roman" pitchFamily="18" charset="0"/>
              </a:rPr>
              <a:t> D (</a:t>
            </a:r>
            <a:r>
              <a:rPr lang="en-US" sz="2400" b="1" dirty="0" err="1">
                <a:solidFill>
                  <a:schemeClr val="bg1"/>
                </a:solidFill>
                <a:latin typeface="UVF TypoSlabserif" panose="02000403050000020004" pitchFamily="2" charset="0"/>
                <a:cs typeface="Times New Roman" pitchFamily="18" charset="0"/>
              </a:rPr>
              <a:t>nước</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lạnh</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có</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cảm</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giác</a:t>
            </a:r>
            <a:r>
              <a:rPr lang="en-US" sz="2400" b="1" dirty="0">
                <a:solidFill>
                  <a:schemeClr val="bg1"/>
                </a:solidFill>
                <a:latin typeface="UVF TypoSlabserif" panose="02000403050000020004" pitchFamily="2" charset="0"/>
                <a:cs typeface="Times New Roman" pitchFamily="18" charset="0"/>
              </a:rPr>
              <a:t> </a:t>
            </a:r>
            <a:r>
              <a:rPr lang="en-US" sz="2400" b="1" dirty="0" err="1">
                <a:solidFill>
                  <a:schemeClr val="bg1"/>
                </a:solidFill>
                <a:latin typeface="UVF TypoSlabserif" panose="02000403050000020004" pitchFamily="2" charset="0"/>
                <a:cs typeface="Times New Roman" pitchFamily="18" charset="0"/>
              </a:rPr>
              <a:t>lạnh</a:t>
            </a:r>
            <a:r>
              <a:rPr lang="en-US" sz="2400" b="1" dirty="0">
                <a:solidFill>
                  <a:schemeClr val="bg1"/>
                </a:solidFill>
                <a:latin typeface="UVF TypoSlabserif" panose="02000403050000020004" pitchFamily="2" charset="0"/>
                <a:cs typeface="Times New Roman" pitchFamily="18" charset="0"/>
              </a:rPr>
              <a:t>.</a:t>
            </a:r>
            <a:r>
              <a:rPr lang="en-US" sz="2400" dirty="0">
                <a:solidFill>
                  <a:schemeClr val="bg1"/>
                </a:solidFill>
                <a:latin typeface="UVF TypoSlabserif" panose="02000403050000020004" pitchFamily="2" charset="0"/>
                <a:cs typeface="Times New Roman" pitchFamily="18" charset="0"/>
              </a:rPr>
              <a:t> </a:t>
            </a:r>
          </a:p>
        </p:txBody>
      </p:sp>
    </p:spTree>
    <p:extLst>
      <p:ext uri="{BB962C8B-B14F-4D97-AF65-F5344CB8AC3E}">
        <p14:creationId xmlns:p14="http://schemas.microsoft.com/office/powerpoint/2010/main" val="339658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12"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500" fill="hold"/>
                                        <p:tgtEl>
                                          <p:spTgt spid="18"/>
                                        </p:tgtEl>
                                        <p:attrNameLst>
                                          <p:attrName>ppt_x</p:attrName>
                                        </p:attrNameLst>
                                      </p:cBhvr>
                                      <p:tavLst>
                                        <p:tav tm="0">
                                          <p:val>
                                            <p:strVal val="0-#ppt_w/2"/>
                                          </p:val>
                                        </p:tav>
                                        <p:tav tm="100000">
                                          <p:val>
                                            <p:strVal val="#ppt_x"/>
                                          </p:val>
                                        </p:tav>
                                      </p:tavLst>
                                    </p:anim>
                                    <p:anim calcmode="lin" valueType="num">
                                      <p:cBhvr additive="base">
                                        <p:cTn id="2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right)">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18" grpId="0" animBg="1"/>
      <p:bldP spid="21" grpId="0" animBg="1"/>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8E802A57-2BD6-4D43-BC76-5F5B839217C3}"/>
              </a:ext>
            </a:extLst>
          </p:cNvPr>
          <p:cNvSpPr/>
          <p:nvPr/>
        </p:nvSpPr>
        <p:spPr>
          <a:xfrm>
            <a:off x="2322039" y="1447639"/>
            <a:ext cx="9869961" cy="2145597"/>
          </a:xfrm>
          <a:prstGeom prst="roundRect">
            <a:avLst>
              <a:gd name="adj" fmla="val 50000"/>
            </a:avLst>
          </a:prstGeom>
          <a:solidFill>
            <a:srgbClr val="C967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6C0A3"/>
              </a:solidFill>
            </a:endParaRPr>
          </a:p>
        </p:txBody>
      </p:sp>
      <p:grpSp>
        <p:nvGrpSpPr>
          <p:cNvPr id="8" name="Group 7">
            <a:extLst>
              <a:ext uri="{FF2B5EF4-FFF2-40B4-BE49-F238E27FC236}">
                <a16:creationId xmlns:a16="http://schemas.microsoft.com/office/drawing/2014/main" id="{6FA7D073-52E2-494F-9663-6E43C530AF05}"/>
              </a:ext>
            </a:extLst>
          </p:cNvPr>
          <p:cNvGrpSpPr/>
          <p:nvPr/>
        </p:nvGrpSpPr>
        <p:grpSpPr>
          <a:xfrm>
            <a:off x="1712441" y="1605341"/>
            <a:ext cx="1614228" cy="1830233"/>
            <a:chOff x="3126827" y="5623035"/>
            <a:chExt cx="662151" cy="718130"/>
          </a:xfrm>
          <a:effectLst>
            <a:outerShdw blurRad="50800" dist="38100" dir="8100000" algn="tr" rotWithShape="0">
              <a:prstClr val="black">
                <a:alpha val="40000"/>
              </a:prstClr>
            </a:outerShdw>
          </a:effectLst>
        </p:grpSpPr>
        <p:sp>
          <p:nvSpPr>
            <p:cNvPr id="9" name="Oval 8">
              <a:extLst>
                <a:ext uri="{FF2B5EF4-FFF2-40B4-BE49-F238E27FC236}">
                  <a16:creationId xmlns:a16="http://schemas.microsoft.com/office/drawing/2014/main" id="{4CD064A5-1BE6-434B-A436-1FDEB4136075}"/>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D8573FCF-8751-42A2-9792-E7B11D8FEBC0}"/>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BC47A54-7517-4FF4-8086-7997324C7A82}"/>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a:extLst>
              <a:ext uri="{FF2B5EF4-FFF2-40B4-BE49-F238E27FC236}">
                <a16:creationId xmlns:a16="http://schemas.microsoft.com/office/drawing/2014/main" id="{7829F9D2-D249-4A61-A7BA-3E5AB842E4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8106" y="2035996"/>
            <a:ext cx="997943" cy="777619"/>
          </a:xfrm>
          <a:prstGeom prst="rect">
            <a:avLst/>
          </a:prstGeom>
        </p:spPr>
      </p:pic>
      <p:sp>
        <p:nvSpPr>
          <p:cNvPr id="3" name="Rectangle 2">
            <a:extLst>
              <a:ext uri="{FF2B5EF4-FFF2-40B4-BE49-F238E27FC236}">
                <a16:creationId xmlns:a16="http://schemas.microsoft.com/office/drawing/2014/main" id="{019E6DFC-5410-40C1-BFFF-B7BB03F0F058}"/>
              </a:ext>
            </a:extLst>
          </p:cNvPr>
          <p:cNvSpPr/>
          <p:nvPr/>
        </p:nvSpPr>
        <p:spPr>
          <a:xfrm>
            <a:off x="1019503" y="294288"/>
            <a:ext cx="8111433" cy="956443"/>
          </a:xfrm>
          <a:prstGeom prst="rect">
            <a:avLst/>
          </a:prstGeom>
          <a:solidFill>
            <a:srgbClr val="70391B"/>
          </a:solidFill>
          <a:ln w="41275">
            <a:solidFill>
              <a:schemeClr val="bg1"/>
            </a:solidFill>
          </a:ln>
          <a:effectLst>
            <a:outerShdw blurRad="177800" dist="114300" dir="2700000" algn="tl"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9068FEDA-9C5B-48B0-9F49-7364A7F453D2}"/>
              </a:ext>
            </a:extLst>
          </p:cNvPr>
          <p:cNvSpPr txBox="1">
            <a:spLocks/>
          </p:cNvSpPr>
          <p:nvPr/>
        </p:nvSpPr>
        <p:spPr>
          <a:xfrm>
            <a:off x="1019503" y="453600"/>
            <a:ext cx="8246416" cy="662435"/>
          </a:xfrm>
          <a:prstGeom prst="rect">
            <a:avLst/>
          </a:prstGeom>
          <a:effectLst>
            <a:outerShdw blurRad="50800" dist="38100" dir="2700000" algn="tl" rotWithShape="0">
              <a:prstClr val="black">
                <a:alpha val="40000"/>
              </a:prstClr>
            </a:outerShdw>
          </a:effectLst>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spc="300">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rPr>
              <a:t>Giới thiệu về nhiệt kế</a:t>
            </a:r>
            <a:endParaRPr lang="en-US" sz="4800" b="1" spc="300" dirty="0">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endParaRPr>
          </a:p>
        </p:txBody>
      </p:sp>
      <p:sp>
        <p:nvSpPr>
          <p:cNvPr id="6" name="Rectangle 5">
            <a:extLst>
              <a:ext uri="{FF2B5EF4-FFF2-40B4-BE49-F238E27FC236}">
                <a16:creationId xmlns:a16="http://schemas.microsoft.com/office/drawing/2014/main" id="{BE1B3076-A183-40F4-B109-D5E71264D35B}"/>
              </a:ext>
            </a:extLst>
          </p:cNvPr>
          <p:cNvSpPr/>
          <p:nvPr/>
        </p:nvSpPr>
        <p:spPr>
          <a:xfrm>
            <a:off x="3373288" y="1981828"/>
            <a:ext cx="8373555" cy="1077218"/>
          </a:xfrm>
          <a:prstGeom prst="rect">
            <a:avLst/>
          </a:prstGeom>
        </p:spPr>
        <p:txBody>
          <a:bodyPr wrap="square">
            <a:spAutoFit/>
          </a:bodyPr>
          <a:lstStyle/>
          <a:p>
            <a:pPr algn="ctr"/>
            <a:r>
              <a:rPr lang="en-US" sz="3200" b="1">
                <a:solidFill>
                  <a:schemeClr val="bg1"/>
                </a:solidFill>
                <a:latin typeface="UVF TypoSlabserif" panose="02000403050000020004" pitchFamily="2" charset="0"/>
              </a:rPr>
              <a:t>Để đo nhiệt độ của vật, ta sử dụng nhiệt kế. Có nhiều loại nhiệt kế khác nhau</a:t>
            </a:r>
            <a:endPar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endParaRPr>
          </a:p>
        </p:txBody>
      </p:sp>
      <p:pic>
        <p:nvPicPr>
          <p:cNvPr id="14" name="Picture 13">
            <a:extLst>
              <a:ext uri="{FF2B5EF4-FFF2-40B4-BE49-F238E27FC236}">
                <a16:creationId xmlns:a16="http://schemas.microsoft.com/office/drawing/2014/main" id="{ECBD9178-44A5-4671-AC40-861633147ED1}"/>
              </a:ext>
            </a:extLst>
          </p:cNvPr>
          <p:cNvPicPr>
            <a:picLocks noChangeAspect="1"/>
          </p:cNvPicPr>
          <p:nvPr/>
        </p:nvPicPr>
        <p:blipFill>
          <a:blip r:embed="rId3"/>
          <a:stretch>
            <a:fillRect/>
          </a:stretch>
        </p:blipFill>
        <p:spPr>
          <a:xfrm>
            <a:off x="983553" y="3300878"/>
            <a:ext cx="2967253" cy="3644305"/>
          </a:xfrm>
          <a:prstGeom prst="rect">
            <a:avLst/>
          </a:prstGeom>
        </p:spPr>
      </p:pic>
      <p:pic>
        <p:nvPicPr>
          <p:cNvPr id="16" name="Picture 15">
            <a:extLst>
              <a:ext uri="{FF2B5EF4-FFF2-40B4-BE49-F238E27FC236}">
                <a16:creationId xmlns:a16="http://schemas.microsoft.com/office/drawing/2014/main" id="{9574CBC3-596C-4468-93A5-6F79E678E0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46320"/>
            <a:ext cx="1487993" cy="2011680"/>
          </a:xfrm>
          <a:prstGeom prst="rect">
            <a:avLst/>
          </a:prstGeom>
          <a:effectLst>
            <a:outerShdw blurRad="114300" dist="38100" dir="18900000" algn="bl" rotWithShape="0">
              <a:prstClr val="black">
                <a:alpha val="40000"/>
              </a:prstClr>
            </a:outerShdw>
          </a:effectLst>
        </p:spPr>
      </p:pic>
      <p:sp>
        <p:nvSpPr>
          <p:cNvPr id="13" name="Rectangle 12">
            <a:extLst>
              <a:ext uri="{FF2B5EF4-FFF2-40B4-BE49-F238E27FC236}">
                <a16:creationId xmlns:a16="http://schemas.microsoft.com/office/drawing/2014/main" id="{C280C182-E337-43FC-873F-085785BAE6E7}"/>
              </a:ext>
            </a:extLst>
          </p:cNvPr>
          <p:cNvSpPr/>
          <p:nvPr/>
        </p:nvSpPr>
        <p:spPr>
          <a:xfrm>
            <a:off x="3326664" y="2164070"/>
            <a:ext cx="8373555" cy="584775"/>
          </a:xfrm>
          <a:prstGeom prst="rect">
            <a:avLst/>
          </a:prstGeom>
        </p:spPr>
        <p:txBody>
          <a:bodyPr wrap="square">
            <a:spAutoFit/>
          </a:bodyPr>
          <a:lstStyle/>
          <a:p>
            <a:pPr algn="ctr"/>
            <a:r>
              <a:rPr lang="en-US" sz="3200" b="1">
                <a:solidFill>
                  <a:schemeClr val="bg1"/>
                </a:solidFill>
                <a:latin typeface="UVF TypoSlabserif" panose="02000403050000020004" pitchFamily="2" charset="0"/>
              </a:rPr>
              <a:t>Hãy kể tên các loại nhiệt kế mà bạn biết?</a:t>
            </a:r>
            <a:endPar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endParaRPr>
          </a:p>
        </p:txBody>
      </p:sp>
    </p:spTree>
    <p:extLst>
      <p:ext uri="{BB962C8B-B14F-4D97-AF65-F5344CB8AC3E}">
        <p14:creationId xmlns:p14="http://schemas.microsoft.com/office/powerpoint/2010/main" val="1020724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0-#ppt_w/2"/>
                                          </p:val>
                                        </p:tav>
                                        <p:tav tm="100000">
                                          <p:val>
                                            <p:strVal val="#ppt_x"/>
                                          </p:val>
                                        </p:tav>
                                      </p:tavLst>
                                    </p:anim>
                                    <p:anim calcmode="lin" valueType="num">
                                      <p:cBhvr additive="base">
                                        <p:cTn id="16" dur="500" fill="hold"/>
                                        <p:tgtEl>
                                          <p:spTgt spid="8"/>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0-#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14" presetClass="entr" presetSubtype="5"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vertical)">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4" presetClass="entr" presetSubtype="5"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randombar(vertical)">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5" grpId="0"/>
      <p:bldP spid="6" grpId="0"/>
      <p:bldP spid="6" grpId="1"/>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04E43-C72D-40DA-94BA-4BF82274701D}"/>
              </a:ext>
            </a:extLst>
          </p:cNvPr>
          <p:cNvSpPr txBox="1">
            <a:spLocks/>
          </p:cNvSpPr>
          <p:nvPr/>
        </p:nvSpPr>
        <p:spPr>
          <a:xfrm>
            <a:off x="3571800" y="119093"/>
            <a:ext cx="8469109" cy="9603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7F4F24"/>
                </a:solidFill>
                <a:latin typeface="#9Slide07 IcielBC Cubano Normal" panose="00000500000000000000" pitchFamily="2" charset="0"/>
              </a:rPr>
              <a:t>nhiệt kế đo nhiệt độ cơ thể</a:t>
            </a:r>
            <a:endParaRPr lang="en-US" dirty="0">
              <a:solidFill>
                <a:srgbClr val="7F4F24"/>
              </a:solidFill>
              <a:latin typeface="#9Slide07 IcielBC Cubano Normal" panose="00000500000000000000" pitchFamily="2" charset="0"/>
            </a:endParaRPr>
          </a:p>
        </p:txBody>
      </p:sp>
      <p:pic>
        <p:nvPicPr>
          <p:cNvPr id="3" name="Picture 2">
            <a:extLst>
              <a:ext uri="{FF2B5EF4-FFF2-40B4-BE49-F238E27FC236}">
                <a16:creationId xmlns:a16="http://schemas.microsoft.com/office/drawing/2014/main" id="{82D3EEBB-99FA-4B40-991F-B9394A8093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82992" y="269410"/>
            <a:ext cx="488975" cy="381020"/>
          </a:xfrm>
          <a:prstGeom prst="rect">
            <a:avLst/>
          </a:prstGeom>
        </p:spPr>
      </p:pic>
      <p:pic>
        <p:nvPicPr>
          <p:cNvPr id="4" name="Picture 3">
            <a:extLst>
              <a:ext uri="{FF2B5EF4-FFF2-40B4-BE49-F238E27FC236}">
                <a16:creationId xmlns:a16="http://schemas.microsoft.com/office/drawing/2014/main" id="{EB57F0CB-2028-4EEA-A829-A9C0DC1B29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5977" y="205881"/>
            <a:ext cx="488975" cy="381020"/>
          </a:xfrm>
          <a:prstGeom prst="rect">
            <a:avLst/>
          </a:prstGeom>
        </p:spPr>
      </p:pic>
      <p:pic>
        <p:nvPicPr>
          <p:cNvPr id="5" name="Picture 2" descr="Nhiệt kế y tế Y học nghệ thuật Clip - Nhiệt kế png tải về - Miễn phí trong  suốt Góc png Tải về.">
            <a:extLst>
              <a:ext uri="{FF2B5EF4-FFF2-40B4-BE49-F238E27FC236}">
                <a16:creationId xmlns:a16="http://schemas.microsoft.com/office/drawing/2014/main" id="{DF93BC9E-EC1C-4F47-89C8-EE928095FC1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333" r="96000">
                        <a14:foregroundMark x1="92667" y1="24783" x2="96000" y2="36957"/>
                        <a14:foregroundMark x1="96000" y1="36957" x2="95000" y2="37391"/>
                        <a14:foregroundMark x1="3889" y1="73696" x2="3889" y2="73696"/>
                        <a14:foregroundMark x1="4222" y1="76957" x2="4222" y2="76957"/>
                        <a14:foregroundMark x1="333" y1="77174" x2="333" y2="77174"/>
                      </a14:backgroundRemoval>
                    </a14:imgEffect>
                  </a14:imgLayer>
                </a14:imgProps>
              </a:ext>
              <a:ext uri="{28A0092B-C50C-407E-A947-70E740481C1C}">
                <a14:useLocalDpi xmlns:a14="http://schemas.microsoft.com/office/drawing/2010/main" val="0"/>
              </a:ext>
            </a:extLst>
          </a:blip>
          <a:srcRect/>
          <a:stretch>
            <a:fillRect/>
          </a:stretch>
        </p:blipFill>
        <p:spPr bwMode="auto">
          <a:xfrm rot="5400000">
            <a:off x="2937028" y="2136589"/>
            <a:ext cx="4558934" cy="244458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Nhiệt độ cơ thể con Người Đo nhiệt độ C - Nhiệt kế png tải về - Miễn phí  trong suốt Dụng Cụ đo png Tải về.">
            <a:extLst>
              <a:ext uri="{FF2B5EF4-FFF2-40B4-BE49-F238E27FC236}">
                <a16:creationId xmlns:a16="http://schemas.microsoft.com/office/drawing/2014/main" id="{819FC637-8197-4D95-BC1D-8148F55B840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111" b="90000" l="8556" r="90000">
                        <a14:foregroundMark x1="85444" y1="8000" x2="85444" y2="8000"/>
                        <a14:foregroundMark x1="82111" y1="7667" x2="82111" y2="7667"/>
                        <a14:foregroundMark x1="89333" y1="14667" x2="89333" y2="14667"/>
                        <a14:foregroundMark x1="83222" y1="6444" x2="83222" y2="6444"/>
                        <a14:foregroundMark x1="81667" y1="7222" x2="81667" y2="7222"/>
                        <a14:foregroundMark x1="9444" y1="86333" x2="9444" y2="86333"/>
                        <a14:foregroundMark x1="8778" y1="88333" x2="8778" y2="88333"/>
                        <a14:foregroundMark x1="8556" y1="86889" x2="8556" y2="86889"/>
                        <a14:foregroundMark x1="74111" y1="16778" x2="74111" y2="16778"/>
                        <a14:foregroundMark x1="78444" y1="10444" x2="51222" y2="48333"/>
                        <a14:foregroundMark x1="77333" y1="24000" x2="64333" y2="32333"/>
                        <a14:foregroundMark x1="83556" y1="7000" x2="83556" y2="7000"/>
                        <a14:foregroundMark x1="84000" y1="8000" x2="84000" y2="8000"/>
                      </a14:backgroundRemoval>
                    </a14:imgEffect>
                  </a14:imgLayer>
                </a14:imgProps>
              </a:ext>
              <a:ext uri="{28A0092B-C50C-407E-A947-70E740481C1C}">
                <a14:useLocalDpi xmlns:a14="http://schemas.microsoft.com/office/drawing/2010/main" val="0"/>
              </a:ext>
            </a:extLst>
          </a:blip>
          <a:srcRect/>
          <a:stretch>
            <a:fillRect/>
          </a:stretch>
        </p:blipFill>
        <p:spPr bwMode="auto">
          <a:xfrm rot="9090705">
            <a:off x="5267520" y="1157811"/>
            <a:ext cx="3740478" cy="473089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ình ảnh Đo Nhiệt độ Cơ Thể, Đo Nhiệt độ Cơ Thể, Vi Rút Corona Mới, Viêm  Phổi Vector và PNG với nền trong suốt để tải xuống miễn phí">
            <a:extLst>
              <a:ext uri="{FF2B5EF4-FFF2-40B4-BE49-F238E27FC236}">
                <a16:creationId xmlns:a16="http://schemas.microsoft.com/office/drawing/2014/main" id="{4CACC1CC-2FBD-44BF-86C5-AAEE31120426}"/>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5625" r="92344">
                        <a14:foregroundMark x1="9375" y1="41719" x2="9375" y2="41719"/>
                        <a14:foregroundMark x1="5781" y1="50313" x2="5781" y2="50313"/>
                        <a14:foregroundMark x1="62031" y1="29531" x2="62031" y2="29531"/>
                        <a14:foregroundMark x1="69531" y1="28281" x2="68281" y2="41719"/>
                        <a14:foregroundMark x1="57969" y1="29531" x2="66406" y2="29531"/>
                        <a14:foregroundMark x1="68125" y1="26563" x2="59688" y2="27813"/>
                        <a14:foregroundMark x1="59688" y1="27813" x2="59688" y2="27813"/>
                        <a14:foregroundMark x1="57969" y1="27969" x2="53906" y2="34844"/>
                        <a14:foregroundMark x1="53906" y1="34844" x2="54375" y2="35313"/>
                        <a14:foregroundMark x1="70625" y1="51875" x2="90625" y2="65469"/>
                        <a14:foregroundMark x1="85156" y1="52188" x2="89219" y2="61094"/>
                        <a14:foregroundMark x1="89219" y1="61094" x2="89219" y2="61250"/>
                        <a14:foregroundMark x1="76406" y1="60625" x2="83438" y2="66875"/>
                        <a14:foregroundMark x1="83438" y1="66875" x2="83438" y2="67188"/>
                        <a14:foregroundMark x1="90625" y1="58750" x2="92344" y2="60000"/>
                        <a14:foregroundMark x1="72188" y1="63594" x2="85625" y2="70469"/>
                        <a14:foregroundMark x1="87500" y1="54531" x2="87500" y2="54531"/>
                        <a14:foregroundMark x1="82813" y1="52188" x2="89531" y2="56563"/>
                        <a14:foregroundMark x1="86250" y1="52500" x2="92344" y2="57813"/>
                        <a14:foregroundMark x1="67813" y1="60156" x2="67813" y2="60156"/>
                        <a14:foregroundMark x1="65313" y1="59062" x2="71719" y2="63438"/>
                      </a14:backgroundRemoval>
                    </a14:imgEffect>
                  </a14:imgLayer>
                </a14:imgProps>
              </a:ext>
              <a:ext uri="{28A0092B-C50C-407E-A947-70E740481C1C}">
                <a14:useLocalDpi xmlns:a14="http://schemas.microsoft.com/office/drawing/2010/main" val="0"/>
              </a:ext>
            </a:extLst>
          </a:blip>
          <a:srcRect/>
          <a:stretch>
            <a:fillRect/>
          </a:stretch>
        </p:blipFill>
        <p:spPr bwMode="auto">
          <a:xfrm rot="21284338">
            <a:off x="7503765" y="378740"/>
            <a:ext cx="5947571" cy="618571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28BFF2F6-1BF3-411D-B49D-4F8B69715170}"/>
              </a:ext>
            </a:extLst>
          </p:cNvPr>
          <p:cNvSpPr/>
          <p:nvPr/>
        </p:nvSpPr>
        <p:spPr>
          <a:xfrm>
            <a:off x="441960" y="1747351"/>
            <a:ext cx="3982883" cy="584775"/>
          </a:xfrm>
          <a:custGeom>
            <a:avLst/>
            <a:gdLst>
              <a:gd name="connsiteX0" fmla="*/ 0 w 3982883"/>
              <a:gd name="connsiteY0" fmla="*/ 0 h 584775"/>
              <a:gd name="connsiteX1" fmla="*/ 529154 w 3982883"/>
              <a:gd name="connsiteY1" fmla="*/ 0 h 584775"/>
              <a:gd name="connsiteX2" fmla="*/ 1018480 w 3982883"/>
              <a:gd name="connsiteY2" fmla="*/ 0 h 584775"/>
              <a:gd name="connsiteX3" fmla="*/ 1667121 w 3982883"/>
              <a:gd name="connsiteY3" fmla="*/ 0 h 584775"/>
              <a:gd name="connsiteX4" fmla="*/ 2236104 w 3982883"/>
              <a:gd name="connsiteY4" fmla="*/ 0 h 584775"/>
              <a:gd name="connsiteX5" fmla="*/ 2725430 w 3982883"/>
              <a:gd name="connsiteY5" fmla="*/ 0 h 584775"/>
              <a:gd name="connsiteX6" fmla="*/ 3374071 w 3982883"/>
              <a:gd name="connsiteY6" fmla="*/ 0 h 584775"/>
              <a:gd name="connsiteX7" fmla="*/ 3982883 w 3982883"/>
              <a:gd name="connsiteY7" fmla="*/ 0 h 584775"/>
              <a:gd name="connsiteX8" fmla="*/ 3982883 w 3982883"/>
              <a:gd name="connsiteY8" fmla="*/ 584775 h 584775"/>
              <a:gd name="connsiteX9" fmla="*/ 3533386 w 3982883"/>
              <a:gd name="connsiteY9" fmla="*/ 584775 h 584775"/>
              <a:gd name="connsiteX10" fmla="*/ 2964403 w 3982883"/>
              <a:gd name="connsiteY10" fmla="*/ 584775 h 584775"/>
              <a:gd name="connsiteX11" fmla="*/ 2514906 w 3982883"/>
              <a:gd name="connsiteY11" fmla="*/ 584775 h 584775"/>
              <a:gd name="connsiteX12" fmla="*/ 2065409 w 3982883"/>
              <a:gd name="connsiteY12" fmla="*/ 584775 h 584775"/>
              <a:gd name="connsiteX13" fmla="*/ 1615913 w 3982883"/>
              <a:gd name="connsiteY13" fmla="*/ 584775 h 584775"/>
              <a:gd name="connsiteX14" fmla="*/ 1086758 w 3982883"/>
              <a:gd name="connsiteY14" fmla="*/ 584775 h 584775"/>
              <a:gd name="connsiteX15" fmla="*/ 557604 w 3982883"/>
              <a:gd name="connsiteY15" fmla="*/ 584775 h 584775"/>
              <a:gd name="connsiteX16" fmla="*/ 0 w 3982883"/>
              <a:gd name="connsiteY16" fmla="*/ 584775 h 584775"/>
              <a:gd name="connsiteX17" fmla="*/ 0 w 3982883"/>
              <a:gd name="connsiteY17"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82883" h="584775" fill="none" extrusionOk="0">
                <a:moveTo>
                  <a:pt x="0" y="0"/>
                </a:moveTo>
                <a:cubicBezTo>
                  <a:pt x="244796" y="-26588"/>
                  <a:pt x="361892" y="4253"/>
                  <a:pt x="529154" y="0"/>
                </a:cubicBezTo>
                <a:cubicBezTo>
                  <a:pt x="696416" y="-4253"/>
                  <a:pt x="868207" y="20490"/>
                  <a:pt x="1018480" y="0"/>
                </a:cubicBezTo>
                <a:cubicBezTo>
                  <a:pt x="1168753" y="-20490"/>
                  <a:pt x="1533051" y="9078"/>
                  <a:pt x="1667121" y="0"/>
                </a:cubicBezTo>
                <a:cubicBezTo>
                  <a:pt x="1801191" y="-9078"/>
                  <a:pt x="2057369" y="48101"/>
                  <a:pt x="2236104" y="0"/>
                </a:cubicBezTo>
                <a:cubicBezTo>
                  <a:pt x="2414839" y="-48101"/>
                  <a:pt x="2491723" y="43319"/>
                  <a:pt x="2725430" y="0"/>
                </a:cubicBezTo>
                <a:cubicBezTo>
                  <a:pt x="2959137" y="-43319"/>
                  <a:pt x="3187253" y="32741"/>
                  <a:pt x="3374071" y="0"/>
                </a:cubicBezTo>
                <a:cubicBezTo>
                  <a:pt x="3560889" y="-32741"/>
                  <a:pt x="3813588" y="42394"/>
                  <a:pt x="3982883" y="0"/>
                </a:cubicBezTo>
                <a:cubicBezTo>
                  <a:pt x="4039253" y="249962"/>
                  <a:pt x="3933049" y="384392"/>
                  <a:pt x="3982883" y="584775"/>
                </a:cubicBezTo>
                <a:cubicBezTo>
                  <a:pt x="3867590" y="616986"/>
                  <a:pt x="3725965" y="552096"/>
                  <a:pt x="3533386" y="584775"/>
                </a:cubicBezTo>
                <a:cubicBezTo>
                  <a:pt x="3340807" y="617454"/>
                  <a:pt x="3121359" y="577890"/>
                  <a:pt x="2964403" y="584775"/>
                </a:cubicBezTo>
                <a:cubicBezTo>
                  <a:pt x="2807447" y="591660"/>
                  <a:pt x="2712543" y="543578"/>
                  <a:pt x="2514906" y="584775"/>
                </a:cubicBezTo>
                <a:cubicBezTo>
                  <a:pt x="2317269" y="625972"/>
                  <a:pt x="2177262" y="562894"/>
                  <a:pt x="2065409" y="584775"/>
                </a:cubicBezTo>
                <a:cubicBezTo>
                  <a:pt x="1953556" y="606656"/>
                  <a:pt x="1815701" y="577497"/>
                  <a:pt x="1615913" y="584775"/>
                </a:cubicBezTo>
                <a:cubicBezTo>
                  <a:pt x="1416125" y="592053"/>
                  <a:pt x="1237793" y="522876"/>
                  <a:pt x="1086758" y="584775"/>
                </a:cubicBezTo>
                <a:cubicBezTo>
                  <a:pt x="935724" y="646674"/>
                  <a:pt x="733636" y="580583"/>
                  <a:pt x="557604" y="584775"/>
                </a:cubicBezTo>
                <a:cubicBezTo>
                  <a:pt x="381572" y="588967"/>
                  <a:pt x="205548" y="526376"/>
                  <a:pt x="0" y="584775"/>
                </a:cubicBezTo>
                <a:cubicBezTo>
                  <a:pt x="-46307" y="396530"/>
                  <a:pt x="48462" y="259679"/>
                  <a:pt x="0" y="0"/>
                </a:cubicBezTo>
                <a:close/>
              </a:path>
              <a:path w="3982883" h="584775" stroke="0" extrusionOk="0">
                <a:moveTo>
                  <a:pt x="0" y="0"/>
                </a:moveTo>
                <a:cubicBezTo>
                  <a:pt x="168925" y="-5939"/>
                  <a:pt x="355696" y="27212"/>
                  <a:pt x="489326" y="0"/>
                </a:cubicBezTo>
                <a:cubicBezTo>
                  <a:pt x="622956" y="-27212"/>
                  <a:pt x="809600" y="21854"/>
                  <a:pt x="1058309" y="0"/>
                </a:cubicBezTo>
                <a:cubicBezTo>
                  <a:pt x="1307018" y="-21854"/>
                  <a:pt x="1445978" y="19207"/>
                  <a:pt x="1547635" y="0"/>
                </a:cubicBezTo>
                <a:cubicBezTo>
                  <a:pt x="1649292" y="-19207"/>
                  <a:pt x="1956240" y="76336"/>
                  <a:pt x="2196275" y="0"/>
                </a:cubicBezTo>
                <a:cubicBezTo>
                  <a:pt x="2436310" y="-76336"/>
                  <a:pt x="2575252" y="50045"/>
                  <a:pt x="2805088" y="0"/>
                </a:cubicBezTo>
                <a:cubicBezTo>
                  <a:pt x="3034924" y="-50045"/>
                  <a:pt x="3072911" y="48962"/>
                  <a:pt x="3254584" y="0"/>
                </a:cubicBezTo>
                <a:cubicBezTo>
                  <a:pt x="3436257" y="-48962"/>
                  <a:pt x="3775544" y="28159"/>
                  <a:pt x="3982883" y="0"/>
                </a:cubicBezTo>
                <a:cubicBezTo>
                  <a:pt x="4005517" y="289294"/>
                  <a:pt x="3937167" y="436082"/>
                  <a:pt x="3982883" y="584775"/>
                </a:cubicBezTo>
                <a:cubicBezTo>
                  <a:pt x="3744491" y="602037"/>
                  <a:pt x="3661820" y="584088"/>
                  <a:pt x="3453729" y="584775"/>
                </a:cubicBezTo>
                <a:cubicBezTo>
                  <a:pt x="3245638" y="585462"/>
                  <a:pt x="3129487" y="548185"/>
                  <a:pt x="3004232" y="584775"/>
                </a:cubicBezTo>
                <a:cubicBezTo>
                  <a:pt x="2878977" y="621365"/>
                  <a:pt x="2745766" y="557187"/>
                  <a:pt x="2554735" y="584775"/>
                </a:cubicBezTo>
                <a:cubicBezTo>
                  <a:pt x="2363704" y="612363"/>
                  <a:pt x="2226654" y="574834"/>
                  <a:pt x="1985752" y="584775"/>
                </a:cubicBezTo>
                <a:cubicBezTo>
                  <a:pt x="1744850" y="594716"/>
                  <a:pt x="1700617" y="557037"/>
                  <a:pt x="1496426" y="584775"/>
                </a:cubicBezTo>
                <a:cubicBezTo>
                  <a:pt x="1292235" y="612513"/>
                  <a:pt x="1194617" y="578566"/>
                  <a:pt x="1007100" y="584775"/>
                </a:cubicBezTo>
                <a:cubicBezTo>
                  <a:pt x="819583" y="590984"/>
                  <a:pt x="351232" y="507010"/>
                  <a:pt x="0" y="584775"/>
                </a:cubicBezTo>
                <a:cubicBezTo>
                  <a:pt x="-33702" y="314990"/>
                  <a:pt x="37687" y="160583"/>
                  <a:pt x="0" y="0"/>
                </a:cubicBezTo>
                <a:close/>
              </a:path>
            </a:pathLst>
          </a:custGeom>
          <a:solidFill>
            <a:srgbClr val="7F4F24"/>
          </a:solidFill>
          <a:ln w="19050">
            <a:solidFill>
              <a:schemeClr val="tx1"/>
            </a:solidFill>
            <a:prstDash val="lgDashDot"/>
            <a:extLst>
              <a:ext uri="{C807C97D-BFC1-408E-A445-0C87EB9F89A2}">
                <ask:lineSketchStyleProps xmlns:ask="http://schemas.microsoft.com/office/drawing/2018/sketchyshapes" sd="3844312185">
                  <a:prstGeom prst="rect">
                    <a:avLst/>
                  </a:prstGeom>
                  <ask:type>
                    <ask:lineSketchScribble/>
                  </ask:type>
                </ask:lineSketchStyleProps>
              </a:ext>
            </a:extLst>
          </a:ln>
        </p:spPr>
        <p:txBody>
          <a:bodyPr wrap="square">
            <a:spAutoFit/>
          </a:bodyPr>
          <a:lstStyle/>
          <a:p>
            <a:pPr algn="ctr"/>
            <a:r>
              <a:rPr lang="en-US" sz="3200" b="1">
                <a:solidFill>
                  <a:schemeClr val="bg1"/>
                </a:solidFill>
                <a:latin typeface="UVF TypoSlabserif" panose="02000403050000020004" pitchFamily="2" charset="0"/>
              </a:rPr>
              <a:t>Nhiệt kế thủy ngân</a:t>
            </a:r>
            <a:endPar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endParaRPr>
          </a:p>
        </p:txBody>
      </p:sp>
      <p:sp>
        <p:nvSpPr>
          <p:cNvPr id="9" name="Rectangle 8">
            <a:extLst>
              <a:ext uri="{FF2B5EF4-FFF2-40B4-BE49-F238E27FC236}">
                <a16:creationId xmlns:a16="http://schemas.microsoft.com/office/drawing/2014/main" id="{537F8F0E-00B9-4868-8E10-832404C5743C}"/>
              </a:ext>
            </a:extLst>
          </p:cNvPr>
          <p:cNvSpPr/>
          <p:nvPr/>
        </p:nvSpPr>
        <p:spPr>
          <a:xfrm>
            <a:off x="569265" y="5469190"/>
            <a:ext cx="3982883" cy="584775"/>
          </a:xfrm>
          <a:custGeom>
            <a:avLst/>
            <a:gdLst>
              <a:gd name="connsiteX0" fmla="*/ 0 w 3982883"/>
              <a:gd name="connsiteY0" fmla="*/ 0 h 584775"/>
              <a:gd name="connsiteX1" fmla="*/ 529154 w 3982883"/>
              <a:gd name="connsiteY1" fmla="*/ 0 h 584775"/>
              <a:gd name="connsiteX2" fmla="*/ 1018480 w 3982883"/>
              <a:gd name="connsiteY2" fmla="*/ 0 h 584775"/>
              <a:gd name="connsiteX3" fmla="*/ 1667121 w 3982883"/>
              <a:gd name="connsiteY3" fmla="*/ 0 h 584775"/>
              <a:gd name="connsiteX4" fmla="*/ 2236104 w 3982883"/>
              <a:gd name="connsiteY4" fmla="*/ 0 h 584775"/>
              <a:gd name="connsiteX5" fmla="*/ 2725430 w 3982883"/>
              <a:gd name="connsiteY5" fmla="*/ 0 h 584775"/>
              <a:gd name="connsiteX6" fmla="*/ 3374071 w 3982883"/>
              <a:gd name="connsiteY6" fmla="*/ 0 h 584775"/>
              <a:gd name="connsiteX7" fmla="*/ 3982883 w 3982883"/>
              <a:gd name="connsiteY7" fmla="*/ 0 h 584775"/>
              <a:gd name="connsiteX8" fmla="*/ 3982883 w 3982883"/>
              <a:gd name="connsiteY8" fmla="*/ 584775 h 584775"/>
              <a:gd name="connsiteX9" fmla="*/ 3533386 w 3982883"/>
              <a:gd name="connsiteY9" fmla="*/ 584775 h 584775"/>
              <a:gd name="connsiteX10" fmla="*/ 2964403 w 3982883"/>
              <a:gd name="connsiteY10" fmla="*/ 584775 h 584775"/>
              <a:gd name="connsiteX11" fmla="*/ 2514906 w 3982883"/>
              <a:gd name="connsiteY11" fmla="*/ 584775 h 584775"/>
              <a:gd name="connsiteX12" fmla="*/ 2065409 w 3982883"/>
              <a:gd name="connsiteY12" fmla="*/ 584775 h 584775"/>
              <a:gd name="connsiteX13" fmla="*/ 1615913 w 3982883"/>
              <a:gd name="connsiteY13" fmla="*/ 584775 h 584775"/>
              <a:gd name="connsiteX14" fmla="*/ 1086758 w 3982883"/>
              <a:gd name="connsiteY14" fmla="*/ 584775 h 584775"/>
              <a:gd name="connsiteX15" fmla="*/ 557604 w 3982883"/>
              <a:gd name="connsiteY15" fmla="*/ 584775 h 584775"/>
              <a:gd name="connsiteX16" fmla="*/ 0 w 3982883"/>
              <a:gd name="connsiteY16" fmla="*/ 584775 h 584775"/>
              <a:gd name="connsiteX17" fmla="*/ 0 w 3982883"/>
              <a:gd name="connsiteY17"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82883" h="584775" fill="none" extrusionOk="0">
                <a:moveTo>
                  <a:pt x="0" y="0"/>
                </a:moveTo>
                <a:cubicBezTo>
                  <a:pt x="244796" y="-26588"/>
                  <a:pt x="361892" y="4253"/>
                  <a:pt x="529154" y="0"/>
                </a:cubicBezTo>
                <a:cubicBezTo>
                  <a:pt x="696416" y="-4253"/>
                  <a:pt x="868207" y="20490"/>
                  <a:pt x="1018480" y="0"/>
                </a:cubicBezTo>
                <a:cubicBezTo>
                  <a:pt x="1168753" y="-20490"/>
                  <a:pt x="1533051" y="9078"/>
                  <a:pt x="1667121" y="0"/>
                </a:cubicBezTo>
                <a:cubicBezTo>
                  <a:pt x="1801191" y="-9078"/>
                  <a:pt x="2057369" y="48101"/>
                  <a:pt x="2236104" y="0"/>
                </a:cubicBezTo>
                <a:cubicBezTo>
                  <a:pt x="2414839" y="-48101"/>
                  <a:pt x="2491723" y="43319"/>
                  <a:pt x="2725430" y="0"/>
                </a:cubicBezTo>
                <a:cubicBezTo>
                  <a:pt x="2959137" y="-43319"/>
                  <a:pt x="3187253" y="32741"/>
                  <a:pt x="3374071" y="0"/>
                </a:cubicBezTo>
                <a:cubicBezTo>
                  <a:pt x="3560889" y="-32741"/>
                  <a:pt x="3813588" y="42394"/>
                  <a:pt x="3982883" y="0"/>
                </a:cubicBezTo>
                <a:cubicBezTo>
                  <a:pt x="4039253" y="249962"/>
                  <a:pt x="3933049" y="384392"/>
                  <a:pt x="3982883" y="584775"/>
                </a:cubicBezTo>
                <a:cubicBezTo>
                  <a:pt x="3867590" y="616986"/>
                  <a:pt x="3725965" y="552096"/>
                  <a:pt x="3533386" y="584775"/>
                </a:cubicBezTo>
                <a:cubicBezTo>
                  <a:pt x="3340807" y="617454"/>
                  <a:pt x="3121359" y="577890"/>
                  <a:pt x="2964403" y="584775"/>
                </a:cubicBezTo>
                <a:cubicBezTo>
                  <a:pt x="2807447" y="591660"/>
                  <a:pt x="2712543" y="543578"/>
                  <a:pt x="2514906" y="584775"/>
                </a:cubicBezTo>
                <a:cubicBezTo>
                  <a:pt x="2317269" y="625972"/>
                  <a:pt x="2177262" y="562894"/>
                  <a:pt x="2065409" y="584775"/>
                </a:cubicBezTo>
                <a:cubicBezTo>
                  <a:pt x="1953556" y="606656"/>
                  <a:pt x="1815701" y="577497"/>
                  <a:pt x="1615913" y="584775"/>
                </a:cubicBezTo>
                <a:cubicBezTo>
                  <a:pt x="1416125" y="592053"/>
                  <a:pt x="1237793" y="522876"/>
                  <a:pt x="1086758" y="584775"/>
                </a:cubicBezTo>
                <a:cubicBezTo>
                  <a:pt x="935724" y="646674"/>
                  <a:pt x="733636" y="580583"/>
                  <a:pt x="557604" y="584775"/>
                </a:cubicBezTo>
                <a:cubicBezTo>
                  <a:pt x="381572" y="588967"/>
                  <a:pt x="205548" y="526376"/>
                  <a:pt x="0" y="584775"/>
                </a:cubicBezTo>
                <a:cubicBezTo>
                  <a:pt x="-46307" y="396530"/>
                  <a:pt x="48462" y="259679"/>
                  <a:pt x="0" y="0"/>
                </a:cubicBezTo>
                <a:close/>
              </a:path>
              <a:path w="3982883" h="584775" stroke="0" extrusionOk="0">
                <a:moveTo>
                  <a:pt x="0" y="0"/>
                </a:moveTo>
                <a:cubicBezTo>
                  <a:pt x="168925" y="-5939"/>
                  <a:pt x="355696" y="27212"/>
                  <a:pt x="489326" y="0"/>
                </a:cubicBezTo>
                <a:cubicBezTo>
                  <a:pt x="622956" y="-27212"/>
                  <a:pt x="809600" y="21854"/>
                  <a:pt x="1058309" y="0"/>
                </a:cubicBezTo>
                <a:cubicBezTo>
                  <a:pt x="1307018" y="-21854"/>
                  <a:pt x="1445978" y="19207"/>
                  <a:pt x="1547635" y="0"/>
                </a:cubicBezTo>
                <a:cubicBezTo>
                  <a:pt x="1649292" y="-19207"/>
                  <a:pt x="1956240" y="76336"/>
                  <a:pt x="2196275" y="0"/>
                </a:cubicBezTo>
                <a:cubicBezTo>
                  <a:pt x="2436310" y="-76336"/>
                  <a:pt x="2575252" y="50045"/>
                  <a:pt x="2805088" y="0"/>
                </a:cubicBezTo>
                <a:cubicBezTo>
                  <a:pt x="3034924" y="-50045"/>
                  <a:pt x="3072911" y="48962"/>
                  <a:pt x="3254584" y="0"/>
                </a:cubicBezTo>
                <a:cubicBezTo>
                  <a:pt x="3436257" y="-48962"/>
                  <a:pt x="3775544" y="28159"/>
                  <a:pt x="3982883" y="0"/>
                </a:cubicBezTo>
                <a:cubicBezTo>
                  <a:pt x="4005517" y="289294"/>
                  <a:pt x="3937167" y="436082"/>
                  <a:pt x="3982883" y="584775"/>
                </a:cubicBezTo>
                <a:cubicBezTo>
                  <a:pt x="3744491" y="602037"/>
                  <a:pt x="3661820" y="584088"/>
                  <a:pt x="3453729" y="584775"/>
                </a:cubicBezTo>
                <a:cubicBezTo>
                  <a:pt x="3245638" y="585462"/>
                  <a:pt x="3129487" y="548185"/>
                  <a:pt x="3004232" y="584775"/>
                </a:cubicBezTo>
                <a:cubicBezTo>
                  <a:pt x="2878977" y="621365"/>
                  <a:pt x="2745766" y="557187"/>
                  <a:pt x="2554735" y="584775"/>
                </a:cubicBezTo>
                <a:cubicBezTo>
                  <a:pt x="2363704" y="612363"/>
                  <a:pt x="2226654" y="574834"/>
                  <a:pt x="1985752" y="584775"/>
                </a:cubicBezTo>
                <a:cubicBezTo>
                  <a:pt x="1744850" y="594716"/>
                  <a:pt x="1700617" y="557037"/>
                  <a:pt x="1496426" y="584775"/>
                </a:cubicBezTo>
                <a:cubicBezTo>
                  <a:pt x="1292235" y="612513"/>
                  <a:pt x="1194617" y="578566"/>
                  <a:pt x="1007100" y="584775"/>
                </a:cubicBezTo>
                <a:cubicBezTo>
                  <a:pt x="819583" y="590984"/>
                  <a:pt x="351232" y="507010"/>
                  <a:pt x="0" y="584775"/>
                </a:cubicBezTo>
                <a:cubicBezTo>
                  <a:pt x="-33702" y="314990"/>
                  <a:pt x="37687" y="160583"/>
                  <a:pt x="0" y="0"/>
                </a:cubicBezTo>
                <a:close/>
              </a:path>
            </a:pathLst>
          </a:custGeom>
          <a:solidFill>
            <a:srgbClr val="7F4F24"/>
          </a:solidFill>
          <a:ln w="19050">
            <a:solidFill>
              <a:schemeClr val="tx1"/>
            </a:solidFill>
            <a:prstDash val="lgDashDot"/>
            <a:extLst>
              <a:ext uri="{C807C97D-BFC1-408E-A445-0C87EB9F89A2}">
                <ask:lineSketchStyleProps xmlns:ask="http://schemas.microsoft.com/office/drawing/2018/sketchyshapes" sd="3844312185">
                  <a:prstGeom prst="rect">
                    <a:avLst/>
                  </a:prstGeom>
                  <ask:type>
                    <ask:lineSketchScribble/>
                  </ask:type>
                </ask:lineSketchStyleProps>
              </a:ext>
            </a:extLst>
          </a:ln>
        </p:spPr>
        <p:txBody>
          <a:bodyPr wrap="square">
            <a:spAutoFit/>
          </a:bodyPr>
          <a:lstStyle/>
          <a:p>
            <a:pPr algn="ctr"/>
            <a:r>
              <a:rPr lang="en-US" sz="3200" b="1">
                <a:solidFill>
                  <a:schemeClr val="bg1"/>
                </a:solidFill>
                <a:latin typeface="UVF TypoSlabserif" panose="02000403050000020004" pitchFamily="2" charset="0"/>
              </a:rPr>
              <a:t>Nhiệt kế điện tử</a:t>
            </a:r>
            <a:endPar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endParaRPr>
          </a:p>
        </p:txBody>
      </p:sp>
    </p:spTree>
    <p:extLst>
      <p:ext uri="{BB962C8B-B14F-4D97-AF65-F5344CB8AC3E}">
        <p14:creationId xmlns:p14="http://schemas.microsoft.com/office/powerpoint/2010/main" val="2030159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vertical)">
                                      <p:cBhvr>
                                        <p:cTn id="12" dur="500"/>
                                        <p:tgtEl>
                                          <p:spTgt spid="8"/>
                                        </p:tgtEl>
                                      </p:cBhvr>
                                    </p:animEffect>
                                  </p:childTnLst>
                                </p:cTn>
                              </p:par>
                            </p:childTnLst>
                          </p:cTn>
                        </p:par>
                        <p:par>
                          <p:cTn id="13" fill="hold">
                            <p:stCondLst>
                              <p:cond delay="500"/>
                            </p:stCondLst>
                            <p:childTnLst>
                              <p:par>
                                <p:cTn id="14" presetID="2" presetClass="entr" presetSubtype="4"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5"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vertical)">
                                      <p:cBhvr>
                                        <p:cTn id="22" dur="500"/>
                                        <p:tgtEl>
                                          <p:spTgt spid="9"/>
                                        </p:tgtEl>
                                      </p:cBhvr>
                                    </p:animEffect>
                                  </p:childTnLst>
                                </p:cTn>
                              </p:par>
                            </p:childTnLst>
                          </p:cTn>
                        </p:par>
                        <p:par>
                          <p:cTn id="23" fill="hold">
                            <p:stCondLst>
                              <p:cond delay="500"/>
                            </p:stCondLst>
                            <p:childTnLst>
                              <p:par>
                                <p:cTn id="24" presetID="2" presetClass="entr" presetSubtype="4"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par>
                          <p:cTn id="28" fill="hold">
                            <p:stCondLst>
                              <p:cond delay="1000"/>
                            </p:stCondLst>
                            <p:childTnLst>
                              <p:par>
                                <p:cTn id="29" presetID="2" presetClass="entr" presetSubtype="2" fill="hold" nodeType="after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additive="base">
                                        <p:cTn id="31" dur="500" fill="hold"/>
                                        <p:tgtEl>
                                          <p:spTgt spid="2052"/>
                                        </p:tgtEl>
                                        <p:attrNameLst>
                                          <p:attrName>ppt_x</p:attrName>
                                        </p:attrNameLst>
                                      </p:cBhvr>
                                      <p:tavLst>
                                        <p:tav tm="0">
                                          <p:val>
                                            <p:strVal val="1+#ppt_w/2"/>
                                          </p:val>
                                        </p:tav>
                                        <p:tav tm="100000">
                                          <p:val>
                                            <p:strVal val="#ppt_x"/>
                                          </p:val>
                                        </p:tav>
                                      </p:tavLst>
                                    </p:anim>
                                    <p:anim calcmode="lin" valueType="num">
                                      <p:cBhvr additive="base">
                                        <p:cTn id="32" dur="500" fill="hold"/>
                                        <p:tgtEl>
                                          <p:spTgt spid="20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A69AAE0-49D5-4C8B-8BA2-55898C00E0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Ứng dụng Nhiệt kế: Đo nhiệt độ trong nhà, ngoài trời bằng điện thoại | Link  tải free, cách sử dụng">
            <a:extLst>
              <a:ext uri="{FF2B5EF4-FFF2-40B4-BE49-F238E27FC236}">
                <a16:creationId xmlns:a16="http://schemas.microsoft.com/office/drawing/2014/main" id="{188E3456-E728-4687-9E08-766F459A69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834" r="-2" b="13901"/>
          <a:stretch/>
        </p:blipFill>
        <p:spPr bwMode="auto">
          <a:xfrm>
            <a:off x="-4" y="-4"/>
            <a:ext cx="7534640"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7704E43-C72D-40DA-94BA-4BF82274701D}"/>
              </a:ext>
            </a:extLst>
          </p:cNvPr>
          <p:cNvSpPr txBox="1">
            <a:spLocks/>
          </p:cNvSpPr>
          <p:nvPr/>
        </p:nvSpPr>
        <p:spPr>
          <a:xfrm>
            <a:off x="6377920" y="4339140"/>
            <a:ext cx="5505814" cy="169040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b="1" kern="1200">
                <a:solidFill>
                  <a:schemeClr val="tx1"/>
                </a:solidFill>
                <a:latin typeface="UVF TypoSlabserif" panose="02000403050000020004" pitchFamily="2" charset="0"/>
              </a:rPr>
              <a:t>Nhiệt kế đo nhiệt độ không khí</a:t>
            </a:r>
          </a:p>
        </p:txBody>
      </p:sp>
      <p:pic>
        <p:nvPicPr>
          <p:cNvPr id="7" name="Picture 4" descr="Nhiệt độ không khí là gì? Hướng dẫn cách đo nhiệt độ không khí chính xác -  KHBVPTR">
            <a:extLst>
              <a:ext uri="{FF2B5EF4-FFF2-40B4-BE49-F238E27FC236}">
                <a16:creationId xmlns:a16="http://schemas.microsoft.com/office/drawing/2014/main" id="{18B42A23-BA48-47A8-BAA1-D2B7B7D82F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16" r="1" b="1"/>
          <a:stretch/>
        </p:blipFill>
        <p:spPr bwMode="auto">
          <a:xfrm>
            <a:off x="7653541" y="6"/>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2D3EEBB-99FA-4B40-991F-B9394A8093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702" y="4803324"/>
            <a:ext cx="488975" cy="381020"/>
          </a:xfrm>
          <a:prstGeom prst="rect">
            <a:avLst/>
          </a:prstGeom>
        </p:spPr>
      </p:pic>
    </p:spTree>
    <p:extLst>
      <p:ext uri="{BB962C8B-B14F-4D97-AF65-F5344CB8AC3E}">
        <p14:creationId xmlns:p14="http://schemas.microsoft.com/office/powerpoint/2010/main" val="71503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C1CEB-2FA5-44F9-87EE-6ED691F601AA}"/>
              </a:ext>
            </a:extLst>
          </p:cNvPr>
          <p:cNvSpPr>
            <a:spLocks noGrp="1"/>
          </p:cNvSpPr>
          <p:nvPr>
            <p:ph type="title"/>
          </p:nvPr>
        </p:nvSpPr>
        <p:spPr>
          <a:xfrm>
            <a:off x="1168895" y="491987"/>
            <a:ext cx="8469109" cy="960323"/>
          </a:xfrm>
        </p:spPr>
        <p:txBody>
          <a:bodyPr/>
          <a:lstStyle/>
          <a:p>
            <a:r>
              <a:rPr lang="en-US">
                <a:solidFill>
                  <a:schemeClr val="accent4">
                    <a:lumMod val="20000"/>
                    <a:lumOff val="80000"/>
                  </a:schemeClr>
                </a:solidFill>
                <a:latin typeface="UVF TypoSlabserif" panose="02000403050000020004" pitchFamily="2" charset="0"/>
              </a:rPr>
              <a:t>Nhiệt kế này chỉ mấy độ?</a:t>
            </a:r>
            <a:endParaRPr lang="en-US" dirty="0">
              <a:solidFill>
                <a:schemeClr val="accent4">
                  <a:lumMod val="20000"/>
                  <a:lumOff val="80000"/>
                </a:schemeClr>
              </a:solidFill>
              <a:latin typeface="UVF TypoSlabserif" panose="02000403050000020004" pitchFamily="2" charset="0"/>
            </a:endParaRPr>
          </a:p>
        </p:txBody>
      </p:sp>
      <p:pic>
        <p:nvPicPr>
          <p:cNvPr id="7" name="Picture 6">
            <a:extLst>
              <a:ext uri="{FF2B5EF4-FFF2-40B4-BE49-F238E27FC236}">
                <a16:creationId xmlns:a16="http://schemas.microsoft.com/office/drawing/2014/main" id="{9E0FDD24-1981-49E0-9E2A-96173042E8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268" y="963218"/>
            <a:ext cx="488975" cy="381020"/>
          </a:xfrm>
          <a:prstGeom prst="rect">
            <a:avLst/>
          </a:prstGeom>
        </p:spPr>
      </p:pic>
      <p:pic>
        <p:nvPicPr>
          <p:cNvPr id="8" name="Picture 7">
            <a:extLst>
              <a:ext uri="{FF2B5EF4-FFF2-40B4-BE49-F238E27FC236}">
                <a16:creationId xmlns:a16="http://schemas.microsoft.com/office/drawing/2014/main" id="{1254D3F3-296E-4DB0-AD59-74DECF8AC8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0127" y="781638"/>
            <a:ext cx="488975" cy="381020"/>
          </a:xfrm>
          <a:prstGeom prst="rect">
            <a:avLst/>
          </a:prstGeom>
        </p:spPr>
      </p:pic>
      <p:sp>
        <p:nvSpPr>
          <p:cNvPr id="9" name="Rectangle: Rounded Corners 8">
            <a:extLst>
              <a:ext uri="{FF2B5EF4-FFF2-40B4-BE49-F238E27FC236}">
                <a16:creationId xmlns:a16="http://schemas.microsoft.com/office/drawing/2014/main" id="{61BF0152-9953-4D57-B4FE-79DA3F1FC1FD}"/>
              </a:ext>
            </a:extLst>
          </p:cNvPr>
          <p:cNvSpPr/>
          <p:nvPr/>
        </p:nvSpPr>
        <p:spPr>
          <a:xfrm>
            <a:off x="296952" y="2107453"/>
            <a:ext cx="7256103" cy="3530209"/>
          </a:xfrm>
          <a:prstGeom prst="roundRect">
            <a:avLst>
              <a:gd name="adj" fmla="val 5377"/>
            </a:avLst>
          </a:prstGeom>
          <a:solidFill>
            <a:schemeClr val="bg1"/>
          </a:solidFill>
          <a:ln>
            <a:noFill/>
          </a:ln>
          <a:effectLst>
            <a:outerShdw blurRad="1524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10" descr="kien1005">
            <a:extLst>
              <a:ext uri="{FF2B5EF4-FFF2-40B4-BE49-F238E27FC236}">
                <a16:creationId xmlns:a16="http://schemas.microsoft.com/office/drawing/2014/main" id="{1115AC37-3F20-44DE-8935-85D34E7834D4}"/>
              </a:ext>
            </a:extLst>
          </p:cNvPr>
          <p:cNvPicPr>
            <a:picLocks noChangeAspect="1" noChangeArrowheads="1"/>
          </p:cNvPicPr>
          <p:nvPr/>
        </p:nvPicPr>
        <p:blipFill>
          <a:blip r:embed="rId3">
            <a:lum bright="-10000" contrast="40000"/>
            <a:extLst>
              <a:ext uri="{BEBA8EAE-BF5A-486C-A8C5-ECC9F3942E4B}">
                <a14:imgProps xmlns:a14="http://schemas.microsoft.com/office/drawing/2010/main">
                  <a14:imgLayer r:embed="rId4">
                    <a14:imgEffect>
                      <a14:colorTemperature colorTemp="8800"/>
                    </a14:imgEffect>
                  </a14:imgLayer>
                </a14:imgProps>
              </a:ext>
            </a:extLst>
          </a:blip>
          <a:srcRect b="6897"/>
          <a:stretch>
            <a:fillRect/>
          </a:stretch>
        </p:blipFill>
        <p:spPr bwMode="auto">
          <a:xfrm>
            <a:off x="673407" y="2264805"/>
            <a:ext cx="6579878" cy="3174503"/>
          </a:xfrm>
          <a:prstGeom prst="rect">
            <a:avLst/>
          </a:prstGeom>
          <a:ln>
            <a:noFill/>
          </a:ln>
          <a:effectLst>
            <a:outerShdw blurRad="292100" dist="139700" dir="2700000" algn="tl" rotWithShape="0">
              <a:srgbClr val="333333">
                <a:alpha val="65000"/>
              </a:srgbClr>
            </a:outerShdw>
          </a:effectLst>
        </p:spPr>
      </p:pic>
      <p:sp>
        <p:nvSpPr>
          <p:cNvPr id="19" name="Oval 18">
            <a:extLst>
              <a:ext uri="{FF2B5EF4-FFF2-40B4-BE49-F238E27FC236}">
                <a16:creationId xmlns:a16="http://schemas.microsoft.com/office/drawing/2014/main" id="{39DEF3C4-B61E-4606-A2EB-68A8E92464EB}"/>
              </a:ext>
            </a:extLst>
          </p:cNvPr>
          <p:cNvSpPr/>
          <p:nvPr/>
        </p:nvSpPr>
        <p:spPr>
          <a:xfrm>
            <a:off x="542423" y="1418837"/>
            <a:ext cx="763969" cy="782012"/>
          </a:xfrm>
          <a:prstGeom prst="ellipse">
            <a:avLst/>
          </a:prstGeom>
          <a:solidFill>
            <a:srgbClr val="855C37"/>
          </a:solidFill>
          <a:ln>
            <a:noFill/>
          </a:ln>
          <a:effectLst>
            <a:outerShdw blurRad="50800" dist="38100" dir="2700000" algn="tl" rotWithShape="0">
              <a:prstClr val="black">
                <a:alpha val="40000"/>
              </a:prstClr>
            </a:outerShdw>
          </a:effectLst>
          <a:scene3d>
            <a:camera prst="orthographicFront"/>
            <a:lightRig rig="threePt" dir="t"/>
          </a:scene3d>
          <a:sp3d>
            <a:bevelT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Box 5">
            <a:extLst>
              <a:ext uri="{FF2B5EF4-FFF2-40B4-BE49-F238E27FC236}">
                <a16:creationId xmlns:a16="http://schemas.microsoft.com/office/drawing/2014/main" id="{C4AFC0B9-C99D-4DC0-82E0-4F10C221AD4D}"/>
              </a:ext>
            </a:extLst>
          </p:cNvPr>
          <p:cNvSpPr txBox="1">
            <a:spLocks noChangeArrowheads="1"/>
          </p:cNvSpPr>
          <p:nvPr/>
        </p:nvSpPr>
        <p:spPr bwMode="auto">
          <a:xfrm>
            <a:off x="7971103" y="1689242"/>
            <a:ext cx="2705283" cy="923330"/>
          </a:xfrm>
          <a:prstGeom prst="rect">
            <a:avLst/>
          </a:prstGeom>
          <a:noFill/>
          <a:ln w="9525">
            <a:noFill/>
            <a:miter lim="800000"/>
            <a:headEnd/>
            <a:tailEnd/>
          </a:ln>
          <a:effectLst/>
        </p:spPr>
        <p:txBody>
          <a:bodyPr wrap="square">
            <a:spAutoFit/>
          </a:bodyPr>
          <a:lstStyle/>
          <a:p>
            <a:r>
              <a:rPr lang="en-US" sz="5400" b="1" dirty="0">
                <a:solidFill>
                  <a:schemeClr val="bg1"/>
                </a:solidFill>
                <a:highlight>
                  <a:srgbClr val="7F4F24"/>
                </a:highlight>
                <a:latin typeface="Times New Roman" pitchFamily="18" charset="0"/>
                <a:cs typeface="Times New Roman" pitchFamily="18" charset="0"/>
              </a:rPr>
              <a:t>30</a:t>
            </a:r>
            <a:r>
              <a:rPr lang="vi-VN" sz="5400" baseline="30000" dirty="0">
                <a:solidFill>
                  <a:schemeClr val="bg1"/>
                </a:solidFill>
                <a:highlight>
                  <a:srgbClr val="7F4F24"/>
                </a:highlight>
                <a:latin typeface="Times New Roman" pitchFamily="18" charset="0"/>
                <a:cs typeface="Times New Roman" pitchFamily="18" charset="0"/>
              </a:rPr>
              <a:t> 0</a:t>
            </a:r>
            <a:r>
              <a:rPr lang="vi-VN" sz="5400" dirty="0">
                <a:solidFill>
                  <a:schemeClr val="bg1"/>
                </a:solidFill>
                <a:highlight>
                  <a:srgbClr val="7F4F24"/>
                </a:highlight>
                <a:latin typeface="Times New Roman" pitchFamily="18" charset="0"/>
                <a:cs typeface="Times New Roman" pitchFamily="18" charset="0"/>
              </a:rPr>
              <a:t>C</a:t>
            </a:r>
            <a:endParaRPr lang="en-US" sz="5400" b="1" dirty="0">
              <a:solidFill>
                <a:schemeClr val="bg1"/>
              </a:solidFill>
              <a:highlight>
                <a:srgbClr val="7F4F24"/>
              </a:highlight>
              <a:latin typeface="Times New Roman" pitchFamily="18" charset="0"/>
              <a:cs typeface="Times New Roman" pitchFamily="18" charset="0"/>
            </a:endParaRPr>
          </a:p>
        </p:txBody>
      </p:sp>
      <p:cxnSp>
        <p:nvCxnSpPr>
          <p:cNvPr id="10" name="Straight Connector 9">
            <a:extLst>
              <a:ext uri="{FF2B5EF4-FFF2-40B4-BE49-F238E27FC236}">
                <a16:creationId xmlns:a16="http://schemas.microsoft.com/office/drawing/2014/main" id="{E36380EA-0309-4FDD-B197-A7F0E41D020E}"/>
              </a:ext>
            </a:extLst>
          </p:cNvPr>
          <p:cNvCxnSpPr>
            <a:cxnSpLocks/>
          </p:cNvCxnSpPr>
          <p:nvPr/>
        </p:nvCxnSpPr>
        <p:spPr>
          <a:xfrm flipV="1">
            <a:off x="5538651" y="2569118"/>
            <a:ext cx="4271555" cy="43454"/>
          </a:xfrm>
          <a:prstGeom prst="line">
            <a:avLst/>
          </a:prstGeom>
          <a:ln w="57150">
            <a:solidFill>
              <a:schemeClr val="bg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8228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checkerboard(across)">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30C3144-8E23-4123-B747-77A623BDFED4}"/>
              </a:ext>
            </a:extLst>
          </p:cNvPr>
          <p:cNvPicPr>
            <a:picLocks noChangeAspect="1"/>
          </p:cNvPicPr>
          <p:nvPr/>
        </p:nvPicPr>
        <p:blipFill>
          <a:blip r:embed="rId2"/>
          <a:stretch>
            <a:fillRect/>
          </a:stretch>
        </p:blipFill>
        <p:spPr>
          <a:xfrm>
            <a:off x="0" y="0"/>
            <a:ext cx="12192000" cy="6857999"/>
          </a:xfrm>
          <a:prstGeom prst="rect">
            <a:avLst/>
          </a:prstGeom>
        </p:spPr>
      </p:pic>
      <p:sp>
        <p:nvSpPr>
          <p:cNvPr id="5" name="TextBox 4">
            <a:extLst>
              <a:ext uri="{FF2B5EF4-FFF2-40B4-BE49-F238E27FC236}">
                <a16:creationId xmlns:a16="http://schemas.microsoft.com/office/drawing/2014/main" id="{1ABA3B54-32B0-4178-8E53-162BEA70B7A3}"/>
              </a:ext>
            </a:extLst>
          </p:cNvPr>
          <p:cNvSpPr txBox="1"/>
          <p:nvPr/>
        </p:nvSpPr>
        <p:spPr>
          <a:xfrm>
            <a:off x="1040927" y="3779375"/>
            <a:ext cx="10556713" cy="2800767"/>
          </a:xfrm>
          <a:prstGeom prst="rect">
            <a:avLst/>
          </a:prstGeom>
          <a:noFill/>
        </p:spPr>
        <p:txBody>
          <a:bodyPr wrap="square">
            <a:spAutoFit/>
          </a:bodyPr>
          <a:lstStyle/>
          <a:p>
            <a:pPr algn="ctr"/>
            <a:r>
              <a:rPr lang="en-US" sz="4400"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Để đo nhiệt độ của một vật, ta sử dụng nhiệt kế. Có nhiều loại nhiệt kế khác nhau: </a:t>
            </a:r>
            <a:r>
              <a:rPr lang="en-US" sz="4400" b="1">
                <a:solidFill>
                  <a:srgbClr val="70391B"/>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Nhiệt kế đo nhiệt độ cơ thể; nhiệt kế đo nhiệt độ không khí</a:t>
            </a:r>
            <a:r>
              <a:rPr lang="en-US" sz="4400"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a:t>
            </a:r>
            <a:endParaRPr lang="en-US" sz="4400" b="1">
              <a:solidFill>
                <a:srgbClr val="002060"/>
              </a:solidFill>
              <a:effectLst>
                <a:outerShdw blurRad="38100" dist="38100" dir="2700000" algn="tl">
                  <a:srgbClr val="000000">
                    <a:alpha val="43137"/>
                  </a:srgbClr>
                </a:outerShdw>
              </a:effectLst>
              <a:latin typeface="UVF TypoSlabserif" panose="02000403050000020004" pitchFamily="2" charset="0"/>
            </a:endParaRPr>
          </a:p>
        </p:txBody>
      </p:sp>
    </p:spTree>
    <p:extLst>
      <p:ext uri="{BB962C8B-B14F-4D97-AF65-F5344CB8AC3E}">
        <p14:creationId xmlns:p14="http://schemas.microsoft.com/office/powerpoint/2010/main" val="261288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A5053-DE62-42A9-BA8F-222E2FB02FA4}"/>
              </a:ext>
            </a:extLst>
          </p:cNvPr>
          <p:cNvSpPr>
            <a:spLocks noGrp="1"/>
          </p:cNvSpPr>
          <p:nvPr>
            <p:ph type="title"/>
          </p:nvPr>
        </p:nvSpPr>
        <p:spPr>
          <a:xfrm>
            <a:off x="4120732" y="504569"/>
            <a:ext cx="3716617" cy="1325563"/>
          </a:xfrm>
        </p:spPr>
        <p:txBody>
          <a:bodyPr/>
          <a:lstStyle/>
          <a:p>
            <a:r>
              <a:rPr lang="en-US" sz="6000">
                <a:latin typeface="#9Slide07 SVNMelissa" panose="00000500000000000000" pitchFamily="2" charset="0"/>
              </a:rPr>
              <a:t>Thí nghiệm</a:t>
            </a:r>
          </a:p>
        </p:txBody>
      </p:sp>
      <p:grpSp>
        <p:nvGrpSpPr>
          <p:cNvPr id="3" name="Group 3">
            <a:extLst>
              <a:ext uri="{FF2B5EF4-FFF2-40B4-BE49-F238E27FC236}">
                <a16:creationId xmlns:a16="http://schemas.microsoft.com/office/drawing/2014/main" id="{4638AEE9-9C28-401B-ACEF-C3A1D2333829}"/>
              </a:ext>
            </a:extLst>
          </p:cNvPr>
          <p:cNvGrpSpPr>
            <a:grpSpLocks/>
          </p:cNvGrpSpPr>
          <p:nvPr/>
        </p:nvGrpSpPr>
        <p:grpSpPr bwMode="auto">
          <a:xfrm>
            <a:off x="802960" y="3473143"/>
            <a:ext cx="10852654" cy="3057562"/>
            <a:chOff x="-1119" y="2215"/>
            <a:chExt cx="7472" cy="2047"/>
          </a:xfrm>
        </p:grpSpPr>
        <p:pic>
          <p:nvPicPr>
            <p:cNvPr id="4" name="Picture 6" descr="kien7001">
              <a:extLst>
                <a:ext uri="{FF2B5EF4-FFF2-40B4-BE49-F238E27FC236}">
                  <a16:creationId xmlns:a16="http://schemas.microsoft.com/office/drawing/2014/main" id="{568E9D23-0A05-4ADA-8864-A9BA0979180F}"/>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colorTemperature colorTemp="7200"/>
                      </a14:imgEffect>
                      <a14:imgEffect>
                        <a14:saturation sat="400000"/>
                      </a14:imgEffect>
                    </a14:imgLayer>
                  </a14:imgProps>
                </a:ext>
              </a:extLst>
            </a:blip>
            <a:srcRect r="3262" b="3786"/>
            <a:stretch/>
          </p:blipFill>
          <p:spPr bwMode="auto">
            <a:xfrm>
              <a:off x="936" y="2215"/>
              <a:ext cx="3436" cy="2047"/>
            </a:xfrm>
            <a:prstGeom prst="rect">
              <a:avLst/>
            </a:prstGeom>
            <a:noFill/>
            <a:ln w="9525">
              <a:noFill/>
              <a:miter lim="800000"/>
              <a:headEnd/>
              <a:tailEnd/>
            </a:ln>
          </p:spPr>
        </p:pic>
        <p:sp>
          <p:nvSpPr>
            <p:cNvPr id="5" name="Hộp_Văn_Bản 6">
              <a:extLst>
                <a:ext uri="{FF2B5EF4-FFF2-40B4-BE49-F238E27FC236}">
                  <a16:creationId xmlns:a16="http://schemas.microsoft.com/office/drawing/2014/main" id="{77BCAAD8-8BEA-42E0-804F-CCF5707525AB}"/>
                </a:ext>
              </a:extLst>
            </p:cNvPr>
            <p:cNvSpPr txBox="1">
              <a:spLocks noChangeArrowheads="1"/>
            </p:cNvSpPr>
            <p:nvPr/>
          </p:nvSpPr>
          <p:spPr bwMode="auto">
            <a:xfrm>
              <a:off x="-1119" y="3239"/>
              <a:ext cx="1564" cy="721"/>
            </a:xfrm>
            <a:prstGeom prst="rect">
              <a:avLst/>
            </a:prstGeom>
            <a:solidFill>
              <a:srgbClr val="FDE3E9"/>
            </a:solidFill>
            <a:ln w="9525">
              <a:noFill/>
              <a:miter lim="800000"/>
              <a:headEnd/>
              <a:tailEnd/>
            </a:ln>
          </p:spPr>
          <p:txBody>
            <a:bodyPr wrap="square">
              <a:spAutoFit/>
            </a:bodyPr>
            <a:lstStyle/>
            <a:p>
              <a:pPr algn="ctr"/>
              <a:r>
                <a:rPr lang="en-US" sz="3200" b="1" dirty="0" err="1">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Nước</a:t>
              </a:r>
              <a:r>
                <a:rPr lang="en-US" sz="3200" b="1" dirty="0">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3200" b="1" dirty="0" err="1">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đá</a:t>
              </a:r>
              <a:r>
                <a:rPr lang="en-US" sz="3200" b="1" dirty="0">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3200" b="1" dirty="0" err="1">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đang</a:t>
              </a:r>
              <a:r>
                <a:rPr lang="en-US" sz="3200" b="1" dirty="0">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tan</a:t>
              </a:r>
              <a:endParaRPr lang="vi-VN" sz="3200" b="1" dirty="0">
                <a:effectLst>
                  <a:outerShdw blurRad="38100" dist="38100" dir="2700000" algn="tl">
                    <a:srgbClr val="000000">
                      <a:alpha val="43137"/>
                    </a:srgbClr>
                  </a:outerShdw>
                </a:effectLst>
                <a:latin typeface="Times New Roman" pitchFamily="18" charset="0"/>
                <a:ea typeface="UVF Typewriterhand" panose="02000603000000000000" pitchFamily="2" charset="0"/>
                <a:cs typeface="Times New Roman" pitchFamily="18" charset="0"/>
              </a:endParaRPr>
            </a:p>
          </p:txBody>
        </p:sp>
        <p:sp>
          <p:nvSpPr>
            <p:cNvPr id="6" name="Hộp_Văn_Bản 8">
              <a:extLst>
                <a:ext uri="{FF2B5EF4-FFF2-40B4-BE49-F238E27FC236}">
                  <a16:creationId xmlns:a16="http://schemas.microsoft.com/office/drawing/2014/main" id="{09C91AFD-0C05-4CC5-B743-5DAB704519BF}"/>
                </a:ext>
              </a:extLst>
            </p:cNvPr>
            <p:cNvSpPr txBox="1">
              <a:spLocks noChangeArrowheads="1"/>
            </p:cNvSpPr>
            <p:nvPr/>
          </p:nvSpPr>
          <p:spPr bwMode="auto">
            <a:xfrm>
              <a:off x="4880" y="3148"/>
              <a:ext cx="1473" cy="721"/>
            </a:xfrm>
            <a:prstGeom prst="rect">
              <a:avLst/>
            </a:prstGeom>
            <a:solidFill>
              <a:srgbClr val="FDE3E9"/>
            </a:solidFill>
            <a:ln w="9525">
              <a:noFill/>
              <a:miter lim="800000"/>
              <a:headEnd/>
              <a:tailEnd/>
            </a:ln>
          </p:spPr>
          <p:txBody>
            <a:bodyPr wrap="square">
              <a:spAutoFit/>
            </a:bodyPr>
            <a:lstStyle/>
            <a:p>
              <a:pPr algn="ctr"/>
              <a:r>
                <a:rPr lang="en-US" sz="3200" b="1" dirty="0" err="1">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Nước</a:t>
              </a:r>
              <a:r>
                <a:rPr lang="en-US" sz="3200" b="1" dirty="0">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3200" b="1" dirty="0" err="1">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đang</a:t>
              </a:r>
              <a:r>
                <a:rPr lang="en-US" sz="3200" b="1" dirty="0">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3200" b="1" dirty="0" err="1">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sôi</a:t>
              </a:r>
              <a:endParaRPr lang="vi-VN" sz="3200" b="1" dirty="0">
                <a:effectLst>
                  <a:outerShdw blurRad="38100" dist="38100" dir="2700000" algn="tl">
                    <a:srgbClr val="000000">
                      <a:alpha val="43137"/>
                    </a:srgbClr>
                  </a:outerShdw>
                </a:effectLst>
                <a:latin typeface="Times New Roman" pitchFamily="18" charset="0"/>
                <a:ea typeface="UVF Typewriterhand" panose="02000603000000000000" pitchFamily="2" charset="0"/>
                <a:cs typeface="Times New Roman" pitchFamily="18" charset="0"/>
              </a:endParaRPr>
            </a:p>
          </p:txBody>
        </p:sp>
        <p:sp>
          <p:nvSpPr>
            <p:cNvPr id="7" name="AutoShape 7">
              <a:extLst>
                <a:ext uri="{FF2B5EF4-FFF2-40B4-BE49-F238E27FC236}">
                  <a16:creationId xmlns:a16="http://schemas.microsoft.com/office/drawing/2014/main" id="{DBF18C5B-EEBC-4803-8677-FC4055425748}"/>
                </a:ext>
              </a:extLst>
            </p:cNvPr>
            <p:cNvSpPr>
              <a:spLocks noChangeArrowheads="1"/>
            </p:cNvSpPr>
            <p:nvPr/>
          </p:nvSpPr>
          <p:spPr bwMode="auto">
            <a:xfrm>
              <a:off x="445" y="3404"/>
              <a:ext cx="474" cy="391"/>
            </a:xfrm>
            <a:prstGeom prst="rightArrow">
              <a:avLst>
                <a:gd name="adj1" fmla="val 50000"/>
                <a:gd name="adj2" fmla="val 37500"/>
              </a:avLst>
            </a:prstGeom>
            <a:solidFill>
              <a:schemeClr val="accent1"/>
            </a:solidFill>
            <a:ln w="9525">
              <a:solidFill>
                <a:schemeClr val="tx1"/>
              </a:solidFill>
              <a:miter lim="800000"/>
              <a:headEnd/>
              <a:tailEnd/>
            </a:ln>
            <a:effectLst/>
          </p:spPr>
          <p:txBody>
            <a:bodyPr wrap="none" anchor="ctr"/>
            <a:lstStyle/>
            <a:p>
              <a:endParaRPr lang="en-US"/>
            </a:p>
          </p:txBody>
        </p:sp>
        <p:sp>
          <p:nvSpPr>
            <p:cNvPr id="8" name="AutoShape 8">
              <a:extLst>
                <a:ext uri="{FF2B5EF4-FFF2-40B4-BE49-F238E27FC236}">
                  <a16:creationId xmlns:a16="http://schemas.microsoft.com/office/drawing/2014/main" id="{82D4F0BD-8577-428C-ACAB-C6799313564E}"/>
                </a:ext>
              </a:extLst>
            </p:cNvPr>
            <p:cNvSpPr>
              <a:spLocks noChangeArrowheads="1"/>
            </p:cNvSpPr>
            <p:nvPr/>
          </p:nvSpPr>
          <p:spPr bwMode="auto">
            <a:xfrm>
              <a:off x="4367" y="3404"/>
              <a:ext cx="474" cy="391"/>
            </a:xfrm>
            <a:prstGeom prst="leftArrow">
              <a:avLst>
                <a:gd name="adj1" fmla="val 50000"/>
                <a:gd name="adj2" fmla="val 25000"/>
              </a:avLst>
            </a:prstGeom>
            <a:solidFill>
              <a:schemeClr val="accent1"/>
            </a:solidFill>
            <a:ln w="9525">
              <a:solidFill>
                <a:schemeClr val="tx1"/>
              </a:solidFill>
              <a:miter lim="800000"/>
              <a:headEnd/>
              <a:tailEnd/>
            </a:ln>
            <a:effectLst/>
          </p:spPr>
          <p:txBody>
            <a:bodyPr wrap="none" anchor="ctr"/>
            <a:lstStyle/>
            <a:p>
              <a:endParaRPr lang="en-US"/>
            </a:p>
          </p:txBody>
        </p:sp>
      </p:grpSp>
      <p:sp>
        <p:nvSpPr>
          <p:cNvPr id="12" name="Text Box 5">
            <a:extLst>
              <a:ext uri="{FF2B5EF4-FFF2-40B4-BE49-F238E27FC236}">
                <a16:creationId xmlns:a16="http://schemas.microsoft.com/office/drawing/2014/main" id="{00BC0281-0BA0-49CB-8353-CA0B01D015E9}"/>
              </a:ext>
            </a:extLst>
          </p:cNvPr>
          <p:cNvSpPr txBox="1">
            <a:spLocks noChangeArrowheads="1"/>
          </p:cNvSpPr>
          <p:nvPr/>
        </p:nvSpPr>
        <p:spPr bwMode="auto">
          <a:xfrm>
            <a:off x="7586620" y="3384857"/>
            <a:ext cx="1433710" cy="584775"/>
          </a:xfrm>
          <a:prstGeom prst="rect">
            <a:avLst/>
          </a:prstGeom>
          <a:noFill/>
          <a:ln w="9525">
            <a:noFill/>
            <a:miter lim="800000"/>
            <a:headEnd/>
            <a:tailEnd/>
          </a:ln>
          <a:effectLst/>
        </p:spPr>
        <p:txBody>
          <a:bodyPr wrap="square">
            <a:spAutoFit/>
          </a:bodyPr>
          <a:lstStyle/>
          <a:p>
            <a:r>
              <a:rPr lang="en-US" sz="3200" b="1">
                <a:solidFill>
                  <a:schemeClr val="bg1"/>
                </a:solidFill>
                <a:highlight>
                  <a:srgbClr val="7F4F24"/>
                </a:highlight>
                <a:latin typeface="Times New Roman" pitchFamily="18" charset="0"/>
                <a:cs typeface="Times New Roman" pitchFamily="18" charset="0"/>
              </a:rPr>
              <a:t>100</a:t>
            </a:r>
            <a:r>
              <a:rPr lang="vi-VN" sz="3200" baseline="30000">
                <a:solidFill>
                  <a:schemeClr val="bg1"/>
                </a:solidFill>
                <a:highlight>
                  <a:srgbClr val="7F4F24"/>
                </a:highlight>
                <a:latin typeface="Times New Roman" pitchFamily="18" charset="0"/>
                <a:cs typeface="Times New Roman" pitchFamily="18" charset="0"/>
              </a:rPr>
              <a:t> </a:t>
            </a:r>
            <a:r>
              <a:rPr lang="vi-VN" sz="3200" baseline="30000" dirty="0">
                <a:solidFill>
                  <a:schemeClr val="bg1"/>
                </a:solidFill>
                <a:highlight>
                  <a:srgbClr val="7F4F24"/>
                </a:highlight>
                <a:latin typeface="Times New Roman" pitchFamily="18" charset="0"/>
                <a:cs typeface="Times New Roman" pitchFamily="18" charset="0"/>
              </a:rPr>
              <a:t>0</a:t>
            </a:r>
            <a:r>
              <a:rPr lang="vi-VN" sz="3200" dirty="0">
                <a:solidFill>
                  <a:schemeClr val="bg1"/>
                </a:solidFill>
                <a:highlight>
                  <a:srgbClr val="7F4F24"/>
                </a:highlight>
                <a:latin typeface="Times New Roman" pitchFamily="18" charset="0"/>
                <a:cs typeface="Times New Roman" pitchFamily="18" charset="0"/>
              </a:rPr>
              <a:t>C</a:t>
            </a:r>
            <a:endParaRPr lang="en-US" sz="3200" b="1" dirty="0">
              <a:solidFill>
                <a:schemeClr val="bg1"/>
              </a:solidFill>
              <a:highlight>
                <a:srgbClr val="7F4F24"/>
              </a:highlight>
              <a:latin typeface="Times New Roman" pitchFamily="18" charset="0"/>
              <a:cs typeface="Times New Roman" pitchFamily="18" charset="0"/>
            </a:endParaRPr>
          </a:p>
        </p:txBody>
      </p:sp>
      <p:sp>
        <p:nvSpPr>
          <p:cNvPr id="13" name="Text Box 5">
            <a:extLst>
              <a:ext uri="{FF2B5EF4-FFF2-40B4-BE49-F238E27FC236}">
                <a16:creationId xmlns:a16="http://schemas.microsoft.com/office/drawing/2014/main" id="{8CC599E8-EF06-47DF-BBA3-B4A787EB9A1E}"/>
              </a:ext>
            </a:extLst>
          </p:cNvPr>
          <p:cNvSpPr txBox="1">
            <a:spLocks noChangeArrowheads="1"/>
          </p:cNvSpPr>
          <p:nvPr/>
        </p:nvSpPr>
        <p:spPr bwMode="auto">
          <a:xfrm>
            <a:off x="3649841" y="3366494"/>
            <a:ext cx="1433710" cy="584775"/>
          </a:xfrm>
          <a:prstGeom prst="rect">
            <a:avLst/>
          </a:prstGeom>
          <a:noFill/>
          <a:ln w="9525">
            <a:noFill/>
            <a:miter lim="800000"/>
            <a:headEnd/>
            <a:tailEnd/>
          </a:ln>
          <a:effectLst/>
        </p:spPr>
        <p:txBody>
          <a:bodyPr wrap="square">
            <a:spAutoFit/>
          </a:bodyPr>
          <a:lstStyle/>
          <a:p>
            <a:r>
              <a:rPr lang="en-US" sz="3200" b="1">
                <a:solidFill>
                  <a:schemeClr val="bg1"/>
                </a:solidFill>
                <a:highlight>
                  <a:srgbClr val="7F4F24"/>
                </a:highlight>
                <a:latin typeface="Times New Roman" pitchFamily="18" charset="0"/>
                <a:cs typeface="Times New Roman" pitchFamily="18" charset="0"/>
              </a:rPr>
              <a:t>0</a:t>
            </a:r>
            <a:r>
              <a:rPr lang="vi-VN" sz="3200" baseline="30000">
                <a:solidFill>
                  <a:schemeClr val="bg1"/>
                </a:solidFill>
                <a:highlight>
                  <a:srgbClr val="7F4F24"/>
                </a:highlight>
                <a:latin typeface="Times New Roman" pitchFamily="18" charset="0"/>
                <a:cs typeface="Times New Roman" pitchFamily="18" charset="0"/>
              </a:rPr>
              <a:t> </a:t>
            </a:r>
            <a:r>
              <a:rPr lang="vi-VN" sz="3200" baseline="30000" dirty="0">
                <a:solidFill>
                  <a:schemeClr val="bg1"/>
                </a:solidFill>
                <a:highlight>
                  <a:srgbClr val="7F4F24"/>
                </a:highlight>
                <a:latin typeface="Times New Roman" pitchFamily="18" charset="0"/>
                <a:cs typeface="Times New Roman" pitchFamily="18" charset="0"/>
              </a:rPr>
              <a:t>0</a:t>
            </a:r>
            <a:r>
              <a:rPr lang="vi-VN" sz="3200" dirty="0">
                <a:solidFill>
                  <a:schemeClr val="bg1"/>
                </a:solidFill>
                <a:highlight>
                  <a:srgbClr val="7F4F24"/>
                </a:highlight>
                <a:latin typeface="Times New Roman" pitchFamily="18" charset="0"/>
                <a:cs typeface="Times New Roman" pitchFamily="18" charset="0"/>
              </a:rPr>
              <a:t>C</a:t>
            </a:r>
            <a:endParaRPr lang="en-US" sz="3200" b="1" dirty="0">
              <a:solidFill>
                <a:schemeClr val="bg1"/>
              </a:solidFill>
              <a:highlight>
                <a:srgbClr val="7F4F24"/>
              </a:highlight>
              <a:latin typeface="Times New Roman" pitchFamily="18" charset="0"/>
              <a:cs typeface="Times New Roman" pitchFamily="18" charset="0"/>
            </a:endParaRPr>
          </a:p>
        </p:txBody>
      </p:sp>
      <p:sp>
        <p:nvSpPr>
          <p:cNvPr id="14" name="Text Box 10">
            <a:extLst>
              <a:ext uri="{FF2B5EF4-FFF2-40B4-BE49-F238E27FC236}">
                <a16:creationId xmlns:a16="http://schemas.microsoft.com/office/drawing/2014/main" id="{F941C21D-A285-49D4-A571-476B1120BCE4}"/>
              </a:ext>
            </a:extLst>
          </p:cNvPr>
          <p:cNvSpPr txBox="1">
            <a:spLocks noChangeArrowheads="1"/>
          </p:cNvSpPr>
          <p:nvPr/>
        </p:nvSpPr>
        <p:spPr bwMode="auto">
          <a:xfrm>
            <a:off x="1585836" y="1907207"/>
            <a:ext cx="9798443" cy="646331"/>
          </a:xfrm>
          <a:prstGeom prst="rect">
            <a:avLst/>
          </a:prstGeom>
          <a:noFill/>
          <a:ln w="9525">
            <a:noFill/>
            <a:miter lim="800000"/>
            <a:headEnd/>
            <a:tailEnd/>
          </a:ln>
          <a:effectLst/>
        </p:spPr>
        <p:txBody>
          <a:bodyPr wrap="square">
            <a:spAutoFit/>
          </a:bodyPr>
          <a:lstStyle/>
          <a:p>
            <a:pPr>
              <a:spcBef>
                <a:spcPct val="50000"/>
              </a:spcBef>
              <a:buFontTx/>
              <a:buChar char="-"/>
            </a:pPr>
            <a:r>
              <a:rPr lang="vi-VN" sz="3600" b="1" dirty="0">
                <a:solidFill>
                  <a:schemeClr val="bg1"/>
                </a:solidFill>
                <a:latin typeface="UVF TypoSlabserif" panose="02000403050000020004" pitchFamily="2" charset="0"/>
              </a:rPr>
              <a:t> Nhiệt độ của hơi nước đang sôi là ba</a:t>
            </a:r>
            <a:r>
              <a:rPr lang="en-US" sz="3600" b="1" dirty="0">
                <a:solidFill>
                  <a:schemeClr val="bg1"/>
                </a:solidFill>
                <a:latin typeface="UVF TypoSlabserif" panose="02000403050000020004" pitchFamily="2" charset="0"/>
                <a:cs typeface="Times New Roman" panose="02020603050405020304" pitchFamily="18" charset="0"/>
              </a:rPr>
              <a:t>o </a:t>
            </a:r>
            <a:r>
              <a:rPr lang="en-US" sz="3600" b="1" dirty="0" err="1">
                <a:solidFill>
                  <a:schemeClr val="bg1"/>
                </a:solidFill>
                <a:latin typeface="UVF TypoSlabserif" panose="02000403050000020004" pitchFamily="2" charset="0"/>
                <a:cs typeface="Times New Roman" panose="02020603050405020304" pitchFamily="18" charset="0"/>
              </a:rPr>
              <a:t>nhiêu</a:t>
            </a:r>
            <a:r>
              <a:rPr lang="vi-VN" sz="3600" b="1" dirty="0">
                <a:solidFill>
                  <a:schemeClr val="bg1"/>
                </a:solidFill>
                <a:latin typeface="UVF TypoSlabserif" panose="02000403050000020004" pitchFamily="2" charset="0"/>
              </a:rPr>
              <a:t> ?</a:t>
            </a:r>
          </a:p>
        </p:txBody>
      </p:sp>
      <p:sp>
        <p:nvSpPr>
          <p:cNvPr id="15" name="Rectangle 14">
            <a:extLst>
              <a:ext uri="{FF2B5EF4-FFF2-40B4-BE49-F238E27FC236}">
                <a16:creationId xmlns:a16="http://schemas.microsoft.com/office/drawing/2014/main" id="{BC3158D3-FD20-4C50-8203-A6BEAA9F0568}"/>
              </a:ext>
            </a:extLst>
          </p:cNvPr>
          <p:cNvSpPr/>
          <p:nvPr/>
        </p:nvSpPr>
        <p:spPr>
          <a:xfrm>
            <a:off x="1585836" y="2691580"/>
            <a:ext cx="11377748" cy="646331"/>
          </a:xfrm>
          <a:prstGeom prst="rect">
            <a:avLst/>
          </a:prstGeom>
        </p:spPr>
        <p:txBody>
          <a:bodyPr wrap="square">
            <a:spAutoFit/>
          </a:bodyPr>
          <a:lstStyle/>
          <a:p>
            <a:pPr>
              <a:spcBef>
                <a:spcPct val="50000"/>
              </a:spcBef>
            </a:pPr>
            <a:r>
              <a:rPr lang="vi-VN" sz="3600" b="1" dirty="0">
                <a:solidFill>
                  <a:schemeClr val="bg1"/>
                </a:solidFill>
                <a:latin typeface="UVF TypoSlabserif" panose="02000403050000020004" pitchFamily="2" charset="0"/>
                <a:cs typeface="Times New Roman" pitchFamily="18" charset="0"/>
              </a:rPr>
              <a:t>- Nhiệt độ của nước đá đang tan là bao nhiêu ?</a:t>
            </a:r>
            <a:endParaRPr lang="en-US" sz="3600" b="1" dirty="0">
              <a:solidFill>
                <a:schemeClr val="bg1"/>
              </a:solidFill>
              <a:latin typeface="UVF TypoSlabserif" panose="02000403050000020004" pitchFamily="2" charset="0"/>
              <a:cs typeface="Times New Roman" pitchFamily="18" charset="0"/>
            </a:endParaRPr>
          </a:p>
        </p:txBody>
      </p:sp>
      <p:sp>
        <p:nvSpPr>
          <p:cNvPr id="16" name="Rectangle 15">
            <a:extLst>
              <a:ext uri="{FF2B5EF4-FFF2-40B4-BE49-F238E27FC236}">
                <a16:creationId xmlns:a16="http://schemas.microsoft.com/office/drawing/2014/main" id="{BF4C3A6E-F868-4EA5-B68E-F3FDC2041096}"/>
              </a:ext>
            </a:extLst>
          </p:cNvPr>
          <p:cNvSpPr/>
          <p:nvPr/>
        </p:nvSpPr>
        <p:spPr>
          <a:xfrm>
            <a:off x="1585835" y="2641824"/>
            <a:ext cx="9138393" cy="707886"/>
          </a:xfrm>
          <a:prstGeom prst="rect">
            <a:avLst/>
          </a:prstGeom>
        </p:spPr>
        <p:txBody>
          <a:bodyPr wrap="square">
            <a:spAutoFit/>
          </a:bodyPr>
          <a:lstStyle/>
          <a:p>
            <a:pPr>
              <a:spcBef>
                <a:spcPct val="50000"/>
              </a:spcBef>
            </a:pPr>
            <a:r>
              <a:rPr lang="vi-VN" sz="4000" b="1" dirty="0">
                <a:solidFill>
                  <a:srgbClr val="FFFF00"/>
                </a:solidFill>
                <a:latin typeface="UVF TypoSlabserif" panose="02000403050000020004" pitchFamily="2" charset="0"/>
                <a:ea typeface="UVF Typewriterhand" panose="02000603000000000000" pitchFamily="2" charset="0"/>
                <a:cs typeface="Times New Roman" pitchFamily="18" charset="0"/>
              </a:rPr>
              <a:t>- Nhiệt độ của nước đá đang tan là </a:t>
            </a:r>
            <a:r>
              <a:rPr lang="en-US" sz="4000" b="1" dirty="0">
                <a:solidFill>
                  <a:srgbClr val="FFFF00"/>
                </a:solidFill>
                <a:latin typeface="UVF TypoSlabserif" panose="02000403050000020004" pitchFamily="2" charset="0"/>
                <a:ea typeface="UVF Typewriterhand" panose="02000603000000000000" pitchFamily="2" charset="0"/>
                <a:cs typeface="Times New Roman" pitchFamily="18" charset="0"/>
              </a:rPr>
              <a:t>0</a:t>
            </a:r>
            <a:r>
              <a:rPr lang="en-US" sz="4000" b="1" baseline="30000" dirty="0">
                <a:solidFill>
                  <a:srgbClr val="FFFF00"/>
                </a:solidFill>
                <a:latin typeface="UVF TypoSlabserif" panose="02000403050000020004" pitchFamily="2" charset="0"/>
                <a:ea typeface="UVF Typewriterhand" panose="02000603000000000000" pitchFamily="2" charset="0"/>
                <a:cs typeface="Times New Roman" pitchFamily="18" charset="0"/>
              </a:rPr>
              <a:t> </a:t>
            </a:r>
            <a:r>
              <a:rPr lang="en-US" sz="4000" b="1" baseline="30000" dirty="0" err="1">
                <a:solidFill>
                  <a:srgbClr val="FFFF00"/>
                </a:solidFill>
                <a:latin typeface="UVF TypoSlabserif" panose="02000403050000020004" pitchFamily="2" charset="0"/>
                <a:ea typeface="UVF Typewriterhand" panose="02000603000000000000" pitchFamily="2" charset="0"/>
                <a:cs typeface="Times New Roman" pitchFamily="18" charset="0"/>
              </a:rPr>
              <a:t>o</a:t>
            </a:r>
            <a:r>
              <a:rPr lang="en-US" sz="4000" b="1" dirty="0" err="1">
                <a:solidFill>
                  <a:srgbClr val="FFFF00"/>
                </a:solidFill>
                <a:latin typeface="UVF TypoSlabserif" panose="02000403050000020004" pitchFamily="2" charset="0"/>
                <a:ea typeface="UVF Typewriterhand" panose="02000603000000000000" pitchFamily="2" charset="0"/>
                <a:cs typeface="Times New Roman" pitchFamily="18" charset="0"/>
              </a:rPr>
              <a:t>c</a:t>
            </a:r>
            <a:endParaRPr lang="en-US" sz="4000" b="1" dirty="0">
              <a:solidFill>
                <a:srgbClr val="FFFF00"/>
              </a:solidFill>
              <a:latin typeface="UVF TypoSlabserif" panose="02000403050000020004" pitchFamily="2" charset="0"/>
              <a:ea typeface="UVF Typewriterhand" panose="02000603000000000000" pitchFamily="2" charset="0"/>
              <a:cs typeface="Times New Roman" pitchFamily="18" charset="0"/>
            </a:endParaRPr>
          </a:p>
        </p:txBody>
      </p:sp>
      <p:sp>
        <p:nvSpPr>
          <p:cNvPr id="17" name="Rectangle 16">
            <a:extLst>
              <a:ext uri="{FF2B5EF4-FFF2-40B4-BE49-F238E27FC236}">
                <a16:creationId xmlns:a16="http://schemas.microsoft.com/office/drawing/2014/main" id="{83D39B72-183D-4661-95E7-64A342738DCA}"/>
              </a:ext>
            </a:extLst>
          </p:cNvPr>
          <p:cNvSpPr/>
          <p:nvPr/>
        </p:nvSpPr>
        <p:spPr>
          <a:xfrm>
            <a:off x="1585836" y="1856863"/>
            <a:ext cx="9138393" cy="707886"/>
          </a:xfrm>
          <a:prstGeom prst="rect">
            <a:avLst/>
          </a:prstGeom>
        </p:spPr>
        <p:txBody>
          <a:bodyPr wrap="square">
            <a:spAutoFit/>
          </a:bodyPr>
          <a:lstStyle/>
          <a:p>
            <a:pPr>
              <a:spcBef>
                <a:spcPct val="50000"/>
              </a:spcBef>
            </a:pPr>
            <a:r>
              <a:rPr lang="vi-VN" sz="4000" b="1" dirty="0">
                <a:solidFill>
                  <a:srgbClr val="FFFF00"/>
                </a:solidFill>
                <a:latin typeface="UVF TypoSlabserif" panose="02000403050000020004" pitchFamily="2" charset="0"/>
                <a:cs typeface="Times New Roman" pitchFamily="18" charset="0"/>
              </a:rPr>
              <a:t>- Nhiệt độ của nước đ</a:t>
            </a:r>
            <a:r>
              <a:rPr lang="en-US" sz="4000" b="1" dirty="0" err="1">
                <a:solidFill>
                  <a:srgbClr val="FFFF00"/>
                </a:solidFill>
                <a:latin typeface="UVF TypoSlabserif" panose="02000403050000020004" pitchFamily="2" charset="0"/>
                <a:cs typeface="Times New Roman" pitchFamily="18" charset="0"/>
              </a:rPr>
              <a:t>ang</a:t>
            </a:r>
            <a:r>
              <a:rPr lang="en-US" sz="4000" b="1" dirty="0">
                <a:solidFill>
                  <a:srgbClr val="FFFF00"/>
                </a:solidFill>
                <a:latin typeface="UVF TypoSlabserif" panose="02000403050000020004" pitchFamily="2" charset="0"/>
                <a:cs typeface="Times New Roman" pitchFamily="18" charset="0"/>
              </a:rPr>
              <a:t> </a:t>
            </a:r>
            <a:r>
              <a:rPr lang="en-US" sz="4000" b="1" dirty="0" err="1">
                <a:solidFill>
                  <a:srgbClr val="FFFF00"/>
                </a:solidFill>
                <a:latin typeface="UVF TypoSlabserif" panose="02000403050000020004" pitchFamily="2" charset="0"/>
                <a:cs typeface="Times New Roman" pitchFamily="18" charset="0"/>
              </a:rPr>
              <a:t>sôi</a:t>
            </a:r>
            <a:r>
              <a:rPr lang="vi-VN" sz="4000" b="1" dirty="0">
                <a:solidFill>
                  <a:srgbClr val="FFFF00"/>
                </a:solidFill>
                <a:latin typeface="UVF TypoSlabserif" panose="02000403050000020004" pitchFamily="2" charset="0"/>
                <a:cs typeface="Times New Roman" pitchFamily="18" charset="0"/>
              </a:rPr>
              <a:t> là </a:t>
            </a:r>
            <a:r>
              <a:rPr lang="en-US" sz="4000" b="1" dirty="0">
                <a:solidFill>
                  <a:srgbClr val="FFFF00"/>
                </a:solidFill>
                <a:latin typeface="UVF TypoSlabserif" panose="02000403050000020004" pitchFamily="2" charset="0"/>
                <a:cs typeface="Times New Roman" pitchFamily="18" charset="0"/>
              </a:rPr>
              <a:t>100</a:t>
            </a:r>
            <a:r>
              <a:rPr lang="en-US" sz="4000" b="1" baseline="30000" dirty="0">
                <a:solidFill>
                  <a:srgbClr val="FFFF00"/>
                </a:solidFill>
                <a:latin typeface="UVF TypoSlabserif" panose="02000403050000020004" pitchFamily="2" charset="0"/>
                <a:cs typeface="Times New Roman" pitchFamily="18" charset="0"/>
              </a:rPr>
              <a:t> </a:t>
            </a:r>
            <a:r>
              <a:rPr lang="en-US" sz="4000" b="1" baseline="30000" dirty="0" err="1">
                <a:solidFill>
                  <a:srgbClr val="FFFF00"/>
                </a:solidFill>
                <a:latin typeface="UVF TypoSlabserif" panose="02000403050000020004" pitchFamily="2" charset="0"/>
                <a:cs typeface="Times New Roman" pitchFamily="18" charset="0"/>
              </a:rPr>
              <a:t>o</a:t>
            </a:r>
            <a:r>
              <a:rPr lang="en-US" sz="4000" b="1" dirty="0" err="1">
                <a:solidFill>
                  <a:srgbClr val="FFFF00"/>
                </a:solidFill>
                <a:latin typeface="UVF TypoSlabserif" panose="02000403050000020004" pitchFamily="2" charset="0"/>
                <a:cs typeface="Times New Roman" pitchFamily="18" charset="0"/>
              </a:rPr>
              <a:t>c</a:t>
            </a:r>
            <a:endParaRPr lang="en-US" sz="4000" b="1" dirty="0">
              <a:solidFill>
                <a:srgbClr val="FFFF00"/>
              </a:solidFill>
              <a:latin typeface="UVF TypoSlabserif" panose="02000403050000020004" pitchFamily="2" charset="0"/>
              <a:cs typeface="Times New Roman" pitchFamily="18" charset="0"/>
            </a:endParaRPr>
          </a:p>
        </p:txBody>
      </p:sp>
    </p:spTree>
    <p:extLst>
      <p:ext uri="{BB962C8B-B14F-4D97-AF65-F5344CB8AC3E}">
        <p14:creationId xmlns:p14="http://schemas.microsoft.com/office/powerpoint/2010/main" val="1170195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1000"/>
                                        <p:tgtEl>
                                          <p:spTgt spid="3"/>
                                        </p:tgtEl>
                                      </p:cBhvr>
                                    </p:animEffect>
                                  </p:childTnLst>
                                </p:cTn>
                              </p:par>
                            </p:childTnLst>
                          </p:cTn>
                        </p:par>
                        <p:par>
                          <p:cTn id="8" fill="hold">
                            <p:stCondLst>
                              <p:cond delay="1000"/>
                            </p:stCondLst>
                            <p:childTnLst>
                              <p:par>
                                <p:cTn id="9" presetID="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ppt_x"/>
                                          </p:val>
                                        </p:tav>
                                        <p:tav tm="100000">
                                          <p:val>
                                            <p:strVal val="#ppt_x"/>
                                          </p:val>
                                        </p:tav>
                                      </p:tavLst>
                                    </p:anim>
                                    <p:anim calcmode="lin" valueType="num">
                                      <p:cBhvr additive="base">
                                        <p:cTn id="1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ppt_x"/>
                                          </p:val>
                                        </p:tav>
                                        <p:tav tm="100000">
                                          <p:val>
                                            <p:strVal val="#ppt_x"/>
                                          </p:val>
                                        </p:tav>
                                      </p:tavLst>
                                    </p:anim>
                                    <p:anim calcmode="lin" valueType="num">
                                      <p:cBhvr additive="base">
                                        <p:cTn id="23" dur="500" fill="hold"/>
                                        <p:tgtEl>
                                          <p:spTgt spid="14"/>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xit" presetSubtype="4" fill="hold" grpId="1" nodeType="clickEffect">
                                  <p:stCondLst>
                                    <p:cond delay="0"/>
                                  </p:stCondLst>
                                  <p:childTnLst>
                                    <p:anim calcmode="lin" valueType="num">
                                      <p:cBhvr additive="base">
                                        <p:cTn id="31" dur="500"/>
                                        <p:tgtEl>
                                          <p:spTgt spid="14"/>
                                        </p:tgtEl>
                                        <p:attrNameLst>
                                          <p:attrName>ppt_x</p:attrName>
                                        </p:attrNameLst>
                                      </p:cBhvr>
                                      <p:tavLst>
                                        <p:tav tm="0">
                                          <p:val>
                                            <p:strVal val="ppt_x"/>
                                          </p:val>
                                        </p:tav>
                                        <p:tav tm="100000">
                                          <p:val>
                                            <p:strVal val="ppt_x"/>
                                          </p:val>
                                        </p:tav>
                                      </p:tavLst>
                                    </p:anim>
                                    <p:anim calcmode="lin" valueType="num">
                                      <p:cBhvr additive="base">
                                        <p:cTn id="32" dur="500"/>
                                        <p:tgtEl>
                                          <p:spTgt spid="14"/>
                                        </p:tgtEl>
                                        <p:attrNameLst>
                                          <p:attrName>ppt_y</p:attrName>
                                        </p:attrNameLst>
                                      </p:cBhvr>
                                      <p:tavLst>
                                        <p:tav tm="0">
                                          <p:val>
                                            <p:strVal val="ppt_y"/>
                                          </p:val>
                                        </p:tav>
                                        <p:tav tm="100000">
                                          <p:val>
                                            <p:strVal val="1+ppt_h/2"/>
                                          </p:val>
                                        </p:tav>
                                      </p:tavLst>
                                    </p:anim>
                                    <p:set>
                                      <p:cBhvr>
                                        <p:cTn id="33" dur="1" fill="hold">
                                          <p:stCondLst>
                                            <p:cond delay="499"/>
                                          </p:stCondLst>
                                        </p:cTn>
                                        <p:tgtEl>
                                          <p:spTgt spid="14"/>
                                        </p:tgtEl>
                                        <p:attrNameLst>
                                          <p:attrName>style.visibility</p:attrName>
                                        </p:attrNameLst>
                                      </p:cBhvr>
                                      <p:to>
                                        <p:strVal val="hidden"/>
                                      </p:to>
                                    </p:set>
                                  </p:childTnLst>
                                </p:cTn>
                              </p:par>
                              <p:par>
                                <p:cTn id="34" presetID="2" presetClass="exit" presetSubtype="4" fill="hold" grpId="1" nodeType="withEffect">
                                  <p:stCondLst>
                                    <p:cond delay="0"/>
                                  </p:stCondLst>
                                  <p:childTnLst>
                                    <p:anim calcmode="lin" valueType="num">
                                      <p:cBhvr additive="base">
                                        <p:cTn id="35" dur="500"/>
                                        <p:tgtEl>
                                          <p:spTgt spid="15"/>
                                        </p:tgtEl>
                                        <p:attrNameLst>
                                          <p:attrName>ppt_x</p:attrName>
                                        </p:attrNameLst>
                                      </p:cBhvr>
                                      <p:tavLst>
                                        <p:tav tm="0">
                                          <p:val>
                                            <p:strVal val="ppt_x"/>
                                          </p:val>
                                        </p:tav>
                                        <p:tav tm="100000">
                                          <p:val>
                                            <p:strVal val="ppt_x"/>
                                          </p:val>
                                        </p:tav>
                                      </p:tavLst>
                                    </p:anim>
                                    <p:anim calcmode="lin" valueType="num">
                                      <p:cBhvr additive="base">
                                        <p:cTn id="36" dur="500"/>
                                        <p:tgtEl>
                                          <p:spTgt spid="15"/>
                                        </p:tgtEl>
                                        <p:attrNameLst>
                                          <p:attrName>ppt_y</p:attrName>
                                        </p:attrNameLst>
                                      </p:cBhvr>
                                      <p:tavLst>
                                        <p:tav tm="0">
                                          <p:val>
                                            <p:strVal val="ppt_y"/>
                                          </p:val>
                                        </p:tav>
                                        <p:tav tm="100000">
                                          <p:val>
                                            <p:strVal val="1+ppt_h/2"/>
                                          </p:val>
                                        </p:tav>
                                      </p:tavLst>
                                    </p:anim>
                                    <p:set>
                                      <p:cBhvr>
                                        <p:cTn id="37" dur="1" fill="hold">
                                          <p:stCondLst>
                                            <p:cond delay="499"/>
                                          </p:stCondLst>
                                        </p:cTn>
                                        <p:tgtEl>
                                          <p:spTgt spid="1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ntr" presetSubtype="1"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ppt_x"/>
                                          </p:val>
                                        </p:tav>
                                        <p:tav tm="100000">
                                          <p:val>
                                            <p:strVal val="#ppt_x"/>
                                          </p:val>
                                        </p:tav>
                                      </p:tavLst>
                                    </p:anim>
                                    <p:anim calcmode="lin" valueType="num">
                                      <p:cBhvr additive="base">
                                        <p:cTn id="43" dur="500" fill="hold"/>
                                        <p:tgtEl>
                                          <p:spTgt spid="17"/>
                                        </p:tgtEl>
                                        <p:attrNameLst>
                                          <p:attrName>ppt_y</p:attrName>
                                        </p:attrNameLst>
                                      </p:cBhvr>
                                      <p:tavLst>
                                        <p:tav tm="0">
                                          <p:val>
                                            <p:strVal val="0-#ppt_h/2"/>
                                          </p:val>
                                        </p:tav>
                                        <p:tav tm="100000">
                                          <p:val>
                                            <p:strVal val="#ppt_y"/>
                                          </p:val>
                                        </p:tav>
                                      </p:tavLst>
                                    </p:anim>
                                  </p:childTnLst>
                                </p:cTn>
                              </p:par>
                              <p:par>
                                <p:cTn id="44" presetID="2" presetClass="entr" presetSubtype="1"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500" fill="hold"/>
                                        <p:tgtEl>
                                          <p:spTgt spid="16"/>
                                        </p:tgtEl>
                                        <p:attrNameLst>
                                          <p:attrName>ppt_x</p:attrName>
                                        </p:attrNameLst>
                                      </p:cBhvr>
                                      <p:tavLst>
                                        <p:tav tm="0">
                                          <p:val>
                                            <p:strVal val="#ppt_x"/>
                                          </p:val>
                                        </p:tav>
                                        <p:tav tm="100000">
                                          <p:val>
                                            <p:strVal val="#ppt_x"/>
                                          </p:val>
                                        </p:tav>
                                      </p:tavLst>
                                    </p:anim>
                                    <p:anim calcmode="lin" valueType="num">
                                      <p:cBhvr additive="base">
                                        <p:cTn id="47"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4" grpId="1"/>
      <p:bldP spid="15" grpId="0"/>
      <p:bldP spid="15" grpId="1"/>
      <p:bldP spid="16"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422BEE5D-6096-4A3A-93F4-61A6E6E61551}"/>
              </a:ext>
            </a:extLst>
          </p:cNvPr>
          <p:cNvSpPr txBox="1">
            <a:spLocks noChangeArrowheads="1"/>
          </p:cNvSpPr>
          <p:nvPr/>
        </p:nvSpPr>
        <p:spPr bwMode="auto">
          <a:xfrm>
            <a:off x="2504440" y="305632"/>
            <a:ext cx="8092440" cy="2281476"/>
          </a:xfrm>
          <a:custGeom>
            <a:avLst/>
            <a:gdLst>
              <a:gd name="connsiteX0" fmla="*/ 0 w 8092440"/>
              <a:gd name="connsiteY0" fmla="*/ 380254 h 2281476"/>
              <a:gd name="connsiteX1" fmla="*/ 380254 w 8092440"/>
              <a:gd name="connsiteY1" fmla="*/ 0 h 2281476"/>
              <a:gd name="connsiteX2" fmla="*/ 724291 w 8092440"/>
              <a:gd name="connsiteY2" fmla="*/ 0 h 2281476"/>
              <a:gd name="connsiteX3" fmla="*/ 1214966 w 8092440"/>
              <a:gd name="connsiteY3" fmla="*/ 0 h 2281476"/>
              <a:gd name="connsiteX4" fmla="*/ 1852280 w 8092440"/>
              <a:gd name="connsiteY4" fmla="*/ 0 h 2281476"/>
              <a:gd name="connsiteX5" fmla="*/ 2342956 w 8092440"/>
              <a:gd name="connsiteY5" fmla="*/ 0 h 2281476"/>
              <a:gd name="connsiteX6" fmla="*/ 2906951 w 8092440"/>
              <a:gd name="connsiteY6" fmla="*/ 0 h 2281476"/>
              <a:gd name="connsiteX7" fmla="*/ 3544265 w 8092440"/>
              <a:gd name="connsiteY7" fmla="*/ 0 h 2281476"/>
              <a:gd name="connsiteX8" fmla="*/ 3961621 w 8092440"/>
              <a:gd name="connsiteY8" fmla="*/ 0 h 2281476"/>
              <a:gd name="connsiteX9" fmla="*/ 4598935 w 8092440"/>
              <a:gd name="connsiteY9" fmla="*/ 0 h 2281476"/>
              <a:gd name="connsiteX10" fmla="*/ 4942972 w 8092440"/>
              <a:gd name="connsiteY10" fmla="*/ 0 h 2281476"/>
              <a:gd name="connsiteX11" fmla="*/ 5506966 w 8092440"/>
              <a:gd name="connsiteY11" fmla="*/ 0 h 2281476"/>
              <a:gd name="connsiteX12" fmla="*/ 6070961 w 8092440"/>
              <a:gd name="connsiteY12" fmla="*/ 0 h 2281476"/>
              <a:gd name="connsiteX13" fmla="*/ 6781595 w 8092440"/>
              <a:gd name="connsiteY13" fmla="*/ 0 h 2281476"/>
              <a:gd name="connsiteX14" fmla="*/ 7712186 w 8092440"/>
              <a:gd name="connsiteY14" fmla="*/ 0 h 2281476"/>
              <a:gd name="connsiteX15" fmla="*/ 8092440 w 8092440"/>
              <a:gd name="connsiteY15" fmla="*/ 380254 h 2281476"/>
              <a:gd name="connsiteX16" fmla="*/ 8092440 w 8092440"/>
              <a:gd name="connsiteY16" fmla="*/ 887243 h 2281476"/>
              <a:gd name="connsiteX17" fmla="*/ 8092440 w 8092440"/>
              <a:gd name="connsiteY17" fmla="*/ 1394233 h 2281476"/>
              <a:gd name="connsiteX18" fmla="*/ 8092440 w 8092440"/>
              <a:gd name="connsiteY18" fmla="*/ 1901222 h 2281476"/>
              <a:gd name="connsiteX19" fmla="*/ 7712186 w 8092440"/>
              <a:gd name="connsiteY19" fmla="*/ 2281476 h 2281476"/>
              <a:gd name="connsiteX20" fmla="*/ 7001553 w 8092440"/>
              <a:gd name="connsiteY20" fmla="*/ 2281476 h 2281476"/>
              <a:gd name="connsiteX21" fmla="*/ 6290919 w 8092440"/>
              <a:gd name="connsiteY21" fmla="*/ 2281476 h 2281476"/>
              <a:gd name="connsiteX22" fmla="*/ 5946882 w 8092440"/>
              <a:gd name="connsiteY22" fmla="*/ 2281476 h 2281476"/>
              <a:gd name="connsiteX23" fmla="*/ 5529526 w 8092440"/>
              <a:gd name="connsiteY23" fmla="*/ 2281476 h 2281476"/>
              <a:gd name="connsiteX24" fmla="*/ 5112170 w 8092440"/>
              <a:gd name="connsiteY24" fmla="*/ 2281476 h 2281476"/>
              <a:gd name="connsiteX25" fmla="*/ 4474856 w 8092440"/>
              <a:gd name="connsiteY25" fmla="*/ 2281476 h 2281476"/>
              <a:gd name="connsiteX26" fmla="*/ 3910861 w 8092440"/>
              <a:gd name="connsiteY26" fmla="*/ 2281476 h 2281476"/>
              <a:gd name="connsiteX27" fmla="*/ 3346866 w 8092440"/>
              <a:gd name="connsiteY27" fmla="*/ 2281476 h 2281476"/>
              <a:gd name="connsiteX28" fmla="*/ 2929510 w 8092440"/>
              <a:gd name="connsiteY28" fmla="*/ 2281476 h 2281476"/>
              <a:gd name="connsiteX29" fmla="*/ 2585474 w 8092440"/>
              <a:gd name="connsiteY29" fmla="*/ 2281476 h 2281476"/>
              <a:gd name="connsiteX30" fmla="*/ 2094798 w 8092440"/>
              <a:gd name="connsiteY30" fmla="*/ 2281476 h 2281476"/>
              <a:gd name="connsiteX31" fmla="*/ 1750761 w 8092440"/>
              <a:gd name="connsiteY31" fmla="*/ 2281476 h 2281476"/>
              <a:gd name="connsiteX32" fmla="*/ 1113447 w 8092440"/>
              <a:gd name="connsiteY32" fmla="*/ 2281476 h 2281476"/>
              <a:gd name="connsiteX33" fmla="*/ 380254 w 8092440"/>
              <a:gd name="connsiteY33" fmla="*/ 2281476 h 2281476"/>
              <a:gd name="connsiteX34" fmla="*/ 0 w 8092440"/>
              <a:gd name="connsiteY34" fmla="*/ 1901222 h 2281476"/>
              <a:gd name="connsiteX35" fmla="*/ 0 w 8092440"/>
              <a:gd name="connsiteY35" fmla="*/ 1439862 h 2281476"/>
              <a:gd name="connsiteX36" fmla="*/ 0 w 8092440"/>
              <a:gd name="connsiteY36" fmla="*/ 963292 h 2281476"/>
              <a:gd name="connsiteX37" fmla="*/ 0 w 8092440"/>
              <a:gd name="connsiteY37" fmla="*/ 380254 h 228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092440" h="2281476" fill="none" extrusionOk="0">
                <a:moveTo>
                  <a:pt x="0" y="380254"/>
                </a:moveTo>
                <a:cubicBezTo>
                  <a:pt x="15207" y="164176"/>
                  <a:pt x="204879" y="19250"/>
                  <a:pt x="380254" y="0"/>
                </a:cubicBezTo>
                <a:cubicBezTo>
                  <a:pt x="460988" y="-6125"/>
                  <a:pt x="606017" y="205"/>
                  <a:pt x="724291" y="0"/>
                </a:cubicBezTo>
                <a:cubicBezTo>
                  <a:pt x="842565" y="-205"/>
                  <a:pt x="1026946" y="34270"/>
                  <a:pt x="1214966" y="0"/>
                </a:cubicBezTo>
                <a:cubicBezTo>
                  <a:pt x="1402986" y="-34270"/>
                  <a:pt x="1638998" y="34519"/>
                  <a:pt x="1852280" y="0"/>
                </a:cubicBezTo>
                <a:cubicBezTo>
                  <a:pt x="2065562" y="-34519"/>
                  <a:pt x="2109485" y="46211"/>
                  <a:pt x="2342956" y="0"/>
                </a:cubicBezTo>
                <a:cubicBezTo>
                  <a:pt x="2576427" y="-46211"/>
                  <a:pt x="2721587" y="21003"/>
                  <a:pt x="2906951" y="0"/>
                </a:cubicBezTo>
                <a:cubicBezTo>
                  <a:pt x="3092315" y="-21003"/>
                  <a:pt x="3256632" y="69789"/>
                  <a:pt x="3544265" y="0"/>
                </a:cubicBezTo>
                <a:cubicBezTo>
                  <a:pt x="3831898" y="-69789"/>
                  <a:pt x="3784892" y="26027"/>
                  <a:pt x="3961621" y="0"/>
                </a:cubicBezTo>
                <a:cubicBezTo>
                  <a:pt x="4138350" y="-26027"/>
                  <a:pt x="4311970" y="37363"/>
                  <a:pt x="4598935" y="0"/>
                </a:cubicBezTo>
                <a:cubicBezTo>
                  <a:pt x="4885900" y="-37363"/>
                  <a:pt x="4797606" y="40557"/>
                  <a:pt x="4942972" y="0"/>
                </a:cubicBezTo>
                <a:cubicBezTo>
                  <a:pt x="5088338" y="-40557"/>
                  <a:pt x="5365216" y="19909"/>
                  <a:pt x="5506966" y="0"/>
                </a:cubicBezTo>
                <a:cubicBezTo>
                  <a:pt x="5648716" y="-19909"/>
                  <a:pt x="5806749" y="25781"/>
                  <a:pt x="6070961" y="0"/>
                </a:cubicBezTo>
                <a:cubicBezTo>
                  <a:pt x="6335173" y="-25781"/>
                  <a:pt x="6458988" y="32879"/>
                  <a:pt x="6781595" y="0"/>
                </a:cubicBezTo>
                <a:cubicBezTo>
                  <a:pt x="7104202" y="-32879"/>
                  <a:pt x="7311342" y="98534"/>
                  <a:pt x="7712186" y="0"/>
                </a:cubicBezTo>
                <a:cubicBezTo>
                  <a:pt x="7926047" y="2983"/>
                  <a:pt x="8092877" y="174973"/>
                  <a:pt x="8092440" y="380254"/>
                </a:cubicBezTo>
                <a:cubicBezTo>
                  <a:pt x="8118755" y="621694"/>
                  <a:pt x="8065811" y="663054"/>
                  <a:pt x="8092440" y="887243"/>
                </a:cubicBezTo>
                <a:cubicBezTo>
                  <a:pt x="8119069" y="1111432"/>
                  <a:pt x="8047866" y="1226015"/>
                  <a:pt x="8092440" y="1394233"/>
                </a:cubicBezTo>
                <a:cubicBezTo>
                  <a:pt x="8137014" y="1562451"/>
                  <a:pt x="8080405" y="1742474"/>
                  <a:pt x="8092440" y="1901222"/>
                </a:cubicBezTo>
                <a:cubicBezTo>
                  <a:pt x="8113269" y="2098367"/>
                  <a:pt x="7931716" y="2286078"/>
                  <a:pt x="7712186" y="2281476"/>
                </a:cubicBezTo>
                <a:cubicBezTo>
                  <a:pt x="7428930" y="2283878"/>
                  <a:pt x="7353951" y="2199394"/>
                  <a:pt x="7001553" y="2281476"/>
                </a:cubicBezTo>
                <a:cubicBezTo>
                  <a:pt x="6649155" y="2363558"/>
                  <a:pt x="6641693" y="2252919"/>
                  <a:pt x="6290919" y="2281476"/>
                </a:cubicBezTo>
                <a:cubicBezTo>
                  <a:pt x="5940145" y="2310033"/>
                  <a:pt x="6108072" y="2256468"/>
                  <a:pt x="5946882" y="2281476"/>
                </a:cubicBezTo>
                <a:cubicBezTo>
                  <a:pt x="5785692" y="2306484"/>
                  <a:pt x="5653740" y="2239038"/>
                  <a:pt x="5529526" y="2281476"/>
                </a:cubicBezTo>
                <a:cubicBezTo>
                  <a:pt x="5405312" y="2323914"/>
                  <a:pt x="5252694" y="2271464"/>
                  <a:pt x="5112170" y="2281476"/>
                </a:cubicBezTo>
                <a:cubicBezTo>
                  <a:pt x="4971646" y="2291488"/>
                  <a:pt x="4733896" y="2217592"/>
                  <a:pt x="4474856" y="2281476"/>
                </a:cubicBezTo>
                <a:cubicBezTo>
                  <a:pt x="4215816" y="2345360"/>
                  <a:pt x="4147588" y="2273032"/>
                  <a:pt x="3910861" y="2281476"/>
                </a:cubicBezTo>
                <a:cubicBezTo>
                  <a:pt x="3674135" y="2289920"/>
                  <a:pt x="3582871" y="2237920"/>
                  <a:pt x="3346866" y="2281476"/>
                </a:cubicBezTo>
                <a:cubicBezTo>
                  <a:pt x="3110862" y="2325032"/>
                  <a:pt x="3085010" y="2231649"/>
                  <a:pt x="2929510" y="2281476"/>
                </a:cubicBezTo>
                <a:cubicBezTo>
                  <a:pt x="2774010" y="2331303"/>
                  <a:pt x="2669632" y="2259701"/>
                  <a:pt x="2585474" y="2281476"/>
                </a:cubicBezTo>
                <a:cubicBezTo>
                  <a:pt x="2501316" y="2303251"/>
                  <a:pt x="2242885" y="2244687"/>
                  <a:pt x="2094798" y="2281476"/>
                </a:cubicBezTo>
                <a:cubicBezTo>
                  <a:pt x="1946711" y="2318265"/>
                  <a:pt x="1866041" y="2272653"/>
                  <a:pt x="1750761" y="2281476"/>
                </a:cubicBezTo>
                <a:cubicBezTo>
                  <a:pt x="1635481" y="2290299"/>
                  <a:pt x="1283904" y="2231672"/>
                  <a:pt x="1113447" y="2281476"/>
                </a:cubicBezTo>
                <a:cubicBezTo>
                  <a:pt x="942990" y="2331280"/>
                  <a:pt x="690374" y="2209346"/>
                  <a:pt x="380254" y="2281476"/>
                </a:cubicBezTo>
                <a:cubicBezTo>
                  <a:pt x="164113" y="2283471"/>
                  <a:pt x="-17838" y="2067797"/>
                  <a:pt x="0" y="1901222"/>
                </a:cubicBezTo>
                <a:cubicBezTo>
                  <a:pt x="-55357" y="1729005"/>
                  <a:pt x="53966" y="1550976"/>
                  <a:pt x="0" y="1439862"/>
                </a:cubicBezTo>
                <a:cubicBezTo>
                  <a:pt x="-53966" y="1328748"/>
                  <a:pt x="36729" y="1155871"/>
                  <a:pt x="0" y="963292"/>
                </a:cubicBezTo>
                <a:cubicBezTo>
                  <a:pt x="-36729" y="770713"/>
                  <a:pt x="45242" y="618021"/>
                  <a:pt x="0" y="380254"/>
                </a:cubicBezTo>
                <a:close/>
              </a:path>
              <a:path w="8092440" h="2281476" stroke="0" extrusionOk="0">
                <a:moveTo>
                  <a:pt x="0" y="380254"/>
                </a:moveTo>
                <a:cubicBezTo>
                  <a:pt x="-10894" y="171600"/>
                  <a:pt x="147311" y="49204"/>
                  <a:pt x="380254" y="0"/>
                </a:cubicBezTo>
                <a:cubicBezTo>
                  <a:pt x="569723" y="-1936"/>
                  <a:pt x="627500" y="8332"/>
                  <a:pt x="870929" y="0"/>
                </a:cubicBezTo>
                <a:cubicBezTo>
                  <a:pt x="1114359" y="-8332"/>
                  <a:pt x="1072488" y="17902"/>
                  <a:pt x="1214966" y="0"/>
                </a:cubicBezTo>
                <a:cubicBezTo>
                  <a:pt x="1357444" y="-17902"/>
                  <a:pt x="1535709" y="36181"/>
                  <a:pt x="1632322" y="0"/>
                </a:cubicBezTo>
                <a:cubicBezTo>
                  <a:pt x="1728935" y="-36181"/>
                  <a:pt x="2025979" y="5336"/>
                  <a:pt x="2196317" y="0"/>
                </a:cubicBezTo>
                <a:cubicBezTo>
                  <a:pt x="2366656" y="-5336"/>
                  <a:pt x="2565066" y="75125"/>
                  <a:pt x="2906951" y="0"/>
                </a:cubicBezTo>
                <a:cubicBezTo>
                  <a:pt x="3248836" y="-75125"/>
                  <a:pt x="3246200" y="54982"/>
                  <a:pt x="3397626" y="0"/>
                </a:cubicBezTo>
                <a:cubicBezTo>
                  <a:pt x="3549052" y="-54982"/>
                  <a:pt x="3965975" y="70377"/>
                  <a:pt x="4108259" y="0"/>
                </a:cubicBezTo>
                <a:cubicBezTo>
                  <a:pt x="4250543" y="-70377"/>
                  <a:pt x="4495202" y="41736"/>
                  <a:pt x="4818893" y="0"/>
                </a:cubicBezTo>
                <a:cubicBezTo>
                  <a:pt x="5142584" y="-41736"/>
                  <a:pt x="5272384" y="69223"/>
                  <a:pt x="5529526" y="0"/>
                </a:cubicBezTo>
                <a:cubicBezTo>
                  <a:pt x="5786668" y="-69223"/>
                  <a:pt x="5790043" y="6670"/>
                  <a:pt x="5873563" y="0"/>
                </a:cubicBezTo>
                <a:cubicBezTo>
                  <a:pt x="5957083" y="-6670"/>
                  <a:pt x="6238870" y="17453"/>
                  <a:pt x="6510877" y="0"/>
                </a:cubicBezTo>
                <a:cubicBezTo>
                  <a:pt x="6782884" y="-17453"/>
                  <a:pt x="6757555" y="8887"/>
                  <a:pt x="6854914" y="0"/>
                </a:cubicBezTo>
                <a:cubicBezTo>
                  <a:pt x="6952273" y="-8887"/>
                  <a:pt x="7043935" y="31132"/>
                  <a:pt x="7198951" y="0"/>
                </a:cubicBezTo>
                <a:cubicBezTo>
                  <a:pt x="7353967" y="-31132"/>
                  <a:pt x="7481433" y="21286"/>
                  <a:pt x="7712186" y="0"/>
                </a:cubicBezTo>
                <a:cubicBezTo>
                  <a:pt x="7947482" y="-5615"/>
                  <a:pt x="8122070" y="192475"/>
                  <a:pt x="8092440" y="380254"/>
                </a:cubicBezTo>
                <a:cubicBezTo>
                  <a:pt x="8123797" y="475939"/>
                  <a:pt x="8041479" y="616925"/>
                  <a:pt x="8092440" y="841614"/>
                </a:cubicBezTo>
                <a:cubicBezTo>
                  <a:pt x="8143401" y="1066303"/>
                  <a:pt x="8079100" y="1252973"/>
                  <a:pt x="8092440" y="1363813"/>
                </a:cubicBezTo>
                <a:cubicBezTo>
                  <a:pt x="8105780" y="1474653"/>
                  <a:pt x="8088406" y="1770130"/>
                  <a:pt x="8092440" y="1901222"/>
                </a:cubicBezTo>
                <a:cubicBezTo>
                  <a:pt x="8148039" y="2111654"/>
                  <a:pt x="7934192" y="2235220"/>
                  <a:pt x="7712186" y="2281476"/>
                </a:cubicBezTo>
                <a:cubicBezTo>
                  <a:pt x="7519372" y="2338812"/>
                  <a:pt x="7324701" y="2241299"/>
                  <a:pt x="7001553" y="2281476"/>
                </a:cubicBezTo>
                <a:cubicBezTo>
                  <a:pt x="6678405" y="2321653"/>
                  <a:pt x="6656561" y="2258883"/>
                  <a:pt x="6437558" y="2281476"/>
                </a:cubicBezTo>
                <a:cubicBezTo>
                  <a:pt x="6218555" y="2304069"/>
                  <a:pt x="6027931" y="2232138"/>
                  <a:pt x="5726924" y="2281476"/>
                </a:cubicBezTo>
                <a:cubicBezTo>
                  <a:pt x="5425917" y="2330814"/>
                  <a:pt x="5550933" y="2262997"/>
                  <a:pt x="5382888" y="2281476"/>
                </a:cubicBezTo>
                <a:cubicBezTo>
                  <a:pt x="5214843" y="2299955"/>
                  <a:pt x="5000654" y="2269866"/>
                  <a:pt x="4892212" y="2281476"/>
                </a:cubicBezTo>
                <a:cubicBezTo>
                  <a:pt x="4783770" y="2293086"/>
                  <a:pt x="4507713" y="2247517"/>
                  <a:pt x="4181579" y="2281476"/>
                </a:cubicBezTo>
                <a:cubicBezTo>
                  <a:pt x="3855445" y="2315435"/>
                  <a:pt x="3868312" y="2261975"/>
                  <a:pt x="3617584" y="2281476"/>
                </a:cubicBezTo>
                <a:cubicBezTo>
                  <a:pt x="3366857" y="2300977"/>
                  <a:pt x="3317486" y="2269099"/>
                  <a:pt x="3200228" y="2281476"/>
                </a:cubicBezTo>
                <a:cubicBezTo>
                  <a:pt x="3082970" y="2293853"/>
                  <a:pt x="2815136" y="2273101"/>
                  <a:pt x="2709552" y="2281476"/>
                </a:cubicBezTo>
                <a:cubicBezTo>
                  <a:pt x="2603968" y="2289851"/>
                  <a:pt x="2218362" y="2235212"/>
                  <a:pt x="1998919" y="2281476"/>
                </a:cubicBezTo>
                <a:cubicBezTo>
                  <a:pt x="1779476" y="2327740"/>
                  <a:pt x="1733015" y="2269430"/>
                  <a:pt x="1581563" y="2281476"/>
                </a:cubicBezTo>
                <a:cubicBezTo>
                  <a:pt x="1430111" y="2293522"/>
                  <a:pt x="1326651" y="2281100"/>
                  <a:pt x="1237526" y="2281476"/>
                </a:cubicBezTo>
                <a:cubicBezTo>
                  <a:pt x="1148401" y="2281852"/>
                  <a:pt x="805050" y="2258872"/>
                  <a:pt x="380254" y="2281476"/>
                </a:cubicBezTo>
                <a:cubicBezTo>
                  <a:pt x="121165" y="2299149"/>
                  <a:pt x="-11451" y="2109058"/>
                  <a:pt x="0" y="1901222"/>
                </a:cubicBezTo>
                <a:cubicBezTo>
                  <a:pt x="-47258" y="1722559"/>
                  <a:pt x="30365" y="1532512"/>
                  <a:pt x="0" y="1439862"/>
                </a:cubicBezTo>
                <a:cubicBezTo>
                  <a:pt x="-30365" y="1347212"/>
                  <a:pt x="2165" y="1154506"/>
                  <a:pt x="0" y="917663"/>
                </a:cubicBezTo>
                <a:cubicBezTo>
                  <a:pt x="-2165" y="680820"/>
                  <a:pt x="17441" y="623858"/>
                  <a:pt x="0" y="380254"/>
                </a:cubicBezTo>
                <a:close/>
              </a:path>
            </a:pathLst>
          </a:custGeom>
          <a:solidFill>
            <a:schemeClr val="bg1">
              <a:alpha val="66000"/>
            </a:schemeClr>
          </a:solidFill>
          <a:ln w="28575">
            <a:solidFill>
              <a:srgbClr val="70391B"/>
            </a:solidFill>
            <a:prstDash val="lgDash"/>
            <a:miter lim="800000"/>
            <a:headEnd/>
            <a:tailEnd/>
            <a:extLst>
              <a:ext uri="{C807C97D-BFC1-408E-A445-0C87EB9F89A2}">
                <ask:lineSketchStyleProps xmlns:ask="http://schemas.microsoft.com/office/drawing/2018/sketchyshapes" sd="3908645602">
                  <a:prstGeom prst="roundRect">
                    <a:avLst/>
                  </a:prstGeom>
                  <ask:type>
                    <ask:lineSketchScribble/>
                  </ask:type>
                </ask:lineSketchStyleProps>
              </a:ext>
            </a:extLst>
          </a:ln>
        </p:spPr>
        <p:txBody>
          <a:bodyPr wrap="square">
            <a:spAutoFit/>
          </a:bodyPr>
          <a:lstStyle/>
          <a:p>
            <a:pPr algn="just"/>
            <a:r>
              <a:rPr lang="en-US" sz="3200" b="1">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Kết quả dự đoán ban đầu:</a:t>
            </a:r>
          </a:p>
          <a:p>
            <a:pPr algn="just"/>
            <a:r>
              <a:rPr lang="en-US" sz="3200" b="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Cốc </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a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nóng</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hơn</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cốc</a:t>
            </a:r>
            <a:r>
              <a:rPr lang="en-US" sz="3200" b="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c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và</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lạnh</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hơn</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cốc</a:t>
            </a:r>
            <a:r>
              <a:rPr lang="en-US" sz="3200" b="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b</a:t>
            </a:r>
            <a:endPar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endParaRPr>
          </a:p>
          <a:p>
            <a:r>
              <a:rPr lang="en-US" sz="3200" b="1" dirty="0">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a:t>
            </a:r>
            <a:r>
              <a:rPr lang="en-US" sz="3200" b="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Cốc b </a:t>
            </a:r>
            <a:r>
              <a:rPr lang="en-US" sz="3200" b="1" dirty="0" err="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có</a:t>
            </a:r>
            <a:r>
              <a:rPr lang="en-US" sz="3200" b="1" dirty="0">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a:t>
            </a:r>
            <a:r>
              <a:rPr lang="en-US" sz="3200" b="1" dirty="0" err="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nhiệt</a:t>
            </a:r>
            <a:r>
              <a:rPr lang="en-US" sz="3200" b="1" dirty="0">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a:t>
            </a:r>
            <a:r>
              <a:rPr lang="en-US" sz="3200" b="1" dirty="0" err="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độ</a:t>
            </a:r>
            <a:r>
              <a:rPr lang="en-US" sz="3200" b="1" dirty="0">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a:t>
            </a:r>
            <a:r>
              <a:rPr lang="en-US" sz="3200" b="1" err="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cao</a:t>
            </a:r>
            <a:r>
              <a:rPr lang="en-US" sz="3200" b="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nhất</a:t>
            </a:r>
            <a:r>
              <a:rPr lang="en-US" sz="3200" b="1" dirty="0">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a:t>
            </a:r>
          </a:p>
          <a:p>
            <a:r>
              <a:rPr lang="en-US" sz="3200" b="1" dirty="0">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a:t>
            </a:r>
            <a:r>
              <a:rPr lang="en-US" sz="3200" b="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Cốc c có nhiệt </a:t>
            </a:r>
            <a:r>
              <a:rPr lang="en-US" sz="3200" b="1" dirty="0" err="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độ</a:t>
            </a:r>
            <a:r>
              <a:rPr lang="en-US" sz="3200" b="1" dirty="0">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a:t>
            </a:r>
            <a:r>
              <a:rPr lang="en-US" sz="3200" b="1" err="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thấp</a:t>
            </a:r>
            <a:r>
              <a:rPr lang="en-US" sz="3200" b="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nhất.</a:t>
            </a:r>
            <a:endParaRPr lang="en-US" sz="3200" b="1" dirty="0">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endParaRPr>
          </a:p>
        </p:txBody>
      </p:sp>
      <p:grpSp>
        <p:nvGrpSpPr>
          <p:cNvPr id="4" name="Group 5">
            <a:extLst>
              <a:ext uri="{FF2B5EF4-FFF2-40B4-BE49-F238E27FC236}">
                <a16:creationId xmlns:a16="http://schemas.microsoft.com/office/drawing/2014/main" id="{3B84F9F8-394E-4EC3-BDD0-BB9001396A4D}"/>
              </a:ext>
            </a:extLst>
          </p:cNvPr>
          <p:cNvGrpSpPr>
            <a:grpSpLocks/>
          </p:cNvGrpSpPr>
          <p:nvPr/>
        </p:nvGrpSpPr>
        <p:grpSpPr bwMode="auto">
          <a:xfrm>
            <a:off x="1412240" y="2801323"/>
            <a:ext cx="9885680" cy="3878461"/>
            <a:chOff x="480" y="1488"/>
            <a:chExt cx="4368" cy="1776"/>
          </a:xfrm>
        </p:grpSpPr>
        <p:pic>
          <p:nvPicPr>
            <p:cNvPr id="5" name="Picture 6" descr="kien1">
              <a:extLst>
                <a:ext uri="{FF2B5EF4-FFF2-40B4-BE49-F238E27FC236}">
                  <a16:creationId xmlns:a16="http://schemas.microsoft.com/office/drawing/2014/main" id="{159EE755-D06F-4313-BAFE-2714423EEAF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rcRect/>
            <a:stretch>
              <a:fillRect/>
            </a:stretch>
          </p:blipFill>
          <p:spPr bwMode="auto">
            <a:xfrm>
              <a:off x="480" y="1488"/>
              <a:ext cx="4368" cy="1776"/>
            </a:xfrm>
            <a:prstGeom prst="rect">
              <a:avLst/>
            </a:prstGeom>
            <a:ln>
              <a:noFill/>
            </a:ln>
            <a:effectLst>
              <a:outerShdw blurRad="292100" dist="139700" dir="2700000" algn="tl" rotWithShape="0">
                <a:srgbClr val="333333">
                  <a:alpha val="65000"/>
                </a:srgbClr>
              </a:outerShdw>
            </a:effectLst>
          </p:spPr>
        </p:pic>
        <p:sp>
          <p:nvSpPr>
            <p:cNvPr id="6" name="Rectangle 7">
              <a:extLst>
                <a:ext uri="{FF2B5EF4-FFF2-40B4-BE49-F238E27FC236}">
                  <a16:creationId xmlns:a16="http://schemas.microsoft.com/office/drawing/2014/main" id="{217829AE-DC76-4ACF-9C23-E3A3FDD815C8}"/>
                </a:ext>
              </a:extLst>
            </p:cNvPr>
            <p:cNvSpPr>
              <a:spLocks noChangeArrowheads="1"/>
            </p:cNvSpPr>
            <p:nvPr/>
          </p:nvSpPr>
          <p:spPr bwMode="auto">
            <a:xfrm>
              <a:off x="480" y="2784"/>
              <a:ext cx="4368" cy="480"/>
            </a:xfrm>
            <a:prstGeom prst="rect">
              <a:avLst/>
            </a:prstGeom>
            <a:solidFill>
              <a:srgbClr val="DDDDDD"/>
            </a:solidFill>
            <a:ln w="9525">
              <a:solidFill>
                <a:srgbClr val="DDDDDD"/>
              </a:solidFill>
              <a:miter lim="800000"/>
              <a:headEnd/>
              <a:tailEnd/>
            </a:ln>
          </p:spPr>
          <p:txBody>
            <a:bodyPr wrap="none" anchor="ctr"/>
            <a:lstStyle/>
            <a:p>
              <a:endParaRPr lang="vi-VN" b="1">
                <a:effectLst>
                  <a:outerShdw blurRad="38100" dist="38100" dir="2700000" algn="tl">
                    <a:srgbClr val="000000">
                      <a:alpha val="43137"/>
                    </a:srgbClr>
                  </a:outerShdw>
                </a:effectLst>
                <a:ea typeface="UVF Typewriterhand" panose="02000603000000000000" pitchFamily="2" charset="0"/>
              </a:endParaRPr>
            </a:p>
          </p:txBody>
        </p:sp>
      </p:grpSp>
      <p:sp>
        <p:nvSpPr>
          <p:cNvPr id="7" name="Text Box 8">
            <a:extLst>
              <a:ext uri="{FF2B5EF4-FFF2-40B4-BE49-F238E27FC236}">
                <a16:creationId xmlns:a16="http://schemas.microsoft.com/office/drawing/2014/main" id="{B7E5A104-C137-4952-8A5C-04CCFB7BA056}"/>
              </a:ext>
            </a:extLst>
          </p:cNvPr>
          <p:cNvSpPr txBox="1">
            <a:spLocks noChangeArrowheads="1"/>
          </p:cNvSpPr>
          <p:nvPr/>
        </p:nvSpPr>
        <p:spPr bwMode="auto">
          <a:xfrm>
            <a:off x="1791612" y="5955600"/>
            <a:ext cx="2964180" cy="430887"/>
          </a:xfrm>
          <a:prstGeom prst="rect">
            <a:avLst/>
          </a:prstGeom>
          <a:noFill/>
          <a:ln w="9525">
            <a:noFill/>
            <a:miter lim="800000"/>
            <a:headEnd/>
            <a:tailEnd/>
          </a:ln>
        </p:spPr>
        <p:txBody>
          <a:bodyPr wrap="square">
            <a:spAutoFit/>
          </a:bodyPr>
          <a:lstStyle/>
          <a:p>
            <a:r>
              <a:rPr lang="en-US" sz="2200" b="1" dirty="0">
                <a:solidFill>
                  <a:schemeClr val="accent2">
                    <a:lumMod val="50000"/>
                  </a:schemeClr>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rPr>
              <a:t>a</a:t>
            </a:r>
            <a:r>
              <a:rPr lang="en-US" sz="2200" b="1" dirty="0">
                <a:solidFill>
                  <a:schemeClr val="accent2">
                    <a:lumMod val="50000"/>
                  </a:schemeClr>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Cốc </a:t>
            </a:r>
            <a:r>
              <a:rPr lang="en-US" sz="2200" b="1" dirty="0" err="1">
                <a:solidFill>
                  <a:schemeClr val="accent2">
                    <a:lumMod val="50000"/>
                  </a:schemeClr>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nước</a:t>
            </a:r>
            <a:r>
              <a:rPr lang="en-US" sz="2200" b="1" dirty="0">
                <a:solidFill>
                  <a:schemeClr val="accent2">
                    <a:lumMod val="50000"/>
                  </a:schemeClr>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200" b="1" dirty="0" err="1">
                <a:solidFill>
                  <a:schemeClr val="accent2">
                    <a:lumMod val="50000"/>
                  </a:schemeClr>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nguội</a:t>
            </a:r>
            <a:endParaRPr lang="en-US" sz="2200" b="1" dirty="0">
              <a:solidFill>
                <a:schemeClr val="accent2">
                  <a:lumMod val="50000"/>
                </a:schemeClr>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endParaRPr>
          </a:p>
        </p:txBody>
      </p:sp>
      <p:sp>
        <p:nvSpPr>
          <p:cNvPr id="8" name="Text Box 9">
            <a:extLst>
              <a:ext uri="{FF2B5EF4-FFF2-40B4-BE49-F238E27FC236}">
                <a16:creationId xmlns:a16="http://schemas.microsoft.com/office/drawing/2014/main" id="{B0AAF14C-0EC1-4204-8789-1EB90F863F7B}"/>
              </a:ext>
            </a:extLst>
          </p:cNvPr>
          <p:cNvSpPr txBox="1">
            <a:spLocks noChangeArrowheads="1"/>
          </p:cNvSpPr>
          <p:nvPr/>
        </p:nvSpPr>
        <p:spPr bwMode="auto">
          <a:xfrm>
            <a:off x="4931964" y="5740156"/>
            <a:ext cx="2669320" cy="430887"/>
          </a:xfrm>
          <a:prstGeom prst="rect">
            <a:avLst/>
          </a:prstGeom>
          <a:noFill/>
          <a:ln w="9525">
            <a:noFill/>
            <a:miter lim="800000"/>
            <a:headEnd/>
            <a:tailEnd/>
          </a:ln>
        </p:spPr>
        <p:txBody>
          <a:bodyPr wrap="none">
            <a:spAutoFit/>
          </a:bodyPr>
          <a:lstStyle/>
          <a:p>
            <a:r>
              <a:rPr lang="en-US" sz="2200" b="1" dirty="0">
                <a:solidFill>
                  <a:srgbClr val="C0000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b) Cốc </a:t>
            </a:r>
            <a:r>
              <a:rPr lang="en-US" sz="2200" b="1" dirty="0" err="1">
                <a:solidFill>
                  <a:srgbClr val="C0000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nước</a:t>
            </a:r>
            <a:r>
              <a:rPr lang="en-US" sz="2200" b="1" dirty="0">
                <a:solidFill>
                  <a:srgbClr val="C0000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200" b="1" dirty="0" err="1">
                <a:solidFill>
                  <a:srgbClr val="C0000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nóng</a:t>
            </a:r>
            <a:endParaRPr lang="en-US" sz="2200" b="1" dirty="0">
              <a:solidFill>
                <a:srgbClr val="C0000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endParaRPr>
          </a:p>
        </p:txBody>
      </p:sp>
      <p:sp>
        <p:nvSpPr>
          <p:cNvPr id="9" name="Text Box 10">
            <a:extLst>
              <a:ext uri="{FF2B5EF4-FFF2-40B4-BE49-F238E27FC236}">
                <a16:creationId xmlns:a16="http://schemas.microsoft.com/office/drawing/2014/main" id="{C9BD3FB1-24E2-4F7C-A26D-CB5FB6448185}"/>
              </a:ext>
            </a:extLst>
          </p:cNvPr>
          <p:cNvSpPr txBox="1">
            <a:spLocks noChangeArrowheads="1"/>
          </p:cNvSpPr>
          <p:nvPr/>
        </p:nvSpPr>
        <p:spPr bwMode="auto">
          <a:xfrm>
            <a:off x="7719972" y="5590668"/>
            <a:ext cx="3475631" cy="430887"/>
          </a:xfrm>
          <a:prstGeom prst="rect">
            <a:avLst/>
          </a:prstGeom>
          <a:noFill/>
          <a:ln w="9525">
            <a:noFill/>
            <a:miter lim="800000"/>
            <a:headEnd/>
            <a:tailEnd/>
          </a:ln>
        </p:spPr>
        <p:txBody>
          <a:bodyPr wrap="none">
            <a:spAutoFit/>
          </a:bodyPr>
          <a:lstStyle/>
          <a:p>
            <a:r>
              <a:rPr lang="en-US" sz="2200" b="1" dirty="0">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c) Cốc </a:t>
            </a:r>
            <a:r>
              <a:rPr lang="en-US" sz="2200" b="1" dirty="0" err="1">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nước</a:t>
            </a:r>
            <a:r>
              <a:rPr lang="en-US" sz="2200" b="1" dirty="0">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200" b="1" dirty="0" err="1">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có</a:t>
            </a:r>
            <a:r>
              <a:rPr lang="en-US" sz="2200" b="1" dirty="0">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200" b="1" dirty="0" err="1">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nước</a:t>
            </a:r>
            <a:r>
              <a:rPr lang="en-US" sz="2200" b="1" dirty="0">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200" b="1" dirty="0" err="1">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đá</a:t>
            </a:r>
            <a:endParaRPr lang="en-US" sz="2200" b="1" dirty="0">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endParaRPr>
          </a:p>
        </p:txBody>
      </p:sp>
    </p:spTree>
    <p:extLst>
      <p:ext uri="{BB962C8B-B14F-4D97-AF65-F5344CB8AC3E}">
        <p14:creationId xmlns:p14="http://schemas.microsoft.com/office/powerpoint/2010/main" val="4251929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3" presetClass="entr" presetSubtype="10" fill="hold" grpId="0"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linds(horizont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5A81A0F-43C3-4377-AE09-D26570D45017}"/>
              </a:ext>
            </a:extLst>
          </p:cNvPr>
          <p:cNvPicPr>
            <a:picLocks noChangeAspect="1"/>
          </p:cNvPicPr>
          <p:nvPr/>
        </p:nvPicPr>
        <p:blipFill>
          <a:blip r:embed="rId2"/>
          <a:stretch>
            <a:fillRect/>
          </a:stretch>
        </p:blipFill>
        <p:spPr>
          <a:xfrm>
            <a:off x="0" y="0"/>
            <a:ext cx="12192000" cy="6857999"/>
          </a:xfrm>
          <a:prstGeom prst="rect">
            <a:avLst/>
          </a:prstGeom>
        </p:spPr>
      </p:pic>
      <p:sp>
        <p:nvSpPr>
          <p:cNvPr id="8" name="Text Box 3">
            <a:extLst>
              <a:ext uri="{FF2B5EF4-FFF2-40B4-BE49-F238E27FC236}">
                <a16:creationId xmlns:a16="http://schemas.microsoft.com/office/drawing/2014/main" id="{EA3664CA-6C42-4BF9-8D23-863A4D9E42BC}"/>
              </a:ext>
            </a:extLst>
          </p:cNvPr>
          <p:cNvSpPr txBox="1">
            <a:spLocks noChangeArrowheads="1"/>
          </p:cNvSpPr>
          <p:nvPr/>
        </p:nvSpPr>
        <p:spPr bwMode="auto">
          <a:xfrm>
            <a:off x="797441" y="1264792"/>
            <a:ext cx="11079125" cy="2400657"/>
          </a:xfrm>
          <a:custGeom>
            <a:avLst/>
            <a:gdLst>
              <a:gd name="connsiteX0" fmla="*/ 0 w 11079125"/>
              <a:gd name="connsiteY0" fmla="*/ 400118 h 2400657"/>
              <a:gd name="connsiteX1" fmla="*/ 400118 w 11079125"/>
              <a:gd name="connsiteY1" fmla="*/ 0 h 2400657"/>
              <a:gd name="connsiteX2" fmla="*/ 971167 w 11079125"/>
              <a:gd name="connsiteY2" fmla="*/ 0 h 2400657"/>
              <a:gd name="connsiteX3" fmla="*/ 1747795 w 11079125"/>
              <a:gd name="connsiteY3" fmla="*/ 0 h 2400657"/>
              <a:gd name="connsiteX4" fmla="*/ 2524422 w 11079125"/>
              <a:gd name="connsiteY4" fmla="*/ 0 h 2400657"/>
              <a:gd name="connsiteX5" fmla="*/ 3301049 w 11079125"/>
              <a:gd name="connsiteY5" fmla="*/ 0 h 2400657"/>
              <a:gd name="connsiteX6" fmla="*/ 3872098 w 11079125"/>
              <a:gd name="connsiteY6" fmla="*/ 0 h 2400657"/>
              <a:gd name="connsiteX7" fmla="*/ 4648725 w 11079125"/>
              <a:gd name="connsiteY7" fmla="*/ 0 h 2400657"/>
              <a:gd name="connsiteX8" fmla="*/ 5219775 w 11079125"/>
              <a:gd name="connsiteY8" fmla="*/ 0 h 2400657"/>
              <a:gd name="connsiteX9" fmla="*/ 5585246 w 11079125"/>
              <a:gd name="connsiteY9" fmla="*/ 0 h 2400657"/>
              <a:gd name="connsiteX10" fmla="*/ 6156296 w 11079125"/>
              <a:gd name="connsiteY10" fmla="*/ 0 h 2400657"/>
              <a:gd name="connsiteX11" fmla="*/ 6830134 w 11079125"/>
              <a:gd name="connsiteY11" fmla="*/ 0 h 2400657"/>
              <a:gd name="connsiteX12" fmla="*/ 7606761 w 11079125"/>
              <a:gd name="connsiteY12" fmla="*/ 0 h 2400657"/>
              <a:gd name="connsiteX13" fmla="*/ 8383388 w 11079125"/>
              <a:gd name="connsiteY13" fmla="*/ 0 h 2400657"/>
              <a:gd name="connsiteX14" fmla="*/ 8646071 w 11079125"/>
              <a:gd name="connsiteY14" fmla="*/ 0 h 2400657"/>
              <a:gd name="connsiteX15" fmla="*/ 9011543 w 11079125"/>
              <a:gd name="connsiteY15" fmla="*/ 0 h 2400657"/>
              <a:gd name="connsiteX16" fmla="*/ 9377014 w 11079125"/>
              <a:gd name="connsiteY16" fmla="*/ 0 h 2400657"/>
              <a:gd name="connsiteX17" fmla="*/ 10050853 w 11079125"/>
              <a:gd name="connsiteY17" fmla="*/ 0 h 2400657"/>
              <a:gd name="connsiteX18" fmla="*/ 10679007 w 11079125"/>
              <a:gd name="connsiteY18" fmla="*/ 0 h 2400657"/>
              <a:gd name="connsiteX19" fmla="*/ 11079125 w 11079125"/>
              <a:gd name="connsiteY19" fmla="*/ 400118 h 2400657"/>
              <a:gd name="connsiteX20" fmla="*/ 11079125 w 11079125"/>
              <a:gd name="connsiteY20" fmla="*/ 901583 h 2400657"/>
              <a:gd name="connsiteX21" fmla="*/ 11079125 w 11079125"/>
              <a:gd name="connsiteY21" fmla="*/ 1419053 h 2400657"/>
              <a:gd name="connsiteX22" fmla="*/ 11079125 w 11079125"/>
              <a:gd name="connsiteY22" fmla="*/ 2000539 h 2400657"/>
              <a:gd name="connsiteX23" fmla="*/ 10679007 w 11079125"/>
              <a:gd name="connsiteY23" fmla="*/ 2400657 h 2400657"/>
              <a:gd name="connsiteX24" fmla="*/ 10416324 w 11079125"/>
              <a:gd name="connsiteY24" fmla="*/ 2400657 h 2400657"/>
              <a:gd name="connsiteX25" fmla="*/ 9742486 w 11079125"/>
              <a:gd name="connsiteY25" fmla="*/ 2400657 h 2400657"/>
              <a:gd name="connsiteX26" fmla="*/ 9171437 w 11079125"/>
              <a:gd name="connsiteY26" fmla="*/ 2400657 h 2400657"/>
              <a:gd name="connsiteX27" fmla="*/ 8805965 w 11079125"/>
              <a:gd name="connsiteY27" fmla="*/ 2400657 h 2400657"/>
              <a:gd name="connsiteX28" fmla="*/ 8234916 w 11079125"/>
              <a:gd name="connsiteY28" fmla="*/ 2400657 h 2400657"/>
              <a:gd name="connsiteX29" fmla="*/ 7663866 w 11079125"/>
              <a:gd name="connsiteY29" fmla="*/ 2400657 h 2400657"/>
              <a:gd name="connsiteX30" fmla="*/ 6887239 w 11079125"/>
              <a:gd name="connsiteY30" fmla="*/ 2400657 h 2400657"/>
              <a:gd name="connsiteX31" fmla="*/ 6316190 w 11079125"/>
              <a:gd name="connsiteY31" fmla="*/ 2400657 h 2400657"/>
              <a:gd name="connsiteX32" fmla="*/ 5847929 w 11079125"/>
              <a:gd name="connsiteY32" fmla="*/ 2400657 h 2400657"/>
              <a:gd name="connsiteX33" fmla="*/ 5585246 w 11079125"/>
              <a:gd name="connsiteY33" fmla="*/ 2400657 h 2400657"/>
              <a:gd name="connsiteX34" fmla="*/ 5014197 w 11079125"/>
              <a:gd name="connsiteY34" fmla="*/ 2400657 h 2400657"/>
              <a:gd name="connsiteX35" fmla="*/ 4648725 w 11079125"/>
              <a:gd name="connsiteY35" fmla="*/ 2400657 h 2400657"/>
              <a:gd name="connsiteX36" fmla="*/ 3974887 w 11079125"/>
              <a:gd name="connsiteY36" fmla="*/ 2400657 h 2400657"/>
              <a:gd name="connsiteX37" fmla="*/ 3198260 w 11079125"/>
              <a:gd name="connsiteY37" fmla="*/ 2400657 h 2400657"/>
              <a:gd name="connsiteX38" fmla="*/ 2832788 w 11079125"/>
              <a:gd name="connsiteY38" fmla="*/ 2400657 h 2400657"/>
              <a:gd name="connsiteX39" fmla="*/ 2364528 w 11079125"/>
              <a:gd name="connsiteY39" fmla="*/ 2400657 h 2400657"/>
              <a:gd name="connsiteX40" fmla="*/ 1999056 w 11079125"/>
              <a:gd name="connsiteY40" fmla="*/ 2400657 h 2400657"/>
              <a:gd name="connsiteX41" fmla="*/ 1325218 w 11079125"/>
              <a:gd name="connsiteY41" fmla="*/ 2400657 h 2400657"/>
              <a:gd name="connsiteX42" fmla="*/ 400118 w 11079125"/>
              <a:gd name="connsiteY42" fmla="*/ 2400657 h 2400657"/>
              <a:gd name="connsiteX43" fmla="*/ 0 w 11079125"/>
              <a:gd name="connsiteY43" fmla="*/ 2000539 h 2400657"/>
              <a:gd name="connsiteX44" fmla="*/ 0 w 11079125"/>
              <a:gd name="connsiteY44" fmla="*/ 1467065 h 2400657"/>
              <a:gd name="connsiteX45" fmla="*/ 0 w 11079125"/>
              <a:gd name="connsiteY45" fmla="*/ 981604 h 2400657"/>
              <a:gd name="connsiteX46" fmla="*/ 0 w 11079125"/>
              <a:gd name="connsiteY46" fmla="*/ 400118 h 240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079125" h="2400657" fill="none" extrusionOk="0">
                <a:moveTo>
                  <a:pt x="0" y="400118"/>
                </a:moveTo>
                <a:cubicBezTo>
                  <a:pt x="9807" y="158952"/>
                  <a:pt x="191483" y="-18032"/>
                  <a:pt x="400118" y="0"/>
                </a:cubicBezTo>
                <a:cubicBezTo>
                  <a:pt x="559613" y="-29361"/>
                  <a:pt x="814298" y="40783"/>
                  <a:pt x="971167" y="0"/>
                </a:cubicBezTo>
                <a:cubicBezTo>
                  <a:pt x="1128036" y="-40783"/>
                  <a:pt x="1406728" y="34458"/>
                  <a:pt x="1747795" y="0"/>
                </a:cubicBezTo>
                <a:cubicBezTo>
                  <a:pt x="2088862" y="-34458"/>
                  <a:pt x="2155809" y="77369"/>
                  <a:pt x="2524422" y="0"/>
                </a:cubicBezTo>
                <a:cubicBezTo>
                  <a:pt x="2893035" y="-77369"/>
                  <a:pt x="3030284" y="70890"/>
                  <a:pt x="3301049" y="0"/>
                </a:cubicBezTo>
                <a:cubicBezTo>
                  <a:pt x="3571814" y="-70890"/>
                  <a:pt x="3718918" y="64300"/>
                  <a:pt x="3872098" y="0"/>
                </a:cubicBezTo>
                <a:cubicBezTo>
                  <a:pt x="4025278" y="-64300"/>
                  <a:pt x="4442196" y="20747"/>
                  <a:pt x="4648725" y="0"/>
                </a:cubicBezTo>
                <a:cubicBezTo>
                  <a:pt x="4855254" y="-20747"/>
                  <a:pt x="5069517" y="49958"/>
                  <a:pt x="5219775" y="0"/>
                </a:cubicBezTo>
                <a:cubicBezTo>
                  <a:pt x="5370033" y="-49958"/>
                  <a:pt x="5425951" y="6167"/>
                  <a:pt x="5585246" y="0"/>
                </a:cubicBezTo>
                <a:cubicBezTo>
                  <a:pt x="5744541" y="-6167"/>
                  <a:pt x="5920852" y="62087"/>
                  <a:pt x="6156296" y="0"/>
                </a:cubicBezTo>
                <a:cubicBezTo>
                  <a:pt x="6391740" y="-62087"/>
                  <a:pt x="6573940" y="80188"/>
                  <a:pt x="6830134" y="0"/>
                </a:cubicBezTo>
                <a:cubicBezTo>
                  <a:pt x="7086328" y="-80188"/>
                  <a:pt x="7333545" y="79317"/>
                  <a:pt x="7606761" y="0"/>
                </a:cubicBezTo>
                <a:cubicBezTo>
                  <a:pt x="7879977" y="-79317"/>
                  <a:pt x="8132697" y="18843"/>
                  <a:pt x="8383388" y="0"/>
                </a:cubicBezTo>
                <a:cubicBezTo>
                  <a:pt x="8634079" y="-18843"/>
                  <a:pt x="8551059" y="5692"/>
                  <a:pt x="8646071" y="0"/>
                </a:cubicBezTo>
                <a:cubicBezTo>
                  <a:pt x="8741083" y="-5692"/>
                  <a:pt x="8874587" y="1729"/>
                  <a:pt x="9011543" y="0"/>
                </a:cubicBezTo>
                <a:cubicBezTo>
                  <a:pt x="9148499" y="-1729"/>
                  <a:pt x="9221967" y="12550"/>
                  <a:pt x="9377014" y="0"/>
                </a:cubicBezTo>
                <a:cubicBezTo>
                  <a:pt x="9532061" y="-12550"/>
                  <a:pt x="9730147" y="48952"/>
                  <a:pt x="10050853" y="0"/>
                </a:cubicBezTo>
                <a:cubicBezTo>
                  <a:pt x="10371559" y="-48952"/>
                  <a:pt x="10387007" y="38884"/>
                  <a:pt x="10679007" y="0"/>
                </a:cubicBezTo>
                <a:cubicBezTo>
                  <a:pt x="10954845" y="-7680"/>
                  <a:pt x="11067864" y="189157"/>
                  <a:pt x="11079125" y="400118"/>
                </a:cubicBezTo>
                <a:cubicBezTo>
                  <a:pt x="11086804" y="612710"/>
                  <a:pt x="11068424" y="706926"/>
                  <a:pt x="11079125" y="901583"/>
                </a:cubicBezTo>
                <a:cubicBezTo>
                  <a:pt x="11089826" y="1096241"/>
                  <a:pt x="11035818" y="1188735"/>
                  <a:pt x="11079125" y="1419053"/>
                </a:cubicBezTo>
                <a:cubicBezTo>
                  <a:pt x="11122432" y="1649371"/>
                  <a:pt x="11023964" y="1854965"/>
                  <a:pt x="11079125" y="2000539"/>
                </a:cubicBezTo>
                <a:cubicBezTo>
                  <a:pt x="11042382" y="2258019"/>
                  <a:pt x="10841110" y="2406900"/>
                  <a:pt x="10679007" y="2400657"/>
                </a:cubicBezTo>
                <a:cubicBezTo>
                  <a:pt x="10618214" y="2410033"/>
                  <a:pt x="10535018" y="2391270"/>
                  <a:pt x="10416324" y="2400657"/>
                </a:cubicBezTo>
                <a:cubicBezTo>
                  <a:pt x="10297630" y="2410044"/>
                  <a:pt x="9995166" y="2394358"/>
                  <a:pt x="9742486" y="2400657"/>
                </a:cubicBezTo>
                <a:cubicBezTo>
                  <a:pt x="9489806" y="2406956"/>
                  <a:pt x="9437374" y="2361948"/>
                  <a:pt x="9171437" y="2400657"/>
                </a:cubicBezTo>
                <a:cubicBezTo>
                  <a:pt x="8905500" y="2439366"/>
                  <a:pt x="8959835" y="2375154"/>
                  <a:pt x="8805965" y="2400657"/>
                </a:cubicBezTo>
                <a:cubicBezTo>
                  <a:pt x="8652095" y="2426160"/>
                  <a:pt x="8366728" y="2399513"/>
                  <a:pt x="8234916" y="2400657"/>
                </a:cubicBezTo>
                <a:cubicBezTo>
                  <a:pt x="8103104" y="2401801"/>
                  <a:pt x="7823575" y="2398209"/>
                  <a:pt x="7663866" y="2400657"/>
                </a:cubicBezTo>
                <a:cubicBezTo>
                  <a:pt x="7504157" y="2403105"/>
                  <a:pt x="7163150" y="2320992"/>
                  <a:pt x="6887239" y="2400657"/>
                </a:cubicBezTo>
                <a:cubicBezTo>
                  <a:pt x="6611328" y="2480322"/>
                  <a:pt x="6561779" y="2394869"/>
                  <a:pt x="6316190" y="2400657"/>
                </a:cubicBezTo>
                <a:cubicBezTo>
                  <a:pt x="6070601" y="2406445"/>
                  <a:pt x="5983283" y="2366086"/>
                  <a:pt x="5847929" y="2400657"/>
                </a:cubicBezTo>
                <a:cubicBezTo>
                  <a:pt x="5712575" y="2435228"/>
                  <a:pt x="5709286" y="2392569"/>
                  <a:pt x="5585246" y="2400657"/>
                </a:cubicBezTo>
                <a:cubicBezTo>
                  <a:pt x="5461206" y="2408745"/>
                  <a:pt x="5176668" y="2352122"/>
                  <a:pt x="5014197" y="2400657"/>
                </a:cubicBezTo>
                <a:cubicBezTo>
                  <a:pt x="4851726" y="2449192"/>
                  <a:pt x="4820244" y="2385295"/>
                  <a:pt x="4648725" y="2400657"/>
                </a:cubicBezTo>
                <a:cubicBezTo>
                  <a:pt x="4477206" y="2416019"/>
                  <a:pt x="4171460" y="2365744"/>
                  <a:pt x="3974887" y="2400657"/>
                </a:cubicBezTo>
                <a:cubicBezTo>
                  <a:pt x="3778314" y="2435570"/>
                  <a:pt x="3483064" y="2330114"/>
                  <a:pt x="3198260" y="2400657"/>
                </a:cubicBezTo>
                <a:cubicBezTo>
                  <a:pt x="2913456" y="2471200"/>
                  <a:pt x="2926845" y="2383574"/>
                  <a:pt x="2832788" y="2400657"/>
                </a:cubicBezTo>
                <a:cubicBezTo>
                  <a:pt x="2738731" y="2417740"/>
                  <a:pt x="2557010" y="2369175"/>
                  <a:pt x="2364528" y="2400657"/>
                </a:cubicBezTo>
                <a:cubicBezTo>
                  <a:pt x="2172046" y="2432139"/>
                  <a:pt x="2147346" y="2382130"/>
                  <a:pt x="1999056" y="2400657"/>
                </a:cubicBezTo>
                <a:cubicBezTo>
                  <a:pt x="1850766" y="2419184"/>
                  <a:pt x="1659077" y="2334608"/>
                  <a:pt x="1325218" y="2400657"/>
                </a:cubicBezTo>
                <a:cubicBezTo>
                  <a:pt x="991359" y="2466706"/>
                  <a:pt x="833195" y="2355110"/>
                  <a:pt x="400118" y="2400657"/>
                </a:cubicBezTo>
                <a:cubicBezTo>
                  <a:pt x="150964" y="2405976"/>
                  <a:pt x="8250" y="2285576"/>
                  <a:pt x="0" y="2000539"/>
                </a:cubicBezTo>
                <a:cubicBezTo>
                  <a:pt x="-51882" y="1891860"/>
                  <a:pt x="51691" y="1693993"/>
                  <a:pt x="0" y="1467065"/>
                </a:cubicBezTo>
                <a:cubicBezTo>
                  <a:pt x="-51691" y="1240137"/>
                  <a:pt x="34488" y="1124899"/>
                  <a:pt x="0" y="981604"/>
                </a:cubicBezTo>
                <a:cubicBezTo>
                  <a:pt x="-34488" y="838309"/>
                  <a:pt x="13531" y="629611"/>
                  <a:pt x="0" y="400118"/>
                </a:cubicBezTo>
                <a:close/>
              </a:path>
              <a:path w="11079125" h="2400657" stroke="0" extrusionOk="0">
                <a:moveTo>
                  <a:pt x="0" y="400118"/>
                </a:moveTo>
                <a:cubicBezTo>
                  <a:pt x="-13580" y="180827"/>
                  <a:pt x="169197" y="21329"/>
                  <a:pt x="400118" y="0"/>
                </a:cubicBezTo>
                <a:cubicBezTo>
                  <a:pt x="536677" y="-39484"/>
                  <a:pt x="755946" y="9247"/>
                  <a:pt x="868378" y="0"/>
                </a:cubicBezTo>
                <a:cubicBezTo>
                  <a:pt x="980810" y="-9247"/>
                  <a:pt x="1006258" y="11390"/>
                  <a:pt x="1131061" y="0"/>
                </a:cubicBezTo>
                <a:cubicBezTo>
                  <a:pt x="1255864" y="-11390"/>
                  <a:pt x="1403884" y="38852"/>
                  <a:pt x="1496533" y="0"/>
                </a:cubicBezTo>
                <a:cubicBezTo>
                  <a:pt x="1589182" y="-38852"/>
                  <a:pt x="1889264" y="10822"/>
                  <a:pt x="2067582" y="0"/>
                </a:cubicBezTo>
                <a:cubicBezTo>
                  <a:pt x="2245900" y="-10822"/>
                  <a:pt x="2660253" y="77442"/>
                  <a:pt x="2844209" y="0"/>
                </a:cubicBezTo>
                <a:cubicBezTo>
                  <a:pt x="3028165" y="-77442"/>
                  <a:pt x="3198613" y="26290"/>
                  <a:pt x="3312470" y="0"/>
                </a:cubicBezTo>
                <a:cubicBezTo>
                  <a:pt x="3426327" y="-26290"/>
                  <a:pt x="3708141" y="20988"/>
                  <a:pt x="4089097" y="0"/>
                </a:cubicBezTo>
                <a:cubicBezTo>
                  <a:pt x="4470053" y="-20988"/>
                  <a:pt x="4574606" y="91666"/>
                  <a:pt x="4865724" y="0"/>
                </a:cubicBezTo>
                <a:cubicBezTo>
                  <a:pt x="5156842" y="-91666"/>
                  <a:pt x="5316954" y="81370"/>
                  <a:pt x="5642351" y="0"/>
                </a:cubicBezTo>
                <a:cubicBezTo>
                  <a:pt x="5967748" y="-81370"/>
                  <a:pt x="5789402" y="9485"/>
                  <a:pt x="5905034" y="0"/>
                </a:cubicBezTo>
                <a:cubicBezTo>
                  <a:pt x="6020666" y="-9485"/>
                  <a:pt x="6290350" y="57644"/>
                  <a:pt x="6578872" y="0"/>
                </a:cubicBezTo>
                <a:cubicBezTo>
                  <a:pt x="6867394" y="-57644"/>
                  <a:pt x="6758999" y="30350"/>
                  <a:pt x="6841555" y="0"/>
                </a:cubicBezTo>
                <a:cubicBezTo>
                  <a:pt x="6924111" y="-30350"/>
                  <a:pt x="6994409" y="31440"/>
                  <a:pt x="7104238" y="0"/>
                </a:cubicBezTo>
                <a:cubicBezTo>
                  <a:pt x="7214067" y="-31440"/>
                  <a:pt x="7308993" y="2944"/>
                  <a:pt x="7469709" y="0"/>
                </a:cubicBezTo>
                <a:cubicBezTo>
                  <a:pt x="7630425" y="-2944"/>
                  <a:pt x="8065362" y="32916"/>
                  <a:pt x="8246337" y="0"/>
                </a:cubicBezTo>
                <a:cubicBezTo>
                  <a:pt x="8427312" y="-32916"/>
                  <a:pt x="8817784" y="81778"/>
                  <a:pt x="9022964" y="0"/>
                </a:cubicBezTo>
                <a:cubicBezTo>
                  <a:pt x="9228144" y="-81778"/>
                  <a:pt x="9332297" y="22703"/>
                  <a:pt x="9594013" y="0"/>
                </a:cubicBezTo>
                <a:cubicBezTo>
                  <a:pt x="9855729" y="-22703"/>
                  <a:pt x="10305706" y="94794"/>
                  <a:pt x="10679007" y="0"/>
                </a:cubicBezTo>
                <a:cubicBezTo>
                  <a:pt x="10865634" y="-24344"/>
                  <a:pt x="11089571" y="161662"/>
                  <a:pt x="11079125" y="400118"/>
                </a:cubicBezTo>
                <a:cubicBezTo>
                  <a:pt x="11107680" y="534421"/>
                  <a:pt x="11057720" y="673675"/>
                  <a:pt x="11079125" y="901583"/>
                </a:cubicBezTo>
                <a:cubicBezTo>
                  <a:pt x="11100530" y="1129492"/>
                  <a:pt x="11033639" y="1223719"/>
                  <a:pt x="11079125" y="1387044"/>
                </a:cubicBezTo>
                <a:cubicBezTo>
                  <a:pt x="11124611" y="1550369"/>
                  <a:pt x="11035191" y="1833025"/>
                  <a:pt x="11079125" y="2000539"/>
                </a:cubicBezTo>
                <a:cubicBezTo>
                  <a:pt x="11078349" y="2216722"/>
                  <a:pt x="10838204" y="2400194"/>
                  <a:pt x="10679007" y="2400657"/>
                </a:cubicBezTo>
                <a:cubicBezTo>
                  <a:pt x="10584339" y="2402544"/>
                  <a:pt x="10516448" y="2380399"/>
                  <a:pt x="10416324" y="2400657"/>
                </a:cubicBezTo>
                <a:cubicBezTo>
                  <a:pt x="10316200" y="2420915"/>
                  <a:pt x="9808178" y="2398385"/>
                  <a:pt x="9639697" y="2400657"/>
                </a:cubicBezTo>
                <a:cubicBezTo>
                  <a:pt x="9471216" y="2402929"/>
                  <a:pt x="9327176" y="2390369"/>
                  <a:pt x="9068648" y="2400657"/>
                </a:cubicBezTo>
                <a:cubicBezTo>
                  <a:pt x="8810120" y="2410945"/>
                  <a:pt x="8819269" y="2383949"/>
                  <a:pt x="8703176" y="2400657"/>
                </a:cubicBezTo>
                <a:cubicBezTo>
                  <a:pt x="8587083" y="2417365"/>
                  <a:pt x="8388252" y="2359411"/>
                  <a:pt x="8234916" y="2400657"/>
                </a:cubicBezTo>
                <a:cubicBezTo>
                  <a:pt x="8081580" y="2441903"/>
                  <a:pt x="7650260" y="2309534"/>
                  <a:pt x="7458288" y="2400657"/>
                </a:cubicBezTo>
                <a:cubicBezTo>
                  <a:pt x="7266316" y="2491780"/>
                  <a:pt x="7184946" y="2366090"/>
                  <a:pt x="7092817" y="2400657"/>
                </a:cubicBezTo>
                <a:cubicBezTo>
                  <a:pt x="7000688" y="2435224"/>
                  <a:pt x="6903192" y="2376948"/>
                  <a:pt x="6830134" y="2400657"/>
                </a:cubicBezTo>
                <a:cubicBezTo>
                  <a:pt x="6757076" y="2424366"/>
                  <a:pt x="6410791" y="2374078"/>
                  <a:pt x="6259085" y="2400657"/>
                </a:cubicBezTo>
                <a:cubicBezTo>
                  <a:pt x="6107379" y="2427236"/>
                  <a:pt x="5691495" y="2358626"/>
                  <a:pt x="5482458" y="2400657"/>
                </a:cubicBezTo>
                <a:cubicBezTo>
                  <a:pt x="5273421" y="2442688"/>
                  <a:pt x="5342481" y="2383491"/>
                  <a:pt x="5219775" y="2400657"/>
                </a:cubicBezTo>
                <a:cubicBezTo>
                  <a:pt x="5097069" y="2417823"/>
                  <a:pt x="5067828" y="2393493"/>
                  <a:pt x="4957092" y="2400657"/>
                </a:cubicBezTo>
                <a:cubicBezTo>
                  <a:pt x="4846356" y="2407821"/>
                  <a:pt x="4579217" y="2365729"/>
                  <a:pt x="4283254" y="2400657"/>
                </a:cubicBezTo>
                <a:cubicBezTo>
                  <a:pt x="3987291" y="2435585"/>
                  <a:pt x="3979809" y="2399729"/>
                  <a:pt x="3814993" y="2400657"/>
                </a:cubicBezTo>
                <a:cubicBezTo>
                  <a:pt x="3650177" y="2401585"/>
                  <a:pt x="3196609" y="2345043"/>
                  <a:pt x="3038366" y="2400657"/>
                </a:cubicBezTo>
                <a:cubicBezTo>
                  <a:pt x="2880123" y="2456271"/>
                  <a:pt x="2448871" y="2338250"/>
                  <a:pt x="2261739" y="2400657"/>
                </a:cubicBezTo>
                <a:cubicBezTo>
                  <a:pt x="2074607" y="2463064"/>
                  <a:pt x="2022145" y="2345919"/>
                  <a:pt x="1793479" y="2400657"/>
                </a:cubicBezTo>
                <a:cubicBezTo>
                  <a:pt x="1564813" y="2455395"/>
                  <a:pt x="1493990" y="2382284"/>
                  <a:pt x="1325218" y="2400657"/>
                </a:cubicBezTo>
                <a:cubicBezTo>
                  <a:pt x="1156446" y="2419030"/>
                  <a:pt x="653480" y="2348171"/>
                  <a:pt x="400118" y="2400657"/>
                </a:cubicBezTo>
                <a:cubicBezTo>
                  <a:pt x="151495" y="2364022"/>
                  <a:pt x="-22827" y="2175455"/>
                  <a:pt x="0" y="2000539"/>
                </a:cubicBezTo>
                <a:cubicBezTo>
                  <a:pt x="-12423" y="1842767"/>
                  <a:pt x="55396" y="1745543"/>
                  <a:pt x="0" y="1499074"/>
                </a:cubicBezTo>
                <a:cubicBezTo>
                  <a:pt x="-55396" y="1252606"/>
                  <a:pt x="20857" y="1169946"/>
                  <a:pt x="0" y="997609"/>
                </a:cubicBezTo>
                <a:cubicBezTo>
                  <a:pt x="-20857" y="825273"/>
                  <a:pt x="31557" y="689915"/>
                  <a:pt x="0" y="400118"/>
                </a:cubicBezTo>
                <a:close/>
              </a:path>
            </a:pathLst>
          </a:custGeom>
          <a:solidFill>
            <a:schemeClr val="bg1">
              <a:alpha val="66000"/>
            </a:schemeClr>
          </a:solidFill>
          <a:ln w="28575">
            <a:solidFill>
              <a:srgbClr val="70391B"/>
            </a:solidFill>
            <a:prstDash val="lgDash"/>
            <a:miter lim="800000"/>
            <a:headEnd/>
            <a:tailEnd/>
            <a:extLst>
              <a:ext uri="{C807C97D-BFC1-408E-A445-0C87EB9F89A2}">
                <ask:lineSketchStyleProps xmlns:ask="http://schemas.microsoft.com/office/drawing/2018/sketchyshapes" sd="3908645602">
                  <a:prstGeom prst="roundRect">
                    <a:avLst/>
                  </a:prstGeom>
                  <ask:type>
                    <ask:lineSketchScribble/>
                  </ask:type>
                </ask:lineSketchStyleProps>
              </a:ext>
            </a:extLst>
          </a:ln>
        </p:spPr>
        <p:txBody>
          <a:bodyPr wrap="square">
            <a:spAutoFit/>
          </a:bodyPr>
          <a:lstStyle/>
          <a:p>
            <a:pPr algn="ctr"/>
            <a:r>
              <a:rPr lang="en-US" sz="4500" b="1">
                <a:solidFill>
                  <a:srgbClr val="FF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Vật nóng </a:t>
            </a:r>
            <a:r>
              <a:rPr lang="en-US" sz="4500" b="1">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có nhiệt độ cao hơn </a:t>
            </a:r>
            <a:r>
              <a:rPr lang="en-US" sz="4500" b="1">
                <a:solidFill>
                  <a:srgbClr val="00B0F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Vật lạnh</a:t>
            </a:r>
          </a:p>
          <a:p>
            <a:pPr algn="ctr"/>
            <a:r>
              <a:rPr lang="en-US" sz="4500" b="1">
                <a:effectLst>
                  <a:outerShdw blurRad="38100" dist="38100" dir="2700000" algn="tl">
                    <a:srgbClr val="000000">
                      <a:alpha val="43137"/>
                    </a:srgbClr>
                  </a:outerShdw>
                </a:effectLst>
                <a:latin typeface="UVF TypoSlabserif" panose="02000403050000020004" pitchFamily="2" charset="0"/>
                <a:cs typeface="Times New Roman" pitchFamily="18" charset="0"/>
              </a:rPr>
              <a:t>Nhiệt độ của hơi nước đang sôi là </a:t>
            </a:r>
            <a:r>
              <a:rPr lang="en-US" sz="4500" b="1">
                <a:solidFill>
                  <a:srgbClr val="FF00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100</a:t>
            </a:r>
            <a:r>
              <a:rPr lang="en-US" sz="4500" b="1" baseline="30000">
                <a:solidFill>
                  <a:srgbClr val="FF00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o</a:t>
            </a:r>
            <a:r>
              <a:rPr lang="en-US" sz="4500" b="1">
                <a:solidFill>
                  <a:srgbClr val="FF00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c</a:t>
            </a:r>
            <a:r>
              <a:rPr lang="en-US" sz="4500"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4500" b="1">
                <a:effectLst>
                  <a:outerShdw blurRad="38100" dist="38100" dir="2700000" algn="tl">
                    <a:srgbClr val="000000">
                      <a:alpha val="43137"/>
                    </a:srgbClr>
                  </a:outerShdw>
                </a:effectLst>
                <a:latin typeface="UVF TypoSlabserif" panose="02000403050000020004" pitchFamily="2" charset="0"/>
                <a:cs typeface="Times New Roman" pitchFamily="18" charset="0"/>
              </a:rPr>
              <a:t>của nước đá đang tan là </a:t>
            </a:r>
            <a:r>
              <a:rPr lang="en-US" sz="4500" b="1">
                <a:solidFill>
                  <a:srgbClr val="00B0F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0</a:t>
            </a:r>
            <a:r>
              <a:rPr lang="en-US" sz="4500" b="1" baseline="30000">
                <a:solidFill>
                  <a:srgbClr val="00B0F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o</a:t>
            </a:r>
            <a:r>
              <a:rPr lang="en-US" sz="4500" b="1">
                <a:solidFill>
                  <a:srgbClr val="00B0F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c</a:t>
            </a:r>
            <a:endParaRPr lang="en-US" sz="4500" b="1" dirty="0">
              <a:solidFill>
                <a:srgbClr val="00B0F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endParaRPr>
          </a:p>
        </p:txBody>
      </p:sp>
      <p:sp>
        <p:nvSpPr>
          <p:cNvPr id="9" name="Rectangle 8">
            <a:extLst>
              <a:ext uri="{FF2B5EF4-FFF2-40B4-BE49-F238E27FC236}">
                <a16:creationId xmlns:a16="http://schemas.microsoft.com/office/drawing/2014/main" id="{B5C4AAD1-3B45-40FE-A248-7058A75D0A1B}"/>
              </a:ext>
            </a:extLst>
          </p:cNvPr>
          <p:cNvSpPr/>
          <p:nvPr/>
        </p:nvSpPr>
        <p:spPr>
          <a:xfrm>
            <a:off x="4176821" y="150150"/>
            <a:ext cx="3987210" cy="956443"/>
          </a:xfrm>
          <a:prstGeom prst="rect">
            <a:avLst/>
          </a:prstGeom>
          <a:solidFill>
            <a:srgbClr val="70391B"/>
          </a:solidFill>
          <a:ln w="41275">
            <a:solidFill>
              <a:schemeClr val="bg1"/>
            </a:solidFill>
          </a:ln>
          <a:effectLst>
            <a:outerShdw blurRad="177800" dist="114300" dir="2700000" algn="tl"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4CDDBD58-4453-4CBB-9A95-735F2F9D0D5A}"/>
              </a:ext>
            </a:extLst>
          </p:cNvPr>
          <p:cNvSpPr txBox="1">
            <a:spLocks/>
          </p:cNvSpPr>
          <p:nvPr/>
        </p:nvSpPr>
        <p:spPr>
          <a:xfrm>
            <a:off x="2918261" y="297153"/>
            <a:ext cx="6504329" cy="662435"/>
          </a:xfrm>
          <a:prstGeom prst="rect">
            <a:avLst/>
          </a:prstGeom>
          <a:effectLst>
            <a:outerShdw blurRad="50800" dist="38100" dir="2700000" algn="tl" rotWithShape="0">
              <a:prstClr val="black">
                <a:alpha val="40000"/>
              </a:prstClr>
            </a:outerShdw>
          </a:effectLst>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300">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rPr>
              <a:t>Kết luận</a:t>
            </a:r>
            <a:endParaRPr lang="en-US" sz="4800" b="1" spc="300" dirty="0">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endParaRPr>
          </a:p>
        </p:txBody>
      </p:sp>
    </p:spTree>
    <p:extLst>
      <p:ext uri="{BB962C8B-B14F-4D97-AF65-F5344CB8AC3E}">
        <p14:creationId xmlns:p14="http://schemas.microsoft.com/office/powerpoint/2010/main" val="82891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16" presetClass="entr" presetSubtype="2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Vertical)">
                                      <p:cBhvr>
                                        <p:cTn id="11" dur="500"/>
                                        <p:tgtEl>
                                          <p:spTgt spid="10"/>
                                        </p:tgtEl>
                                      </p:cBhvr>
                                    </p:animEffect>
                                  </p:childTnLst>
                                </p:cTn>
                              </p:par>
                            </p:childTnLst>
                          </p:cTn>
                        </p:par>
                        <p:par>
                          <p:cTn id="12" fill="hold">
                            <p:stCondLst>
                              <p:cond delay="2500"/>
                            </p:stCondLst>
                            <p:childTnLst>
                              <p:par>
                                <p:cTn id="13" presetID="3" presetClass="entr" presetSubtype="1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370C243-57F1-42F6-80DC-62937183851E}"/>
              </a:ext>
            </a:extLst>
          </p:cNvPr>
          <p:cNvSpPr/>
          <p:nvPr/>
        </p:nvSpPr>
        <p:spPr>
          <a:xfrm>
            <a:off x="1998027" y="1621157"/>
            <a:ext cx="8629659" cy="4452505"/>
          </a:xfrm>
          <a:prstGeom prst="roundRect">
            <a:avLst>
              <a:gd name="adj" fmla="val 5900"/>
            </a:avLst>
          </a:prstGeom>
          <a:solidFill>
            <a:schemeClr val="bg1">
              <a:lumMod val="95000"/>
              <a:alpha val="42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3" name="Ribbon: Tilted Down 2">
            <a:extLst>
              <a:ext uri="{FF2B5EF4-FFF2-40B4-BE49-F238E27FC236}">
                <a16:creationId xmlns:a16="http://schemas.microsoft.com/office/drawing/2014/main" id="{4165C657-CD0D-44EC-9F1F-4D84053B328C}"/>
              </a:ext>
            </a:extLst>
          </p:cNvPr>
          <p:cNvSpPr/>
          <p:nvPr/>
        </p:nvSpPr>
        <p:spPr>
          <a:xfrm>
            <a:off x="1452249" y="515652"/>
            <a:ext cx="9543393" cy="977462"/>
          </a:xfrm>
          <a:prstGeom prst="ribbon">
            <a:avLst>
              <a:gd name="adj1" fmla="val 27420"/>
              <a:gd name="adj2" fmla="val 71476"/>
            </a:avLst>
          </a:prstGeom>
          <a:solidFill>
            <a:srgbClr val="855C37"/>
          </a:solidFill>
          <a:ln w="15875">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209B1F-4BAA-4BBC-8FF2-9BA50CEEE4CA}"/>
              </a:ext>
            </a:extLst>
          </p:cNvPr>
          <p:cNvSpPr>
            <a:spLocks noGrp="1"/>
          </p:cNvSpPr>
          <p:nvPr>
            <p:ph type="title"/>
          </p:nvPr>
        </p:nvSpPr>
        <p:spPr>
          <a:xfrm>
            <a:off x="1998027" y="679365"/>
            <a:ext cx="8469109" cy="960323"/>
          </a:xfrm>
          <a:effectLst>
            <a:outerShdw blurRad="50800" dist="38100" dir="2700000" algn="tl" rotWithShape="0">
              <a:prstClr val="black">
                <a:alpha val="40000"/>
              </a:prstClr>
            </a:outerShdw>
          </a:effectLst>
        </p:spPr>
        <p:txBody>
          <a:bodyPr>
            <a:normAutofit/>
          </a:bodyPr>
          <a:lstStyle/>
          <a:p>
            <a:r>
              <a:rPr lang="en-US" sz="3600" spc="300">
                <a:solidFill>
                  <a:schemeClr val="bg1"/>
                </a:solidFill>
                <a:latin typeface="#9Slide07 SVNZero" panose="02040603050506020204" pitchFamily="18" charset="0"/>
                <a:ea typeface="La unica" panose="02000000000000000000" pitchFamily="2" charset="0"/>
              </a:rPr>
              <a:t>Menu COFFEE</a:t>
            </a:r>
            <a:endParaRPr lang="en-US" sz="3600" spc="300" dirty="0">
              <a:solidFill>
                <a:schemeClr val="bg1"/>
              </a:solidFill>
              <a:latin typeface="#9Slide07 SVNZero" panose="02040603050506020204" pitchFamily="18" charset="0"/>
              <a:ea typeface="La unica" panose="02000000000000000000" pitchFamily="2" charset="0"/>
            </a:endParaRPr>
          </a:p>
        </p:txBody>
      </p:sp>
      <p:pic>
        <p:nvPicPr>
          <p:cNvPr id="6" name="Picture 5" descr="A picture containing application&#10;&#10;Description automatically generated">
            <a:extLst>
              <a:ext uri="{FF2B5EF4-FFF2-40B4-BE49-F238E27FC236}">
                <a16:creationId xmlns:a16="http://schemas.microsoft.com/office/drawing/2014/main" id="{F56D1614-722A-4606-8677-126D3964E5ED}"/>
              </a:ext>
            </a:extLst>
          </p:cNvPr>
          <p:cNvPicPr>
            <a:picLocks noChangeAspect="1"/>
          </p:cNvPicPr>
          <p:nvPr/>
        </p:nvPicPr>
        <p:blipFill rotWithShape="1">
          <a:blip r:embed="rId2">
            <a:extLst>
              <a:ext uri="{28A0092B-C50C-407E-A947-70E740481C1C}">
                <a14:useLocalDpi xmlns:a14="http://schemas.microsoft.com/office/drawing/2010/main" val="0"/>
              </a:ext>
            </a:extLst>
          </a:blip>
          <a:srcRect l="5926" t="841" r="65631" b="69411"/>
          <a:stretch/>
        </p:blipFill>
        <p:spPr>
          <a:xfrm>
            <a:off x="2610503" y="1943267"/>
            <a:ext cx="1173773" cy="1121020"/>
          </a:xfrm>
          <a:prstGeom prst="rect">
            <a:avLst/>
          </a:prstGeom>
          <a:ln>
            <a:noFill/>
          </a:ln>
          <a:effectLst>
            <a:outerShdw blurRad="292100" dist="139700" dir="2700000" algn="tl" rotWithShape="0">
              <a:srgbClr val="333333">
                <a:alpha val="65000"/>
              </a:srgbClr>
            </a:outerShdw>
          </a:effectLst>
        </p:spPr>
      </p:pic>
      <p:pic>
        <p:nvPicPr>
          <p:cNvPr id="7" name="Picture 6" descr="A picture containing application&#10;&#10;Description automatically generated">
            <a:extLst>
              <a:ext uri="{FF2B5EF4-FFF2-40B4-BE49-F238E27FC236}">
                <a16:creationId xmlns:a16="http://schemas.microsoft.com/office/drawing/2014/main" id="{473CF91B-D740-4027-AE46-E250D522DDE9}"/>
              </a:ext>
            </a:extLst>
          </p:cNvPr>
          <p:cNvPicPr>
            <a:picLocks noChangeAspect="1"/>
          </p:cNvPicPr>
          <p:nvPr/>
        </p:nvPicPr>
        <p:blipFill rotWithShape="1">
          <a:blip r:embed="rId2">
            <a:extLst>
              <a:ext uri="{28A0092B-C50C-407E-A947-70E740481C1C}">
                <a14:useLocalDpi xmlns:a14="http://schemas.microsoft.com/office/drawing/2010/main" val="0"/>
              </a:ext>
            </a:extLst>
          </a:blip>
          <a:srcRect l="38006" t="2179" r="32990" b="70079"/>
          <a:stretch/>
        </p:blipFill>
        <p:spPr>
          <a:xfrm>
            <a:off x="6865040" y="4065902"/>
            <a:ext cx="1243913" cy="1170941"/>
          </a:xfrm>
          <a:prstGeom prst="rect">
            <a:avLst/>
          </a:prstGeom>
          <a:ln>
            <a:noFill/>
          </a:ln>
          <a:effectLst>
            <a:outerShdw blurRad="292100" dist="139700" dir="2700000" algn="tl" rotWithShape="0">
              <a:srgbClr val="333333">
                <a:alpha val="65000"/>
              </a:srgbClr>
            </a:outerShdw>
          </a:effectLst>
        </p:spPr>
      </p:pic>
      <p:pic>
        <p:nvPicPr>
          <p:cNvPr id="8" name="Picture 7" descr="A picture containing application&#10;&#10;Description automatically generated">
            <a:extLst>
              <a:ext uri="{FF2B5EF4-FFF2-40B4-BE49-F238E27FC236}">
                <a16:creationId xmlns:a16="http://schemas.microsoft.com/office/drawing/2014/main" id="{B2B756E1-8A13-4546-96FB-CA3F0E1F6A8C}"/>
              </a:ext>
            </a:extLst>
          </p:cNvPr>
          <p:cNvPicPr>
            <a:picLocks noChangeAspect="1"/>
          </p:cNvPicPr>
          <p:nvPr/>
        </p:nvPicPr>
        <p:blipFill rotWithShape="1">
          <a:blip r:embed="rId2">
            <a:extLst>
              <a:ext uri="{28A0092B-C50C-407E-A947-70E740481C1C}">
                <a14:useLocalDpi xmlns:a14="http://schemas.microsoft.com/office/drawing/2010/main" val="0"/>
              </a:ext>
            </a:extLst>
          </a:blip>
          <a:srcRect l="68613" r="4777" b="68749"/>
          <a:stretch/>
        </p:blipFill>
        <p:spPr>
          <a:xfrm>
            <a:off x="4823275" y="1953453"/>
            <a:ext cx="1243913" cy="1134208"/>
          </a:xfrm>
          <a:prstGeom prst="rect">
            <a:avLst/>
          </a:prstGeom>
          <a:ln>
            <a:noFill/>
          </a:ln>
          <a:effectLst>
            <a:outerShdw blurRad="292100" dist="139700" dir="2700000" algn="tl" rotWithShape="0">
              <a:srgbClr val="333333">
                <a:alpha val="65000"/>
              </a:srgbClr>
            </a:outerShdw>
          </a:effectLst>
        </p:spPr>
      </p:pic>
      <p:pic>
        <p:nvPicPr>
          <p:cNvPr id="9" name="Picture 8" descr="A picture containing application&#10;&#10;Description automatically generated">
            <a:extLst>
              <a:ext uri="{FF2B5EF4-FFF2-40B4-BE49-F238E27FC236}">
                <a16:creationId xmlns:a16="http://schemas.microsoft.com/office/drawing/2014/main" id="{8C9627C7-818C-4F9D-AF03-D021D1204C5C}"/>
              </a:ext>
            </a:extLst>
          </p:cNvPr>
          <p:cNvPicPr>
            <a:picLocks noChangeAspect="1"/>
          </p:cNvPicPr>
          <p:nvPr/>
        </p:nvPicPr>
        <p:blipFill rotWithShape="1">
          <a:blip r:embed="rId2">
            <a:extLst>
              <a:ext uri="{28A0092B-C50C-407E-A947-70E740481C1C}">
                <a14:useLocalDpi xmlns:a14="http://schemas.microsoft.com/office/drawing/2010/main" val="0"/>
              </a:ext>
            </a:extLst>
          </a:blip>
          <a:srcRect l="5535" t="34271" r="67669" b="40759"/>
          <a:stretch/>
        </p:blipFill>
        <p:spPr>
          <a:xfrm>
            <a:off x="2518904" y="4131481"/>
            <a:ext cx="1133906" cy="1020008"/>
          </a:xfrm>
          <a:prstGeom prst="rect">
            <a:avLst/>
          </a:prstGeom>
          <a:ln>
            <a:noFill/>
          </a:ln>
          <a:effectLst>
            <a:outerShdw blurRad="292100" dist="139700" dir="2700000" algn="tl" rotWithShape="0">
              <a:srgbClr val="333333">
                <a:alpha val="65000"/>
              </a:srgbClr>
            </a:outerShdw>
          </a:effectLst>
        </p:spPr>
      </p:pic>
      <p:pic>
        <p:nvPicPr>
          <p:cNvPr id="13" name="Picture 12" descr="A picture containing application&#10;&#10;Description automatically generated">
            <a:extLst>
              <a:ext uri="{FF2B5EF4-FFF2-40B4-BE49-F238E27FC236}">
                <a16:creationId xmlns:a16="http://schemas.microsoft.com/office/drawing/2014/main" id="{160B2428-6931-477E-A734-0706DDD5150F}"/>
              </a:ext>
            </a:extLst>
          </p:cNvPr>
          <p:cNvPicPr>
            <a:picLocks noChangeAspect="1"/>
          </p:cNvPicPr>
          <p:nvPr/>
        </p:nvPicPr>
        <p:blipFill rotWithShape="1">
          <a:blip r:embed="rId2">
            <a:extLst>
              <a:ext uri="{28A0092B-C50C-407E-A947-70E740481C1C}">
                <a14:useLocalDpi xmlns:a14="http://schemas.microsoft.com/office/drawing/2010/main" val="0"/>
              </a:ext>
            </a:extLst>
          </a:blip>
          <a:srcRect l="39739" t="68321" r="34410" b="9524"/>
          <a:stretch/>
        </p:blipFill>
        <p:spPr>
          <a:xfrm>
            <a:off x="6859967" y="2020332"/>
            <a:ext cx="1134209" cy="1020008"/>
          </a:xfrm>
          <a:prstGeom prst="rect">
            <a:avLst/>
          </a:prstGeom>
          <a:ln>
            <a:noFill/>
          </a:ln>
          <a:effectLst>
            <a:outerShdw blurRad="292100" dist="139700" dir="2700000" algn="tl" rotWithShape="0">
              <a:srgbClr val="333333">
                <a:alpha val="65000"/>
              </a:srgbClr>
            </a:outerShdw>
          </a:effectLst>
        </p:spPr>
      </p:pic>
      <p:pic>
        <p:nvPicPr>
          <p:cNvPr id="14" name="Picture 13" descr="A picture containing application&#10;&#10;Description automatically generated">
            <a:extLst>
              <a:ext uri="{FF2B5EF4-FFF2-40B4-BE49-F238E27FC236}">
                <a16:creationId xmlns:a16="http://schemas.microsoft.com/office/drawing/2014/main" id="{62E6087E-E0AB-4179-84AD-5AABABDBE66A}"/>
              </a:ext>
            </a:extLst>
          </p:cNvPr>
          <p:cNvPicPr>
            <a:picLocks noChangeAspect="1"/>
          </p:cNvPicPr>
          <p:nvPr/>
        </p:nvPicPr>
        <p:blipFill rotWithShape="1">
          <a:blip r:embed="rId2">
            <a:extLst>
              <a:ext uri="{28A0092B-C50C-407E-A947-70E740481C1C}">
                <a14:useLocalDpi xmlns:a14="http://schemas.microsoft.com/office/drawing/2010/main" val="0"/>
              </a:ext>
            </a:extLst>
          </a:blip>
          <a:srcRect l="8545" t="66918" r="65604" b="9524"/>
          <a:stretch/>
        </p:blipFill>
        <p:spPr>
          <a:xfrm>
            <a:off x="4770065" y="4167337"/>
            <a:ext cx="1096106" cy="1037190"/>
          </a:xfrm>
          <a:prstGeom prst="rect">
            <a:avLst/>
          </a:prstGeom>
          <a:ln>
            <a:noFill/>
          </a:ln>
          <a:effectLst>
            <a:outerShdw blurRad="292100" dist="139700" dir="2700000" algn="tl" rotWithShape="0">
              <a:srgbClr val="333333">
                <a:alpha val="65000"/>
              </a:srgbClr>
            </a:outerShdw>
          </a:effectLst>
        </p:spPr>
      </p:pic>
      <p:grpSp>
        <p:nvGrpSpPr>
          <p:cNvPr id="70" name="Group 69">
            <a:extLst>
              <a:ext uri="{FF2B5EF4-FFF2-40B4-BE49-F238E27FC236}">
                <a16:creationId xmlns:a16="http://schemas.microsoft.com/office/drawing/2014/main" id="{FC0E878D-33AF-4BAF-AAA8-C1B4475EAEA3}"/>
              </a:ext>
            </a:extLst>
          </p:cNvPr>
          <p:cNvGrpSpPr/>
          <p:nvPr/>
        </p:nvGrpSpPr>
        <p:grpSpPr>
          <a:xfrm>
            <a:off x="2866313" y="3105288"/>
            <a:ext cx="662151" cy="718130"/>
            <a:chOff x="2821683" y="3258914"/>
            <a:chExt cx="662151" cy="718130"/>
          </a:xfrm>
        </p:grpSpPr>
        <p:grpSp>
          <p:nvGrpSpPr>
            <p:cNvPr id="47" name="Group 46">
              <a:extLst>
                <a:ext uri="{FF2B5EF4-FFF2-40B4-BE49-F238E27FC236}">
                  <a16:creationId xmlns:a16="http://schemas.microsoft.com/office/drawing/2014/main" id="{CBC5E364-1503-4B5C-BC1B-C0445AB8DE28}"/>
                </a:ext>
              </a:extLst>
            </p:cNvPr>
            <p:cNvGrpSpPr/>
            <p:nvPr/>
          </p:nvGrpSpPr>
          <p:grpSpPr>
            <a:xfrm>
              <a:off x="2821683" y="3258914"/>
              <a:ext cx="662151" cy="718130"/>
              <a:chOff x="3126827" y="5623035"/>
              <a:chExt cx="662151" cy="718130"/>
            </a:xfrm>
            <a:effectLst>
              <a:outerShdw blurRad="50800" dist="38100" dir="8100000" algn="tr" rotWithShape="0">
                <a:prstClr val="black">
                  <a:alpha val="40000"/>
                </a:prstClr>
              </a:outerShdw>
            </a:effectLst>
          </p:grpSpPr>
          <p:sp>
            <p:nvSpPr>
              <p:cNvPr id="48" name="Oval 47">
                <a:extLst>
                  <a:ext uri="{FF2B5EF4-FFF2-40B4-BE49-F238E27FC236}">
                    <a16:creationId xmlns:a16="http://schemas.microsoft.com/office/drawing/2014/main" id="{9DE4888C-A739-429D-AEF6-C87D62A052A8}"/>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id="{E8134CDC-A235-4296-8517-055E2E74895A}"/>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09E62C60-18C0-4F56-89C7-52F747E1D67E}"/>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1" name="TextBox 50">
              <a:extLst>
                <a:ext uri="{FF2B5EF4-FFF2-40B4-BE49-F238E27FC236}">
                  <a16:creationId xmlns:a16="http://schemas.microsoft.com/office/drawing/2014/main" id="{FBF2CDD8-14F8-47D5-A523-1073E437B4FD}"/>
                </a:ext>
              </a:extLst>
            </p:cNvPr>
            <p:cNvSpPr txBox="1"/>
            <p:nvPr/>
          </p:nvSpPr>
          <p:spPr>
            <a:xfrm>
              <a:off x="2999901" y="3321902"/>
              <a:ext cx="365758"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1</a:t>
              </a:r>
              <a:endParaRPr lang="en-US" sz="2500"/>
            </a:p>
          </p:txBody>
        </p:sp>
      </p:grpSp>
      <p:grpSp>
        <p:nvGrpSpPr>
          <p:cNvPr id="71" name="Group 70">
            <a:extLst>
              <a:ext uri="{FF2B5EF4-FFF2-40B4-BE49-F238E27FC236}">
                <a16:creationId xmlns:a16="http://schemas.microsoft.com/office/drawing/2014/main" id="{D2531196-B2A6-4D5C-A09B-ACE97E909D9A}"/>
              </a:ext>
            </a:extLst>
          </p:cNvPr>
          <p:cNvGrpSpPr/>
          <p:nvPr/>
        </p:nvGrpSpPr>
        <p:grpSpPr>
          <a:xfrm>
            <a:off x="5098785" y="3077298"/>
            <a:ext cx="662151" cy="718130"/>
            <a:chOff x="5078966" y="3261330"/>
            <a:chExt cx="662151" cy="718130"/>
          </a:xfrm>
        </p:grpSpPr>
        <p:grpSp>
          <p:nvGrpSpPr>
            <p:cNvPr id="15" name="Group 14">
              <a:extLst>
                <a:ext uri="{FF2B5EF4-FFF2-40B4-BE49-F238E27FC236}">
                  <a16:creationId xmlns:a16="http://schemas.microsoft.com/office/drawing/2014/main" id="{80295EF6-52E3-4A5E-9231-7A8988CB7B7F}"/>
                </a:ext>
              </a:extLst>
            </p:cNvPr>
            <p:cNvGrpSpPr/>
            <p:nvPr/>
          </p:nvGrpSpPr>
          <p:grpSpPr>
            <a:xfrm>
              <a:off x="5078966" y="3261330"/>
              <a:ext cx="662151" cy="718130"/>
              <a:chOff x="3126827" y="5623035"/>
              <a:chExt cx="662151" cy="718130"/>
            </a:xfrm>
            <a:effectLst>
              <a:outerShdw blurRad="50800" dist="38100" dir="8100000" algn="tr" rotWithShape="0">
                <a:prstClr val="black">
                  <a:alpha val="40000"/>
                </a:prstClr>
              </a:outerShdw>
            </a:effectLst>
          </p:grpSpPr>
          <p:sp>
            <p:nvSpPr>
              <p:cNvPr id="16" name="Oval 15">
                <a:extLst>
                  <a:ext uri="{FF2B5EF4-FFF2-40B4-BE49-F238E27FC236}">
                    <a16:creationId xmlns:a16="http://schemas.microsoft.com/office/drawing/2014/main" id="{260263B1-B30A-4F62-8C75-93A042C85C80}"/>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A0E93434-E353-4A31-881F-F84001FF9341}"/>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53FF564-9D98-42B8-8862-69C4F55C2F23}"/>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2" name="TextBox 51">
              <a:extLst>
                <a:ext uri="{FF2B5EF4-FFF2-40B4-BE49-F238E27FC236}">
                  <a16:creationId xmlns:a16="http://schemas.microsoft.com/office/drawing/2014/main" id="{93D13AE7-BB72-4C06-9FAB-D13D817C82AA}"/>
                </a:ext>
              </a:extLst>
            </p:cNvPr>
            <p:cNvSpPr txBox="1"/>
            <p:nvPr/>
          </p:nvSpPr>
          <p:spPr>
            <a:xfrm>
              <a:off x="5228944" y="3345894"/>
              <a:ext cx="365758"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2</a:t>
              </a:r>
              <a:endParaRPr lang="en-US" sz="2500"/>
            </a:p>
          </p:txBody>
        </p:sp>
      </p:grpSp>
      <p:grpSp>
        <p:nvGrpSpPr>
          <p:cNvPr id="72" name="Group 71">
            <a:extLst>
              <a:ext uri="{FF2B5EF4-FFF2-40B4-BE49-F238E27FC236}">
                <a16:creationId xmlns:a16="http://schemas.microsoft.com/office/drawing/2014/main" id="{0B04C035-72D7-4F3D-96D9-746E170A91EE}"/>
              </a:ext>
            </a:extLst>
          </p:cNvPr>
          <p:cNvGrpSpPr/>
          <p:nvPr/>
        </p:nvGrpSpPr>
        <p:grpSpPr>
          <a:xfrm>
            <a:off x="7103922" y="3069935"/>
            <a:ext cx="662151" cy="718130"/>
            <a:chOff x="7103925" y="3247701"/>
            <a:chExt cx="662151" cy="718130"/>
          </a:xfrm>
        </p:grpSpPr>
        <p:grpSp>
          <p:nvGrpSpPr>
            <p:cNvPr id="19" name="Group 18">
              <a:extLst>
                <a:ext uri="{FF2B5EF4-FFF2-40B4-BE49-F238E27FC236}">
                  <a16:creationId xmlns:a16="http://schemas.microsoft.com/office/drawing/2014/main" id="{C4C0991E-DC95-4CC7-A4A9-CA857BBA7FA5}"/>
                </a:ext>
              </a:extLst>
            </p:cNvPr>
            <p:cNvGrpSpPr/>
            <p:nvPr/>
          </p:nvGrpSpPr>
          <p:grpSpPr>
            <a:xfrm>
              <a:off x="7103925" y="3247701"/>
              <a:ext cx="662151" cy="718130"/>
              <a:chOff x="3126827" y="5623035"/>
              <a:chExt cx="662151" cy="718130"/>
            </a:xfrm>
            <a:effectLst>
              <a:outerShdw blurRad="50800" dist="38100" dir="8100000" algn="tr" rotWithShape="0">
                <a:prstClr val="black">
                  <a:alpha val="40000"/>
                </a:prstClr>
              </a:outerShdw>
            </a:effectLst>
          </p:grpSpPr>
          <p:sp>
            <p:nvSpPr>
              <p:cNvPr id="20" name="Oval 19">
                <a:extLst>
                  <a:ext uri="{FF2B5EF4-FFF2-40B4-BE49-F238E27FC236}">
                    <a16:creationId xmlns:a16="http://schemas.microsoft.com/office/drawing/2014/main" id="{DBC5DB2D-923C-4FE3-8805-9E90A98C5A79}"/>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B862621D-1CE0-4FA8-B328-EA09ACA740A1}"/>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31AC5C5-2F4A-4A78-813B-F6A14007DF72}"/>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3" name="TextBox 52">
              <a:extLst>
                <a:ext uri="{FF2B5EF4-FFF2-40B4-BE49-F238E27FC236}">
                  <a16:creationId xmlns:a16="http://schemas.microsoft.com/office/drawing/2014/main" id="{FB6C5AE4-6A0E-4382-AF62-DC715BE5DA52}"/>
                </a:ext>
              </a:extLst>
            </p:cNvPr>
            <p:cNvSpPr txBox="1"/>
            <p:nvPr/>
          </p:nvSpPr>
          <p:spPr>
            <a:xfrm>
              <a:off x="7238629" y="3353878"/>
              <a:ext cx="365758"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3</a:t>
              </a:r>
              <a:endParaRPr lang="en-US" sz="2500"/>
            </a:p>
          </p:txBody>
        </p:sp>
      </p:grpSp>
      <p:grpSp>
        <p:nvGrpSpPr>
          <p:cNvPr id="61" name="Group 60">
            <a:extLst>
              <a:ext uri="{FF2B5EF4-FFF2-40B4-BE49-F238E27FC236}">
                <a16:creationId xmlns:a16="http://schemas.microsoft.com/office/drawing/2014/main" id="{A3CFC5DB-3F32-4463-B5EE-90C35961ACF5}"/>
              </a:ext>
            </a:extLst>
          </p:cNvPr>
          <p:cNvGrpSpPr/>
          <p:nvPr/>
        </p:nvGrpSpPr>
        <p:grpSpPr>
          <a:xfrm>
            <a:off x="2854762" y="5279532"/>
            <a:ext cx="662151" cy="718130"/>
            <a:chOff x="10276079" y="3089855"/>
            <a:chExt cx="662151" cy="718130"/>
          </a:xfrm>
        </p:grpSpPr>
        <p:grpSp>
          <p:nvGrpSpPr>
            <p:cNvPr id="23" name="Group 22">
              <a:extLst>
                <a:ext uri="{FF2B5EF4-FFF2-40B4-BE49-F238E27FC236}">
                  <a16:creationId xmlns:a16="http://schemas.microsoft.com/office/drawing/2014/main" id="{808F6C28-D883-487D-B066-78E8AFB111C4}"/>
                </a:ext>
              </a:extLst>
            </p:cNvPr>
            <p:cNvGrpSpPr/>
            <p:nvPr/>
          </p:nvGrpSpPr>
          <p:grpSpPr>
            <a:xfrm>
              <a:off x="10276079" y="3089855"/>
              <a:ext cx="662151" cy="718130"/>
              <a:chOff x="3126827" y="5623035"/>
              <a:chExt cx="662151" cy="718130"/>
            </a:xfrm>
            <a:effectLst>
              <a:outerShdw blurRad="50800" dist="38100" dir="8100000" algn="tr" rotWithShape="0">
                <a:prstClr val="black">
                  <a:alpha val="40000"/>
                </a:prstClr>
              </a:outerShdw>
            </a:effectLst>
          </p:grpSpPr>
          <p:sp>
            <p:nvSpPr>
              <p:cNvPr id="24" name="Oval 23">
                <a:extLst>
                  <a:ext uri="{FF2B5EF4-FFF2-40B4-BE49-F238E27FC236}">
                    <a16:creationId xmlns:a16="http://schemas.microsoft.com/office/drawing/2014/main" id="{65C0167F-0EB6-4991-B3F6-A003C3ECEB4C}"/>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6CCA0BFE-332F-4917-9807-ED827078F972}"/>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CF097D7D-D37B-49CE-B070-8674833AE439}"/>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4" name="TextBox 53">
              <a:extLst>
                <a:ext uri="{FF2B5EF4-FFF2-40B4-BE49-F238E27FC236}">
                  <a16:creationId xmlns:a16="http://schemas.microsoft.com/office/drawing/2014/main" id="{9A72E98F-4CC5-4DB5-A8AA-3ED84F291F16}"/>
                </a:ext>
              </a:extLst>
            </p:cNvPr>
            <p:cNvSpPr txBox="1"/>
            <p:nvPr/>
          </p:nvSpPr>
          <p:spPr>
            <a:xfrm>
              <a:off x="10385412" y="3156086"/>
              <a:ext cx="365758"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4</a:t>
              </a:r>
              <a:endParaRPr lang="en-US" sz="2500"/>
            </a:p>
          </p:txBody>
        </p:sp>
      </p:grpSp>
      <p:grpSp>
        <p:nvGrpSpPr>
          <p:cNvPr id="65" name="Group 64">
            <a:extLst>
              <a:ext uri="{FF2B5EF4-FFF2-40B4-BE49-F238E27FC236}">
                <a16:creationId xmlns:a16="http://schemas.microsoft.com/office/drawing/2014/main" id="{6959D09D-0230-43DF-AED0-F71F5D5D45EB}"/>
              </a:ext>
            </a:extLst>
          </p:cNvPr>
          <p:cNvGrpSpPr/>
          <p:nvPr/>
        </p:nvGrpSpPr>
        <p:grpSpPr>
          <a:xfrm>
            <a:off x="4987042" y="5311294"/>
            <a:ext cx="662151" cy="718130"/>
            <a:chOff x="3167069" y="5122371"/>
            <a:chExt cx="662151" cy="718130"/>
          </a:xfrm>
        </p:grpSpPr>
        <p:grpSp>
          <p:nvGrpSpPr>
            <p:cNvPr id="27" name="Group 26">
              <a:extLst>
                <a:ext uri="{FF2B5EF4-FFF2-40B4-BE49-F238E27FC236}">
                  <a16:creationId xmlns:a16="http://schemas.microsoft.com/office/drawing/2014/main" id="{98E99138-6498-4D2E-AB47-9B7D7F5D43FA}"/>
                </a:ext>
              </a:extLst>
            </p:cNvPr>
            <p:cNvGrpSpPr/>
            <p:nvPr/>
          </p:nvGrpSpPr>
          <p:grpSpPr>
            <a:xfrm>
              <a:off x="3167069" y="5122371"/>
              <a:ext cx="662151" cy="718130"/>
              <a:chOff x="3126827" y="5623035"/>
              <a:chExt cx="662151" cy="718130"/>
            </a:xfrm>
            <a:effectLst>
              <a:outerShdw blurRad="50800" dist="38100" dir="8100000" algn="tr" rotWithShape="0">
                <a:prstClr val="black">
                  <a:alpha val="40000"/>
                </a:prstClr>
              </a:outerShdw>
            </a:effectLst>
          </p:grpSpPr>
          <p:sp>
            <p:nvSpPr>
              <p:cNvPr id="28" name="Oval 27">
                <a:extLst>
                  <a:ext uri="{FF2B5EF4-FFF2-40B4-BE49-F238E27FC236}">
                    <a16:creationId xmlns:a16="http://schemas.microsoft.com/office/drawing/2014/main" id="{1CFF2E39-4B7D-4746-80F0-F95F1E35C8CA}"/>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25740AA3-6FB2-4B82-B93A-ACC34A466623}"/>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E5ACD26E-140E-4026-B27B-C6E75DAC7AA5}"/>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5" name="TextBox 54">
              <a:extLst>
                <a:ext uri="{FF2B5EF4-FFF2-40B4-BE49-F238E27FC236}">
                  <a16:creationId xmlns:a16="http://schemas.microsoft.com/office/drawing/2014/main" id="{A3B5F1F7-FD69-4592-AEFA-57A36AF100EE}"/>
                </a:ext>
              </a:extLst>
            </p:cNvPr>
            <p:cNvSpPr txBox="1"/>
            <p:nvPr/>
          </p:nvSpPr>
          <p:spPr>
            <a:xfrm>
              <a:off x="3322800" y="5191857"/>
              <a:ext cx="315859"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5</a:t>
              </a:r>
              <a:endParaRPr lang="en-US" sz="2500"/>
            </a:p>
          </p:txBody>
        </p:sp>
      </p:grpSp>
      <p:grpSp>
        <p:nvGrpSpPr>
          <p:cNvPr id="75" name="Group 74">
            <a:extLst>
              <a:ext uri="{FF2B5EF4-FFF2-40B4-BE49-F238E27FC236}">
                <a16:creationId xmlns:a16="http://schemas.microsoft.com/office/drawing/2014/main" id="{3FE12984-ABE5-4230-995C-B84F5F1B6462}"/>
              </a:ext>
            </a:extLst>
          </p:cNvPr>
          <p:cNvGrpSpPr/>
          <p:nvPr/>
        </p:nvGrpSpPr>
        <p:grpSpPr>
          <a:xfrm>
            <a:off x="7103922" y="5311294"/>
            <a:ext cx="662151" cy="718130"/>
            <a:chOff x="7103922" y="5311294"/>
            <a:chExt cx="662151" cy="718130"/>
          </a:xfrm>
        </p:grpSpPr>
        <p:grpSp>
          <p:nvGrpSpPr>
            <p:cNvPr id="31" name="Group 30">
              <a:extLst>
                <a:ext uri="{FF2B5EF4-FFF2-40B4-BE49-F238E27FC236}">
                  <a16:creationId xmlns:a16="http://schemas.microsoft.com/office/drawing/2014/main" id="{30F71B34-E089-4BAE-8AFF-FF3C0C3DC192}"/>
                </a:ext>
              </a:extLst>
            </p:cNvPr>
            <p:cNvGrpSpPr/>
            <p:nvPr/>
          </p:nvGrpSpPr>
          <p:grpSpPr>
            <a:xfrm>
              <a:off x="7103922" y="5311294"/>
              <a:ext cx="662151" cy="718130"/>
              <a:chOff x="3126827" y="5623035"/>
              <a:chExt cx="662151" cy="718130"/>
            </a:xfrm>
            <a:effectLst>
              <a:outerShdw blurRad="50800" dist="38100" dir="8100000" algn="tr" rotWithShape="0">
                <a:prstClr val="black">
                  <a:alpha val="40000"/>
                </a:prstClr>
              </a:outerShdw>
            </a:effectLst>
          </p:grpSpPr>
          <p:sp>
            <p:nvSpPr>
              <p:cNvPr id="32" name="Oval 31">
                <a:extLst>
                  <a:ext uri="{FF2B5EF4-FFF2-40B4-BE49-F238E27FC236}">
                    <a16:creationId xmlns:a16="http://schemas.microsoft.com/office/drawing/2014/main" id="{381B86E1-A93E-47A0-B8A2-FD1443F59020}"/>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C16889A3-1144-4759-ACD8-445F835073DD}"/>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7148A587-1D55-42A1-8DD6-984621E79A2F}"/>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6" name="TextBox 55">
              <a:extLst>
                <a:ext uri="{FF2B5EF4-FFF2-40B4-BE49-F238E27FC236}">
                  <a16:creationId xmlns:a16="http://schemas.microsoft.com/office/drawing/2014/main" id="{4A15D923-0799-47B5-923B-E83F6A5D384D}"/>
                </a:ext>
              </a:extLst>
            </p:cNvPr>
            <p:cNvSpPr txBox="1"/>
            <p:nvPr/>
          </p:nvSpPr>
          <p:spPr>
            <a:xfrm>
              <a:off x="7285616" y="5401843"/>
              <a:ext cx="365758"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6</a:t>
              </a:r>
              <a:endParaRPr lang="en-US" sz="2500"/>
            </a:p>
          </p:txBody>
        </p:sp>
      </p:grpSp>
      <p:sp>
        <p:nvSpPr>
          <p:cNvPr id="73" name="Title 3">
            <a:extLst>
              <a:ext uri="{FF2B5EF4-FFF2-40B4-BE49-F238E27FC236}">
                <a16:creationId xmlns:a16="http://schemas.microsoft.com/office/drawing/2014/main" id="{3401295A-6B97-45D0-A742-AF390BC72EF1}"/>
              </a:ext>
            </a:extLst>
          </p:cNvPr>
          <p:cNvSpPr txBox="1">
            <a:spLocks/>
          </p:cNvSpPr>
          <p:nvPr/>
        </p:nvSpPr>
        <p:spPr>
          <a:xfrm>
            <a:off x="2354146" y="2395466"/>
            <a:ext cx="6590093" cy="1604036"/>
          </a:xfrm>
          <a:custGeom>
            <a:avLst/>
            <a:gdLst>
              <a:gd name="connsiteX0" fmla="*/ 6395422 w 6590093"/>
              <a:gd name="connsiteY0" fmla="*/ 1424031 h 1604036"/>
              <a:gd name="connsiteX1" fmla="*/ 5391074 w 6590093"/>
              <a:gd name="connsiteY1" fmla="*/ 1420851 h 1604036"/>
              <a:gd name="connsiteX2" fmla="*/ 3092215 w 6590093"/>
              <a:gd name="connsiteY2" fmla="*/ 1602515 h 1604036"/>
              <a:gd name="connsiteX3" fmla="*/ 812060 w 6590093"/>
              <a:gd name="connsiteY3" fmla="*/ 274780 h 1604036"/>
              <a:gd name="connsiteX4" fmla="*/ 3432851 w 6590093"/>
              <a:gd name="connsiteY4" fmla="*/ 701 h 1604036"/>
              <a:gd name="connsiteX5" fmla="*/ 6190863 w 6590093"/>
              <a:gd name="connsiteY5" fmla="*/ 1184675 h 1604036"/>
              <a:gd name="connsiteX6" fmla="*/ 6395422 w 6590093"/>
              <a:gd name="connsiteY6" fmla="*/ 1424031 h 1604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90093" h="1604036" fill="none" extrusionOk="0">
                <a:moveTo>
                  <a:pt x="6395422" y="1424031"/>
                </a:moveTo>
                <a:cubicBezTo>
                  <a:pt x="6009502" y="1478424"/>
                  <a:pt x="5778116" y="1426530"/>
                  <a:pt x="5391074" y="1420851"/>
                </a:cubicBezTo>
                <a:cubicBezTo>
                  <a:pt x="4685589" y="1639876"/>
                  <a:pt x="3912340" y="1534351"/>
                  <a:pt x="3092215" y="1602515"/>
                </a:cubicBezTo>
                <a:cubicBezTo>
                  <a:pt x="394896" y="1753826"/>
                  <a:pt x="-910964" y="721302"/>
                  <a:pt x="812060" y="274780"/>
                </a:cubicBezTo>
                <a:cubicBezTo>
                  <a:pt x="1587555" y="72956"/>
                  <a:pt x="2452286" y="99654"/>
                  <a:pt x="3432851" y="701"/>
                </a:cubicBezTo>
                <a:cubicBezTo>
                  <a:pt x="6082177" y="-69973"/>
                  <a:pt x="7352378" y="789236"/>
                  <a:pt x="6190863" y="1184675"/>
                </a:cubicBezTo>
                <a:cubicBezTo>
                  <a:pt x="6301323" y="1279858"/>
                  <a:pt x="6317226" y="1329809"/>
                  <a:pt x="6395422" y="1424031"/>
                </a:cubicBezTo>
                <a:close/>
              </a:path>
              <a:path w="6590093" h="1604036" stroke="0" extrusionOk="0">
                <a:moveTo>
                  <a:pt x="6395422" y="1424031"/>
                </a:moveTo>
                <a:cubicBezTo>
                  <a:pt x="6049400" y="1400544"/>
                  <a:pt x="5633759" y="1412453"/>
                  <a:pt x="5391074" y="1420851"/>
                </a:cubicBezTo>
                <a:cubicBezTo>
                  <a:pt x="4683650" y="1530774"/>
                  <a:pt x="3820711" y="1737822"/>
                  <a:pt x="3092215" y="1602515"/>
                </a:cubicBezTo>
                <a:cubicBezTo>
                  <a:pt x="320646" y="1663329"/>
                  <a:pt x="-1008705" y="795786"/>
                  <a:pt x="812060" y="274780"/>
                </a:cubicBezTo>
                <a:cubicBezTo>
                  <a:pt x="1456874" y="80823"/>
                  <a:pt x="2545877" y="-61444"/>
                  <a:pt x="3432851" y="701"/>
                </a:cubicBezTo>
                <a:cubicBezTo>
                  <a:pt x="6010995" y="73634"/>
                  <a:pt x="7312723" y="456152"/>
                  <a:pt x="6190863" y="1184675"/>
                </a:cubicBezTo>
                <a:cubicBezTo>
                  <a:pt x="6261058" y="1259943"/>
                  <a:pt x="6354065" y="1390914"/>
                  <a:pt x="6395422" y="1424031"/>
                </a:cubicBezTo>
                <a:close/>
              </a:path>
            </a:pathLst>
          </a:custGeom>
          <a:solidFill>
            <a:schemeClr val="accent2">
              <a:lumMod val="20000"/>
              <a:lumOff val="80000"/>
            </a:schemeClr>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47046"/>
                      <a:gd name="adj2" fmla="val 38778"/>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2500" b="1">
                <a:solidFill>
                  <a:srgbClr val="002060"/>
                </a:solidFill>
                <a:effectLst>
                  <a:outerShdw blurRad="38100" dist="38100" dir="2700000" algn="tl">
                    <a:srgbClr val="000000">
                      <a:alpha val="43137"/>
                    </a:srgbClr>
                  </a:outerShdw>
                </a:effectLst>
                <a:latin typeface="UVF TypoSlabserif" panose="02000403050000020004" pitchFamily="2" charset="0"/>
                <a:cs typeface="#9Slide03 Arima Madurai Black" panose="00000A00000000000000" pitchFamily="2" charset="0"/>
              </a:rPr>
              <a:t>Trong Menu, theo bạn món nào là thức uống nóng, món nào là thức uống lạnh?</a:t>
            </a:r>
          </a:p>
        </p:txBody>
      </p:sp>
      <p:pic>
        <p:nvPicPr>
          <p:cNvPr id="74" name="Picture 73">
            <a:extLst>
              <a:ext uri="{FF2B5EF4-FFF2-40B4-BE49-F238E27FC236}">
                <a16:creationId xmlns:a16="http://schemas.microsoft.com/office/drawing/2014/main" id="{883A8000-291A-432E-8921-4155C9EBAF10}"/>
              </a:ext>
            </a:extLst>
          </p:cNvPr>
          <p:cNvPicPr>
            <a:picLocks noChangeAspect="1"/>
          </p:cNvPicPr>
          <p:nvPr/>
        </p:nvPicPr>
        <p:blipFill>
          <a:blip r:embed="rId3"/>
          <a:stretch>
            <a:fillRect/>
          </a:stretch>
        </p:blipFill>
        <p:spPr>
          <a:xfrm>
            <a:off x="7994176" y="3275661"/>
            <a:ext cx="4545600" cy="3586272"/>
          </a:xfrm>
          <a:prstGeom prst="rect">
            <a:avLst/>
          </a:prstGeom>
        </p:spPr>
      </p:pic>
    </p:spTree>
    <p:extLst>
      <p:ext uri="{BB962C8B-B14F-4D97-AF65-F5344CB8AC3E}">
        <p14:creationId xmlns:p14="http://schemas.microsoft.com/office/powerpoint/2010/main" val="337303870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fade">
                                      <p:cBhvr>
                                        <p:cTn id="12" dur="1000"/>
                                        <p:tgtEl>
                                          <p:spTgt spid="74"/>
                                        </p:tgtEl>
                                      </p:cBhvr>
                                    </p:animEffect>
                                    <p:anim calcmode="lin" valueType="num">
                                      <p:cBhvr>
                                        <p:cTn id="13" dur="1000" fill="hold"/>
                                        <p:tgtEl>
                                          <p:spTgt spid="74"/>
                                        </p:tgtEl>
                                        <p:attrNameLst>
                                          <p:attrName>ppt_x</p:attrName>
                                        </p:attrNameLst>
                                      </p:cBhvr>
                                      <p:tavLst>
                                        <p:tav tm="0">
                                          <p:val>
                                            <p:strVal val="#ppt_x"/>
                                          </p:val>
                                        </p:tav>
                                        <p:tav tm="100000">
                                          <p:val>
                                            <p:strVal val="#ppt_x"/>
                                          </p:val>
                                        </p:tav>
                                      </p:tavLst>
                                    </p:anim>
                                    <p:anim calcmode="lin" valueType="num">
                                      <p:cBhvr>
                                        <p:cTn id="14" dur="1000" fill="hold"/>
                                        <p:tgtEl>
                                          <p:spTgt spid="7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2" fill="hold" grpId="0" nodeType="afterEffect">
                                  <p:stCondLst>
                                    <p:cond delay="0"/>
                                  </p:stCondLst>
                                  <p:childTnLst>
                                    <p:set>
                                      <p:cBhvr>
                                        <p:cTn id="17" dur="1" fill="hold">
                                          <p:stCondLst>
                                            <p:cond delay="0"/>
                                          </p:stCondLst>
                                        </p:cTn>
                                        <p:tgtEl>
                                          <p:spTgt spid="73"/>
                                        </p:tgtEl>
                                        <p:attrNameLst>
                                          <p:attrName>style.visibility</p:attrName>
                                        </p:attrNameLst>
                                      </p:cBhvr>
                                      <p:to>
                                        <p:strVal val="visible"/>
                                      </p:to>
                                    </p:set>
                                    <p:animEffect transition="in" filter="wipe(right)">
                                      <p:cBhvr>
                                        <p:cTn id="18" dur="500"/>
                                        <p:tgtEl>
                                          <p:spTgt spid="7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nodeType="clickEffect">
                                  <p:stCondLst>
                                    <p:cond delay="0"/>
                                  </p:stCondLst>
                                  <p:childTnLst>
                                    <p:anim calcmode="lin" valueType="num">
                                      <p:cBhvr additive="base">
                                        <p:cTn id="22" dur="500"/>
                                        <p:tgtEl>
                                          <p:spTgt spid="74"/>
                                        </p:tgtEl>
                                        <p:attrNameLst>
                                          <p:attrName>ppt_x</p:attrName>
                                        </p:attrNameLst>
                                      </p:cBhvr>
                                      <p:tavLst>
                                        <p:tav tm="0">
                                          <p:val>
                                            <p:strVal val="ppt_x"/>
                                          </p:val>
                                        </p:tav>
                                        <p:tav tm="100000">
                                          <p:val>
                                            <p:strVal val="ppt_x"/>
                                          </p:val>
                                        </p:tav>
                                      </p:tavLst>
                                    </p:anim>
                                    <p:anim calcmode="lin" valueType="num">
                                      <p:cBhvr additive="base">
                                        <p:cTn id="23" dur="500"/>
                                        <p:tgtEl>
                                          <p:spTgt spid="74"/>
                                        </p:tgtEl>
                                        <p:attrNameLst>
                                          <p:attrName>ppt_y</p:attrName>
                                        </p:attrNameLst>
                                      </p:cBhvr>
                                      <p:tavLst>
                                        <p:tav tm="0">
                                          <p:val>
                                            <p:strVal val="ppt_y"/>
                                          </p:val>
                                        </p:tav>
                                        <p:tav tm="100000">
                                          <p:val>
                                            <p:strVal val="1+ppt_h/2"/>
                                          </p:val>
                                        </p:tav>
                                      </p:tavLst>
                                    </p:anim>
                                    <p:set>
                                      <p:cBhvr>
                                        <p:cTn id="24" dur="1" fill="hold">
                                          <p:stCondLst>
                                            <p:cond delay="499"/>
                                          </p:stCondLst>
                                        </p:cTn>
                                        <p:tgtEl>
                                          <p:spTgt spid="74"/>
                                        </p:tgtEl>
                                        <p:attrNameLst>
                                          <p:attrName>style.visibility</p:attrName>
                                        </p:attrNameLst>
                                      </p:cBhvr>
                                      <p:to>
                                        <p:strVal val="hidden"/>
                                      </p:to>
                                    </p:set>
                                  </p:childTnLst>
                                </p:cTn>
                              </p:par>
                              <p:par>
                                <p:cTn id="25" presetID="2" presetClass="exit" presetSubtype="4" fill="hold" grpId="1" nodeType="withEffect">
                                  <p:stCondLst>
                                    <p:cond delay="0"/>
                                  </p:stCondLst>
                                  <p:childTnLst>
                                    <p:anim calcmode="lin" valueType="num">
                                      <p:cBhvr additive="base">
                                        <p:cTn id="26" dur="500"/>
                                        <p:tgtEl>
                                          <p:spTgt spid="73"/>
                                        </p:tgtEl>
                                        <p:attrNameLst>
                                          <p:attrName>ppt_x</p:attrName>
                                        </p:attrNameLst>
                                      </p:cBhvr>
                                      <p:tavLst>
                                        <p:tav tm="0">
                                          <p:val>
                                            <p:strVal val="ppt_x"/>
                                          </p:val>
                                        </p:tav>
                                        <p:tav tm="100000">
                                          <p:val>
                                            <p:strVal val="ppt_x"/>
                                          </p:val>
                                        </p:tav>
                                      </p:tavLst>
                                    </p:anim>
                                    <p:anim calcmode="lin" valueType="num">
                                      <p:cBhvr additive="base">
                                        <p:cTn id="27" dur="500"/>
                                        <p:tgtEl>
                                          <p:spTgt spid="73"/>
                                        </p:tgtEl>
                                        <p:attrNameLst>
                                          <p:attrName>ppt_y</p:attrName>
                                        </p:attrNameLst>
                                      </p:cBhvr>
                                      <p:tavLst>
                                        <p:tav tm="0">
                                          <p:val>
                                            <p:strVal val="ppt_y"/>
                                          </p:val>
                                        </p:tav>
                                        <p:tav tm="100000">
                                          <p:val>
                                            <p:strVal val="1+ppt_h/2"/>
                                          </p:val>
                                        </p:tav>
                                      </p:tavLst>
                                    </p:anim>
                                    <p:set>
                                      <p:cBhvr>
                                        <p:cTn id="28" dur="1" fill="hold">
                                          <p:stCondLst>
                                            <p:cond delay="499"/>
                                          </p:stCondLst>
                                        </p:cTn>
                                        <p:tgtEl>
                                          <p:spTgt spid="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3" grpId="0" animBg="1"/>
      <p:bldP spid="73"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0E3B4-35BA-43A5-A325-1AF3C99F62A3}"/>
              </a:ext>
            </a:extLst>
          </p:cNvPr>
          <p:cNvSpPr>
            <a:spLocks noGrp="1"/>
          </p:cNvSpPr>
          <p:nvPr>
            <p:ph type="title"/>
          </p:nvPr>
        </p:nvSpPr>
        <p:spPr>
          <a:xfrm>
            <a:off x="4107133" y="666925"/>
            <a:ext cx="3716617" cy="1325563"/>
          </a:xfrm>
        </p:spPr>
        <p:txBody>
          <a:bodyPr/>
          <a:lstStyle/>
          <a:p>
            <a:r>
              <a:rPr lang="en-US" sz="4400" b="1">
                <a:solidFill>
                  <a:schemeClr val="bg1"/>
                </a:solidFill>
                <a:latin typeface="UVF TypoSlabserif" panose="02000403050000020004" pitchFamily="2" charset="0"/>
              </a:rPr>
              <a:t>Thực hành</a:t>
            </a:r>
            <a:br>
              <a:rPr lang="en-US" sz="4400" b="1">
                <a:solidFill>
                  <a:schemeClr val="bg1"/>
                </a:solidFill>
                <a:latin typeface="UVF TypoSlabserif" panose="02000403050000020004" pitchFamily="2" charset="0"/>
              </a:rPr>
            </a:br>
            <a:r>
              <a:rPr lang="en-US" sz="4400" b="1">
                <a:solidFill>
                  <a:schemeClr val="accent4">
                    <a:lumMod val="20000"/>
                    <a:lumOff val="80000"/>
                  </a:schemeClr>
                </a:solidFill>
                <a:latin typeface="UVF TypoSlabserif" panose="02000403050000020004" pitchFamily="2" charset="0"/>
              </a:rPr>
              <a:t>Đo nhiệt độ </a:t>
            </a:r>
            <a:br>
              <a:rPr lang="en-US" sz="4400" b="1">
                <a:solidFill>
                  <a:schemeClr val="accent4">
                    <a:lumMod val="20000"/>
                    <a:lumOff val="80000"/>
                  </a:schemeClr>
                </a:solidFill>
                <a:latin typeface="UVF TypoSlabserif" panose="02000403050000020004" pitchFamily="2" charset="0"/>
              </a:rPr>
            </a:br>
            <a:r>
              <a:rPr lang="en-US" sz="4400" b="1">
                <a:solidFill>
                  <a:schemeClr val="accent4">
                    <a:lumMod val="20000"/>
                    <a:lumOff val="80000"/>
                  </a:schemeClr>
                </a:solidFill>
                <a:latin typeface="UVF TypoSlabserif" panose="02000403050000020004" pitchFamily="2" charset="0"/>
              </a:rPr>
              <a:t>cơ thể</a:t>
            </a:r>
            <a:endParaRPr lang="en-US" sz="4400" b="1" dirty="0">
              <a:solidFill>
                <a:schemeClr val="accent4">
                  <a:lumMod val="20000"/>
                  <a:lumOff val="80000"/>
                </a:schemeClr>
              </a:solidFill>
              <a:latin typeface="UVF TypoSlabserif" panose="02000403050000020004" pitchFamily="2" charset="0"/>
            </a:endParaRPr>
          </a:p>
        </p:txBody>
      </p:sp>
      <p:sp>
        <p:nvSpPr>
          <p:cNvPr id="6" name="Hộp_Văn_Bản 4">
            <a:extLst>
              <a:ext uri="{FF2B5EF4-FFF2-40B4-BE49-F238E27FC236}">
                <a16:creationId xmlns:a16="http://schemas.microsoft.com/office/drawing/2014/main" id="{51641F69-0B63-41B9-BB75-FEEBE1C30D2A}"/>
              </a:ext>
            </a:extLst>
          </p:cNvPr>
          <p:cNvSpPr txBox="1">
            <a:spLocks noChangeArrowheads="1"/>
          </p:cNvSpPr>
          <p:nvPr/>
        </p:nvSpPr>
        <p:spPr bwMode="auto">
          <a:xfrm>
            <a:off x="653260" y="2174041"/>
            <a:ext cx="9572779" cy="4031873"/>
          </a:xfrm>
          <a:prstGeom prst="rect">
            <a:avLst/>
          </a:prstGeom>
          <a:noFill/>
          <a:ln w="9525">
            <a:noFill/>
            <a:miter lim="800000"/>
            <a:headEnd/>
            <a:tailEnd/>
          </a:ln>
        </p:spPr>
        <p:txBody>
          <a:bodyPr wrap="square">
            <a:spAutoFit/>
          </a:bodyPr>
          <a:lstStyle/>
          <a:p>
            <a:r>
              <a:rPr lang="en-US" sz="3200" b="1" u="sng">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Bước </a:t>
            </a:r>
            <a:r>
              <a:rPr lang="en-US" sz="3200" b="1" u="sng"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1:</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Vẩy</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cho</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thủy</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ngân</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tụt</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hết</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xuống</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bầu</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trước</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khi</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đo</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a:t>
            </a:r>
            <a:endParaRPr lang="en-US" sz="3200" b="1" u="sng"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a:p>
            <a:r>
              <a:rPr lang="en-US" sz="3200" b="1" u="sng"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Bước</a:t>
            </a:r>
            <a:r>
              <a:rPr lang="en-US" sz="3200" b="1" u="sng"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2:</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Đặt</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bầu</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nhiệt</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kế</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vào</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nách</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và</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kẹp</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tay</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lại</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để</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giữ</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nhiệt</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kế</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a:t>
            </a:r>
            <a:endParaRPr lang="en-US" sz="3200" b="1" u="sng"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a:p>
            <a:r>
              <a:rPr lang="en-US" sz="3200" b="1" u="sng"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Bước</a:t>
            </a:r>
            <a:r>
              <a:rPr lang="en-US" sz="3200" b="1" u="sng"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3:</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Bấm</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giờ</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Sau</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3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phút</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lấy</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ra,đọc</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kết</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quả</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a:t>
            </a:r>
            <a:endParaRPr lang="en-US" sz="3200" b="1" i="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a:p>
            <a:pPr>
              <a:buFont typeface="Arial" charset="0"/>
              <a:buChar char="•"/>
            </a:pP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L</a:t>
            </a:r>
            <a:r>
              <a:rPr lang="vi-VN"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ư</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u </a:t>
            </a:r>
            <a:r>
              <a:rPr lang="vi-VN"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ý</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i="1" dirty="0" err="1">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Khi</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vi-VN"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đọc</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i="1" dirty="0" err="1">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nhiệt</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i="1" dirty="0" err="1">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độ</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c</a:t>
            </a:r>
            <a:r>
              <a:rPr lang="vi-VN"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ần</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i="1" dirty="0" err="1">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nh</a:t>
            </a:r>
            <a:r>
              <a:rPr lang="vi-VN"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ìn</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m</a:t>
            </a:r>
            <a:r>
              <a:rPr lang="vi-VN"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ức</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i="1" dirty="0" err="1">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ch</a:t>
            </a:r>
            <a:r>
              <a:rPr lang="vi-VN"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ất</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l</a:t>
            </a:r>
            <a:r>
              <a:rPr lang="vi-VN"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ỏng</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i="1" dirty="0" err="1">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trong</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i="1" dirty="0" err="1">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ống</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i="1" dirty="0" err="1">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theo</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ph</a:t>
            </a:r>
            <a:r>
              <a:rPr lang="vi-VN"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ươ</a:t>
            </a:r>
            <a:r>
              <a:rPr lang="en-US" sz="3200" b="1" i="1" dirty="0" err="1">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ng</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vu</a:t>
            </a:r>
            <a:r>
              <a:rPr lang="vi-VN"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ô</a:t>
            </a:r>
            <a:r>
              <a:rPr lang="en-US" sz="3200" b="1" i="1" dirty="0" err="1">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ng</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g</a:t>
            </a:r>
            <a:r>
              <a:rPr lang="vi-VN"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óc</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v</a:t>
            </a:r>
            <a:r>
              <a:rPr lang="vi-VN"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ới</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vi-VN"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ống</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i="1" dirty="0" err="1">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nhi</a:t>
            </a:r>
            <a:r>
              <a:rPr lang="vi-VN"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ệt</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k</a:t>
            </a:r>
            <a:r>
              <a:rPr lang="vi-VN"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ế</a:t>
            </a:r>
            <a:r>
              <a:rPr lang="en-US" sz="3200" b="1" i="1" dirty="0">
                <a:solidFill>
                  <a:srgbClr val="FFFF0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a:t>
            </a:r>
          </a:p>
          <a:p>
            <a:endParaRPr lang="vi-VN" sz="3200"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p:txBody>
      </p:sp>
      <p:pic>
        <p:nvPicPr>
          <p:cNvPr id="4" name="Picture 2" descr="Nhiệt kế y tế Y học nghệ thuật Clip - Nhiệt kế png tải về - Miễn phí trong  suốt Góc png Tải về.">
            <a:extLst>
              <a:ext uri="{FF2B5EF4-FFF2-40B4-BE49-F238E27FC236}">
                <a16:creationId xmlns:a16="http://schemas.microsoft.com/office/drawing/2014/main" id="{F7398B3B-9920-48E8-ADC2-19764DF3423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333" r="96000">
                        <a14:foregroundMark x1="92667" y1="24783" x2="96000" y2="36957"/>
                        <a14:foregroundMark x1="96000" y1="36957" x2="95000" y2="37391"/>
                        <a14:foregroundMark x1="3889" y1="73696" x2="3889" y2="73696"/>
                        <a14:foregroundMark x1="4222" y1="76957" x2="4222" y2="76957"/>
                        <a14:foregroundMark x1="333" y1="77174" x2="333" y2="77174"/>
                      </a14:backgroundRemoval>
                    </a14:imgEffect>
                  </a14:imgLayer>
                </a14:imgProps>
              </a:ext>
              <a:ext uri="{28A0092B-C50C-407E-A947-70E740481C1C}">
                <a14:useLocalDpi xmlns:a14="http://schemas.microsoft.com/office/drawing/2010/main" val="0"/>
              </a:ext>
            </a:extLst>
          </a:blip>
          <a:srcRect/>
          <a:stretch>
            <a:fillRect/>
          </a:stretch>
        </p:blipFill>
        <p:spPr bwMode="auto">
          <a:xfrm rot="5400000">
            <a:off x="8690239" y="2704153"/>
            <a:ext cx="4558934" cy="2444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50084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8"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nut, fruit&#10;&#10;Description automatically generated">
            <a:extLst>
              <a:ext uri="{FF2B5EF4-FFF2-40B4-BE49-F238E27FC236}">
                <a16:creationId xmlns:a16="http://schemas.microsoft.com/office/drawing/2014/main" id="{7C975E3E-4233-4236-905A-AE52052A9A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75" y="0"/>
            <a:ext cx="12210175" cy="6858000"/>
          </a:xfrm>
          <a:prstGeom prst="rect">
            <a:avLst/>
          </a:prstGeom>
        </p:spPr>
      </p:pic>
      <p:sp>
        <p:nvSpPr>
          <p:cNvPr id="2" name="Title 1">
            <a:extLst>
              <a:ext uri="{FF2B5EF4-FFF2-40B4-BE49-F238E27FC236}">
                <a16:creationId xmlns:a16="http://schemas.microsoft.com/office/drawing/2014/main" id="{74A42958-169A-4944-8A32-3DFEDF5C95AC}"/>
              </a:ext>
            </a:extLst>
          </p:cNvPr>
          <p:cNvSpPr>
            <a:spLocks noGrp="1"/>
          </p:cNvSpPr>
          <p:nvPr>
            <p:ph type="title"/>
          </p:nvPr>
        </p:nvSpPr>
        <p:spPr>
          <a:xfrm>
            <a:off x="3422041" y="1460876"/>
            <a:ext cx="5758109" cy="1325563"/>
          </a:xfrm>
          <a:custGeom>
            <a:avLst/>
            <a:gdLst>
              <a:gd name="connsiteX0" fmla="*/ 0 w 5758109"/>
              <a:gd name="connsiteY0" fmla="*/ 0 h 1325563"/>
              <a:gd name="connsiteX1" fmla="*/ 697371 w 5758109"/>
              <a:gd name="connsiteY1" fmla="*/ 0 h 1325563"/>
              <a:gd name="connsiteX2" fmla="*/ 1337161 w 5758109"/>
              <a:gd name="connsiteY2" fmla="*/ 0 h 1325563"/>
              <a:gd name="connsiteX3" fmla="*/ 2092113 w 5758109"/>
              <a:gd name="connsiteY3" fmla="*/ 0 h 1325563"/>
              <a:gd name="connsiteX4" fmla="*/ 2674322 w 5758109"/>
              <a:gd name="connsiteY4" fmla="*/ 0 h 1325563"/>
              <a:gd name="connsiteX5" fmla="*/ 3256531 w 5758109"/>
              <a:gd name="connsiteY5" fmla="*/ 0 h 1325563"/>
              <a:gd name="connsiteX6" fmla="*/ 3896320 w 5758109"/>
              <a:gd name="connsiteY6" fmla="*/ 0 h 1325563"/>
              <a:gd name="connsiteX7" fmla="*/ 4651272 w 5758109"/>
              <a:gd name="connsiteY7" fmla="*/ 0 h 1325563"/>
              <a:gd name="connsiteX8" fmla="*/ 5758109 w 5758109"/>
              <a:gd name="connsiteY8" fmla="*/ 0 h 1325563"/>
              <a:gd name="connsiteX9" fmla="*/ 5758109 w 5758109"/>
              <a:gd name="connsiteY9" fmla="*/ 676037 h 1325563"/>
              <a:gd name="connsiteX10" fmla="*/ 5758109 w 5758109"/>
              <a:gd name="connsiteY10" fmla="*/ 1325563 h 1325563"/>
              <a:gd name="connsiteX11" fmla="*/ 5175900 w 5758109"/>
              <a:gd name="connsiteY11" fmla="*/ 1325563 h 1325563"/>
              <a:gd name="connsiteX12" fmla="*/ 4536110 w 5758109"/>
              <a:gd name="connsiteY12" fmla="*/ 1325563 h 1325563"/>
              <a:gd name="connsiteX13" fmla="*/ 3896320 w 5758109"/>
              <a:gd name="connsiteY13" fmla="*/ 1325563 h 1325563"/>
              <a:gd name="connsiteX14" fmla="*/ 3198949 w 5758109"/>
              <a:gd name="connsiteY14" fmla="*/ 1325563 h 1325563"/>
              <a:gd name="connsiteX15" fmla="*/ 2674322 w 5758109"/>
              <a:gd name="connsiteY15" fmla="*/ 1325563 h 1325563"/>
              <a:gd name="connsiteX16" fmla="*/ 2207275 w 5758109"/>
              <a:gd name="connsiteY16" fmla="*/ 1325563 h 1325563"/>
              <a:gd name="connsiteX17" fmla="*/ 1740228 w 5758109"/>
              <a:gd name="connsiteY17" fmla="*/ 1325563 h 1325563"/>
              <a:gd name="connsiteX18" fmla="*/ 985276 w 5758109"/>
              <a:gd name="connsiteY18" fmla="*/ 1325563 h 1325563"/>
              <a:gd name="connsiteX19" fmla="*/ 0 w 5758109"/>
              <a:gd name="connsiteY19" fmla="*/ 1325563 h 1325563"/>
              <a:gd name="connsiteX20" fmla="*/ 0 w 5758109"/>
              <a:gd name="connsiteY20" fmla="*/ 636270 h 1325563"/>
              <a:gd name="connsiteX21" fmla="*/ 0 w 5758109"/>
              <a:gd name="connsiteY21" fmla="*/ 0 h 1325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758109" h="1325563" fill="none" extrusionOk="0">
                <a:moveTo>
                  <a:pt x="0" y="0"/>
                </a:moveTo>
                <a:cubicBezTo>
                  <a:pt x="339054" y="7536"/>
                  <a:pt x="442334" y="-9087"/>
                  <a:pt x="697371" y="0"/>
                </a:cubicBezTo>
                <a:cubicBezTo>
                  <a:pt x="952408" y="9087"/>
                  <a:pt x="1032699" y="1941"/>
                  <a:pt x="1337161" y="0"/>
                </a:cubicBezTo>
                <a:cubicBezTo>
                  <a:pt x="1641623" y="-1941"/>
                  <a:pt x="1842241" y="34758"/>
                  <a:pt x="2092113" y="0"/>
                </a:cubicBezTo>
                <a:cubicBezTo>
                  <a:pt x="2341985" y="-34758"/>
                  <a:pt x="2443885" y="-1053"/>
                  <a:pt x="2674322" y="0"/>
                </a:cubicBezTo>
                <a:cubicBezTo>
                  <a:pt x="2904759" y="1053"/>
                  <a:pt x="3049202" y="-9883"/>
                  <a:pt x="3256531" y="0"/>
                </a:cubicBezTo>
                <a:cubicBezTo>
                  <a:pt x="3463860" y="9883"/>
                  <a:pt x="3685885" y="-1519"/>
                  <a:pt x="3896320" y="0"/>
                </a:cubicBezTo>
                <a:cubicBezTo>
                  <a:pt x="4106755" y="1519"/>
                  <a:pt x="4379325" y="-22407"/>
                  <a:pt x="4651272" y="0"/>
                </a:cubicBezTo>
                <a:cubicBezTo>
                  <a:pt x="4923219" y="22407"/>
                  <a:pt x="5458719" y="2993"/>
                  <a:pt x="5758109" y="0"/>
                </a:cubicBezTo>
                <a:cubicBezTo>
                  <a:pt x="5744291" y="227169"/>
                  <a:pt x="5732201" y="491155"/>
                  <a:pt x="5758109" y="676037"/>
                </a:cubicBezTo>
                <a:cubicBezTo>
                  <a:pt x="5784017" y="860919"/>
                  <a:pt x="5746114" y="1149734"/>
                  <a:pt x="5758109" y="1325563"/>
                </a:cubicBezTo>
                <a:cubicBezTo>
                  <a:pt x="5562680" y="1318943"/>
                  <a:pt x="5306465" y="1348517"/>
                  <a:pt x="5175900" y="1325563"/>
                </a:cubicBezTo>
                <a:cubicBezTo>
                  <a:pt x="5045335" y="1302609"/>
                  <a:pt x="4846375" y="1305116"/>
                  <a:pt x="4536110" y="1325563"/>
                </a:cubicBezTo>
                <a:cubicBezTo>
                  <a:pt x="4225845" y="1346011"/>
                  <a:pt x="4137941" y="1319367"/>
                  <a:pt x="3896320" y="1325563"/>
                </a:cubicBezTo>
                <a:cubicBezTo>
                  <a:pt x="3654699" y="1331760"/>
                  <a:pt x="3528641" y="1333760"/>
                  <a:pt x="3198949" y="1325563"/>
                </a:cubicBezTo>
                <a:cubicBezTo>
                  <a:pt x="2869257" y="1317366"/>
                  <a:pt x="2817676" y="1342914"/>
                  <a:pt x="2674322" y="1325563"/>
                </a:cubicBezTo>
                <a:cubicBezTo>
                  <a:pt x="2530968" y="1308212"/>
                  <a:pt x="2374073" y="1330986"/>
                  <a:pt x="2207275" y="1325563"/>
                </a:cubicBezTo>
                <a:cubicBezTo>
                  <a:pt x="2040477" y="1320140"/>
                  <a:pt x="1875438" y="1337226"/>
                  <a:pt x="1740228" y="1325563"/>
                </a:cubicBezTo>
                <a:cubicBezTo>
                  <a:pt x="1605018" y="1313900"/>
                  <a:pt x="1149276" y="1322866"/>
                  <a:pt x="985276" y="1325563"/>
                </a:cubicBezTo>
                <a:cubicBezTo>
                  <a:pt x="821276" y="1328260"/>
                  <a:pt x="477102" y="1278066"/>
                  <a:pt x="0" y="1325563"/>
                </a:cubicBezTo>
                <a:cubicBezTo>
                  <a:pt x="-13052" y="1091876"/>
                  <a:pt x="-13087" y="829923"/>
                  <a:pt x="0" y="636270"/>
                </a:cubicBezTo>
                <a:cubicBezTo>
                  <a:pt x="13087" y="442617"/>
                  <a:pt x="2587" y="203834"/>
                  <a:pt x="0" y="0"/>
                </a:cubicBezTo>
                <a:close/>
              </a:path>
              <a:path w="5758109" h="1325563" stroke="0" extrusionOk="0">
                <a:moveTo>
                  <a:pt x="0" y="0"/>
                </a:moveTo>
                <a:cubicBezTo>
                  <a:pt x="148842" y="-17274"/>
                  <a:pt x="537505" y="-22653"/>
                  <a:pt x="697371" y="0"/>
                </a:cubicBezTo>
                <a:cubicBezTo>
                  <a:pt x="857237" y="22653"/>
                  <a:pt x="1205319" y="17951"/>
                  <a:pt x="1452323" y="0"/>
                </a:cubicBezTo>
                <a:cubicBezTo>
                  <a:pt x="1699327" y="-17951"/>
                  <a:pt x="1965250" y="18916"/>
                  <a:pt x="2149694" y="0"/>
                </a:cubicBezTo>
                <a:cubicBezTo>
                  <a:pt x="2334138" y="-18916"/>
                  <a:pt x="2570391" y="8928"/>
                  <a:pt x="2904646" y="0"/>
                </a:cubicBezTo>
                <a:cubicBezTo>
                  <a:pt x="3238901" y="-8928"/>
                  <a:pt x="3345183" y="21682"/>
                  <a:pt x="3602017" y="0"/>
                </a:cubicBezTo>
                <a:cubicBezTo>
                  <a:pt x="3858851" y="-21682"/>
                  <a:pt x="3959381" y="3989"/>
                  <a:pt x="4069064" y="0"/>
                </a:cubicBezTo>
                <a:cubicBezTo>
                  <a:pt x="4178747" y="-3989"/>
                  <a:pt x="4341045" y="15449"/>
                  <a:pt x="4593691" y="0"/>
                </a:cubicBezTo>
                <a:cubicBezTo>
                  <a:pt x="4846337" y="-15449"/>
                  <a:pt x="4862680" y="-14466"/>
                  <a:pt x="5060738" y="0"/>
                </a:cubicBezTo>
                <a:cubicBezTo>
                  <a:pt x="5258796" y="14466"/>
                  <a:pt x="5495074" y="31257"/>
                  <a:pt x="5758109" y="0"/>
                </a:cubicBezTo>
                <a:cubicBezTo>
                  <a:pt x="5782616" y="162407"/>
                  <a:pt x="5756571" y="512658"/>
                  <a:pt x="5758109" y="676037"/>
                </a:cubicBezTo>
                <a:cubicBezTo>
                  <a:pt x="5759647" y="839416"/>
                  <a:pt x="5752175" y="1079767"/>
                  <a:pt x="5758109" y="1325563"/>
                </a:cubicBezTo>
                <a:cubicBezTo>
                  <a:pt x="5472656" y="1298591"/>
                  <a:pt x="5343177" y="1338475"/>
                  <a:pt x="5175900" y="1325563"/>
                </a:cubicBezTo>
                <a:cubicBezTo>
                  <a:pt x="5008623" y="1312651"/>
                  <a:pt x="4584097" y="1311825"/>
                  <a:pt x="4420948" y="1325563"/>
                </a:cubicBezTo>
                <a:cubicBezTo>
                  <a:pt x="4257799" y="1339301"/>
                  <a:pt x="3896809" y="1301498"/>
                  <a:pt x="3665996" y="1325563"/>
                </a:cubicBezTo>
                <a:cubicBezTo>
                  <a:pt x="3435183" y="1349628"/>
                  <a:pt x="3102565" y="1333185"/>
                  <a:pt x="2911044" y="1325563"/>
                </a:cubicBezTo>
                <a:cubicBezTo>
                  <a:pt x="2719523" y="1317941"/>
                  <a:pt x="2392842" y="1288208"/>
                  <a:pt x="2156092" y="1325563"/>
                </a:cubicBezTo>
                <a:cubicBezTo>
                  <a:pt x="1919342" y="1362918"/>
                  <a:pt x="1765357" y="1318880"/>
                  <a:pt x="1631464" y="1325563"/>
                </a:cubicBezTo>
                <a:cubicBezTo>
                  <a:pt x="1497571" y="1332246"/>
                  <a:pt x="1242706" y="1323653"/>
                  <a:pt x="1106837" y="1325563"/>
                </a:cubicBezTo>
                <a:cubicBezTo>
                  <a:pt x="970968" y="1327473"/>
                  <a:pt x="289187" y="1336545"/>
                  <a:pt x="0" y="1325563"/>
                </a:cubicBezTo>
                <a:cubicBezTo>
                  <a:pt x="2465" y="1049745"/>
                  <a:pt x="28283" y="869292"/>
                  <a:pt x="0" y="649526"/>
                </a:cubicBezTo>
                <a:cubicBezTo>
                  <a:pt x="-28283" y="429760"/>
                  <a:pt x="29628" y="147549"/>
                  <a:pt x="0" y="0"/>
                </a:cubicBezTo>
                <a:close/>
              </a:path>
            </a:pathLst>
          </a:custGeom>
          <a:gradFill flip="none" rotWithShape="1">
            <a:gsLst>
              <a:gs pos="2700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lin ang="16200000" scaled="1"/>
            <a:tileRect/>
          </a:gradFill>
          <a:ln w="38100">
            <a:solidFill>
              <a:schemeClr val="tx1"/>
            </a:solidFill>
            <a:prstDash val="sysDot"/>
            <a:extLst>
              <a:ext uri="{C807C97D-BFC1-408E-A445-0C87EB9F89A2}">
                <ask:lineSketchStyleProps xmlns:ask="http://schemas.microsoft.com/office/drawing/2018/sketchyshapes" sd="3221004150">
                  <ask:type>
                    <ask:lineSketchFreehand/>
                  </ask:type>
                </ask:lineSketchStyleProps>
              </a:ext>
            </a:extLst>
          </a:ln>
        </p:spPr>
        <p:txBody>
          <a:bodyPr/>
          <a:lstStyle/>
          <a:p>
            <a:r>
              <a:rPr lang="en-US" sz="6000">
                <a:solidFill>
                  <a:schemeClr val="accent6">
                    <a:lumMod val="50000"/>
                  </a:schemeClr>
                </a:solidFill>
                <a:latin typeface="#9Slide07 Cadena" panose="02000503000000020004" pitchFamily="2" charset="0"/>
              </a:rPr>
              <a:t>Đọc kết quả</a:t>
            </a:r>
          </a:p>
        </p:txBody>
      </p:sp>
      <p:sp>
        <p:nvSpPr>
          <p:cNvPr id="4" name="Text Box 8">
            <a:extLst>
              <a:ext uri="{FF2B5EF4-FFF2-40B4-BE49-F238E27FC236}">
                <a16:creationId xmlns:a16="http://schemas.microsoft.com/office/drawing/2014/main" id="{98F28679-09EA-4068-9EF4-8A9409FE113B}"/>
              </a:ext>
            </a:extLst>
          </p:cNvPr>
          <p:cNvSpPr txBox="1">
            <a:spLocks noChangeArrowheads="1"/>
          </p:cNvSpPr>
          <p:nvPr/>
        </p:nvSpPr>
        <p:spPr bwMode="auto">
          <a:xfrm>
            <a:off x="574344" y="3429000"/>
            <a:ext cx="11453504" cy="2123658"/>
          </a:xfrm>
          <a:custGeom>
            <a:avLst/>
            <a:gdLst>
              <a:gd name="connsiteX0" fmla="*/ 0 w 11453504"/>
              <a:gd name="connsiteY0" fmla="*/ 0 h 2123658"/>
              <a:gd name="connsiteX1" fmla="*/ 572675 w 11453504"/>
              <a:gd name="connsiteY1" fmla="*/ 0 h 2123658"/>
              <a:gd name="connsiteX2" fmla="*/ 1259885 w 11453504"/>
              <a:gd name="connsiteY2" fmla="*/ 0 h 2123658"/>
              <a:gd name="connsiteX3" fmla="*/ 1718026 w 11453504"/>
              <a:gd name="connsiteY3" fmla="*/ 0 h 2123658"/>
              <a:gd name="connsiteX4" fmla="*/ 2519771 w 11453504"/>
              <a:gd name="connsiteY4" fmla="*/ 0 h 2123658"/>
              <a:gd name="connsiteX5" fmla="*/ 3206981 w 11453504"/>
              <a:gd name="connsiteY5" fmla="*/ 0 h 2123658"/>
              <a:gd name="connsiteX6" fmla="*/ 3550586 w 11453504"/>
              <a:gd name="connsiteY6" fmla="*/ 0 h 2123658"/>
              <a:gd name="connsiteX7" fmla="*/ 4123261 w 11453504"/>
              <a:gd name="connsiteY7" fmla="*/ 0 h 2123658"/>
              <a:gd name="connsiteX8" fmla="*/ 4695937 w 11453504"/>
              <a:gd name="connsiteY8" fmla="*/ 0 h 2123658"/>
              <a:gd name="connsiteX9" fmla="*/ 5383147 w 11453504"/>
              <a:gd name="connsiteY9" fmla="*/ 0 h 2123658"/>
              <a:gd name="connsiteX10" fmla="*/ 5726752 w 11453504"/>
              <a:gd name="connsiteY10" fmla="*/ 0 h 2123658"/>
              <a:gd name="connsiteX11" fmla="*/ 6070357 w 11453504"/>
              <a:gd name="connsiteY11" fmla="*/ 0 h 2123658"/>
              <a:gd name="connsiteX12" fmla="*/ 6413962 w 11453504"/>
              <a:gd name="connsiteY12" fmla="*/ 0 h 2123658"/>
              <a:gd name="connsiteX13" fmla="*/ 6986637 w 11453504"/>
              <a:gd name="connsiteY13" fmla="*/ 0 h 2123658"/>
              <a:gd name="connsiteX14" fmla="*/ 7444778 w 11453504"/>
              <a:gd name="connsiteY14" fmla="*/ 0 h 2123658"/>
              <a:gd name="connsiteX15" fmla="*/ 8017453 w 11453504"/>
              <a:gd name="connsiteY15" fmla="*/ 0 h 2123658"/>
              <a:gd name="connsiteX16" fmla="*/ 8475593 w 11453504"/>
              <a:gd name="connsiteY16" fmla="*/ 0 h 2123658"/>
              <a:gd name="connsiteX17" fmla="*/ 8933733 w 11453504"/>
              <a:gd name="connsiteY17" fmla="*/ 0 h 2123658"/>
              <a:gd name="connsiteX18" fmla="*/ 9162803 w 11453504"/>
              <a:gd name="connsiteY18" fmla="*/ 0 h 2123658"/>
              <a:gd name="connsiteX19" fmla="*/ 9506408 w 11453504"/>
              <a:gd name="connsiteY19" fmla="*/ 0 h 2123658"/>
              <a:gd name="connsiteX20" fmla="*/ 9850013 w 11453504"/>
              <a:gd name="connsiteY20" fmla="*/ 0 h 2123658"/>
              <a:gd name="connsiteX21" fmla="*/ 10651759 w 11453504"/>
              <a:gd name="connsiteY21" fmla="*/ 0 h 2123658"/>
              <a:gd name="connsiteX22" fmla="*/ 11453504 w 11453504"/>
              <a:gd name="connsiteY22" fmla="*/ 0 h 2123658"/>
              <a:gd name="connsiteX23" fmla="*/ 11453504 w 11453504"/>
              <a:gd name="connsiteY23" fmla="*/ 530915 h 2123658"/>
              <a:gd name="connsiteX24" fmla="*/ 11453504 w 11453504"/>
              <a:gd name="connsiteY24" fmla="*/ 1019356 h 2123658"/>
              <a:gd name="connsiteX25" fmla="*/ 11453504 w 11453504"/>
              <a:gd name="connsiteY25" fmla="*/ 1550270 h 2123658"/>
              <a:gd name="connsiteX26" fmla="*/ 11453504 w 11453504"/>
              <a:gd name="connsiteY26" fmla="*/ 2123658 h 2123658"/>
              <a:gd name="connsiteX27" fmla="*/ 11224434 w 11453504"/>
              <a:gd name="connsiteY27" fmla="*/ 2123658 h 2123658"/>
              <a:gd name="connsiteX28" fmla="*/ 10651759 w 11453504"/>
              <a:gd name="connsiteY28" fmla="*/ 2123658 h 2123658"/>
              <a:gd name="connsiteX29" fmla="*/ 9850013 w 11453504"/>
              <a:gd name="connsiteY29" fmla="*/ 2123658 h 2123658"/>
              <a:gd name="connsiteX30" fmla="*/ 9277338 w 11453504"/>
              <a:gd name="connsiteY30" fmla="*/ 2123658 h 2123658"/>
              <a:gd name="connsiteX31" fmla="*/ 9048268 w 11453504"/>
              <a:gd name="connsiteY31" fmla="*/ 2123658 h 2123658"/>
              <a:gd name="connsiteX32" fmla="*/ 8475593 w 11453504"/>
              <a:gd name="connsiteY32" fmla="*/ 2123658 h 2123658"/>
              <a:gd name="connsiteX33" fmla="*/ 7788383 w 11453504"/>
              <a:gd name="connsiteY33" fmla="*/ 2123658 h 2123658"/>
              <a:gd name="connsiteX34" fmla="*/ 7101172 w 11453504"/>
              <a:gd name="connsiteY34" fmla="*/ 2123658 h 2123658"/>
              <a:gd name="connsiteX35" fmla="*/ 6643032 w 11453504"/>
              <a:gd name="connsiteY35" fmla="*/ 2123658 h 2123658"/>
              <a:gd name="connsiteX36" fmla="*/ 5955822 w 11453504"/>
              <a:gd name="connsiteY36" fmla="*/ 2123658 h 2123658"/>
              <a:gd name="connsiteX37" fmla="*/ 5612217 w 11453504"/>
              <a:gd name="connsiteY37" fmla="*/ 2123658 h 2123658"/>
              <a:gd name="connsiteX38" fmla="*/ 5154077 w 11453504"/>
              <a:gd name="connsiteY38" fmla="*/ 2123658 h 2123658"/>
              <a:gd name="connsiteX39" fmla="*/ 4925007 w 11453504"/>
              <a:gd name="connsiteY39" fmla="*/ 2123658 h 2123658"/>
              <a:gd name="connsiteX40" fmla="*/ 4123261 w 11453504"/>
              <a:gd name="connsiteY40" fmla="*/ 2123658 h 2123658"/>
              <a:gd name="connsiteX41" fmla="*/ 3321516 w 11453504"/>
              <a:gd name="connsiteY41" fmla="*/ 2123658 h 2123658"/>
              <a:gd name="connsiteX42" fmla="*/ 2863376 w 11453504"/>
              <a:gd name="connsiteY42" fmla="*/ 2123658 h 2123658"/>
              <a:gd name="connsiteX43" fmla="*/ 2405236 w 11453504"/>
              <a:gd name="connsiteY43" fmla="*/ 2123658 h 2123658"/>
              <a:gd name="connsiteX44" fmla="*/ 1718026 w 11453504"/>
              <a:gd name="connsiteY44" fmla="*/ 2123658 h 2123658"/>
              <a:gd name="connsiteX45" fmla="*/ 916280 w 11453504"/>
              <a:gd name="connsiteY45" fmla="*/ 2123658 h 2123658"/>
              <a:gd name="connsiteX46" fmla="*/ 0 w 11453504"/>
              <a:gd name="connsiteY46" fmla="*/ 2123658 h 2123658"/>
              <a:gd name="connsiteX47" fmla="*/ 0 w 11453504"/>
              <a:gd name="connsiteY47" fmla="*/ 1656453 h 2123658"/>
              <a:gd name="connsiteX48" fmla="*/ 0 w 11453504"/>
              <a:gd name="connsiteY48" fmla="*/ 1104302 h 2123658"/>
              <a:gd name="connsiteX49" fmla="*/ 0 w 11453504"/>
              <a:gd name="connsiteY49" fmla="*/ 637097 h 2123658"/>
              <a:gd name="connsiteX50" fmla="*/ 0 w 11453504"/>
              <a:gd name="connsiteY50" fmla="*/ 0 h 2123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453504" h="2123658" fill="none" extrusionOk="0">
                <a:moveTo>
                  <a:pt x="0" y="0"/>
                </a:moveTo>
                <a:cubicBezTo>
                  <a:pt x="218797" y="-62285"/>
                  <a:pt x="347224" y="17133"/>
                  <a:pt x="572675" y="0"/>
                </a:cubicBezTo>
                <a:cubicBezTo>
                  <a:pt x="798127" y="-17133"/>
                  <a:pt x="972741" y="13757"/>
                  <a:pt x="1259885" y="0"/>
                </a:cubicBezTo>
                <a:cubicBezTo>
                  <a:pt x="1547029" y="-13757"/>
                  <a:pt x="1508050" y="8372"/>
                  <a:pt x="1718026" y="0"/>
                </a:cubicBezTo>
                <a:cubicBezTo>
                  <a:pt x="1928002" y="-8372"/>
                  <a:pt x="2149645" y="7024"/>
                  <a:pt x="2519771" y="0"/>
                </a:cubicBezTo>
                <a:cubicBezTo>
                  <a:pt x="2889898" y="-7024"/>
                  <a:pt x="3037788" y="33941"/>
                  <a:pt x="3206981" y="0"/>
                </a:cubicBezTo>
                <a:cubicBezTo>
                  <a:pt x="3376174" y="-33941"/>
                  <a:pt x="3471556" y="13730"/>
                  <a:pt x="3550586" y="0"/>
                </a:cubicBezTo>
                <a:cubicBezTo>
                  <a:pt x="3629617" y="-13730"/>
                  <a:pt x="3842900" y="33509"/>
                  <a:pt x="4123261" y="0"/>
                </a:cubicBezTo>
                <a:cubicBezTo>
                  <a:pt x="4403622" y="-33509"/>
                  <a:pt x="4443797" y="24129"/>
                  <a:pt x="4695937" y="0"/>
                </a:cubicBezTo>
                <a:cubicBezTo>
                  <a:pt x="4948077" y="-24129"/>
                  <a:pt x="5112847" y="22140"/>
                  <a:pt x="5383147" y="0"/>
                </a:cubicBezTo>
                <a:cubicBezTo>
                  <a:pt x="5653447" y="-22140"/>
                  <a:pt x="5653003" y="33771"/>
                  <a:pt x="5726752" y="0"/>
                </a:cubicBezTo>
                <a:cubicBezTo>
                  <a:pt x="5800502" y="-33771"/>
                  <a:pt x="5920871" y="15371"/>
                  <a:pt x="6070357" y="0"/>
                </a:cubicBezTo>
                <a:cubicBezTo>
                  <a:pt x="6219843" y="-15371"/>
                  <a:pt x="6338777" y="12428"/>
                  <a:pt x="6413962" y="0"/>
                </a:cubicBezTo>
                <a:cubicBezTo>
                  <a:pt x="6489148" y="-12428"/>
                  <a:pt x="6848300" y="53489"/>
                  <a:pt x="6986637" y="0"/>
                </a:cubicBezTo>
                <a:cubicBezTo>
                  <a:pt x="7124975" y="-53489"/>
                  <a:pt x="7303963" y="29755"/>
                  <a:pt x="7444778" y="0"/>
                </a:cubicBezTo>
                <a:cubicBezTo>
                  <a:pt x="7585593" y="-29755"/>
                  <a:pt x="7785413" y="31868"/>
                  <a:pt x="8017453" y="0"/>
                </a:cubicBezTo>
                <a:cubicBezTo>
                  <a:pt x="8249493" y="-31868"/>
                  <a:pt x="8252756" y="42849"/>
                  <a:pt x="8475593" y="0"/>
                </a:cubicBezTo>
                <a:cubicBezTo>
                  <a:pt x="8698430" y="-42849"/>
                  <a:pt x="8737165" y="9163"/>
                  <a:pt x="8933733" y="0"/>
                </a:cubicBezTo>
                <a:cubicBezTo>
                  <a:pt x="9130301" y="-9163"/>
                  <a:pt x="9075471" y="9297"/>
                  <a:pt x="9162803" y="0"/>
                </a:cubicBezTo>
                <a:cubicBezTo>
                  <a:pt x="9250135" y="-9297"/>
                  <a:pt x="9366518" y="5756"/>
                  <a:pt x="9506408" y="0"/>
                </a:cubicBezTo>
                <a:cubicBezTo>
                  <a:pt x="9646298" y="-5756"/>
                  <a:pt x="9698855" y="41094"/>
                  <a:pt x="9850013" y="0"/>
                </a:cubicBezTo>
                <a:cubicBezTo>
                  <a:pt x="10001172" y="-41094"/>
                  <a:pt x="10379673" y="87138"/>
                  <a:pt x="10651759" y="0"/>
                </a:cubicBezTo>
                <a:cubicBezTo>
                  <a:pt x="10923845" y="-87138"/>
                  <a:pt x="11053694" y="25869"/>
                  <a:pt x="11453504" y="0"/>
                </a:cubicBezTo>
                <a:cubicBezTo>
                  <a:pt x="11471383" y="131406"/>
                  <a:pt x="11404791" y="364629"/>
                  <a:pt x="11453504" y="530915"/>
                </a:cubicBezTo>
                <a:cubicBezTo>
                  <a:pt x="11502217" y="697201"/>
                  <a:pt x="11418837" y="919882"/>
                  <a:pt x="11453504" y="1019356"/>
                </a:cubicBezTo>
                <a:cubicBezTo>
                  <a:pt x="11488171" y="1118830"/>
                  <a:pt x="11403403" y="1380693"/>
                  <a:pt x="11453504" y="1550270"/>
                </a:cubicBezTo>
                <a:cubicBezTo>
                  <a:pt x="11503605" y="1719847"/>
                  <a:pt x="11417709" y="1957722"/>
                  <a:pt x="11453504" y="2123658"/>
                </a:cubicBezTo>
                <a:cubicBezTo>
                  <a:pt x="11362757" y="2130697"/>
                  <a:pt x="11325421" y="2101967"/>
                  <a:pt x="11224434" y="2123658"/>
                </a:cubicBezTo>
                <a:cubicBezTo>
                  <a:pt x="11123447" y="2145349"/>
                  <a:pt x="10789938" y="2084587"/>
                  <a:pt x="10651759" y="2123658"/>
                </a:cubicBezTo>
                <a:cubicBezTo>
                  <a:pt x="10513580" y="2162729"/>
                  <a:pt x="10051592" y="2029833"/>
                  <a:pt x="9850013" y="2123658"/>
                </a:cubicBezTo>
                <a:cubicBezTo>
                  <a:pt x="9648434" y="2217483"/>
                  <a:pt x="9499478" y="2107065"/>
                  <a:pt x="9277338" y="2123658"/>
                </a:cubicBezTo>
                <a:cubicBezTo>
                  <a:pt x="9055199" y="2140251"/>
                  <a:pt x="9121158" y="2109290"/>
                  <a:pt x="9048268" y="2123658"/>
                </a:cubicBezTo>
                <a:cubicBezTo>
                  <a:pt x="8975378" y="2138026"/>
                  <a:pt x="8695954" y="2087365"/>
                  <a:pt x="8475593" y="2123658"/>
                </a:cubicBezTo>
                <a:cubicBezTo>
                  <a:pt x="8255232" y="2159951"/>
                  <a:pt x="8090803" y="2049796"/>
                  <a:pt x="7788383" y="2123658"/>
                </a:cubicBezTo>
                <a:cubicBezTo>
                  <a:pt x="7485963" y="2197520"/>
                  <a:pt x="7260973" y="2089657"/>
                  <a:pt x="7101172" y="2123658"/>
                </a:cubicBezTo>
                <a:cubicBezTo>
                  <a:pt x="6941371" y="2157659"/>
                  <a:pt x="6787036" y="2096928"/>
                  <a:pt x="6643032" y="2123658"/>
                </a:cubicBezTo>
                <a:cubicBezTo>
                  <a:pt x="6499028" y="2150388"/>
                  <a:pt x="6216890" y="2086463"/>
                  <a:pt x="5955822" y="2123658"/>
                </a:cubicBezTo>
                <a:cubicBezTo>
                  <a:pt x="5694754" y="2160853"/>
                  <a:pt x="5689134" y="2089473"/>
                  <a:pt x="5612217" y="2123658"/>
                </a:cubicBezTo>
                <a:cubicBezTo>
                  <a:pt x="5535301" y="2157843"/>
                  <a:pt x="5322596" y="2081735"/>
                  <a:pt x="5154077" y="2123658"/>
                </a:cubicBezTo>
                <a:cubicBezTo>
                  <a:pt x="4985558" y="2165581"/>
                  <a:pt x="4986592" y="2117160"/>
                  <a:pt x="4925007" y="2123658"/>
                </a:cubicBezTo>
                <a:cubicBezTo>
                  <a:pt x="4863422" y="2130156"/>
                  <a:pt x="4430751" y="2056041"/>
                  <a:pt x="4123261" y="2123658"/>
                </a:cubicBezTo>
                <a:cubicBezTo>
                  <a:pt x="3815771" y="2191275"/>
                  <a:pt x="3578450" y="2087970"/>
                  <a:pt x="3321516" y="2123658"/>
                </a:cubicBezTo>
                <a:cubicBezTo>
                  <a:pt x="3064582" y="2159346"/>
                  <a:pt x="3029918" y="2094726"/>
                  <a:pt x="2863376" y="2123658"/>
                </a:cubicBezTo>
                <a:cubicBezTo>
                  <a:pt x="2696834" y="2152590"/>
                  <a:pt x="2549811" y="2089306"/>
                  <a:pt x="2405236" y="2123658"/>
                </a:cubicBezTo>
                <a:cubicBezTo>
                  <a:pt x="2260661" y="2158010"/>
                  <a:pt x="1992369" y="2095124"/>
                  <a:pt x="1718026" y="2123658"/>
                </a:cubicBezTo>
                <a:cubicBezTo>
                  <a:pt x="1443683" y="2152192"/>
                  <a:pt x="1120347" y="2093629"/>
                  <a:pt x="916280" y="2123658"/>
                </a:cubicBezTo>
                <a:cubicBezTo>
                  <a:pt x="712213" y="2153687"/>
                  <a:pt x="209305" y="2051156"/>
                  <a:pt x="0" y="2123658"/>
                </a:cubicBezTo>
                <a:cubicBezTo>
                  <a:pt x="-3077" y="1930206"/>
                  <a:pt x="33129" y="1774395"/>
                  <a:pt x="0" y="1656453"/>
                </a:cubicBezTo>
                <a:cubicBezTo>
                  <a:pt x="-33129" y="1538512"/>
                  <a:pt x="29448" y="1371580"/>
                  <a:pt x="0" y="1104302"/>
                </a:cubicBezTo>
                <a:cubicBezTo>
                  <a:pt x="-29448" y="837024"/>
                  <a:pt x="12310" y="835677"/>
                  <a:pt x="0" y="637097"/>
                </a:cubicBezTo>
                <a:cubicBezTo>
                  <a:pt x="-12310" y="438517"/>
                  <a:pt x="1088" y="224871"/>
                  <a:pt x="0" y="0"/>
                </a:cubicBezTo>
                <a:close/>
              </a:path>
              <a:path w="11453504" h="2123658" stroke="0" extrusionOk="0">
                <a:moveTo>
                  <a:pt x="0" y="0"/>
                </a:moveTo>
                <a:cubicBezTo>
                  <a:pt x="195411" y="-63279"/>
                  <a:pt x="424203" y="56528"/>
                  <a:pt x="572675" y="0"/>
                </a:cubicBezTo>
                <a:cubicBezTo>
                  <a:pt x="721148" y="-56528"/>
                  <a:pt x="971143" y="35361"/>
                  <a:pt x="1259885" y="0"/>
                </a:cubicBezTo>
                <a:cubicBezTo>
                  <a:pt x="1548627" y="-35361"/>
                  <a:pt x="1442137" y="2774"/>
                  <a:pt x="1488956" y="0"/>
                </a:cubicBezTo>
                <a:cubicBezTo>
                  <a:pt x="1535775" y="-2774"/>
                  <a:pt x="1892083" y="40570"/>
                  <a:pt x="2061631" y="0"/>
                </a:cubicBezTo>
                <a:cubicBezTo>
                  <a:pt x="2231179" y="-40570"/>
                  <a:pt x="2401203" y="6231"/>
                  <a:pt x="2519771" y="0"/>
                </a:cubicBezTo>
                <a:cubicBezTo>
                  <a:pt x="2638339" y="-6231"/>
                  <a:pt x="2658084" y="1462"/>
                  <a:pt x="2748841" y="0"/>
                </a:cubicBezTo>
                <a:cubicBezTo>
                  <a:pt x="2839598" y="-1462"/>
                  <a:pt x="2865664" y="12731"/>
                  <a:pt x="2977911" y="0"/>
                </a:cubicBezTo>
                <a:cubicBezTo>
                  <a:pt x="3090158" y="-12731"/>
                  <a:pt x="3121452" y="22193"/>
                  <a:pt x="3206981" y="0"/>
                </a:cubicBezTo>
                <a:cubicBezTo>
                  <a:pt x="3292510" y="-22193"/>
                  <a:pt x="3460072" y="38904"/>
                  <a:pt x="3550586" y="0"/>
                </a:cubicBezTo>
                <a:cubicBezTo>
                  <a:pt x="3641101" y="-38904"/>
                  <a:pt x="3702812" y="7179"/>
                  <a:pt x="3779656" y="0"/>
                </a:cubicBezTo>
                <a:cubicBezTo>
                  <a:pt x="3856500" y="-7179"/>
                  <a:pt x="4106625" y="22418"/>
                  <a:pt x="4352332" y="0"/>
                </a:cubicBezTo>
                <a:cubicBezTo>
                  <a:pt x="4598039" y="-22418"/>
                  <a:pt x="4657614" y="64014"/>
                  <a:pt x="4925007" y="0"/>
                </a:cubicBezTo>
                <a:cubicBezTo>
                  <a:pt x="5192400" y="-64014"/>
                  <a:pt x="5380525" y="38898"/>
                  <a:pt x="5726752" y="0"/>
                </a:cubicBezTo>
                <a:cubicBezTo>
                  <a:pt x="6072980" y="-38898"/>
                  <a:pt x="6155556" y="72505"/>
                  <a:pt x="6528497" y="0"/>
                </a:cubicBezTo>
                <a:cubicBezTo>
                  <a:pt x="6901438" y="-72505"/>
                  <a:pt x="6693094" y="19553"/>
                  <a:pt x="6757567" y="0"/>
                </a:cubicBezTo>
                <a:cubicBezTo>
                  <a:pt x="6822040" y="-19553"/>
                  <a:pt x="7039251" y="10086"/>
                  <a:pt x="7215708" y="0"/>
                </a:cubicBezTo>
                <a:cubicBezTo>
                  <a:pt x="7392165" y="-10086"/>
                  <a:pt x="7463964" y="30560"/>
                  <a:pt x="7673848" y="0"/>
                </a:cubicBezTo>
                <a:cubicBezTo>
                  <a:pt x="7883732" y="-30560"/>
                  <a:pt x="7917838" y="12762"/>
                  <a:pt x="8017453" y="0"/>
                </a:cubicBezTo>
                <a:cubicBezTo>
                  <a:pt x="8117069" y="-12762"/>
                  <a:pt x="8593038" y="93969"/>
                  <a:pt x="8819198" y="0"/>
                </a:cubicBezTo>
                <a:cubicBezTo>
                  <a:pt x="9045358" y="-93969"/>
                  <a:pt x="8979577" y="16186"/>
                  <a:pt x="9048268" y="0"/>
                </a:cubicBezTo>
                <a:cubicBezTo>
                  <a:pt x="9116959" y="-16186"/>
                  <a:pt x="9398732" y="46459"/>
                  <a:pt x="9506408" y="0"/>
                </a:cubicBezTo>
                <a:cubicBezTo>
                  <a:pt x="9614084" y="-46459"/>
                  <a:pt x="9720718" y="35305"/>
                  <a:pt x="9850013" y="0"/>
                </a:cubicBezTo>
                <a:cubicBezTo>
                  <a:pt x="9979308" y="-35305"/>
                  <a:pt x="10329835" y="9952"/>
                  <a:pt x="10537224" y="0"/>
                </a:cubicBezTo>
                <a:cubicBezTo>
                  <a:pt x="10744613" y="-9952"/>
                  <a:pt x="11234018" y="13058"/>
                  <a:pt x="11453504" y="0"/>
                </a:cubicBezTo>
                <a:cubicBezTo>
                  <a:pt x="11471760" y="136158"/>
                  <a:pt x="11451084" y="298277"/>
                  <a:pt x="11453504" y="488441"/>
                </a:cubicBezTo>
                <a:cubicBezTo>
                  <a:pt x="11455924" y="678605"/>
                  <a:pt x="11391621" y="870411"/>
                  <a:pt x="11453504" y="1061829"/>
                </a:cubicBezTo>
                <a:cubicBezTo>
                  <a:pt x="11515387" y="1253247"/>
                  <a:pt x="11448467" y="1332341"/>
                  <a:pt x="11453504" y="1571507"/>
                </a:cubicBezTo>
                <a:cubicBezTo>
                  <a:pt x="11458541" y="1810673"/>
                  <a:pt x="11443995" y="1859690"/>
                  <a:pt x="11453504" y="2123658"/>
                </a:cubicBezTo>
                <a:cubicBezTo>
                  <a:pt x="11333276" y="2155013"/>
                  <a:pt x="11211606" y="2108759"/>
                  <a:pt x="11109899" y="2123658"/>
                </a:cubicBezTo>
                <a:cubicBezTo>
                  <a:pt x="11008192" y="2138557"/>
                  <a:pt x="10576181" y="2089478"/>
                  <a:pt x="10422689" y="2123658"/>
                </a:cubicBezTo>
                <a:cubicBezTo>
                  <a:pt x="10269197" y="2157838"/>
                  <a:pt x="10277669" y="2111455"/>
                  <a:pt x="10193619" y="2123658"/>
                </a:cubicBezTo>
                <a:cubicBezTo>
                  <a:pt x="10109569" y="2135861"/>
                  <a:pt x="9869669" y="2083276"/>
                  <a:pt x="9735478" y="2123658"/>
                </a:cubicBezTo>
                <a:cubicBezTo>
                  <a:pt x="9601287" y="2164040"/>
                  <a:pt x="9501716" y="2123529"/>
                  <a:pt x="9277338" y="2123658"/>
                </a:cubicBezTo>
                <a:cubicBezTo>
                  <a:pt x="9052960" y="2123787"/>
                  <a:pt x="8796191" y="2111750"/>
                  <a:pt x="8590128" y="2123658"/>
                </a:cubicBezTo>
                <a:cubicBezTo>
                  <a:pt x="8384065" y="2135566"/>
                  <a:pt x="8174044" y="2081818"/>
                  <a:pt x="7788383" y="2123658"/>
                </a:cubicBezTo>
                <a:cubicBezTo>
                  <a:pt x="7402723" y="2165498"/>
                  <a:pt x="7667228" y="2113828"/>
                  <a:pt x="7559313" y="2123658"/>
                </a:cubicBezTo>
                <a:cubicBezTo>
                  <a:pt x="7451398" y="2133488"/>
                  <a:pt x="7064350" y="2066239"/>
                  <a:pt x="6872102" y="2123658"/>
                </a:cubicBezTo>
                <a:cubicBezTo>
                  <a:pt x="6679854" y="2181077"/>
                  <a:pt x="6459521" y="2066813"/>
                  <a:pt x="6184892" y="2123658"/>
                </a:cubicBezTo>
                <a:cubicBezTo>
                  <a:pt x="5910263" y="2180503"/>
                  <a:pt x="5828826" y="2096792"/>
                  <a:pt x="5612217" y="2123658"/>
                </a:cubicBezTo>
                <a:cubicBezTo>
                  <a:pt x="5395608" y="2150524"/>
                  <a:pt x="5011292" y="2073660"/>
                  <a:pt x="4810472" y="2123658"/>
                </a:cubicBezTo>
                <a:cubicBezTo>
                  <a:pt x="4609653" y="2173656"/>
                  <a:pt x="4336805" y="2063849"/>
                  <a:pt x="4008726" y="2123658"/>
                </a:cubicBezTo>
                <a:cubicBezTo>
                  <a:pt x="3680647" y="2183467"/>
                  <a:pt x="3482515" y="2063668"/>
                  <a:pt x="3206981" y="2123658"/>
                </a:cubicBezTo>
                <a:cubicBezTo>
                  <a:pt x="2931447" y="2183648"/>
                  <a:pt x="2690449" y="2046760"/>
                  <a:pt x="2519771" y="2123658"/>
                </a:cubicBezTo>
                <a:cubicBezTo>
                  <a:pt x="2349093" y="2200556"/>
                  <a:pt x="2156028" y="2108083"/>
                  <a:pt x="1947096" y="2123658"/>
                </a:cubicBezTo>
                <a:cubicBezTo>
                  <a:pt x="1738165" y="2139233"/>
                  <a:pt x="1454768" y="2085634"/>
                  <a:pt x="1259885" y="2123658"/>
                </a:cubicBezTo>
                <a:cubicBezTo>
                  <a:pt x="1065002" y="2161682"/>
                  <a:pt x="870099" y="2102052"/>
                  <a:pt x="687210" y="2123658"/>
                </a:cubicBezTo>
                <a:cubicBezTo>
                  <a:pt x="504322" y="2145264"/>
                  <a:pt x="258448" y="2043600"/>
                  <a:pt x="0" y="2123658"/>
                </a:cubicBezTo>
                <a:cubicBezTo>
                  <a:pt x="-2527" y="2020389"/>
                  <a:pt x="48251" y="1859538"/>
                  <a:pt x="0" y="1635217"/>
                </a:cubicBezTo>
                <a:cubicBezTo>
                  <a:pt x="-48251" y="1410896"/>
                  <a:pt x="27430" y="1281247"/>
                  <a:pt x="0" y="1125539"/>
                </a:cubicBezTo>
                <a:cubicBezTo>
                  <a:pt x="-27430" y="969831"/>
                  <a:pt x="35416" y="775912"/>
                  <a:pt x="0" y="552151"/>
                </a:cubicBezTo>
                <a:cubicBezTo>
                  <a:pt x="-35416" y="328390"/>
                  <a:pt x="37241" y="206630"/>
                  <a:pt x="0" y="0"/>
                </a:cubicBezTo>
                <a:close/>
              </a:path>
            </a:pathLst>
          </a:custGeom>
          <a:gradFill flip="none" rotWithShape="1">
            <a:gsLst>
              <a:gs pos="0">
                <a:srgbClr val="70391B">
                  <a:shade val="30000"/>
                  <a:satMod val="115000"/>
                </a:srgbClr>
              </a:gs>
              <a:gs pos="50000">
                <a:srgbClr val="70391B">
                  <a:shade val="67500"/>
                  <a:satMod val="115000"/>
                </a:srgbClr>
              </a:gs>
              <a:gs pos="100000">
                <a:srgbClr val="70391B">
                  <a:shade val="100000"/>
                  <a:satMod val="115000"/>
                </a:srgbClr>
              </a:gs>
            </a:gsLst>
            <a:lin ang="16200000" scaled="1"/>
            <a:tileRect/>
          </a:gradFill>
          <a:ln w="57150">
            <a:solidFill>
              <a:schemeClr val="bg1"/>
            </a:solidFill>
            <a:prstDash val="dashDot"/>
            <a:miter lim="800000"/>
            <a:headEnd/>
            <a:tailEnd/>
            <a:extLst>
              <a:ext uri="{C807C97D-BFC1-408E-A445-0C87EB9F89A2}">
                <ask:lineSketchStyleProps xmlns:ask="http://schemas.microsoft.com/office/drawing/2018/sketchyshapes" sd="196326556">
                  <a:prstGeom prst="rect">
                    <a:avLst/>
                  </a:prstGeom>
                  <ask:type>
                    <ask:lineSketchScribble/>
                  </ask:type>
                </ask:lineSketchStyleProps>
              </a:ext>
            </a:extLst>
          </a:ln>
          <a:effectLst/>
        </p:spPr>
        <p:txBody>
          <a:bodyPr wrap="square">
            <a:spAutoFit/>
          </a:bodyPr>
          <a:lstStyle/>
          <a:p>
            <a:pPr algn="ct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Nhi</a:t>
            </a:r>
            <a:r>
              <a:rPr lang="vi-VN"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ệt độ của cơ thể của người khỏe mạnh vào khoảng 37 </a:t>
            </a:r>
            <a:r>
              <a:rPr lang="vi-VN" sz="3600" b="1" baseline="30000"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0</a:t>
            </a:r>
            <a:r>
              <a:rPr lang="vi-VN"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C. Khi nhiệt độ cơ thể cao hơn hoặc thấp hơn mức đó là dấu hiệu cơ thể bị bệnh, cần phải đi khám và chữa bệnh.</a:t>
            </a:r>
            <a:endPar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a:p>
            <a:pPr algn="ctr"/>
            <a:endParaRPr lang="en-US" sz="24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Title 1">
            <a:extLst>
              <a:ext uri="{FF2B5EF4-FFF2-40B4-BE49-F238E27FC236}">
                <a16:creationId xmlns:a16="http://schemas.microsoft.com/office/drawing/2014/main" id="{7B25A2D9-E413-4A56-B892-55BFFB37F835}"/>
              </a:ext>
            </a:extLst>
          </p:cNvPr>
          <p:cNvSpPr txBox="1">
            <a:spLocks/>
          </p:cNvSpPr>
          <p:nvPr/>
        </p:nvSpPr>
        <p:spPr>
          <a:xfrm>
            <a:off x="3422041" y="1460876"/>
            <a:ext cx="5758109" cy="1325563"/>
          </a:xfrm>
          <a:custGeom>
            <a:avLst/>
            <a:gdLst>
              <a:gd name="connsiteX0" fmla="*/ 0 w 5758109"/>
              <a:gd name="connsiteY0" fmla="*/ 0 h 1325563"/>
              <a:gd name="connsiteX1" fmla="*/ 697371 w 5758109"/>
              <a:gd name="connsiteY1" fmla="*/ 0 h 1325563"/>
              <a:gd name="connsiteX2" fmla="*/ 1337161 w 5758109"/>
              <a:gd name="connsiteY2" fmla="*/ 0 h 1325563"/>
              <a:gd name="connsiteX3" fmla="*/ 2092113 w 5758109"/>
              <a:gd name="connsiteY3" fmla="*/ 0 h 1325563"/>
              <a:gd name="connsiteX4" fmla="*/ 2674322 w 5758109"/>
              <a:gd name="connsiteY4" fmla="*/ 0 h 1325563"/>
              <a:gd name="connsiteX5" fmla="*/ 3256531 w 5758109"/>
              <a:gd name="connsiteY5" fmla="*/ 0 h 1325563"/>
              <a:gd name="connsiteX6" fmla="*/ 3896320 w 5758109"/>
              <a:gd name="connsiteY6" fmla="*/ 0 h 1325563"/>
              <a:gd name="connsiteX7" fmla="*/ 4651272 w 5758109"/>
              <a:gd name="connsiteY7" fmla="*/ 0 h 1325563"/>
              <a:gd name="connsiteX8" fmla="*/ 5758109 w 5758109"/>
              <a:gd name="connsiteY8" fmla="*/ 0 h 1325563"/>
              <a:gd name="connsiteX9" fmla="*/ 5758109 w 5758109"/>
              <a:gd name="connsiteY9" fmla="*/ 676037 h 1325563"/>
              <a:gd name="connsiteX10" fmla="*/ 5758109 w 5758109"/>
              <a:gd name="connsiteY10" fmla="*/ 1325563 h 1325563"/>
              <a:gd name="connsiteX11" fmla="*/ 5175900 w 5758109"/>
              <a:gd name="connsiteY11" fmla="*/ 1325563 h 1325563"/>
              <a:gd name="connsiteX12" fmla="*/ 4536110 w 5758109"/>
              <a:gd name="connsiteY12" fmla="*/ 1325563 h 1325563"/>
              <a:gd name="connsiteX13" fmla="*/ 3896320 w 5758109"/>
              <a:gd name="connsiteY13" fmla="*/ 1325563 h 1325563"/>
              <a:gd name="connsiteX14" fmla="*/ 3198949 w 5758109"/>
              <a:gd name="connsiteY14" fmla="*/ 1325563 h 1325563"/>
              <a:gd name="connsiteX15" fmla="*/ 2674322 w 5758109"/>
              <a:gd name="connsiteY15" fmla="*/ 1325563 h 1325563"/>
              <a:gd name="connsiteX16" fmla="*/ 2207275 w 5758109"/>
              <a:gd name="connsiteY16" fmla="*/ 1325563 h 1325563"/>
              <a:gd name="connsiteX17" fmla="*/ 1740228 w 5758109"/>
              <a:gd name="connsiteY17" fmla="*/ 1325563 h 1325563"/>
              <a:gd name="connsiteX18" fmla="*/ 985276 w 5758109"/>
              <a:gd name="connsiteY18" fmla="*/ 1325563 h 1325563"/>
              <a:gd name="connsiteX19" fmla="*/ 0 w 5758109"/>
              <a:gd name="connsiteY19" fmla="*/ 1325563 h 1325563"/>
              <a:gd name="connsiteX20" fmla="*/ 0 w 5758109"/>
              <a:gd name="connsiteY20" fmla="*/ 636270 h 1325563"/>
              <a:gd name="connsiteX21" fmla="*/ 0 w 5758109"/>
              <a:gd name="connsiteY21" fmla="*/ 0 h 1325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758109" h="1325563" fill="none" extrusionOk="0">
                <a:moveTo>
                  <a:pt x="0" y="0"/>
                </a:moveTo>
                <a:cubicBezTo>
                  <a:pt x="339054" y="7536"/>
                  <a:pt x="442334" y="-9087"/>
                  <a:pt x="697371" y="0"/>
                </a:cubicBezTo>
                <a:cubicBezTo>
                  <a:pt x="952408" y="9087"/>
                  <a:pt x="1032699" y="1941"/>
                  <a:pt x="1337161" y="0"/>
                </a:cubicBezTo>
                <a:cubicBezTo>
                  <a:pt x="1641623" y="-1941"/>
                  <a:pt x="1842241" y="34758"/>
                  <a:pt x="2092113" y="0"/>
                </a:cubicBezTo>
                <a:cubicBezTo>
                  <a:pt x="2341985" y="-34758"/>
                  <a:pt x="2443885" y="-1053"/>
                  <a:pt x="2674322" y="0"/>
                </a:cubicBezTo>
                <a:cubicBezTo>
                  <a:pt x="2904759" y="1053"/>
                  <a:pt x="3049202" y="-9883"/>
                  <a:pt x="3256531" y="0"/>
                </a:cubicBezTo>
                <a:cubicBezTo>
                  <a:pt x="3463860" y="9883"/>
                  <a:pt x="3685885" y="-1519"/>
                  <a:pt x="3896320" y="0"/>
                </a:cubicBezTo>
                <a:cubicBezTo>
                  <a:pt x="4106755" y="1519"/>
                  <a:pt x="4379325" y="-22407"/>
                  <a:pt x="4651272" y="0"/>
                </a:cubicBezTo>
                <a:cubicBezTo>
                  <a:pt x="4923219" y="22407"/>
                  <a:pt x="5458719" y="2993"/>
                  <a:pt x="5758109" y="0"/>
                </a:cubicBezTo>
                <a:cubicBezTo>
                  <a:pt x="5744291" y="227169"/>
                  <a:pt x="5732201" y="491155"/>
                  <a:pt x="5758109" y="676037"/>
                </a:cubicBezTo>
                <a:cubicBezTo>
                  <a:pt x="5784017" y="860919"/>
                  <a:pt x="5746114" y="1149734"/>
                  <a:pt x="5758109" y="1325563"/>
                </a:cubicBezTo>
                <a:cubicBezTo>
                  <a:pt x="5562680" y="1318943"/>
                  <a:pt x="5306465" y="1348517"/>
                  <a:pt x="5175900" y="1325563"/>
                </a:cubicBezTo>
                <a:cubicBezTo>
                  <a:pt x="5045335" y="1302609"/>
                  <a:pt x="4846375" y="1305116"/>
                  <a:pt x="4536110" y="1325563"/>
                </a:cubicBezTo>
                <a:cubicBezTo>
                  <a:pt x="4225845" y="1346011"/>
                  <a:pt x="4137941" y="1319367"/>
                  <a:pt x="3896320" y="1325563"/>
                </a:cubicBezTo>
                <a:cubicBezTo>
                  <a:pt x="3654699" y="1331760"/>
                  <a:pt x="3528641" y="1333760"/>
                  <a:pt x="3198949" y="1325563"/>
                </a:cubicBezTo>
                <a:cubicBezTo>
                  <a:pt x="2869257" y="1317366"/>
                  <a:pt x="2817676" y="1342914"/>
                  <a:pt x="2674322" y="1325563"/>
                </a:cubicBezTo>
                <a:cubicBezTo>
                  <a:pt x="2530968" y="1308212"/>
                  <a:pt x="2374073" y="1330986"/>
                  <a:pt x="2207275" y="1325563"/>
                </a:cubicBezTo>
                <a:cubicBezTo>
                  <a:pt x="2040477" y="1320140"/>
                  <a:pt x="1875438" y="1337226"/>
                  <a:pt x="1740228" y="1325563"/>
                </a:cubicBezTo>
                <a:cubicBezTo>
                  <a:pt x="1605018" y="1313900"/>
                  <a:pt x="1149276" y="1322866"/>
                  <a:pt x="985276" y="1325563"/>
                </a:cubicBezTo>
                <a:cubicBezTo>
                  <a:pt x="821276" y="1328260"/>
                  <a:pt x="477102" y="1278066"/>
                  <a:pt x="0" y="1325563"/>
                </a:cubicBezTo>
                <a:cubicBezTo>
                  <a:pt x="-13052" y="1091876"/>
                  <a:pt x="-13087" y="829923"/>
                  <a:pt x="0" y="636270"/>
                </a:cubicBezTo>
                <a:cubicBezTo>
                  <a:pt x="13087" y="442617"/>
                  <a:pt x="2587" y="203834"/>
                  <a:pt x="0" y="0"/>
                </a:cubicBezTo>
                <a:close/>
              </a:path>
              <a:path w="5758109" h="1325563" stroke="0" extrusionOk="0">
                <a:moveTo>
                  <a:pt x="0" y="0"/>
                </a:moveTo>
                <a:cubicBezTo>
                  <a:pt x="148842" y="-17274"/>
                  <a:pt x="537505" y="-22653"/>
                  <a:pt x="697371" y="0"/>
                </a:cubicBezTo>
                <a:cubicBezTo>
                  <a:pt x="857237" y="22653"/>
                  <a:pt x="1205319" y="17951"/>
                  <a:pt x="1452323" y="0"/>
                </a:cubicBezTo>
                <a:cubicBezTo>
                  <a:pt x="1699327" y="-17951"/>
                  <a:pt x="1965250" y="18916"/>
                  <a:pt x="2149694" y="0"/>
                </a:cubicBezTo>
                <a:cubicBezTo>
                  <a:pt x="2334138" y="-18916"/>
                  <a:pt x="2570391" y="8928"/>
                  <a:pt x="2904646" y="0"/>
                </a:cubicBezTo>
                <a:cubicBezTo>
                  <a:pt x="3238901" y="-8928"/>
                  <a:pt x="3345183" y="21682"/>
                  <a:pt x="3602017" y="0"/>
                </a:cubicBezTo>
                <a:cubicBezTo>
                  <a:pt x="3858851" y="-21682"/>
                  <a:pt x="3959381" y="3989"/>
                  <a:pt x="4069064" y="0"/>
                </a:cubicBezTo>
                <a:cubicBezTo>
                  <a:pt x="4178747" y="-3989"/>
                  <a:pt x="4341045" y="15449"/>
                  <a:pt x="4593691" y="0"/>
                </a:cubicBezTo>
                <a:cubicBezTo>
                  <a:pt x="4846337" y="-15449"/>
                  <a:pt x="4862680" y="-14466"/>
                  <a:pt x="5060738" y="0"/>
                </a:cubicBezTo>
                <a:cubicBezTo>
                  <a:pt x="5258796" y="14466"/>
                  <a:pt x="5495074" y="31257"/>
                  <a:pt x="5758109" y="0"/>
                </a:cubicBezTo>
                <a:cubicBezTo>
                  <a:pt x="5782616" y="162407"/>
                  <a:pt x="5756571" y="512658"/>
                  <a:pt x="5758109" y="676037"/>
                </a:cubicBezTo>
                <a:cubicBezTo>
                  <a:pt x="5759647" y="839416"/>
                  <a:pt x="5752175" y="1079767"/>
                  <a:pt x="5758109" y="1325563"/>
                </a:cubicBezTo>
                <a:cubicBezTo>
                  <a:pt x="5472656" y="1298591"/>
                  <a:pt x="5343177" y="1338475"/>
                  <a:pt x="5175900" y="1325563"/>
                </a:cubicBezTo>
                <a:cubicBezTo>
                  <a:pt x="5008623" y="1312651"/>
                  <a:pt x="4584097" y="1311825"/>
                  <a:pt x="4420948" y="1325563"/>
                </a:cubicBezTo>
                <a:cubicBezTo>
                  <a:pt x="4257799" y="1339301"/>
                  <a:pt x="3896809" y="1301498"/>
                  <a:pt x="3665996" y="1325563"/>
                </a:cubicBezTo>
                <a:cubicBezTo>
                  <a:pt x="3435183" y="1349628"/>
                  <a:pt x="3102565" y="1333185"/>
                  <a:pt x="2911044" y="1325563"/>
                </a:cubicBezTo>
                <a:cubicBezTo>
                  <a:pt x="2719523" y="1317941"/>
                  <a:pt x="2392842" y="1288208"/>
                  <a:pt x="2156092" y="1325563"/>
                </a:cubicBezTo>
                <a:cubicBezTo>
                  <a:pt x="1919342" y="1362918"/>
                  <a:pt x="1765357" y="1318880"/>
                  <a:pt x="1631464" y="1325563"/>
                </a:cubicBezTo>
                <a:cubicBezTo>
                  <a:pt x="1497571" y="1332246"/>
                  <a:pt x="1242706" y="1323653"/>
                  <a:pt x="1106837" y="1325563"/>
                </a:cubicBezTo>
                <a:cubicBezTo>
                  <a:pt x="970968" y="1327473"/>
                  <a:pt x="289187" y="1336545"/>
                  <a:pt x="0" y="1325563"/>
                </a:cubicBezTo>
                <a:cubicBezTo>
                  <a:pt x="2465" y="1049745"/>
                  <a:pt x="28283" y="869292"/>
                  <a:pt x="0" y="649526"/>
                </a:cubicBezTo>
                <a:cubicBezTo>
                  <a:pt x="-28283" y="429760"/>
                  <a:pt x="29628" y="147549"/>
                  <a:pt x="0" y="0"/>
                </a:cubicBezTo>
                <a:close/>
              </a:path>
            </a:pathLst>
          </a:custGeom>
          <a:gradFill flip="none" rotWithShape="1">
            <a:gsLst>
              <a:gs pos="2700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lin ang="16200000" scaled="1"/>
            <a:tileRect/>
          </a:gradFill>
          <a:ln w="38100">
            <a:solidFill>
              <a:schemeClr val="tx1"/>
            </a:solidFill>
            <a:prstDash val="sysDot"/>
            <a:extLst>
              <a:ext uri="{C807C97D-BFC1-408E-A445-0C87EB9F89A2}">
                <ask:lineSketchStyleProps xmlns:ask="http://schemas.microsoft.com/office/drawing/2018/sketchyshapes" sd="3221004150">
                  <a:prstGeom prst="rect">
                    <a:avLst/>
                  </a:prstGeom>
                  <ask:type>
                    <ask:lineSketchFreehand/>
                  </ask:type>
                </ask:lineSketchStyleProps>
              </a:ext>
            </a:extLst>
          </a:ln>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bg1">
                    <a:lumMod val="95000"/>
                  </a:schemeClr>
                </a:solidFill>
                <a:latin typeface="KG Broken Vessels Sketch" pitchFamily="2" charset="0"/>
                <a:ea typeface="+mj-ea"/>
                <a:cs typeface="+mj-cs"/>
              </a:defRPr>
            </a:lvl1pPr>
          </a:lstStyle>
          <a:p>
            <a:r>
              <a:rPr lang="en-US" sz="6000">
                <a:solidFill>
                  <a:schemeClr val="accent6">
                    <a:lumMod val="50000"/>
                  </a:schemeClr>
                </a:solidFill>
                <a:latin typeface="#9Slide07 Cadena" panose="02000503000000020004" pitchFamily="2" charset="0"/>
              </a:rPr>
              <a:t>KẾT LUẬN</a:t>
            </a:r>
          </a:p>
        </p:txBody>
      </p:sp>
    </p:spTree>
    <p:extLst>
      <p:ext uri="{BB962C8B-B14F-4D97-AF65-F5344CB8AC3E}">
        <p14:creationId xmlns:p14="http://schemas.microsoft.com/office/powerpoint/2010/main" val="76997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Bottom)">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243BC52-FE11-4160-90BA-48E0DACBA68C}"/>
              </a:ext>
            </a:extLst>
          </p:cNvPr>
          <p:cNvPicPr>
            <a:picLocks noChangeAspect="1"/>
          </p:cNvPicPr>
          <p:nvPr/>
        </p:nvPicPr>
        <p:blipFill>
          <a:blip r:embed="rId2"/>
          <a:stretch>
            <a:fillRect/>
          </a:stretch>
        </p:blipFill>
        <p:spPr>
          <a:xfrm>
            <a:off x="993532" y="2505808"/>
            <a:ext cx="5886592" cy="4352192"/>
          </a:xfrm>
          <a:prstGeom prst="rect">
            <a:avLst/>
          </a:prstGeom>
        </p:spPr>
      </p:pic>
      <p:sp>
        <p:nvSpPr>
          <p:cNvPr id="10" name="Title 3">
            <a:extLst>
              <a:ext uri="{FF2B5EF4-FFF2-40B4-BE49-F238E27FC236}">
                <a16:creationId xmlns:a16="http://schemas.microsoft.com/office/drawing/2014/main" id="{DD2A7A5E-2FBC-4C9B-B0EB-76A100ED1E67}"/>
              </a:ext>
            </a:extLst>
          </p:cNvPr>
          <p:cNvSpPr txBox="1">
            <a:spLocks/>
          </p:cNvSpPr>
          <p:nvPr/>
        </p:nvSpPr>
        <p:spPr>
          <a:xfrm>
            <a:off x="6096000" y="-122089"/>
            <a:ext cx="5886592" cy="5115604"/>
          </a:xfrm>
          <a:custGeom>
            <a:avLst/>
            <a:gdLst>
              <a:gd name="connsiteX0" fmla="*/ -487233 w 5886592"/>
              <a:gd name="connsiteY0" fmla="*/ 3113357 h 5115604"/>
              <a:gd name="connsiteX1" fmla="*/ 88 w 5886592"/>
              <a:gd name="connsiteY1" fmla="*/ 2537984 h 5115604"/>
              <a:gd name="connsiteX2" fmla="*/ 2744803 w 5886592"/>
              <a:gd name="connsiteY2" fmla="*/ 5823 h 5115604"/>
              <a:gd name="connsiteX3" fmla="*/ 5835896 w 5886592"/>
              <a:gd name="connsiteY3" fmla="*/ 2085116 h 5115604"/>
              <a:gd name="connsiteX4" fmla="*/ 3571615 w 5886592"/>
              <a:gd name="connsiteY4" fmla="*/ 5056643 h 5115604"/>
              <a:gd name="connsiteX5" fmla="*/ 205858 w 5886592"/>
              <a:gd name="connsiteY5" fmla="*/ 3497567 h 5115604"/>
              <a:gd name="connsiteX6" fmla="*/ -487233 w 5886592"/>
              <a:gd name="connsiteY6" fmla="*/ 3113357 h 5115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6592" h="5115604" fill="none" extrusionOk="0">
                <a:moveTo>
                  <a:pt x="-487233" y="3113357"/>
                </a:moveTo>
                <a:cubicBezTo>
                  <a:pt x="-310512" y="2841401"/>
                  <a:pt x="-109193" y="2607820"/>
                  <a:pt x="88" y="2537984"/>
                </a:cubicBezTo>
                <a:cubicBezTo>
                  <a:pt x="-143773" y="1427774"/>
                  <a:pt x="1201240" y="50555"/>
                  <a:pt x="2744803" y="5823"/>
                </a:cubicBezTo>
                <a:cubicBezTo>
                  <a:pt x="4266431" y="126309"/>
                  <a:pt x="5717938" y="695031"/>
                  <a:pt x="5835896" y="2085116"/>
                </a:cubicBezTo>
                <a:cubicBezTo>
                  <a:pt x="6168499" y="3438799"/>
                  <a:pt x="5164731" y="4982580"/>
                  <a:pt x="3571615" y="5056643"/>
                </a:cubicBezTo>
                <a:cubicBezTo>
                  <a:pt x="2274026" y="5274137"/>
                  <a:pt x="733586" y="4864271"/>
                  <a:pt x="205858" y="3497567"/>
                </a:cubicBezTo>
                <a:cubicBezTo>
                  <a:pt x="-34439" y="3400537"/>
                  <a:pt x="-140092" y="3279018"/>
                  <a:pt x="-487233" y="3113357"/>
                </a:cubicBezTo>
                <a:close/>
              </a:path>
              <a:path w="5886592" h="5115604" stroke="0" extrusionOk="0">
                <a:moveTo>
                  <a:pt x="-487233" y="3113357"/>
                </a:moveTo>
                <a:cubicBezTo>
                  <a:pt x="-364143" y="2975864"/>
                  <a:pt x="-237099" y="2825397"/>
                  <a:pt x="88" y="2537984"/>
                </a:cubicBezTo>
                <a:cubicBezTo>
                  <a:pt x="-169967" y="1144458"/>
                  <a:pt x="1111145" y="210392"/>
                  <a:pt x="2744803" y="5823"/>
                </a:cubicBezTo>
                <a:cubicBezTo>
                  <a:pt x="4165553" y="77408"/>
                  <a:pt x="5460416" y="894753"/>
                  <a:pt x="5835896" y="2085116"/>
                </a:cubicBezTo>
                <a:cubicBezTo>
                  <a:pt x="5939251" y="3285757"/>
                  <a:pt x="5219893" y="4718258"/>
                  <a:pt x="3571615" y="5056643"/>
                </a:cubicBezTo>
                <a:cubicBezTo>
                  <a:pt x="2224340" y="5345599"/>
                  <a:pt x="694242" y="4453867"/>
                  <a:pt x="205858" y="3497567"/>
                </a:cubicBezTo>
                <a:cubicBezTo>
                  <a:pt x="-113314" y="3393461"/>
                  <a:pt x="-355908" y="3119278"/>
                  <a:pt x="-487233" y="3113357"/>
                </a:cubicBezTo>
                <a:close/>
              </a:path>
            </a:pathLst>
          </a:custGeom>
          <a:solidFill>
            <a:schemeClr val="accent2">
              <a:lumMod val="20000"/>
              <a:lumOff val="80000"/>
            </a:schemeClr>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58277"/>
                      <a:gd name="adj2" fmla="val 10860"/>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outerShdw blurRad="38100" dist="38100" dir="2700000" algn="tl">
                    <a:srgbClr val="000000">
                      <a:alpha val="43137"/>
                    </a:srgbClr>
                  </a:outerShdw>
                </a:effectLst>
                <a:uLnTx/>
                <a:uFillTx/>
                <a:latin typeface="UVF TypoSlabserif" panose="02000403050000020004" pitchFamily="2" charset="0"/>
                <a:ea typeface="+mn-ea"/>
                <a:cs typeface="#9Slide03 Arima Madurai Black" panose="00000A00000000000000" pitchFamily="2" charset="0"/>
              </a:rPr>
              <a:t>Hãy</a:t>
            </a:r>
            <a:r>
              <a:rPr kumimoji="0" lang="en-US" sz="3200" b="1" i="0" u="none" strike="noStrike" kern="1200" cap="none" spc="0" normalizeH="0" noProof="0">
                <a:ln>
                  <a:noFill/>
                </a:ln>
                <a:solidFill>
                  <a:srgbClr val="002060"/>
                </a:solidFill>
                <a:effectLst>
                  <a:outerShdw blurRad="38100" dist="38100" dir="2700000" algn="tl">
                    <a:srgbClr val="000000">
                      <a:alpha val="43137"/>
                    </a:srgbClr>
                  </a:outerShdw>
                </a:effectLst>
                <a:uLnTx/>
                <a:uFillTx/>
                <a:latin typeface="UVF TypoSlabserif" panose="02000403050000020004" pitchFamily="2" charset="0"/>
                <a:ea typeface="+mn-ea"/>
                <a:cs typeface="#9Slide03 Arima Madurai Black" panose="00000A00000000000000" pitchFamily="2" charset="0"/>
              </a:rPr>
              <a:t> cùng xem hôm nay chúng ta đã biết được những điều gì nhé! Nếu trả lời nhanh và chính xác bạn sẽ nhận một vé giảm giá từ quán Coffee của chúng tớ đấy!!!</a:t>
            </a:r>
            <a:endParaRPr kumimoji="0" lang="en-US" sz="3200" b="1" i="0" u="none" strike="noStrike" kern="1200" cap="none" spc="0" normalizeH="0" baseline="0" noProof="0">
              <a:ln>
                <a:noFill/>
              </a:ln>
              <a:solidFill>
                <a:srgbClr val="002060"/>
              </a:solidFill>
              <a:effectLst>
                <a:outerShdw blurRad="38100" dist="38100" dir="2700000" algn="tl">
                  <a:srgbClr val="000000">
                    <a:alpha val="43137"/>
                  </a:srgbClr>
                </a:outerShdw>
              </a:effectLst>
              <a:uLnTx/>
              <a:uFillTx/>
              <a:latin typeface="UVF TypoSlabserif" panose="02000403050000020004" pitchFamily="2" charset="0"/>
              <a:ea typeface="+mn-ea"/>
              <a:cs typeface="#9Slide03 Arima Madurai Black" panose="00000A00000000000000" pitchFamily="2" charset="0"/>
            </a:endParaRPr>
          </a:p>
        </p:txBody>
      </p:sp>
    </p:spTree>
    <p:extLst>
      <p:ext uri="{BB962C8B-B14F-4D97-AF65-F5344CB8AC3E}">
        <p14:creationId xmlns:p14="http://schemas.microsoft.com/office/powerpoint/2010/main" val="92024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Oval 6">
            <a:extLst>
              <a:ext uri="{FF2B5EF4-FFF2-40B4-BE49-F238E27FC236}">
                <a16:creationId xmlns:a16="http://schemas.microsoft.com/office/drawing/2014/main" id="{8E802A57-2BD6-4D43-BC76-5F5B839217C3}"/>
              </a:ext>
            </a:extLst>
          </p:cNvPr>
          <p:cNvSpPr/>
          <p:nvPr/>
        </p:nvSpPr>
        <p:spPr>
          <a:xfrm>
            <a:off x="4648201" y="213300"/>
            <a:ext cx="6695134" cy="2590800"/>
          </a:xfrm>
          <a:custGeom>
            <a:avLst/>
            <a:gdLst>
              <a:gd name="connsiteX0" fmla="*/ 367630 w 6695134"/>
              <a:gd name="connsiteY0" fmla="*/ 2769202 h 2590800"/>
              <a:gd name="connsiteX1" fmla="*/ 593602 w 6695134"/>
              <a:gd name="connsiteY1" fmla="*/ 2456885 h 2590800"/>
              <a:gd name="connsiteX2" fmla="*/ 819574 w 6695134"/>
              <a:gd name="connsiteY2" fmla="*/ 2144568 h 2590800"/>
              <a:gd name="connsiteX3" fmla="*/ 2799392 w 6695134"/>
              <a:gd name="connsiteY3" fmla="*/ 17487 h 2590800"/>
              <a:gd name="connsiteX4" fmla="*/ 5324611 w 6695134"/>
              <a:gd name="connsiteY4" fmla="*/ 250051 h 2590800"/>
              <a:gd name="connsiteX5" fmla="*/ 4149343 w 6695134"/>
              <a:gd name="connsiteY5" fmla="*/ 2553097 h 2590800"/>
              <a:gd name="connsiteX6" fmla="*/ 1825695 w 6695134"/>
              <a:gd name="connsiteY6" fmla="*/ 2449195 h 2590800"/>
              <a:gd name="connsiteX7" fmla="*/ 1339673 w 6695134"/>
              <a:gd name="connsiteY7" fmla="*/ 2555864 h 2590800"/>
              <a:gd name="connsiteX8" fmla="*/ 839071 w 6695134"/>
              <a:gd name="connsiteY8" fmla="*/ 2665733 h 2590800"/>
              <a:gd name="connsiteX9" fmla="*/ 367630 w 6695134"/>
              <a:gd name="connsiteY9" fmla="*/ 2769202 h 259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5134" h="2590800" fill="none" extrusionOk="0">
                <a:moveTo>
                  <a:pt x="367630" y="2769202"/>
                </a:moveTo>
                <a:cubicBezTo>
                  <a:pt x="424391" y="2659676"/>
                  <a:pt x="495878" y="2613216"/>
                  <a:pt x="593602" y="2456885"/>
                </a:cubicBezTo>
                <a:cubicBezTo>
                  <a:pt x="691326" y="2300554"/>
                  <a:pt x="771157" y="2278352"/>
                  <a:pt x="819574" y="2144568"/>
                </a:cubicBezTo>
                <a:cubicBezTo>
                  <a:pt x="-456227" y="1274467"/>
                  <a:pt x="124240" y="-270736"/>
                  <a:pt x="2799392" y="17487"/>
                </a:cubicBezTo>
                <a:cubicBezTo>
                  <a:pt x="3627404" y="-37864"/>
                  <a:pt x="4449552" y="-84850"/>
                  <a:pt x="5324611" y="250051"/>
                </a:cubicBezTo>
                <a:cubicBezTo>
                  <a:pt x="7581137" y="891901"/>
                  <a:pt x="7102451" y="2104219"/>
                  <a:pt x="4149343" y="2553097"/>
                </a:cubicBezTo>
                <a:cubicBezTo>
                  <a:pt x="3254018" y="2648919"/>
                  <a:pt x="2565129" y="2583648"/>
                  <a:pt x="1825695" y="2449195"/>
                </a:cubicBezTo>
                <a:cubicBezTo>
                  <a:pt x="1712951" y="2483895"/>
                  <a:pt x="1483592" y="2501496"/>
                  <a:pt x="1339673" y="2555864"/>
                </a:cubicBezTo>
                <a:cubicBezTo>
                  <a:pt x="1195754" y="2610232"/>
                  <a:pt x="973651" y="2608672"/>
                  <a:pt x="839071" y="2665733"/>
                </a:cubicBezTo>
                <a:cubicBezTo>
                  <a:pt x="704491" y="2722794"/>
                  <a:pt x="595469" y="2690324"/>
                  <a:pt x="367630" y="2769202"/>
                </a:cubicBezTo>
                <a:close/>
              </a:path>
              <a:path w="6695134" h="2590800" stroke="0" extrusionOk="0">
                <a:moveTo>
                  <a:pt x="367630" y="2769202"/>
                </a:moveTo>
                <a:cubicBezTo>
                  <a:pt x="425012" y="2618461"/>
                  <a:pt x="522467" y="2588863"/>
                  <a:pt x="589083" y="2463131"/>
                </a:cubicBezTo>
                <a:cubicBezTo>
                  <a:pt x="655699" y="2337399"/>
                  <a:pt x="777285" y="2230504"/>
                  <a:pt x="819574" y="2144568"/>
                </a:cubicBezTo>
                <a:cubicBezTo>
                  <a:pt x="-925990" y="1151623"/>
                  <a:pt x="-84992" y="265528"/>
                  <a:pt x="2799392" y="17487"/>
                </a:cubicBezTo>
                <a:cubicBezTo>
                  <a:pt x="3518585" y="98173"/>
                  <a:pt x="4683101" y="-130756"/>
                  <a:pt x="5324611" y="250051"/>
                </a:cubicBezTo>
                <a:cubicBezTo>
                  <a:pt x="7656729" y="1191679"/>
                  <a:pt x="6914160" y="2403623"/>
                  <a:pt x="4149343" y="2553097"/>
                </a:cubicBezTo>
                <a:cubicBezTo>
                  <a:pt x="3355311" y="2555289"/>
                  <a:pt x="2494560" y="2522471"/>
                  <a:pt x="1825695" y="2449195"/>
                </a:cubicBezTo>
                <a:cubicBezTo>
                  <a:pt x="1623745" y="2539305"/>
                  <a:pt x="1445402" y="2502346"/>
                  <a:pt x="1354254" y="2552664"/>
                </a:cubicBezTo>
                <a:cubicBezTo>
                  <a:pt x="1263106" y="2602982"/>
                  <a:pt x="1051304" y="2572904"/>
                  <a:pt x="853652" y="2662533"/>
                </a:cubicBezTo>
                <a:cubicBezTo>
                  <a:pt x="656000" y="2752162"/>
                  <a:pt x="555145" y="2672369"/>
                  <a:pt x="367630" y="2769202"/>
                </a:cubicBezTo>
                <a:close/>
              </a:path>
            </a:pathLst>
          </a:custGeom>
          <a:solidFill>
            <a:srgbClr val="7F4F24"/>
          </a:solidFill>
          <a:ln w="28575">
            <a:solidFill>
              <a:schemeClr val="bg1"/>
            </a:solidFill>
            <a:extLst>
              <a:ext uri="{C807C97D-BFC1-408E-A445-0C87EB9F89A2}">
                <ask:lineSketchStyleProps xmlns:ask="http://schemas.microsoft.com/office/drawing/2018/sketchyshapes" sd="2350654749">
                  <a:prstGeom prst="wedgeEllipseCallout">
                    <a:avLst>
                      <a:gd name="adj1" fmla="val -44509"/>
                      <a:gd name="adj2" fmla="val 56886"/>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E1B3076-A183-40F4-B109-D5E71264D35B}"/>
              </a:ext>
            </a:extLst>
          </p:cNvPr>
          <p:cNvSpPr/>
          <p:nvPr/>
        </p:nvSpPr>
        <p:spPr>
          <a:xfrm>
            <a:off x="5390189" y="783061"/>
            <a:ext cx="5324107" cy="1569660"/>
          </a:xfrm>
          <a:prstGeom prst="rect">
            <a:avLst/>
          </a:prstGeom>
        </p:spPr>
        <p:txBody>
          <a:bodyPr wrap="square">
            <a:spAutoFit/>
          </a:bodyPr>
          <a:lstStyle/>
          <a:p>
            <a:pPr algn="ct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Để</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diễn</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tả</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độ</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nóng</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lạnh</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của</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một</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vật</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người</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ta</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sử</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dụng</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nhiệt</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độ</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có</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đơn</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vị</a:t>
            </a:r>
            <a:r>
              <a:rPr lang="en-US" sz="3200" b="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là gì?</a:t>
            </a:r>
            <a:endPar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endParaRPr>
          </a:p>
        </p:txBody>
      </p:sp>
      <p:pic>
        <p:nvPicPr>
          <p:cNvPr id="13" name="Picture 12">
            <a:extLst>
              <a:ext uri="{FF2B5EF4-FFF2-40B4-BE49-F238E27FC236}">
                <a16:creationId xmlns:a16="http://schemas.microsoft.com/office/drawing/2014/main" id="{E27CE1F0-31C8-40A2-8254-AF9E9C73D0D2}"/>
              </a:ext>
            </a:extLst>
          </p:cNvPr>
          <p:cNvPicPr>
            <a:picLocks noChangeAspect="1"/>
          </p:cNvPicPr>
          <p:nvPr/>
        </p:nvPicPr>
        <p:blipFill>
          <a:blip r:embed="rId2"/>
          <a:stretch>
            <a:fillRect/>
          </a:stretch>
        </p:blipFill>
        <p:spPr>
          <a:xfrm>
            <a:off x="71970" y="2804100"/>
            <a:ext cx="5059680" cy="4053900"/>
          </a:xfrm>
          <a:prstGeom prst="rect">
            <a:avLst/>
          </a:prstGeom>
        </p:spPr>
      </p:pic>
      <p:sp>
        <p:nvSpPr>
          <p:cNvPr id="15" name="Title 3">
            <a:extLst>
              <a:ext uri="{FF2B5EF4-FFF2-40B4-BE49-F238E27FC236}">
                <a16:creationId xmlns:a16="http://schemas.microsoft.com/office/drawing/2014/main" id="{7F3DCD55-DBEB-4ED1-B80D-A6CFC5860A86}"/>
              </a:ext>
            </a:extLst>
          </p:cNvPr>
          <p:cNvSpPr txBox="1">
            <a:spLocks/>
          </p:cNvSpPr>
          <p:nvPr/>
        </p:nvSpPr>
        <p:spPr>
          <a:xfrm>
            <a:off x="5131650" y="3988327"/>
            <a:ext cx="5059680" cy="1376279"/>
          </a:xfrm>
          <a:custGeom>
            <a:avLst/>
            <a:gdLst>
              <a:gd name="connsiteX0" fmla="*/ -301608 w 5059680"/>
              <a:gd name="connsiteY0" fmla="*/ 1026567 h 1376279"/>
              <a:gd name="connsiteX1" fmla="*/ 62101 w 5059680"/>
              <a:gd name="connsiteY1" fmla="*/ 839674 h 1376279"/>
              <a:gd name="connsiteX2" fmla="*/ 2465974 w 5059680"/>
              <a:gd name="connsiteY2" fmla="*/ 219 h 1376279"/>
              <a:gd name="connsiteX3" fmla="*/ 4830315 w 5059680"/>
              <a:gd name="connsiteY3" fmla="*/ 401830 h 1376279"/>
              <a:gd name="connsiteX4" fmla="*/ 2637315 w 5059680"/>
              <a:gd name="connsiteY4" fmla="*/ 1375659 h 1376279"/>
              <a:gd name="connsiteX5" fmla="*/ 450483 w 5059680"/>
              <a:gd name="connsiteY5" fmla="*/ 1080094 h 1376279"/>
              <a:gd name="connsiteX6" fmla="*/ -301608 w 5059680"/>
              <a:gd name="connsiteY6" fmla="*/ 1026567 h 1376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59680" h="1376279" fill="none" extrusionOk="0">
                <a:moveTo>
                  <a:pt x="-301608" y="1026567"/>
                </a:moveTo>
                <a:cubicBezTo>
                  <a:pt x="-150935" y="931741"/>
                  <a:pt x="-6965" y="837148"/>
                  <a:pt x="62101" y="839674"/>
                </a:cubicBezTo>
                <a:cubicBezTo>
                  <a:pt x="-333370" y="480680"/>
                  <a:pt x="859489" y="-58020"/>
                  <a:pt x="2465974" y="219"/>
                </a:cubicBezTo>
                <a:cubicBezTo>
                  <a:pt x="3491686" y="73376"/>
                  <a:pt x="4462741" y="111410"/>
                  <a:pt x="4830315" y="401830"/>
                </a:cubicBezTo>
                <a:cubicBezTo>
                  <a:pt x="5741533" y="820639"/>
                  <a:pt x="4471860" y="1587751"/>
                  <a:pt x="2637315" y="1375659"/>
                </a:cubicBezTo>
                <a:cubicBezTo>
                  <a:pt x="1858521" y="1346233"/>
                  <a:pt x="944172" y="1322987"/>
                  <a:pt x="450483" y="1080094"/>
                </a:cubicBezTo>
                <a:cubicBezTo>
                  <a:pt x="254411" y="1014072"/>
                  <a:pt x="-35062" y="988093"/>
                  <a:pt x="-301608" y="1026567"/>
                </a:cubicBezTo>
                <a:close/>
              </a:path>
              <a:path w="5059680" h="1376279" stroke="0" extrusionOk="0">
                <a:moveTo>
                  <a:pt x="-301608" y="1026567"/>
                </a:moveTo>
                <a:cubicBezTo>
                  <a:pt x="-153841" y="968285"/>
                  <a:pt x="-38155" y="921870"/>
                  <a:pt x="62101" y="839674"/>
                </a:cubicBezTo>
                <a:cubicBezTo>
                  <a:pt x="-326909" y="404785"/>
                  <a:pt x="730485" y="175651"/>
                  <a:pt x="2465974" y="219"/>
                </a:cubicBezTo>
                <a:cubicBezTo>
                  <a:pt x="3469567" y="14726"/>
                  <a:pt x="4337267" y="210823"/>
                  <a:pt x="4830315" y="401830"/>
                </a:cubicBezTo>
                <a:cubicBezTo>
                  <a:pt x="5470761" y="757034"/>
                  <a:pt x="4523604" y="1312524"/>
                  <a:pt x="2637315" y="1375659"/>
                </a:cubicBezTo>
                <a:cubicBezTo>
                  <a:pt x="1823981" y="1403837"/>
                  <a:pt x="943498" y="1267606"/>
                  <a:pt x="450483" y="1080094"/>
                </a:cubicBezTo>
                <a:cubicBezTo>
                  <a:pt x="326950" y="1123360"/>
                  <a:pt x="-137349" y="996474"/>
                  <a:pt x="-301608" y="1026567"/>
                </a:cubicBezTo>
                <a:close/>
              </a:path>
            </a:pathLst>
          </a:custGeom>
          <a:solidFill>
            <a:srgbClr val="FDE3E9"/>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55961"/>
                      <a:gd name="adj2" fmla="val 24590"/>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3200" b="1">
                <a:solidFill>
                  <a:srgbClr val="002060"/>
                </a:solidFill>
                <a:effectLst>
                  <a:outerShdw blurRad="38100" dist="38100" dir="2700000" algn="tl">
                    <a:srgbClr val="000000">
                      <a:alpha val="43137"/>
                    </a:srgbClr>
                  </a:outerShdw>
                </a:effectLst>
                <a:latin typeface="UVF TypoSlabserif" panose="02000403050000020004" pitchFamily="2" charset="0"/>
                <a:cs typeface="#9Slide03 Arima Madurai Black" panose="00000A00000000000000" pitchFamily="2" charset="0"/>
              </a:rPr>
              <a:t>Đó chính là đơn vị </a:t>
            </a:r>
            <a:r>
              <a:rPr lang="vi-VN" sz="3200" baseline="30000">
                <a:solidFill>
                  <a:srgbClr val="002060"/>
                </a:solidFill>
                <a:latin typeface="Times New Roman" pitchFamily="18" charset="0"/>
                <a:cs typeface="Times New Roman" pitchFamily="18" charset="0"/>
              </a:rPr>
              <a:t>0</a:t>
            </a:r>
            <a:r>
              <a:rPr lang="vi-VN" sz="3200">
                <a:solidFill>
                  <a:srgbClr val="002060"/>
                </a:solidFill>
                <a:latin typeface="Times New Roman" pitchFamily="18" charset="0"/>
                <a:cs typeface="Times New Roman" pitchFamily="18" charset="0"/>
              </a:rPr>
              <a:t>C</a:t>
            </a:r>
            <a:endParaRPr lang="en-US" sz="3200" b="1">
              <a:solidFill>
                <a:srgbClr val="002060"/>
              </a:solidFill>
              <a:effectLst>
                <a:outerShdw blurRad="38100" dist="38100" dir="2700000" algn="tl">
                  <a:srgbClr val="000000">
                    <a:alpha val="43137"/>
                  </a:srgbClr>
                </a:outerShdw>
              </a:effectLst>
              <a:latin typeface="UVF TypoSlabserif" panose="02000403050000020004" pitchFamily="2" charset="0"/>
              <a:cs typeface="#9Slide03 Arima Madurai Black" panose="00000A00000000000000" pitchFamily="2" charset="0"/>
            </a:endParaRPr>
          </a:p>
        </p:txBody>
      </p:sp>
    </p:spTree>
    <p:extLst>
      <p:ext uri="{BB962C8B-B14F-4D97-AF65-F5344CB8AC3E}">
        <p14:creationId xmlns:p14="http://schemas.microsoft.com/office/powerpoint/2010/main" val="686618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Oval 6">
            <a:extLst>
              <a:ext uri="{FF2B5EF4-FFF2-40B4-BE49-F238E27FC236}">
                <a16:creationId xmlns:a16="http://schemas.microsoft.com/office/drawing/2014/main" id="{8E802A57-2BD6-4D43-BC76-5F5B839217C3}"/>
              </a:ext>
            </a:extLst>
          </p:cNvPr>
          <p:cNvSpPr/>
          <p:nvPr/>
        </p:nvSpPr>
        <p:spPr>
          <a:xfrm>
            <a:off x="1625907" y="221196"/>
            <a:ext cx="6440825" cy="2590800"/>
          </a:xfrm>
          <a:custGeom>
            <a:avLst/>
            <a:gdLst>
              <a:gd name="connsiteX0" fmla="*/ 5748630 w 6440825"/>
              <a:gd name="connsiteY0" fmla="*/ 2753969 h 2590800"/>
              <a:gd name="connsiteX1" fmla="*/ 5352794 w 6440825"/>
              <a:gd name="connsiteY1" fmla="*/ 2665339 h 2590800"/>
              <a:gd name="connsiteX2" fmla="*/ 4969201 w 6440825"/>
              <a:gd name="connsiteY2" fmla="*/ 2579450 h 2590800"/>
              <a:gd name="connsiteX3" fmla="*/ 4524396 w 6440825"/>
              <a:gd name="connsiteY3" fmla="*/ 2479856 h 2590800"/>
              <a:gd name="connsiteX4" fmla="*/ 2285797 w 6440825"/>
              <a:gd name="connsiteY4" fmla="*/ 2535047 h 2590800"/>
              <a:gd name="connsiteX5" fmla="*/ 1466623 w 6440825"/>
              <a:gd name="connsiteY5" fmla="*/ 208940 h 2590800"/>
              <a:gd name="connsiteX6" fmla="*/ 3854778 w 6440825"/>
              <a:gd name="connsiteY6" fmla="*/ 25380 h 2590800"/>
              <a:gd name="connsiteX7" fmla="*/ 5532511 w 6440825"/>
              <a:gd name="connsiteY7" fmla="*/ 2197118 h 2590800"/>
              <a:gd name="connsiteX8" fmla="*/ 5748630 w 6440825"/>
              <a:gd name="connsiteY8" fmla="*/ 2753969 h 259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40825" h="2590800" fill="none" extrusionOk="0">
                <a:moveTo>
                  <a:pt x="5748630" y="2753969"/>
                </a:moveTo>
                <a:cubicBezTo>
                  <a:pt x="5601406" y="2760789"/>
                  <a:pt x="5532143" y="2663405"/>
                  <a:pt x="5352794" y="2665339"/>
                </a:cubicBezTo>
                <a:cubicBezTo>
                  <a:pt x="5173445" y="2667273"/>
                  <a:pt x="5086487" y="2592520"/>
                  <a:pt x="4969201" y="2579450"/>
                </a:cubicBezTo>
                <a:cubicBezTo>
                  <a:pt x="4851915" y="2566380"/>
                  <a:pt x="4679108" y="2471929"/>
                  <a:pt x="4524396" y="2479856"/>
                </a:cubicBezTo>
                <a:cubicBezTo>
                  <a:pt x="4018007" y="2557809"/>
                  <a:pt x="3017639" y="2592642"/>
                  <a:pt x="2285797" y="2535047"/>
                </a:cubicBezTo>
                <a:cubicBezTo>
                  <a:pt x="-477290" y="2219323"/>
                  <a:pt x="-1083929" y="588551"/>
                  <a:pt x="1466623" y="208940"/>
                </a:cubicBezTo>
                <a:cubicBezTo>
                  <a:pt x="2046784" y="-1509"/>
                  <a:pt x="3165485" y="-171236"/>
                  <a:pt x="3854778" y="25380"/>
                </a:cubicBezTo>
                <a:cubicBezTo>
                  <a:pt x="6309442" y="235463"/>
                  <a:pt x="7549600" y="1383148"/>
                  <a:pt x="5532511" y="2197118"/>
                </a:cubicBezTo>
                <a:cubicBezTo>
                  <a:pt x="5621816" y="2301631"/>
                  <a:pt x="5608298" y="2553220"/>
                  <a:pt x="5748630" y="2753969"/>
                </a:cubicBezTo>
                <a:close/>
              </a:path>
              <a:path w="6440825" h="2590800" stroke="0" extrusionOk="0">
                <a:moveTo>
                  <a:pt x="5748630" y="2753969"/>
                </a:moveTo>
                <a:cubicBezTo>
                  <a:pt x="5614081" y="2726591"/>
                  <a:pt x="5528834" y="2664798"/>
                  <a:pt x="5352794" y="2665339"/>
                </a:cubicBezTo>
                <a:cubicBezTo>
                  <a:pt x="5176754" y="2665880"/>
                  <a:pt x="5076448" y="2589670"/>
                  <a:pt x="4932474" y="2571227"/>
                </a:cubicBezTo>
                <a:cubicBezTo>
                  <a:pt x="4788500" y="2552784"/>
                  <a:pt x="4725038" y="2507107"/>
                  <a:pt x="4524396" y="2479856"/>
                </a:cubicBezTo>
                <a:cubicBezTo>
                  <a:pt x="3882312" y="2768398"/>
                  <a:pt x="2882187" y="2750430"/>
                  <a:pt x="2285797" y="2535047"/>
                </a:cubicBezTo>
                <a:cubicBezTo>
                  <a:pt x="-405395" y="2184089"/>
                  <a:pt x="-481922" y="591690"/>
                  <a:pt x="1466623" y="208940"/>
                </a:cubicBezTo>
                <a:cubicBezTo>
                  <a:pt x="2178132" y="-105700"/>
                  <a:pt x="2918095" y="109915"/>
                  <a:pt x="3854778" y="25380"/>
                </a:cubicBezTo>
                <a:cubicBezTo>
                  <a:pt x="6622722" y="279246"/>
                  <a:pt x="7333083" y="1147188"/>
                  <a:pt x="5532511" y="2197118"/>
                </a:cubicBezTo>
                <a:cubicBezTo>
                  <a:pt x="5624833" y="2341969"/>
                  <a:pt x="5660598" y="2583923"/>
                  <a:pt x="5748630" y="2753969"/>
                </a:cubicBezTo>
                <a:close/>
              </a:path>
            </a:pathLst>
          </a:custGeom>
          <a:solidFill>
            <a:srgbClr val="7F4F24"/>
          </a:solidFill>
          <a:ln w="28575">
            <a:solidFill>
              <a:schemeClr val="bg1"/>
            </a:solidFill>
            <a:extLst>
              <a:ext uri="{C807C97D-BFC1-408E-A445-0C87EB9F89A2}">
                <ask:lineSketchStyleProps xmlns:ask="http://schemas.microsoft.com/office/drawing/2018/sketchyshapes" sd="2350654749">
                  <a:prstGeom prst="wedgeEllipseCallout">
                    <a:avLst>
                      <a:gd name="adj1" fmla="val 39253"/>
                      <a:gd name="adj2" fmla="val 56298"/>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E1B3076-A183-40F4-B109-D5E71264D35B}"/>
              </a:ext>
            </a:extLst>
          </p:cNvPr>
          <p:cNvSpPr/>
          <p:nvPr/>
        </p:nvSpPr>
        <p:spPr>
          <a:xfrm>
            <a:off x="2045904" y="977987"/>
            <a:ext cx="5600830" cy="1077218"/>
          </a:xfrm>
          <a:prstGeom prst="rect">
            <a:avLst/>
          </a:prstGeom>
        </p:spPr>
        <p:txBody>
          <a:bodyPr wrap="square">
            <a:spAutoFit/>
          </a:bodyPr>
          <a:lstStyle/>
          <a:p>
            <a:pPr algn="ctr"/>
            <a:r>
              <a:rPr lang="en-US" sz="3200" b="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Muốn đo nhiệt độ của một vật, người ta dùng dụng cụ gì nhỉ?</a:t>
            </a:r>
            <a:endPar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endParaRPr>
          </a:p>
        </p:txBody>
      </p:sp>
      <p:pic>
        <p:nvPicPr>
          <p:cNvPr id="16" name="Picture 15">
            <a:extLst>
              <a:ext uri="{FF2B5EF4-FFF2-40B4-BE49-F238E27FC236}">
                <a16:creationId xmlns:a16="http://schemas.microsoft.com/office/drawing/2014/main" id="{9574CBC3-596C-4468-93A5-6F79E678E0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40" y="4820663"/>
            <a:ext cx="1487993" cy="2011680"/>
          </a:xfrm>
          <a:prstGeom prst="rect">
            <a:avLst/>
          </a:prstGeom>
          <a:effectLst>
            <a:outerShdw blurRad="114300" dist="38100" dir="18900000" algn="bl" rotWithShape="0">
              <a:prstClr val="black">
                <a:alpha val="40000"/>
              </a:prstClr>
            </a:outerShdw>
          </a:effectLst>
        </p:spPr>
      </p:pic>
      <p:pic>
        <p:nvPicPr>
          <p:cNvPr id="13" name="Picture 12">
            <a:extLst>
              <a:ext uri="{FF2B5EF4-FFF2-40B4-BE49-F238E27FC236}">
                <a16:creationId xmlns:a16="http://schemas.microsoft.com/office/drawing/2014/main" id="{E27CE1F0-31C8-40A2-8254-AF9E9C73D0D2}"/>
              </a:ext>
            </a:extLst>
          </p:cNvPr>
          <p:cNvPicPr>
            <a:picLocks noChangeAspect="1"/>
          </p:cNvPicPr>
          <p:nvPr/>
        </p:nvPicPr>
        <p:blipFill>
          <a:blip r:embed="rId3"/>
          <a:stretch>
            <a:fillRect/>
          </a:stretch>
        </p:blipFill>
        <p:spPr>
          <a:xfrm>
            <a:off x="6964680" y="2811996"/>
            <a:ext cx="4998721" cy="4046004"/>
          </a:xfrm>
          <a:prstGeom prst="rect">
            <a:avLst/>
          </a:prstGeom>
        </p:spPr>
      </p:pic>
      <p:sp>
        <p:nvSpPr>
          <p:cNvPr id="15" name="Title 3">
            <a:extLst>
              <a:ext uri="{FF2B5EF4-FFF2-40B4-BE49-F238E27FC236}">
                <a16:creationId xmlns:a16="http://schemas.microsoft.com/office/drawing/2014/main" id="{7F3DCD55-DBEB-4ED1-B80D-A6CFC5860A86}"/>
              </a:ext>
            </a:extLst>
          </p:cNvPr>
          <p:cNvSpPr txBox="1">
            <a:spLocks/>
          </p:cNvSpPr>
          <p:nvPr/>
        </p:nvSpPr>
        <p:spPr>
          <a:xfrm>
            <a:off x="2520295" y="4320076"/>
            <a:ext cx="4200001" cy="1532084"/>
          </a:xfrm>
          <a:custGeom>
            <a:avLst/>
            <a:gdLst>
              <a:gd name="connsiteX0" fmla="*/ 4376317 w 4200001"/>
              <a:gd name="connsiteY0" fmla="*/ 1454530 h 1532084"/>
              <a:gd name="connsiteX1" fmla="*/ 3431131 w 4200001"/>
              <a:gd name="connsiteY1" fmla="*/ 1358528 h 1532084"/>
              <a:gd name="connsiteX2" fmla="*/ 1811543 w 4200001"/>
              <a:gd name="connsiteY2" fmla="*/ 1524822 h 1532084"/>
              <a:gd name="connsiteX3" fmla="*/ 516839 w 4200001"/>
              <a:gd name="connsiteY3" fmla="*/ 262748 h 1532084"/>
              <a:gd name="connsiteX4" fmla="*/ 2296626 w 4200001"/>
              <a:gd name="connsiteY4" fmla="*/ 3365 h 1532084"/>
              <a:gd name="connsiteX5" fmla="*/ 3942647 w 4200001"/>
              <a:gd name="connsiteY5" fmla="*/ 1133487 h 1532084"/>
              <a:gd name="connsiteX6" fmla="*/ 4376317 w 4200001"/>
              <a:gd name="connsiteY6" fmla="*/ 1454530 h 1532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0001" h="1532084" fill="none" extrusionOk="0">
                <a:moveTo>
                  <a:pt x="4376317" y="1454530"/>
                </a:moveTo>
                <a:cubicBezTo>
                  <a:pt x="4152329" y="1423900"/>
                  <a:pt x="3594580" y="1443528"/>
                  <a:pt x="3431131" y="1358528"/>
                </a:cubicBezTo>
                <a:cubicBezTo>
                  <a:pt x="2950120" y="1535224"/>
                  <a:pt x="2375967" y="1458988"/>
                  <a:pt x="1811543" y="1524822"/>
                </a:cubicBezTo>
                <a:cubicBezTo>
                  <a:pt x="175117" y="1542291"/>
                  <a:pt x="-455835" y="630121"/>
                  <a:pt x="516839" y="262748"/>
                </a:cubicBezTo>
                <a:cubicBezTo>
                  <a:pt x="1013954" y="68573"/>
                  <a:pt x="1638016" y="65294"/>
                  <a:pt x="2296626" y="3365"/>
                </a:cubicBezTo>
                <a:cubicBezTo>
                  <a:pt x="3957286" y="-15805"/>
                  <a:pt x="4665073" y="762374"/>
                  <a:pt x="3942647" y="1133487"/>
                </a:cubicBezTo>
                <a:cubicBezTo>
                  <a:pt x="4067709" y="1246731"/>
                  <a:pt x="4257141" y="1324858"/>
                  <a:pt x="4376317" y="1454530"/>
                </a:cubicBezTo>
                <a:close/>
              </a:path>
              <a:path w="4200001" h="1532084" stroke="0" extrusionOk="0">
                <a:moveTo>
                  <a:pt x="4376317" y="1454530"/>
                </a:moveTo>
                <a:cubicBezTo>
                  <a:pt x="4234215" y="1440669"/>
                  <a:pt x="3538387" y="1398296"/>
                  <a:pt x="3431131" y="1358528"/>
                </a:cubicBezTo>
                <a:cubicBezTo>
                  <a:pt x="2910534" y="1473175"/>
                  <a:pt x="2345724" y="1607678"/>
                  <a:pt x="1811543" y="1524822"/>
                </a:cubicBezTo>
                <a:cubicBezTo>
                  <a:pt x="83708" y="1619103"/>
                  <a:pt x="-710234" y="830354"/>
                  <a:pt x="516839" y="262748"/>
                </a:cubicBezTo>
                <a:cubicBezTo>
                  <a:pt x="938249" y="57821"/>
                  <a:pt x="1672627" y="-42477"/>
                  <a:pt x="2296626" y="3365"/>
                </a:cubicBezTo>
                <a:cubicBezTo>
                  <a:pt x="3955454" y="107724"/>
                  <a:pt x="4639807" y="516512"/>
                  <a:pt x="3942647" y="1133487"/>
                </a:cubicBezTo>
                <a:cubicBezTo>
                  <a:pt x="4073842" y="1237554"/>
                  <a:pt x="4301022" y="1414231"/>
                  <a:pt x="4376317" y="1454530"/>
                </a:cubicBezTo>
                <a:close/>
              </a:path>
            </a:pathLst>
          </a:custGeom>
          <a:solidFill>
            <a:srgbClr val="8FAB9D"/>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54198"/>
                      <a:gd name="adj2" fmla="val 44938"/>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r>
              <a:rPr lang="en-US" sz="3600" b="1" noProof="0">
                <a:solidFill>
                  <a:srgbClr val="002060"/>
                </a:solidFill>
                <a:effectLst>
                  <a:outerShdw blurRad="38100" dist="38100" dir="2700000" algn="tl">
                    <a:srgbClr val="000000">
                      <a:alpha val="43137"/>
                    </a:srgbClr>
                  </a:outerShdw>
                </a:effectLst>
                <a:latin typeface="UVF TypoSlabserif" panose="02000403050000020004" pitchFamily="2" charset="0"/>
                <a:cs typeface="#9Slide03 Arima Madurai Black" panose="00000A00000000000000" pitchFamily="2" charset="0"/>
              </a:rPr>
              <a:t>Đó chính là nhiệt kế!</a:t>
            </a:r>
            <a:endParaRPr kumimoji="0" lang="en-US" sz="3600" b="1" i="0" u="none" strike="noStrike" kern="1200" cap="none" spc="0" normalizeH="0" baseline="0" noProof="0">
              <a:ln>
                <a:noFill/>
              </a:ln>
              <a:solidFill>
                <a:srgbClr val="002060"/>
              </a:solidFill>
              <a:effectLst>
                <a:outerShdw blurRad="38100" dist="38100" dir="2700000" algn="tl">
                  <a:srgbClr val="000000">
                    <a:alpha val="43137"/>
                  </a:srgbClr>
                </a:outerShdw>
              </a:effectLst>
              <a:uLnTx/>
              <a:uFillTx/>
              <a:latin typeface="UVF TypoSlabserif" panose="02000403050000020004" pitchFamily="2" charset="0"/>
              <a:cs typeface="#9Slide03 Arima Madurai Black" panose="00000A00000000000000" pitchFamily="2" charset="0"/>
            </a:endParaRPr>
          </a:p>
        </p:txBody>
      </p:sp>
    </p:spTree>
    <p:extLst>
      <p:ext uri="{BB962C8B-B14F-4D97-AF65-F5344CB8AC3E}">
        <p14:creationId xmlns:p14="http://schemas.microsoft.com/office/powerpoint/2010/main" val="1955487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1+#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right)">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Oval 6">
            <a:extLst>
              <a:ext uri="{FF2B5EF4-FFF2-40B4-BE49-F238E27FC236}">
                <a16:creationId xmlns:a16="http://schemas.microsoft.com/office/drawing/2014/main" id="{8E802A57-2BD6-4D43-BC76-5F5B839217C3}"/>
              </a:ext>
            </a:extLst>
          </p:cNvPr>
          <p:cNvSpPr/>
          <p:nvPr/>
        </p:nvSpPr>
        <p:spPr>
          <a:xfrm>
            <a:off x="4648201" y="213300"/>
            <a:ext cx="5059680" cy="2590800"/>
          </a:xfrm>
          <a:custGeom>
            <a:avLst/>
            <a:gdLst>
              <a:gd name="connsiteX0" fmla="*/ 277827 w 5059680"/>
              <a:gd name="connsiteY0" fmla="*/ 2769202 h 2590800"/>
              <a:gd name="connsiteX1" fmla="*/ 445185 w 5059680"/>
              <a:gd name="connsiteY1" fmla="*/ 2463131 h 2590800"/>
              <a:gd name="connsiteX2" fmla="*/ 619373 w 5059680"/>
              <a:gd name="connsiteY2" fmla="*/ 2144568 h 2590800"/>
              <a:gd name="connsiteX3" fmla="*/ 1832591 w 5059680"/>
              <a:gd name="connsiteY3" fmla="*/ 50172 h 2590800"/>
              <a:gd name="connsiteX4" fmla="*/ 4040277 w 5059680"/>
              <a:gd name="connsiteY4" fmla="*/ 256224 h 2590800"/>
              <a:gd name="connsiteX5" fmla="*/ 3522848 w 5059680"/>
              <a:gd name="connsiteY5" fmla="*/ 2486837 h 2590800"/>
              <a:gd name="connsiteX6" fmla="*/ 1379724 w 5059680"/>
              <a:gd name="connsiteY6" fmla="*/ 2449194 h 2590800"/>
              <a:gd name="connsiteX7" fmla="*/ 806738 w 5059680"/>
              <a:gd name="connsiteY7" fmla="*/ 2615598 h 2590800"/>
              <a:gd name="connsiteX8" fmla="*/ 277827 w 5059680"/>
              <a:gd name="connsiteY8" fmla="*/ 2769202 h 259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59680" h="2590800" fill="none" extrusionOk="0">
                <a:moveTo>
                  <a:pt x="277827" y="2769202"/>
                </a:moveTo>
                <a:cubicBezTo>
                  <a:pt x="320379" y="2689550"/>
                  <a:pt x="411180" y="2563725"/>
                  <a:pt x="445185" y="2463131"/>
                </a:cubicBezTo>
                <a:cubicBezTo>
                  <a:pt x="479189" y="2362537"/>
                  <a:pt x="575648" y="2298952"/>
                  <a:pt x="619373" y="2144568"/>
                </a:cubicBezTo>
                <a:cubicBezTo>
                  <a:pt x="-659401" y="1286442"/>
                  <a:pt x="326044" y="143167"/>
                  <a:pt x="1832591" y="50172"/>
                </a:cubicBezTo>
                <a:cubicBezTo>
                  <a:pt x="2428356" y="-163447"/>
                  <a:pt x="3227715" y="-44832"/>
                  <a:pt x="4040277" y="256224"/>
                </a:cubicBezTo>
                <a:cubicBezTo>
                  <a:pt x="5669634" y="743621"/>
                  <a:pt x="5217960" y="2061365"/>
                  <a:pt x="3522848" y="2486837"/>
                </a:cubicBezTo>
                <a:cubicBezTo>
                  <a:pt x="2867001" y="2582595"/>
                  <a:pt x="1974515" y="2813955"/>
                  <a:pt x="1379724" y="2449194"/>
                </a:cubicBezTo>
                <a:cubicBezTo>
                  <a:pt x="1236619" y="2509053"/>
                  <a:pt x="954579" y="2545995"/>
                  <a:pt x="806738" y="2615598"/>
                </a:cubicBezTo>
                <a:cubicBezTo>
                  <a:pt x="658897" y="2685201"/>
                  <a:pt x="463711" y="2713232"/>
                  <a:pt x="277827" y="2769202"/>
                </a:cubicBezTo>
                <a:close/>
              </a:path>
              <a:path w="5059680" h="2590800" stroke="0" extrusionOk="0">
                <a:moveTo>
                  <a:pt x="277827" y="2769202"/>
                </a:moveTo>
                <a:cubicBezTo>
                  <a:pt x="304585" y="2674504"/>
                  <a:pt x="389169" y="2614672"/>
                  <a:pt x="445185" y="2463131"/>
                </a:cubicBezTo>
                <a:cubicBezTo>
                  <a:pt x="501200" y="2311590"/>
                  <a:pt x="570405" y="2275084"/>
                  <a:pt x="619373" y="2144568"/>
                </a:cubicBezTo>
                <a:cubicBezTo>
                  <a:pt x="-621013" y="1218449"/>
                  <a:pt x="-79054" y="347474"/>
                  <a:pt x="1832591" y="50172"/>
                </a:cubicBezTo>
                <a:cubicBezTo>
                  <a:pt x="2474599" y="33621"/>
                  <a:pt x="3478140" y="-130414"/>
                  <a:pt x="4040277" y="256224"/>
                </a:cubicBezTo>
                <a:cubicBezTo>
                  <a:pt x="5637707" y="1090812"/>
                  <a:pt x="5329380" y="2323628"/>
                  <a:pt x="3522848" y="2486837"/>
                </a:cubicBezTo>
                <a:cubicBezTo>
                  <a:pt x="2814951" y="2532698"/>
                  <a:pt x="2034862" y="2605374"/>
                  <a:pt x="1379724" y="2449194"/>
                </a:cubicBezTo>
                <a:cubicBezTo>
                  <a:pt x="1189715" y="2568725"/>
                  <a:pt x="1027666" y="2488740"/>
                  <a:pt x="839794" y="2605998"/>
                </a:cubicBezTo>
                <a:cubicBezTo>
                  <a:pt x="651922" y="2723256"/>
                  <a:pt x="485790" y="2688984"/>
                  <a:pt x="277827" y="2769202"/>
                </a:cubicBezTo>
                <a:close/>
              </a:path>
            </a:pathLst>
          </a:custGeom>
          <a:solidFill>
            <a:srgbClr val="7F4F24"/>
          </a:solidFill>
          <a:ln w="28575">
            <a:solidFill>
              <a:schemeClr val="bg1"/>
            </a:solidFill>
            <a:extLst>
              <a:ext uri="{C807C97D-BFC1-408E-A445-0C87EB9F89A2}">
                <ask:lineSketchStyleProps xmlns:ask="http://schemas.microsoft.com/office/drawing/2018/sketchyshapes" sd="2350654749">
                  <a:prstGeom prst="wedgeEllipseCallout">
                    <a:avLst>
                      <a:gd name="adj1" fmla="val -44509"/>
                      <a:gd name="adj2" fmla="val 56886"/>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E1B3076-A183-40F4-B109-D5E71264D35B}"/>
              </a:ext>
            </a:extLst>
          </p:cNvPr>
          <p:cNvSpPr/>
          <p:nvPr/>
        </p:nvSpPr>
        <p:spPr>
          <a:xfrm>
            <a:off x="5131650" y="970091"/>
            <a:ext cx="4027589" cy="1077218"/>
          </a:xfrm>
          <a:prstGeom prst="rect">
            <a:avLst/>
          </a:prstGeom>
        </p:spPr>
        <p:txBody>
          <a:bodyPr wrap="square">
            <a:spAutoFit/>
          </a:bodyPr>
          <a:lstStyle/>
          <a:p>
            <a:pPr algn="ctr"/>
            <a:r>
              <a:rPr lang="en-US" sz="3200" b="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Hãy kể tên các loại nhiệt kế mà bạn biết?</a:t>
            </a:r>
            <a:endPar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endParaRPr>
          </a:p>
        </p:txBody>
      </p:sp>
      <p:pic>
        <p:nvPicPr>
          <p:cNvPr id="13" name="Picture 12">
            <a:extLst>
              <a:ext uri="{FF2B5EF4-FFF2-40B4-BE49-F238E27FC236}">
                <a16:creationId xmlns:a16="http://schemas.microsoft.com/office/drawing/2014/main" id="{E27CE1F0-31C8-40A2-8254-AF9E9C73D0D2}"/>
              </a:ext>
            </a:extLst>
          </p:cNvPr>
          <p:cNvPicPr>
            <a:picLocks noChangeAspect="1"/>
          </p:cNvPicPr>
          <p:nvPr/>
        </p:nvPicPr>
        <p:blipFill>
          <a:blip r:embed="rId2"/>
          <a:stretch>
            <a:fillRect/>
          </a:stretch>
        </p:blipFill>
        <p:spPr>
          <a:xfrm>
            <a:off x="71970" y="2804100"/>
            <a:ext cx="5059680" cy="4053900"/>
          </a:xfrm>
          <a:prstGeom prst="rect">
            <a:avLst/>
          </a:prstGeom>
        </p:spPr>
      </p:pic>
      <p:sp>
        <p:nvSpPr>
          <p:cNvPr id="15" name="Title 3">
            <a:extLst>
              <a:ext uri="{FF2B5EF4-FFF2-40B4-BE49-F238E27FC236}">
                <a16:creationId xmlns:a16="http://schemas.microsoft.com/office/drawing/2014/main" id="{7F3DCD55-DBEB-4ED1-B80D-A6CFC5860A86}"/>
              </a:ext>
            </a:extLst>
          </p:cNvPr>
          <p:cNvSpPr txBox="1">
            <a:spLocks/>
          </p:cNvSpPr>
          <p:nvPr/>
        </p:nvSpPr>
        <p:spPr>
          <a:xfrm>
            <a:off x="5436180" y="3208078"/>
            <a:ext cx="5150540" cy="3245941"/>
          </a:xfrm>
          <a:custGeom>
            <a:avLst/>
            <a:gdLst>
              <a:gd name="connsiteX0" fmla="*/ -567641 w 5150540"/>
              <a:gd name="connsiteY0" fmla="*/ 2158843 h 3245941"/>
              <a:gd name="connsiteX1" fmla="*/ 6716 w 5150540"/>
              <a:gd name="connsiteY1" fmla="*/ 1740103 h 3245941"/>
              <a:gd name="connsiteX2" fmla="*/ 2397818 w 5150540"/>
              <a:gd name="connsiteY2" fmla="*/ 3857 h 3245941"/>
              <a:gd name="connsiteX3" fmla="*/ 5057163 w 5150540"/>
              <a:gd name="connsiteY3" fmla="*/ 1189897 h 3245941"/>
              <a:gd name="connsiteX4" fmla="*/ 2961730 w 5150540"/>
              <a:gd name="connsiteY4" fmla="*/ 3227563 h 3245941"/>
              <a:gd name="connsiteX5" fmla="*/ 263372 w 5150540"/>
              <a:gd name="connsiteY5" fmla="*/ 2337964 h 3245941"/>
              <a:gd name="connsiteX6" fmla="*/ -567641 w 5150540"/>
              <a:gd name="connsiteY6" fmla="*/ 2158843 h 3245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50540" h="3245941" fill="none" extrusionOk="0">
                <a:moveTo>
                  <a:pt x="-567641" y="2158843"/>
                </a:moveTo>
                <a:cubicBezTo>
                  <a:pt x="-325388" y="2019330"/>
                  <a:pt x="-261184" y="1927346"/>
                  <a:pt x="6716" y="1740103"/>
                </a:cubicBezTo>
                <a:cubicBezTo>
                  <a:pt x="-124450" y="885378"/>
                  <a:pt x="946748" y="-112962"/>
                  <a:pt x="2397818" y="3857"/>
                </a:cubicBezTo>
                <a:cubicBezTo>
                  <a:pt x="3637664" y="65882"/>
                  <a:pt x="4790015" y="402525"/>
                  <a:pt x="5057163" y="1189897"/>
                </a:cubicBezTo>
                <a:cubicBezTo>
                  <a:pt x="5615032" y="2104927"/>
                  <a:pt x="4522659" y="3283047"/>
                  <a:pt x="2961730" y="3227563"/>
                </a:cubicBezTo>
                <a:cubicBezTo>
                  <a:pt x="1986378" y="3273172"/>
                  <a:pt x="758258" y="2990463"/>
                  <a:pt x="263372" y="2337964"/>
                </a:cubicBezTo>
                <a:cubicBezTo>
                  <a:pt x="-29953" y="2222217"/>
                  <a:pt x="-293389" y="2153745"/>
                  <a:pt x="-567641" y="2158843"/>
                </a:cubicBezTo>
                <a:close/>
              </a:path>
              <a:path w="5150540" h="3245941" stroke="0" extrusionOk="0">
                <a:moveTo>
                  <a:pt x="-567641" y="2158843"/>
                </a:moveTo>
                <a:cubicBezTo>
                  <a:pt x="-248564" y="1996368"/>
                  <a:pt x="-120528" y="1899908"/>
                  <a:pt x="6716" y="1740103"/>
                </a:cubicBezTo>
                <a:cubicBezTo>
                  <a:pt x="-307313" y="779621"/>
                  <a:pt x="946774" y="99619"/>
                  <a:pt x="2397818" y="3857"/>
                </a:cubicBezTo>
                <a:cubicBezTo>
                  <a:pt x="3590076" y="19060"/>
                  <a:pt x="4693539" y="477310"/>
                  <a:pt x="5057163" y="1189897"/>
                </a:cubicBezTo>
                <a:cubicBezTo>
                  <a:pt x="5337310" y="2017792"/>
                  <a:pt x="4556633" y="3049873"/>
                  <a:pt x="2961730" y="3227563"/>
                </a:cubicBezTo>
                <a:cubicBezTo>
                  <a:pt x="1905024" y="3352221"/>
                  <a:pt x="727393" y="2817858"/>
                  <a:pt x="263372" y="2337964"/>
                </a:cubicBezTo>
                <a:cubicBezTo>
                  <a:pt x="-75419" y="2305864"/>
                  <a:pt x="-470107" y="2160504"/>
                  <a:pt x="-567641" y="2158843"/>
                </a:cubicBezTo>
                <a:close/>
              </a:path>
            </a:pathLst>
          </a:custGeom>
          <a:solidFill>
            <a:srgbClr val="FDE3E9"/>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61021"/>
                      <a:gd name="adj2" fmla="val 16509"/>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3200" b="1">
                <a:solidFill>
                  <a:srgbClr val="002060"/>
                </a:solidFill>
                <a:effectLst>
                  <a:outerShdw blurRad="38100" dist="38100" dir="2700000" algn="tl">
                    <a:srgbClr val="000000">
                      <a:alpha val="43137"/>
                    </a:srgbClr>
                  </a:outerShdw>
                </a:effectLst>
                <a:latin typeface="UVF TypoSlabserif" panose="02000403050000020004" pitchFamily="2" charset="0"/>
                <a:cs typeface="#9Slide03 Arima Madurai Black" panose="00000A00000000000000" pitchFamily="2" charset="0"/>
              </a:rPr>
              <a:t>Đó chính là: </a:t>
            </a:r>
            <a:r>
              <a:rPr lang="en-US" sz="3200" b="1">
                <a:solidFill>
                  <a:srgbClr val="70391B"/>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Nhiệt kế đo nhiệt độ cơ thể; nhiệt kế đo nhiệt độ không khí.</a:t>
            </a:r>
            <a:endParaRPr lang="en-US" sz="3200" b="1">
              <a:solidFill>
                <a:srgbClr val="002060"/>
              </a:solidFill>
              <a:effectLst>
                <a:outerShdw blurRad="38100" dist="38100" dir="2700000" algn="tl">
                  <a:srgbClr val="000000">
                    <a:alpha val="43137"/>
                  </a:srgbClr>
                </a:outerShdw>
              </a:effectLst>
              <a:latin typeface="UVF TypoSlabserif" panose="02000403050000020004" pitchFamily="2" charset="0"/>
              <a:cs typeface="#9Slide03 Arima Madurai Black" panose="00000A00000000000000" pitchFamily="2" charset="0"/>
            </a:endParaRPr>
          </a:p>
          <a:p>
            <a:pPr lvl="0"/>
            <a:endParaRPr kumimoji="0" lang="en-US" sz="3200" b="1" i="0" u="none" strike="noStrike" kern="1200" cap="none" spc="0" normalizeH="0" baseline="0" noProof="0">
              <a:ln>
                <a:noFill/>
              </a:ln>
              <a:solidFill>
                <a:srgbClr val="002060"/>
              </a:solidFill>
              <a:effectLst>
                <a:outerShdw blurRad="38100" dist="38100" dir="2700000" algn="tl">
                  <a:srgbClr val="000000">
                    <a:alpha val="43137"/>
                  </a:srgbClr>
                </a:outerShdw>
              </a:effectLst>
              <a:uLnTx/>
              <a:uFillTx/>
              <a:latin typeface="UVF TypoSlabserif" panose="02000403050000020004" pitchFamily="2" charset="0"/>
              <a:cs typeface="#9Slide03 Arima Madurai Black" panose="00000A00000000000000" pitchFamily="2" charset="0"/>
            </a:endParaRPr>
          </a:p>
        </p:txBody>
      </p:sp>
    </p:spTree>
    <p:extLst>
      <p:ext uri="{BB962C8B-B14F-4D97-AF65-F5344CB8AC3E}">
        <p14:creationId xmlns:p14="http://schemas.microsoft.com/office/powerpoint/2010/main" val="426473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Oval 6">
            <a:extLst>
              <a:ext uri="{FF2B5EF4-FFF2-40B4-BE49-F238E27FC236}">
                <a16:creationId xmlns:a16="http://schemas.microsoft.com/office/drawing/2014/main" id="{8E802A57-2BD6-4D43-BC76-5F5B839217C3}"/>
              </a:ext>
            </a:extLst>
          </p:cNvPr>
          <p:cNvSpPr/>
          <p:nvPr/>
        </p:nvSpPr>
        <p:spPr>
          <a:xfrm>
            <a:off x="3673219" y="195539"/>
            <a:ext cx="6440825" cy="2590800"/>
          </a:xfrm>
          <a:custGeom>
            <a:avLst/>
            <a:gdLst>
              <a:gd name="connsiteX0" fmla="*/ 5870554 w 6440825"/>
              <a:gd name="connsiteY0" fmla="*/ 2616812 h 2590800"/>
              <a:gd name="connsiteX1" fmla="*/ 5287359 w 6440825"/>
              <a:gd name="connsiteY1" fmla="*/ 2526788 h 2590800"/>
              <a:gd name="connsiteX2" fmla="*/ 4727034 w 6440825"/>
              <a:gd name="connsiteY2" fmla="*/ 2440295 h 2590800"/>
              <a:gd name="connsiteX3" fmla="*/ 2418013 w 6440825"/>
              <a:gd name="connsiteY3" fmla="*/ 2549946 h 2590800"/>
              <a:gd name="connsiteX4" fmla="*/ 1276112 w 6440825"/>
              <a:gd name="connsiteY4" fmla="*/ 262734 h 2590800"/>
              <a:gd name="connsiteX5" fmla="*/ 3771268 w 6440825"/>
              <a:gd name="connsiteY5" fmla="*/ 19092 h 2590800"/>
              <a:gd name="connsiteX6" fmla="*/ 5683550 w 6440825"/>
              <a:gd name="connsiteY6" fmla="*/ 2129906 h 2590800"/>
              <a:gd name="connsiteX7" fmla="*/ 5870554 w 6440825"/>
              <a:gd name="connsiteY7" fmla="*/ 2616812 h 259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40825" h="2590800" fill="none" extrusionOk="0">
                <a:moveTo>
                  <a:pt x="5870554" y="2616812"/>
                </a:moveTo>
                <a:cubicBezTo>
                  <a:pt x="5716857" y="2646077"/>
                  <a:pt x="5496919" y="2546967"/>
                  <a:pt x="5287359" y="2526788"/>
                </a:cubicBezTo>
                <a:cubicBezTo>
                  <a:pt x="5077799" y="2506609"/>
                  <a:pt x="4987962" y="2464624"/>
                  <a:pt x="4727034" y="2440295"/>
                </a:cubicBezTo>
                <a:cubicBezTo>
                  <a:pt x="4209363" y="2576840"/>
                  <a:pt x="3278452" y="2592772"/>
                  <a:pt x="2418013" y="2549946"/>
                </a:cubicBezTo>
                <a:cubicBezTo>
                  <a:pt x="-16993" y="2201920"/>
                  <a:pt x="-822400" y="905241"/>
                  <a:pt x="1276112" y="262734"/>
                </a:cubicBezTo>
                <a:cubicBezTo>
                  <a:pt x="1951208" y="-132258"/>
                  <a:pt x="2734404" y="-37890"/>
                  <a:pt x="3771268" y="19092"/>
                </a:cubicBezTo>
                <a:cubicBezTo>
                  <a:pt x="5940463" y="-53202"/>
                  <a:pt x="7185051" y="1344524"/>
                  <a:pt x="5683550" y="2129906"/>
                </a:cubicBezTo>
                <a:cubicBezTo>
                  <a:pt x="5734847" y="2246919"/>
                  <a:pt x="5754234" y="2427631"/>
                  <a:pt x="5870554" y="2616812"/>
                </a:cubicBezTo>
                <a:close/>
              </a:path>
              <a:path w="6440825" h="2590800" stroke="0" extrusionOk="0">
                <a:moveTo>
                  <a:pt x="5870554" y="2616812"/>
                </a:moveTo>
                <a:cubicBezTo>
                  <a:pt x="5587885" y="2638990"/>
                  <a:pt x="5472698" y="2554256"/>
                  <a:pt x="5310229" y="2530319"/>
                </a:cubicBezTo>
                <a:cubicBezTo>
                  <a:pt x="5147760" y="2506382"/>
                  <a:pt x="4852233" y="2447530"/>
                  <a:pt x="4727034" y="2440295"/>
                </a:cubicBezTo>
                <a:cubicBezTo>
                  <a:pt x="4009375" y="2524575"/>
                  <a:pt x="2982476" y="2687983"/>
                  <a:pt x="2418013" y="2549946"/>
                </a:cubicBezTo>
                <a:cubicBezTo>
                  <a:pt x="-401882" y="2451304"/>
                  <a:pt x="-722412" y="609934"/>
                  <a:pt x="1276112" y="262734"/>
                </a:cubicBezTo>
                <a:cubicBezTo>
                  <a:pt x="2010476" y="216162"/>
                  <a:pt x="2903643" y="205045"/>
                  <a:pt x="3771268" y="19092"/>
                </a:cubicBezTo>
                <a:cubicBezTo>
                  <a:pt x="6149527" y="-222515"/>
                  <a:pt x="7107028" y="1113212"/>
                  <a:pt x="5683550" y="2129906"/>
                </a:cubicBezTo>
                <a:cubicBezTo>
                  <a:pt x="5785162" y="2325990"/>
                  <a:pt x="5806875" y="2510952"/>
                  <a:pt x="5870554" y="2616812"/>
                </a:cubicBezTo>
                <a:close/>
              </a:path>
            </a:pathLst>
          </a:custGeom>
          <a:solidFill>
            <a:srgbClr val="7F4F24"/>
          </a:solidFill>
          <a:ln w="28575">
            <a:solidFill>
              <a:schemeClr val="bg1"/>
            </a:solidFill>
            <a:extLst>
              <a:ext uri="{C807C97D-BFC1-408E-A445-0C87EB9F89A2}">
                <ask:lineSketchStyleProps xmlns:ask="http://schemas.microsoft.com/office/drawing/2018/sketchyshapes" sd="2350654749">
                  <a:prstGeom prst="wedgeEllipseCallout">
                    <a:avLst>
                      <a:gd name="adj1" fmla="val 41146"/>
                      <a:gd name="adj2" fmla="val 51004"/>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E1B3076-A183-40F4-B109-D5E71264D35B}"/>
              </a:ext>
            </a:extLst>
          </p:cNvPr>
          <p:cNvSpPr/>
          <p:nvPr/>
        </p:nvSpPr>
        <p:spPr>
          <a:xfrm>
            <a:off x="3993571" y="706109"/>
            <a:ext cx="5800120" cy="1569660"/>
          </a:xfrm>
          <a:prstGeom prst="rect">
            <a:avLst/>
          </a:prstGeom>
        </p:spPr>
        <p:txBody>
          <a:bodyPr wrap="square">
            <a:spAutoFit/>
          </a:bodyPr>
          <a:lstStyle/>
          <a:p>
            <a:pPr algn="ctr"/>
            <a:r>
              <a:rPr lang="en-US" sz="3200" b="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Nhiệt độ hơi nước đang sôi là bao nhiêu độ, nhiệt độ nước đá đang tan là bao nhiêu độ nhỉ?</a:t>
            </a:r>
            <a:endPar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endParaRPr>
          </a:p>
        </p:txBody>
      </p:sp>
      <p:pic>
        <p:nvPicPr>
          <p:cNvPr id="16" name="Picture 15">
            <a:extLst>
              <a:ext uri="{FF2B5EF4-FFF2-40B4-BE49-F238E27FC236}">
                <a16:creationId xmlns:a16="http://schemas.microsoft.com/office/drawing/2014/main" id="{9574CBC3-596C-4468-93A5-6F79E678E0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40" y="4820663"/>
            <a:ext cx="1487993" cy="2011680"/>
          </a:xfrm>
          <a:prstGeom prst="rect">
            <a:avLst/>
          </a:prstGeom>
          <a:effectLst>
            <a:outerShdw blurRad="114300" dist="38100" dir="18900000" algn="bl" rotWithShape="0">
              <a:prstClr val="black">
                <a:alpha val="40000"/>
              </a:prstClr>
            </a:outerShdw>
          </a:effectLst>
        </p:spPr>
      </p:pic>
      <p:pic>
        <p:nvPicPr>
          <p:cNvPr id="13" name="Picture 12">
            <a:extLst>
              <a:ext uri="{FF2B5EF4-FFF2-40B4-BE49-F238E27FC236}">
                <a16:creationId xmlns:a16="http://schemas.microsoft.com/office/drawing/2014/main" id="{E27CE1F0-31C8-40A2-8254-AF9E9C73D0D2}"/>
              </a:ext>
            </a:extLst>
          </p:cNvPr>
          <p:cNvPicPr>
            <a:picLocks noChangeAspect="1"/>
          </p:cNvPicPr>
          <p:nvPr/>
        </p:nvPicPr>
        <p:blipFill>
          <a:blip r:embed="rId3"/>
          <a:stretch>
            <a:fillRect/>
          </a:stretch>
        </p:blipFill>
        <p:spPr>
          <a:xfrm>
            <a:off x="7614684" y="2786339"/>
            <a:ext cx="4998721" cy="4046004"/>
          </a:xfrm>
          <a:prstGeom prst="rect">
            <a:avLst/>
          </a:prstGeom>
        </p:spPr>
      </p:pic>
      <p:sp>
        <p:nvSpPr>
          <p:cNvPr id="15" name="Title 3">
            <a:extLst>
              <a:ext uri="{FF2B5EF4-FFF2-40B4-BE49-F238E27FC236}">
                <a16:creationId xmlns:a16="http://schemas.microsoft.com/office/drawing/2014/main" id="{7F3DCD55-DBEB-4ED1-B80D-A6CFC5860A86}"/>
              </a:ext>
            </a:extLst>
          </p:cNvPr>
          <p:cNvSpPr txBox="1">
            <a:spLocks/>
          </p:cNvSpPr>
          <p:nvPr/>
        </p:nvSpPr>
        <p:spPr>
          <a:xfrm>
            <a:off x="2477316" y="2786339"/>
            <a:ext cx="4200001" cy="3635454"/>
          </a:xfrm>
          <a:custGeom>
            <a:avLst/>
            <a:gdLst>
              <a:gd name="connsiteX0" fmla="*/ 4924963 w 4200001"/>
              <a:gd name="connsiteY0" fmla="*/ 2016659 h 3635454"/>
              <a:gd name="connsiteX1" fmla="*/ 4122139 w 4200001"/>
              <a:gd name="connsiteY1" fmla="*/ 2308109 h 3635454"/>
              <a:gd name="connsiteX2" fmla="*/ 1819567 w 4200001"/>
              <a:gd name="connsiteY2" fmla="*/ 3619173 h 3635454"/>
              <a:gd name="connsiteX3" fmla="*/ 7043 w 4200001"/>
              <a:gd name="connsiteY3" fmla="*/ 1668982 h 3635454"/>
              <a:gd name="connsiteX4" fmla="*/ 2077222 w 4200001"/>
              <a:gd name="connsiteY4" fmla="*/ 107 h 3635454"/>
              <a:gd name="connsiteX5" fmla="*/ 4187123 w 4200001"/>
              <a:gd name="connsiteY5" fmla="*/ 1616716 h 3635454"/>
              <a:gd name="connsiteX6" fmla="*/ 4924963 w 4200001"/>
              <a:gd name="connsiteY6" fmla="*/ 2016659 h 3635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0001" h="3635454" fill="none" extrusionOk="0">
                <a:moveTo>
                  <a:pt x="4924963" y="2016659"/>
                </a:moveTo>
                <a:cubicBezTo>
                  <a:pt x="4795052" y="2116693"/>
                  <a:pt x="4323197" y="2234265"/>
                  <a:pt x="4122139" y="2308109"/>
                </a:cubicBezTo>
                <a:cubicBezTo>
                  <a:pt x="3792625" y="3249669"/>
                  <a:pt x="2848433" y="3684812"/>
                  <a:pt x="1819567" y="3619173"/>
                </a:cubicBezTo>
                <a:cubicBezTo>
                  <a:pt x="740666" y="3664274"/>
                  <a:pt x="-10761" y="2578425"/>
                  <a:pt x="7043" y="1668982"/>
                </a:cubicBezTo>
                <a:cubicBezTo>
                  <a:pt x="219102" y="714252"/>
                  <a:pt x="996647" y="32473"/>
                  <a:pt x="2077222" y="107"/>
                </a:cubicBezTo>
                <a:cubicBezTo>
                  <a:pt x="3287314" y="-68802"/>
                  <a:pt x="4066829" y="768040"/>
                  <a:pt x="4187123" y="1616716"/>
                </a:cubicBezTo>
                <a:cubicBezTo>
                  <a:pt x="4343818" y="1665219"/>
                  <a:pt x="4700208" y="1971894"/>
                  <a:pt x="4924963" y="2016659"/>
                </a:cubicBezTo>
                <a:close/>
              </a:path>
              <a:path w="4200001" h="3635454" stroke="0" extrusionOk="0">
                <a:moveTo>
                  <a:pt x="4924963" y="2016659"/>
                </a:moveTo>
                <a:cubicBezTo>
                  <a:pt x="4573716" y="2165918"/>
                  <a:pt x="4304374" y="2234750"/>
                  <a:pt x="4122139" y="2308109"/>
                </a:cubicBezTo>
                <a:cubicBezTo>
                  <a:pt x="3671340" y="3129605"/>
                  <a:pt x="2774911" y="3836984"/>
                  <a:pt x="1819567" y="3619173"/>
                </a:cubicBezTo>
                <a:cubicBezTo>
                  <a:pt x="666530" y="3598511"/>
                  <a:pt x="-170652" y="2704650"/>
                  <a:pt x="7043" y="1668982"/>
                </a:cubicBezTo>
                <a:cubicBezTo>
                  <a:pt x="-62565" y="601523"/>
                  <a:pt x="1053820" y="-17936"/>
                  <a:pt x="2077222" y="107"/>
                </a:cubicBezTo>
                <a:cubicBezTo>
                  <a:pt x="3204322" y="6367"/>
                  <a:pt x="4048697" y="592724"/>
                  <a:pt x="4187123" y="1616716"/>
                </a:cubicBezTo>
                <a:cubicBezTo>
                  <a:pt x="4473827" y="1790935"/>
                  <a:pt x="4794289" y="2019392"/>
                  <a:pt x="4924963" y="2016659"/>
                </a:cubicBezTo>
                <a:close/>
              </a:path>
            </a:pathLst>
          </a:custGeom>
          <a:solidFill>
            <a:srgbClr val="8FAB9D"/>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67261"/>
                      <a:gd name="adj2" fmla="val 54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3000" b="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Nhiệt độ hơi nước đang sôi là bao nhiêu độ 100 </a:t>
            </a:r>
            <a:r>
              <a:rPr lang="vi-VN" sz="3000" baseline="30000">
                <a:solidFill>
                  <a:srgbClr val="002060"/>
                </a:solidFill>
                <a:latin typeface="Times New Roman" pitchFamily="18" charset="0"/>
                <a:cs typeface="Times New Roman" pitchFamily="18" charset="0"/>
              </a:rPr>
              <a:t>0</a:t>
            </a:r>
            <a:r>
              <a:rPr lang="vi-VN" sz="3000">
                <a:solidFill>
                  <a:srgbClr val="002060"/>
                </a:solidFill>
                <a:latin typeface="Times New Roman" pitchFamily="18" charset="0"/>
                <a:cs typeface="Times New Roman" pitchFamily="18" charset="0"/>
              </a:rPr>
              <a:t>C</a:t>
            </a:r>
            <a:r>
              <a:rPr lang="en-US" sz="3000" b="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nhiệt độ nước đá đang tan là 0 </a:t>
            </a:r>
            <a:r>
              <a:rPr lang="vi-VN" sz="3000" baseline="30000">
                <a:solidFill>
                  <a:srgbClr val="002060"/>
                </a:solidFill>
                <a:latin typeface="Times New Roman" pitchFamily="18" charset="0"/>
                <a:cs typeface="Times New Roman" pitchFamily="18" charset="0"/>
              </a:rPr>
              <a:t>0</a:t>
            </a:r>
            <a:r>
              <a:rPr lang="vi-VN" sz="3000">
                <a:solidFill>
                  <a:srgbClr val="002060"/>
                </a:solidFill>
                <a:latin typeface="Times New Roman" pitchFamily="18" charset="0"/>
                <a:cs typeface="Times New Roman" pitchFamily="18" charset="0"/>
              </a:rPr>
              <a:t>C</a:t>
            </a:r>
            <a:endParaRPr lang="en-US" sz="30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endParaRPr>
          </a:p>
        </p:txBody>
      </p:sp>
    </p:spTree>
    <p:extLst>
      <p:ext uri="{BB962C8B-B14F-4D97-AF65-F5344CB8AC3E}">
        <p14:creationId xmlns:p14="http://schemas.microsoft.com/office/powerpoint/2010/main" val="4069109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right)">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Tiếng Yeah của Trẻ Con">
            <a:hlinkClick r:id="" action="ppaction://media"/>
            <a:extLst>
              <a:ext uri="{FF2B5EF4-FFF2-40B4-BE49-F238E27FC236}">
                <a16:creationId xmlns:a16="http://schemas.microsoft.com/office/drawing/2014/main" id="{E4D1E53F-EF5E-415B-8B0A-8EE00E1A852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679045" y="517525"/>
            <a:ext cx="1021715" cy="1021715"/>
          </a:xfrm>
          <a:prstGeom prst="rect">
            <a:avLst/>
          </a:prstGeom>
        </p:spPr>
      </p:pic>
      <p:pic>
        <p:nvPicPr>
          <p:cNvPr id="14" name="Picture 13">
            <a:extLst>
              <a:ext uri="{FF2B5EF4-FFF2-40B4-BE49-F238E27FC236}">
                <a16:creationId xmlns:a16="http://schemas.microsoft.com/office/drawing/2014/main" id="{1ED1F0E8-8629-44C2-9740-8BC848DF80E0}"/>
              </a:ext>
            </a:extLst>
          </p:cNvPr>
          <p:cNvPicPr>
            <a:picLocks noChangeAspect="1"/>
          </p:cNvPicPr>
          <p:nvPr/>
        </p:nvPicPr>
        <p:blipFill>
          <a:blip r:embed="rId5"/>
          <a:stretch>
            <a:fillRect/>
          </a:stretch>
        </p:blipFill>
        <p:spPr>
          <a:xfrm>
            <a:off x="1463040" y="-26773"/>
            <a:ext cx="9265920" cy="6858000"/>
          </a:xfrm>
          <a:prstGeom prst="rect">
            <a:avLst/>
          </a:prstGeom>
        </p:spPr>
      </p:pic>
      <p:sp>
        <p:nvSpPr>
          <p:cNvPr id="9" name="Title 3">
            <a:extLst>
              <a:ext uri="{FF2B5EF4-FFF2-40B4-BE49-F238E27FC236}">
                <a16:creationId xmlns:a16="http://schemas.microsoft.com/office/drawing/2014/main" id="{B2B0B394-40B8-4088-8B4C-E66FE4FB1CAC}"/>
              </a:ext>
            </a:extLst>
          </p:cNvPr>
          <p:cNvSpPr txBox="1">
            <a:spLocks/>
          </p:cNvSpPr>
          <p:nvPr/>
        </p:nvSpPr>
        <p:spPr>
          <a:xfrm flipH="1">
            <a:off x="8987620" y="2093663"/>
            <a:ext cx="2960540" cy="1376279"/>
          </a:xfrm>
          <a:custGeom>
            <a:avLst/>
            <a:gdLst>
              <a:gd name="connsiteX0" fmla="*/ 3007228 w 2960540"/>
              <a:gd name="connsiteY0" fmla="*/ 1455911 h 1376279"/>
              <a:gd name="connsiteX1" fmla="*/ 2259318 w 2960540"/>
              <a:gd name="connsiteY1" fmla="*/ 1273269 h 1376279"/>
              <a:gd name="connsiteX2" fmla="*/ 1061605 w 2960540"/>
              <a:gd name="connsiteY2" fmla="*/ 1348182 h 1376279"/>
              <a:gd name="connsiteX3" fmla="*/ 502789 w 2960540"/>
              <a:gd name="connsiteY3" fmla="*/ 171369 h 1376279"/>
              <a:gd name="connsiteX4" fmla="*/ 1771423 w 2960540"/>
              <a:gd name="connsiteY4" fmla="*/ 13442 h 1376279"/>
              <a:gd name="connsiteX5" fmla="*/ 2674102 w 2960540"/>
              <a:gd name="connsiteY5" fmla="*/ 1094996 h 1376279"/>
              <a:gd name="connsiteX6" fmla="*/ 3007228 w 2960540"/>
              <a:gd name="connsiteY6" fmla="*/ 1455911 h 1376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0540" h="1376279" fill="none" extrusionOk="0">
                <a:moveTo>
                  <a:pt x="3007228" y="1455911"/>
                </a:moveTo>
                <a:cubicBezTo>
                  <a:pt x="2813121" y="1407846"/>
                  <a:pt x="2546904" y="1351510"/>
                  <a:pt x="2259318" y="1273269"/>
                </a:cubicBezTo>
                <a:cubicBezTo>
                  <a:pt x="1883467" y="1402223"/>
                  <a:pt x="1453033" y="1325875"/>
                  <a:pt x="1061605" y="1348182"/>
                </a:cubicBezTo>
                <a:cubicBezTo>
                  <a:pt x="-43113" y="1275385"/>
                  <a:pt x="-354951" y="516205"/>
                  <a:pt x="502789" y="171369"/>
                </a:cubicBezTo>
                <a:cubicBezTo>
                  <a:pt x="909538" y="20279"/>
                  <a:pt x="1328842" y="30552"/>
                  <a:pt x="1771423" y="13442"/>
                </a:cubicBezTo>
                <a:cubicBezTo>
                  <a:pt x="2897708" y="82977"/>
                  <a:pt x="3312227" y="800501"/>
                  <a:pt x="2674102" y="1094996"/>
                </a:cubicBezTo>
                <a:cubicBezTo>
                  <a:pt x="2786518" y="1195452"/>
                  <a:pt x="2826991" y="1295930"/>
                  <a:pt x="3007228" y="1455911"/>
                </a:cubicBezTo>
                <a:close/>
              </a:path>
              <a:path w="2960540" h="1376279" stroke="0" extrusionOk="0">
                <a:moveTo>
                  <a:pt x="3007228" y="1455911"/>
                </a:moveTo>
                <a:cubicBezTo>
                  <a:pt x="2785564" y="1346832"/>
                  <a:pt x="2429848" y="1378097"/>
                  <a:pt x="2259318" y="1273269"/>
                </a:cubicBezTo>
                <a:cubicBezTo>
                  <a:pt x="1840166" y="1357700"/>
                  <a:pt x="1414609" y="1463369"/>
                  <a:pt x="1061605" y="1348182"/>
                </a:cubicBezTo>
                <a:cubicBezTo>
                  <a:pt x="-67768" y="1222311"/>
                  <a:pt x="-437876" y="583570"/>
                  <a:pt x="502789" y="171369"/>
                </a:cubicBezTo>
                <a:cubicBezTo>
                  <a:pt x="841828" y="23203"/>
                  <a:pt x="1382065" y="-58113"/>
                  <a:pt x="1771423" y="13442"/>
                </a:cubicBezTo>
                <a:cubicBezTo>
                  <a:pt x="2878325" y="127996"/>
                  <a:pt x="3297255" y="607197"/>
                  <a:pt x="2674102" y="1094996"/>
                </a:cubicBezTo>
                <a:cubicBezTo>
                  <a:pt x="2784053" y="1160937"/>
                  <a:pt x="2955947" y="1354270"/>
                  <a:pt x="3007228" y="1455911"/>
                </a:cubicBezTo>
                <a:close/>
              </a:path>
            </a:pathLst>
          </a:custGeom>
          <a:solidFill>
            <a:srgbClr val="FDE3E9"/>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51577"/>
                      <a:gd name="adj2" fmla="val 55786"/>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3200" b="1">
                <a:solidFill>
                  <a:srgbClr val="002060"/>
                </a:solidFill>
                <a:effectLst>
                  <a:outerShdw blurRad="38100" dist="38100" dir="2700000" algn="tl">
                    <a:srgbClr val="000000">
                      <a:alpha val="43137"/>
                    </a:srgbClr>
                  </a:outerShdw>
                </a:effectLst>
                <a:latin typeface="UVF TypoSlabserif" panose="02000403050000020004" pitchFamily="2" charset="0"/>
                <a:cs typeface="#9Slide03 Arima Madurai Black" panose="00000A00000000000000" pitchFamily="2" charset="0"/>
              </a:rPr>
              <a:t>Tặng bạn nè!!!</a:t>
            </a:r>
          </a:p>
        </p:txBody>
      </p:sp>
      <p:sp>
        <p:nvSpPr>
          <p:cNvPr id="7" name="Title 3">
            <a:extLst>
              <a:ext uri="{FF2B5EF4-FFF2-40B4-BE49-F238E27FC236}">
                <a16:creationId xmlns:a16="http://schemas.microsoft.com/office/drawing/2014/main" id="{0735BC3C-3BA0-42E3-9AF8-573A84118A17}"/>
              </a:ext>
            </a:extLst>
          </p:cNvPr>
          <p:cNvSpPr txBox="1">
            <a:spLocks/>
          </p:cNvSpPr>
          <p:nvPr/>
        </p:nvSpPr>
        <p:spPr>
          <a:xfrm flipH="1">
            <a:off x="379164" y="118213"/>
            <a:ext cx="3609486" cy="1532084"/>
          </a:xfrm>
          <a:custGeom>
            <a:avLst/>
            <a:gdLst>
              <a:gd name="connsiteX0" fmla="*/ -228661 w 3609486"/>
              <a:gd name="connsiteY0" fmla="*/ 1638870 h 1532084"/>
              <a:gd name="connsiteX1" fmla="*/ 314223 w 3609486"/>
              <a:gd name="connsiteY1" fmla="*/ 1197960 h 1532084"/>
              <a:gd name="connsiteX2" fmla="*/ 1525625 w 3609486"/>
              <a:gd name="connsiteY2" fmla="*/ 9218 h 1532084"/>
              <a:gd name="connsiteX3" fmla="*/ 3040032 w 3609486"/>
              <a:gd name="connsiteY3" fmla="*/ 207565 h 1532084"/>
              <a:gd name="connsiteX4" fmla="*/ 2208633 w 3609486"/>
              <a:gd name="connsiteY4" fmla="*/ 1512656 h 1532084"/>
              <a:gd name="connsiteX5" fmla="*/ 803945 w 3609486"/>
              <a:gd name="connsiteY5" fmla="*/ 1403512 h 1532084"/>
              <a:gd name="connsiteX6" fmla="*/ -228661 w 3609486"/>
              <a:gd name="connsiteY6" fmla="*/ 1638870 h 1532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9486" h="1532084" fill="none" extrusionOk="0">
                <a:moveTo>
                  <a:pt x="-228661" y="1638870"/>
                </a:moveTo>
                <a:cubicBezTo>
                  <a:pt x="27845" y="1412250"/>
                  <a:pt x="73119" y="1449832"/>
                  <a:pt x="314223" y="1197960"/>
                </a:cubicBezTo>
                <a:cubicBezTo>
                  <a:pt x="-481236" y="803100"/>
                  <a:pt x="188731" y="-70158"/>
                  <a:pt x="1525625" y="9218"/>
                </a:cubicBezTo>
                <a:cubicBezTo>
                  <a:pt x="2081484" y="9476"/>
                  <a:pt x="2644242" y="38504"/>
                  <a:pt x="3040032" y="207565"/>
                </a:cubicBezTo>
                <a:cubicBezTo>
                  <a:pt x="4109548" y="624504"/>
                  <a:pt x="3630315" y="1458815"/>
                  <a:pt x="2208633" y="1512656"/>
                </a:cubicBezTo>
                <a:cubicBezTo>
                  <a:pt x="1755296" y="1546239"/>
                  <a:pt x="1216573" y="1546515"/>
                  <a:pt x="803945" y="1403512"/>
                </a:cubicBezTo>
                <a:cubicBezTo>
                  <a:pt x="601454" y="1378559"/>
                  <a:pt x="21704" y="1591986"/>
                  <a:pt x="-228661" y="1638870"/>
                </a:cubicBezTo>
                <a:close/>
              </a:path>
              <a:path w="3609486" h="1532084" stroke="0" extrusionOk="0">
                <a:moveTo>
                  <a:pt x="-228661" y="1638870"/>
                </a:moveTo>
                <a:cubicBezTo>
                  <a:pt x="-48239" y="1563819"/>
                  <a:pt x="273837" y="1293943"/>
                  <a:pt x="314223" y="1197960"/>
                </a:cubicBezTo>
                <a:cubicBezTo>
                  <a:pt x="-449665" y="728171"/>
                  <a:pt x="111711" y="218180"/>
                  <a:pt x="1525625" y="9218"/>
                </a:cubicBezTo>
                <a:cubicBezTo>
                  <a:pt x="2043784" y="47954"/>
                  <a:pt x="2610028" y="66046"/>
                  <a:pt x="3040032" y="207565"/>
                </a:cubicBezTo>
                <a:cubicBezTo>
                  <a:pt x="4071297" y="609175"/>
                  <a:pt x="3773542" y="1302577"/>
                  <a:pt x="2208633" y="1512656"/>
                </a:cubicBezTo>
                <a:cubicBezTo>
                  <a:pt x="1795860" y="1583741"/>
                  <a:pt x="1202038" y="1445712"/>
                  <a:pt x="803945" y="1403512"/>
                </a:cubicBezTo>
                <a:cubicBezTo>
                  <a:pt x="432376" y="1403084"/>
                  <a:pt x="-98141" y="1612267"/>
                  <a:pt x="-228661" y="1638870"/>
                </a:cubicBezTo>
                <a:close/>
              </a:path>
            </a:pathLst>
          </a:custGeom>
          <a:solidFill>
            <a:srgbClr val="FDE3E9"/>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56335"/>
                      <a:gd name="adj2" fmla="val 56970"/>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3600" b="1">
                <a:solidFill>
                  <a:srgbClr val="002060"/>
                </a:solidFill>
                <a:effectLst>
                  <a:outerShdw blurRad="38100" dist="38100" dir="2700000" algn="tl">
                    <a:srgbClr val="000000">
                      <a:alpha val="43137"/>
                    </a:srgbClr>
                  </a:outerShdw>
                </a:effectLst>
                <a:latin typeface="UVF TypoSlabserif" panose="02000403050000020004" pitchFamily="2" charset="0"/>
                <a:cs typeface="#9Slide03 Arima Madurai Black" panose="00000A00000000000000" pitchFamily="2" charset="0"/>
              </a:rPr>
              <a:t>Bạn giỏi lắm!</a:t>
            </a:r>
          </a:p>
        </p:txBody>
      </p:sp>
      <p:pic>
        <p:nvPicPr>
          <p:cNvPr id="6" name="Picture 5">
            <a:extLst>
              <a:ext uri="{FF2B5EF4-FFF2-40B4-BE49-F238E27FC236}">
                <a16:creationId xmlns:a16="http://schemas.microsoft.com/office/drawing/2014/main" id="{F50678B6-3DD1-4791-BF07-041F6649A469}"/>
              </a:ext>
            </a:extLst>
          </p:cNvPr>
          <p:cNvPicPr>
            <a:picLocks noChangeAspect="1"/>
          </p:cNvPicPr>
          <p:nvPr/>
        </p:nvPicPr>
        <p:blipFill>
          <a:blip r:embed="rId6"/>
          <a:stretch>
            <a:fillRect/>
          </a:stretch>
        </p:blipFill>
        <p:spPr>
          <a:xfrm>
            <a:off x="8582514" y="26773"/>
            <a:ext cx="3609486" cy="2003218"/>
          </a:xfrm>
          <a:prstGeom prst="rect">
            <a:avLst/>
          </a:prstGeom>
        </p:spPr>
      </p:pic>
    </p:spTree>
    <p:extLst>
      <p:ext uri="{BB962C8B-B14F-4D97-AF65-F5344CB8AC3E}">
        <p14:creationId xmlns:p14="http://schemas.microsoft.com/office/powerpoint/2010/main" val="300752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414" fill="hold"/>
                                        <p:tgtEl>
                                          <p:spTgt spid="4"/>
                                        </p:tgtEl>
                                      </p:cBhvr>
                                    </p:cmd>
                                  </p:childTnLst>
                                </p:cTn>
                              </p:par>
                              <p:par>
                                <p:cTn id="7" presetID="22" presetClass="entr" presetSubtype="2"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wipe(right)">
                                      <p:cBhvr>
                                        <p:cTn id="9" dur="500"/>
                                        <p:tgtEl>
                                          <p:spTgt spid="7"/>
                                        </p:tgtEl>
                                      </p:cBhvr>
                                    </p:animEffect>
                                  </p:childTnLst>
                                </p:cTn>
                              </p:par>
                              <p:par>
                                <p:cTn id="10" presetID="22" presetClass="entr" presetSubtype="2"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right)">
                                      <p:cBhvr>
                                        <p:cTn id="12" dur="500"/>
                                        <p:tgtEl>
                                          <p:spTgt spid="9"/>
                                        </p:tgtEl>
                                      </p:cBhvr>
                                    </p:animEffect>
                                  </p:childTnLst>
                                </p:cTn>
                              </p:par>
                              <p:par>
                                <p:cTn id="13" presetID="2" presetClass="entr" presetSubtype="2"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1+#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4"/>
                </p:tgtEl>
              </p:cMediaNode>
            </p:audio>
          </p:childTnLst>
        </p:cTn>
      </p:par>
    </p:tnLst>
    <p:bldLst>
      <p:bldP spid="9" grpId="0" animBg="1"/>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5F0D14D-CBD0-4E65-A315-8D21E1BE5ECC}"/>
              </a:ext>
            </a:extLst>
          </p:cNvPr>
          <p:cNvGrpSpPr/>
          <p:nvPr/>
        </p:nvGrpSpPr>
        <p:grpSpPr>
          <a:xfrm>
            <a:off x="2677886" y="0"/>
            <a:ext cx="1733869" cy="6858000"/>
            <a:chOff x="0" y="0"/>
            <a:chExt cx="1763486" cy="7053944"/>
          </a:xfrm>
          <a:solidFill>
            <a:srgbClr val="D0B998">
              <a:alpha val="20000"/>
            </a:srgbClr>
          </a:solidFill>
        </p:grpSpPr>
        <p:sp>
          <p:nvSpPr>
            <p:cNvPr id="5" name="Diamond 4">
              <a:extLst>
                <a:ext uri="{FF2B5EF4-FFF2-40B4-BE49-F238E27FC236}">
                  <a16:creationId xmlns:a16="http://schemas.microsoft.com/office/drawing/2014/main" id="{1CF525DF-6E45-41BF-9C79-DC84A5326D26}"/>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id="{F797473C-E658-47DE-B7D8-A6C2FD397467}"/>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iamond 6">
              <a:extLst>
                <a:ext uri="{FF2B5EF4-FFF2-40B4-BE49-F238E27FC236}">
                  <a16:creationId xmlns:a16="http://schemas.microsoft.com/office/drawing/2014/main" id="{5DBD0819-537F-4583-8705-51BC159F8394}"/>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46095371-BE99-4FFF-9555-8CBB146EB29F}"/>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B96DA392-DAB8-4132-B8D3-E003018D485D}"/>
              </a:ext>
            </a:extLst>
          </p:cNvPr>
          <p:cNvGrpSpPr/>
          <p:nvPr/>
        </p:nvGrpSpPr>
        <p:grpSpPr>
          <a:xfrm>
            <a:off x="4504946" y="0"/>
            <a:ext cx="1733869" cy="6858000"/>
            <a:chOff x="0" y="0"/>
            <a:chExt cx="1763486" cy="7053944"/>
          </a:xfrm>
          <a:solidFill>
            <a:srgbClr val="D0B998">
              <a:alpha val="20000"/>
            </a:srgbClr>
          </a:solidFill>
        </p:grpSpPr>
        <p:sp>
          <p:nvSpPr>
            <p:cNvPr id="10" name="Diamond 9">
              <a:extLst>
                <a:ext uri="{FF2B5EF4-FFF2-40B4-BE49-F238E27FC236}">
                  <a16:creationId xmlns:a16="http://schemas.microsoft.com/office/drawing/2014/main" id="{9425E4D2-20B1-4F2F-BFD3-66FDACD1C7A8}"/>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8C92E44E-096D-4454-9F27-CF3841DD824F}"/>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7C1CB120-0027-41A6-8B52-1854503DDC61}"/>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C1670CC8-0A46-475E-A05A-8555B37B270F}"/>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1" name="Picture 40">
            <a:extLst>
              <a:ext uri="{FF2B5EF4-FFF2-40B4-BE49-F238E27FC236}">
                <a16:creationId xmlns:a16="http://schemas.microsoft.com/office/drawing/2014/main" id="{7E376D66-1F55-455C-90F3-0B868C33DF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5857187">
            <a:off x="3025844" y="-198040"/>
            <a:ext cx="422297" cy="930323"/>
          </a:xfrm>
          <a:prstGeom prst="rect">
            <a:avLst/>
          </a:prstGeom>
        </p:spPr>
      </p:pic>
      <p:grpSp>
        <p:nvGrpSpPr>
          <p:cNvPr id="46" name="Group 45">
            <a:extLst>
              <a:ext uri="{FF2B5EF4-FFF2-40B4-BE49-F238E27FC236}">
                <a16:creationId xmlns:a16="http://schemas.microsoft.com/office/drawing/2014/main" id="{6D0F8D85-A6C7-42D9-93A0-7AABFF1D9DE4}"/>
              </a:ext>
            </a:extLst>
          </p:cNvPr>
          <p:cNvGrpSpPr/>
          <p:nvPr/>
        </p:nvGrpSpPr>
        <p:grpSpPr>
          <a:xfrm>
            <a:off x="5371880" y="0"/>
            <a:ext cx="1733869" cy="6858000"/>
            <a:chOff x="0" y="0"/>
            <a:chExt cx="1763486" cy="7053944"/>
          </a:xfrm>
          <a:solidFill>
            <a:srgbClr val="D0B998">
              <a:alpha val="20000"/>
            </a:srgbClr>
          </a:solidFill>
        </p:grpSpPr>
        <p:sp>
          <p:nvSpPr>
            <p:cNvPr id="47" name="Diamond 46">
              <a:extLst>
                <a:ext uri="{FF2B5EF4-FFF2-40B4-BE49-F238E27FC236}">
                  <a16:creationId xmlns:a16="http://schemas.microsoft.com/office/drawing/2014/main" id="{AB1252DB-2BF7-47D4-8C7C-71D2AAA0ADF9}"/>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Diamond 47">
              <a:extLst>
                <a:ext uri="{FF2B5EF4-FFF2-40B4-BE49-F238E27FC236}">
                  <a16:creationId xmlns:a16="http://schemas.microsoft.com/office/drawing/2014/main" id="{E48E6F27-6866-4E82-9946-DC343BD13C23}"/>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Diamond 48">
              <a:extLst>
                <a:ext uri="{FF2B5EF4-FFF2-40B4-BE49-F238E27FC236}">
                  <a16:creationId xmlns:a16="http://schemas.microsoft.com/office/drawing/2014/main" id="{BBE768CC-EED3-44FE-8B2E-5FC7C7C37B25}"/>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Diamond 49">
              <a:extLst>
                <a:ext uri="{FF2B5EF4-FFF2-40B4-BE49-F238E27FC236}">
                  <a16:creationId xmlns:a16="http://schemas.microsoft.com/office/drawing/2014/main" id="{22A79B81-4640-4EB4-AA97-ECF1E7FF9AFD}"/>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a:extLst>
              <a:ext uri="{FF2B5EF4-FFF2-40B4-BE49-F238E27FC236}">
                <a16:creationId xmlns:a16="http://schemas.microsoft.com/office/drawing/2014/main" id="{F4139B10-9C2C-4ADE-82A3-0CE97AA19EB5}"/>
              </a:ext>
            </a:extLst>
          </p:cNvPr>
          <p:cNvGrpSpPr/>
          <p:nvPr/>
        </p:nvGrpSpPr>
        <p:grpSpPr>
          <a:xfrm>
            <a:off x="7198940" y="0"/>
            <a:ext cx="1733869" cy="6858000"/>
            <a:chOff x="0" y="0"/>
            <a:chExt cx="1763486" cy="7053944"/>
          </a:xfrm>
          <a:solidFill>
            <a:srgbClr val="D0B998">
              <a:alpha val="20000"/>
            </a:srgbClr>
          </a:solidFill>
        </p:grpSpPr>
        <p:sp>
          <p:nvSpPr>
            <p:cNvPr id="52" name="Diamond 51">
              <a:extLst>
                <a:ext uri="{FF2B5EF4-FFF2-40B4-BE49-F238E27FC236}">
                  <a16:creationId xmlns:a16="http://schemas.microsoft.com/office/drawing/2014/main" id="{344DDA44-1E58-4C92-82AC-26B7105A1B91}"/>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Diamond 52">
              <a:extLst>
                <a:ext uri="{FF2B5EF4-FFF2-40B4-BE49-F238E27FC236}">
                  <a16:creationId xmlns:a16="http://schemas.microsoft.com/office/drawing/2014/main" id="{4A71DF70-DEC1-480B-AB77-36785161EB03}"/>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Diamond 53">
              <a:extLst>
                <a:ext uri="{FF2B5EF4-FFF2-40B4-BE49-F238E27FC236}">
                  <a16:creationId xmlns:a16="http://schemas.microsoft.com/office/drawing/2014/main" id="{2201F6C6-890F-405A-9FDD-9DE997C6955B}"/>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Diamond 54">
              <a:extLst>
                <a:ext uri="{FF2B5EF4-FFF2-40B4-BE49-F238E27FC236}">
                  <a16:creationId xmlns:a16="http://schemas.microsoft.com/office/drawing/2014/main" id="{2617D406-8F89-40B8-B505-F938A6A3D3E3}"/>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3" name="Picture 82">
            <a:extLst>
              <a:ext uri="{FF2B5EF4-FFF2-40B4-BE49-F238E27FC236}">
                <a16:creationId xmlns:a16="http://schemas.microsoft.com/office/drawing/2014/main" id="{28DCAD4F-8275-4387-9AC3-9CB3CF3B8E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5857187">
            <a:off x="5719838" y="-198040"/>
            <a:ext cx="422297" cy="930323"/>
          </a:xfrm>
          <a:prstGeom prst="rect">
            <a:avLst/>
          </a:prstGeom>
        </p:spPr>
      </p:pic>
      <p:grpSp>
        <p:nvGrpSpPr>
          <p:cNvPr id="88" name="Group 87">
            <a:extLst>
              <a:ext uri="{FF2B5EF4-FFF2-40B4-BE49-F238E27FC236}">
                <a16:creationId xmlns:a16="http://schemas.microsoft.com/office/drawing/2014/main" id="{3025DBD2-D0D2-47CB-A575-FDBD54E2B003}"/>
              </a:ext>
            </a:extLst>
          </p:cNvPr>
          <p:cNvGrpSpPr/>
          <p:nvPr/>
        </p:nvGrpSpPr>
        <p:grpSpPr>
          <a:xfrm>
            <a:off x="8048856" y="0"/>
            <a:ext cx="1733869" cy="6858000"/>
            <a:chOff x="0" y="0"/>
            <a:chExt cx="1763486" cy="7053944"/>
          </a:xfrm>
          <a:solidFill>
            <a:srgbClr val="D0B998">
              <a:alpha val="20000"/>
            </a:srgbClr>
          </a:solidFill>
        </p:grpSpPr>
        <p:sp>
          <p:nvSpPr>
            <p:cNvPr id="89" name="Diamond 88">
              <a:extLst>
                <a:ext uri="{FF2B5EF4-FFF2-40B4-BE49-F238E27FC236}">
                  <a16:creationId xmlns:a16="http://schemas.microsoft.com/office/drawing/2014/main" id="{1CA6D175-DDDC-4CD3-AC97-5202A1F644B8}"/>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Diamond 89">
              <a:extLst>
                <a:ext uri="{FF2B5EF4-FFF2-40B4-BE49-F238E27FC236}">
                  <a16:creationId xmlns:a16="http://schemas.microsoft.com/office/drawing/2014/main" id="{3015F752-16C9-4125-B289-79732644E25B}"/>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Diamond 90">
              <a:extLst>
                <a:ext uri="{FF2B5EF4-FFF2-40B4-BE49-F238E27FC236}">
                  <a16:creationId xmlns:a16="http://schemas.microsoft.com/office/drawing/2014/main" id="{88E7D9C2-1CBD-4DB3-B9D1-9A44E66829F9}"/>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Diamond 91">
              <a:extLst>
                <a:ext uri="{FF2B5EF4-FFF2-40B4-BE49-F238E27FC236}">
                  <a16:creationId xmlns:a16="http://schemas.microsoft.com/office/drawing/2014/main" id="{745CB2F2-D76A-4B1C-99F9-16048430E932}"/>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3" name="Group 92">
            <a:extLst>
              <a:ext uri="{FF2B5EF4-FFF2-40B4-BE49-F238E27FC236}">
                <a16:creationId xmlns:a16="http://schemas.microsoft.com/office/drawing/2014/main" id="{DA8DBBB2-4308-4035-B8A9-C9E95F2D65D0}"/>
              </a:ext>
            </a:extLst>
          </p:cNvPr>
          <p:cNvGrpSpPr/>
          <p:nvPr/>
        </p:nvGrpSpPr>
        <p:grpSpPr>
          <a:xfrm>
            <a:off x="9875916" y="0"/>
            <a:ext cx="1733869" cy="6858000"/>
            <a:chOff x="0" y="0"/>
            <a:chExt cx="1763486" cy="7053944"/>
          </a:xfrm>
          <a:solidFill>
            <a:srgbClr val="D0B998">
              <a:alpha val="20000"/>
            </a:srgbClr>
          </a:solidFill>
        </p:grpSpPr>
        <p:sp>
          <p:nvSpPr>
            <p:cNvPr id="94" name="Diamond 93">
              <a:extLst>
                <a:ext uri="{FF2B5EF4-FFF2-40B4-BE49-F238E27FC236}">
                  <a16:creationId xmlns:a16="http://schemas.microsoft.com/office/drawing/2014/main" id="{89AC63ED-5CEA-42D5-A542-B208D67385F7}"/>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Diamond 94">
              <a:extLst>
                <a:ext uri="{FF2B5EF4-FFF2-40B4-BE49-F238E27FC236}">
                  <a16:creationId xmlns:a16="http://schemas.microsoft.com/office/drawing/2014/main" id="{4C2F6820-6908-464C-9B90-0557A8F9FF0F}"/>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Diamond 95">
              <a:extLst>
                <a:ext uri="{FF2B5EF4-FFF2-40B4-BE49-F238E27FC236}">
                  <a16:creationId xmlns:a16="http://schemas.microsoft.com/office/drawing/2014/main" id="{5B90FC8D-F364-447F-BE7F-B47F2D577869}"/>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Diamond 96">
              <a:extLst>
                <a:ext uri="{FF2B5EF4-FFF2-40B4-BE49-F238E27FC236}">
                  <a16:creationId xmlns:a16="http://schemas.microsoft.com/office/drawing/2014/main" id="{44A0D2D8-6002-47A2-85FC-7CE74CD056FA}"/>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5" name="Picture 124">
            <a:extLst>
              <a:ext uri="{FF2B5EF4-FFF2-40B4-BE49-F238E27FC236}">
                <a16:creationId xmlns:a16="http://schemas.microsoft.com/office/drawing/2014/main" id="{A6252BE6-6A99-4B25-9F7F-4DE731A7EC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5857187">
            <a:off x="8396814" y="-198040"/>
            <a:ext cx="422297" cy="930323"/>
          </a:xfrm>
          <a:prstGeom prst="rect">
            <a:avLst/>
          </a:prstGeom>
        </p:spPr>
      </p:pic>
      <p:grpSp>
        <p:nvGrpSpPr>
          <p:cNvPr id="130" name="Group 129">
            <a:extLst>
              <a:ext uri="{FF2B5EF4-FFF2-40B4-BE49-F238E27FC236}">
                <a16:creationId xmlns:a16="http://schemas.microsoft.com/office/drawing/2014/main" id="{053E89D7-3D29-471F-AEE1-615AC09EA1B5}"/>
              </a:ext>
            </a:extLst>
          </p:cNvPr>
          <p:cNvGrpSpPr/>
          <p:nvPr/>
        </p:nvGrpSpPr>
        <p:grpSpPr>
          <a:xfrm>
            <a:off x="10711002" y="0"/>
            <a:ext cx="1733869" cy="6858000"/>
            <a:chOff x="0" y="0"/>
            <a:chExt cx="1763486" cy="7053944"/>
          </a:xfrm>
          <a:solidFill>
            <a:srgbClr val="D0B998">
              <a:alpha val="20000"/>
            </a:srgbClr>
          </a:solidFill>
        </p:grpSpPr>
        <p:sp>
          <p:nvSpPr>
            <p:cNvPr id="131" name="Diamond 130">
              <a:extLst>
                <a:ext uri="{FF2B5EF4-FFF2-40B4-BE49-F238E27FC236}">
                  <a16:creationId xmlns:a16="http://schemas.microsoft.com/office/drawing/2014/main" id="{C7837333-072F-435A-9B73-A287D0A92BDB}"/>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Diamond 131">
              <a:extLst>
                <a:ext uri="{FF2B5EF4-FFF2-40B4-BE49-F238E27FC236}">
                  <a16:creationId xmlns:a16="http://schemas.microsoft.com/office/drawing/2014/main" id="{335BBE56-5B40-4CE7-A537-EB54CCF8A84B}"/>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Diamond 132">
              <a:extLst>
                <a:ext uri="{FF2B5EF4-FFF2-40B4-BE49-F238E27FC236}">
                  <a16:creationId xmlns:a16="http://schemas.microsoft.com/office/drawing/2014/main" id="{1CD51FC3-ED3C-45A9-90EB-4289287B497D}"/>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Diamond 133">
              <a:extLst>
                <a:ext uri="{FF2B5EF4-FFF2-40B4-BE49-F238E27FC236}">
                  <a16:creationId xmlns:a16="http://schemas.microsoft.com/office/drawing/2014/main" id="{DE7E067E-A898-417F-AFF4-674FA450D8CF}"/>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5" name="Group 134">
            <a:extLst>
              <a:ext uri="{FF2B5EF4-FFF2-40B4-BE49-F238E27FC236}">
                <a16:creationId xmlns:a16="http://schemas.microsoft.com/office/drawing/2014/main" id="{404599C6-0A02-41CA-A60F-68EFDC1CB56D}"/>
              </a:ext>
            </a:extLst>
          </p:cNvPr>
          <p:cNvGrpSpPr/>
          <p:nvPr/>
        </p:nvGrpSpPr>
        <p:grpSpPr>
          <a:xfrm>
            <a:off x="12538062" y="0"/>
            <a:ext cx="1733869" cy="6858000"/>
            <a:chOff x="0" y="0"/>
            <a:chExt cx="1763486" cy="7053944"/>
          </a:xfrm>
          <a:solidFill>
            <a:srgbClr val="D0B998">
              <a:alpha val="20000"/>
            </a:srgbClr>
          </a:solidFill>
        </p:grpSpPr>
        <p:sp>
          <p:nvSpPr>
            <p:cNvPr id="136" name="Diamond 135">
              <a:extLst>
                <a:ext uri="{FF2B5EF4-FFF2-40B4-BE49-F238E27FC236}">
                  <a16:creationId xmlns:a16="http://schemas.microsoft.com/office/drawing/2014/main" id="{A996C61B-4152-40CE-BCE3-A0C076732FF6}"/>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Diamond 136">
              <a:extLst>
                <a:ext uri="{FF2B5EF4-FFF2-40B4-BE49-F238E27FC236}">
                  <a16:creationId xmlns:a16="http://schemas.microsoft.com/office/drawing/2014/main" id="{07069140-3CEE-45EB-ACCB-277F872583C6}"/>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Diamond 137">
              <a:extLst>
                <a:ext uri="{FF2B5EF4-FFF2-40B4-BE49-F238E27FC236}">
                  <a16:creationId xmlns:a16="http://schemas.microsoft.com/office/drawing/2014/main" id="{1479F621-FCA3-49AE-983D-FF41E3A82CA7}"/>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Diamond 138">
              <a:extLst>
                <a:ext uri="{FF2B5EF4-FFF2-40B4-BE49-F238E27FC236}">
                  <a16:creationId xmlns:a16="http://schemas.microsoft.com/office/drawing/2014/main" id="{B96D89AF-B1E2-455E-BACD-DD78ADDB4FB4}"/>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7" name="Picture 166">
            <a:extLst>
              <a:ext uri="{FF2B5EF4-FFF2-40B4-BE49-F238E27FC236}">
                <a16:creationId xmlns:a16="http://schemas.microsoft.com/office/drawing/2014/main" id="{82FDDB4A-41A9-4506-9B00-CAE9C7D214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5857187">
            <a:off x="11058960" y="-198040"/>
            <a:ext cx="422297" cy="930323"/>
          </a:xfrm>
          <a:prstGeom prst="rect">
            <a:avLst/>
          </a:prstGeom>
        </p:spPr>
      </p:pic>
      <p:sp>
        <p:nvSpPr>
          <p:cNvPr id="174" name="Title 1">
            <a:extLst>
              <a:ext uri="{FF2B5EF4-FFF2-40B4-BE49-F238E27FC236}">
                <a16:creationId xmlns:a16="http://schemas.microsoft.com/office/drawing/2014/main" id="{64D507F8-ECF7-4579-8850-F1E5ABEFE2D9}"/>
              </a:ext>
            </a:extLst>
          </p:cNvPr>
          <p:cNvSpPr txBox="1">
            <a:spLocks/>
          </p:cNvSpPr>
          <p:nvPr/>
        </p:nvSpPr>
        <p:spPr>
          <a:xfrm>
            <a:off x="10138940" y="-900426"/>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50"/>
                </a:solidFill>
                <a:latin typeface="#9Slide07 HoneyCream" pitchFamily="2" charset="0"/>
              </a:rPr>
              <a:t>Măng Non</a:t>
            </a:r>
            <a:endParaRPr lang="en-US" sz="3200" b="0" dirty="0">
              <a:solidFill>
                <a:srgbClr val="00B050"/>
              </a:solidFill>
              <a:latin typeface="#9Slide07 HoneyCream" pitchFamily="2" charset="0"/>
            </a:endParaRPr>
          </a:p>
        </p:txBody>
      </p:sp>
      <p:sp>
        <p:nvSpPr>
          <p:cNvPr id="56" name="Title 1">
            <a:extLst>
              <a:ext uri="{FF2B5EF4-FFF2-40B4-BE49-F238E27FC236}">
                <a16:creationId xmlns:a16="http://schemas.microsoft.com/office/drawing/2014/main" id="{5BE9E057-CB70-437A-AD94-873C4F005BCA}"/>
              </a:ext>
            </a:extLst>
          </p:cNvPr>
          <p:cNvSpPr txBox="1">
            <a:spLocks/>
          </p:cNvSpPr>
          <p:nvPr/>
        </p:nvSpPr>
        <p:spPr>
          <a:xfrm>
            <a:off x="2753120" y="458808"/>
            <a:ext cx="6524707" cy="10932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7200" b="1">
                <a:solidFill>
                  <a:srgbClr val="70391B"/>
                </a:solidFill>
                <a:latin typeface="#9Slide04 Vindeco" panose="02000500000000000000" pitchFamily="2" charset="0"/>
              </a:rPr>
              <a:t>DẶN DÒ</a:t>
            </a:r>
            <a:endParaRPr lang="en-US" sz="7200" b="1" dirty="0">
              <a:solidFill>
                <a:srgbClr val="70391B"/>
              </a:solidFill>
              <a:latin typeface="#9Slide04 Vindeco" panose="02000500000000000000" pitchFamily="2" charset="0"/>
            </a:endParaRPr>
          </a:p>
        </p:txBody>
      </p:sp>
      <p:sp>
        <p:nvSpPr>
          <p:cNvPr id="57" name="TextBox 56">
            <a:extLst>
              <a:ext uri="{FF2B5EF4-FFF2-40B4-BE49-F238E27FC236}">
                <a16:creationId xmlns:a16="http://schemas.microsoft.com/office/drawing/2014/main" id="{30FC9C40-7EB5-4FD2-8101-F727FF3B51DD}"/>
              </a:ext>
            </a:extLst>
          </p:cNvPr>
          <p:cNvSpPr txBox="1"/>
          <p:nvPr/>
        </p:nvSpPr>
        <p:spPr>
          <a:xfrm>
            <a:off x="4411755" y="1487341"/>
            <a:ext cx="5905726" cy="5078313"/>
          </a:xfrm>
          <a:custGeom>
            <a:avLst/>
            <a:gdLst>
              <a:gd name="connsiteX0" fmla="*/ 0 w 5905726"/>
              <a:gd name="connsiteY0" fmla="*/ 0 h 5078313"/>
              <a:gd name="connsiteX1" fmla="*/ 708687 w 5905726"/>
              <a:gd name="connsiteY1" fmla="*/ 0 h 5078313"/>
              <a:gd name="connsiteX2" fmla="*/ 1299260 w 5905726"/>
              <a:gd name="connsiteY2" fmla="*/ 0 h 5078313"/>
              <a:gd name="connsiteX3" fmla="*/ 1889832 w 5905726"/>
              <a:gd name="connsiteY3" fmla="*/ 0 h 5078313"/>
              <a:gd name="connsiteX4" fmla="*/ 2303233 w 5905726"/>
              <a:gd name="connsiteY4" fmla="*/ 0 h 5078313"/>
              <a:gd name="connsiteX5" fmla="*/ 2952863 w 5905726"/>
              <a:gd name="connsiteY5" fmla="*/ 0 h 5078313"/>
              <a:gd name="connsiteX6" fmla="*/ 3602493 w 5905726"/>
              <a:gd name="connsiteY6" fmla="*/ 0 h 5078313"/>
              <a:gd name="connsiteX7" fmla="*/ 4015894 w 5905726"/>
              <a:gd name="connsiteY7" fmla="*/ 0 h 5078313"/>
              <a:gd name="connsiteX8" fmla="*/ 4547409 w 5905726"/>
              <a:gd name="connsiteY8" fmla="*/ 0 h 5078313"/>
              <a:gd name="connsiteX9" fmla="*/ 5078924 w 5905726"/>
              <a:gd name="connsiteY9" fmla="*/ 0 h 5078313"/>
              <a:gd name="connsiteX10" fmla="*/ 5905726 w 5905726"/>
              <a:gd name="connsiteY10" fmla="*/ 0 h 5078313"/>
              <a:gd name="connsiteX11" fmla="*/ 5905726 w 5905726"/>
              <a:gd name="connsiteY11" fmla="*/ 411908 h 5078313"/>
              <a:gd name="connsiteX12" fmla="*/ 5905726 w 5905726"/>
              <a:gd name="connsiteY12" fmla="*/ 976165 h 5078313"/>
              <a:gd name="connsiteX13" fmla="*/ 5905726 w 5905726"/>
              <a:gd name="connsiteY13" fmla="*/ 1591205 h 5078313"/>
              <a:gd name="connsiteX14" fmla="*/ 5905726 w 5905726"/>
              <a:gd name="connsiteY14" fmla="*/ 2257028 h 5078313"/>
              <a:gd name="connsiteX15" fmla="*/ 5905726 w 5905726"/>
              <a:gd name="connsiteY15" fmla="*/ 2922851 h 5078313"/>
              <a:gd name="connsiteX16" fmla="*/ 5905726 w 5905726"/>
              <a:gd name="connsiteY16" fmla="*/ 3537891 h 5078313"/>
              <a:gd name="connsiteX17" fmla="*/ 5905726 w 5905726"/>
              <a:gd name="connsiteY17" fmla="*/ 4102148 h 5078313"/>
              <a:gd name="connsiteX18" fmla="*/ 5905726 w 5905726"/>
              <a:gd name="connsiteY18" fmla="*/ 4564839 h 5078313"/>
              <a:gd name="connsiteX19" fmla="*/ 5905726 w 5905726"/>
              <a:gd name="connsiteY19" fmla="*/ 5078313 h 5078313"/>
              <a:gd name="connsiteX20" fmla="*/ 5492325 w 5905726"/>
              <a:gd name="connsiteY20" fmla="*/ 5078313 h 5078313"/>
              <a:gd name="connsiteX21" fmla="*/ 4783638 w 5905726"/>
              <a:gd name="connsiteY21" fmla="*/ 5078313 h 5078313"/>
              <a:gd name="connsiteX22" fmla="*/ 4311180 w 5905726"/>
              <a:gd name="connsiteY22" fmla="*/ 5078313 h 5078313"/>
              <a:gd name="connsiteX23" fmla="*/ 3720607 w 5905726"/>
              <a:gd name="connsiteY23" fmla="*/ 5078313 h 5078313"/>
              <a:gd name="connsiteX24" fmla="*/ 3011920 w 5905726"/>
              <a:gd name="connsiteY24" fmla="*/ 5078313 h 5078313"/>
              <a:gd name="connsiteX25" fmla="*/ 2480405 w 5905726"/>
              <a:gd name="connsiteY25" fmla="*/ 5078313 h 5078313"/>
              <a:gd name="connsiteX26" fmla="*/ 2007947 w 5905726"/>
              <a:gd name="connsiteY26" fmla="*/ 5078313 h 5078313"/>
              <a:gd name="connsiteX27" fmla="*/ 1476432 w 5905726"/>
              <a:gd name="connsiteY27" fmla="*/ 5078313 h 5078313"/>
              <a:gd name="connsiteX28" fmla="*/ 1003973 w 5905726"/>
              <a:gd name="connsiteY28" fmla="*/ 5078313 h 5078313"/>
              <a:gd name="connsiteX29" fmla="*/ 0 w 5905726"/>
              <a:gd name="connsiteY29" fmla="*/ 5078313 h 5078313"/>
              <a:gd name="connsiteX30" fmla="*/ 0 w 5905726"/>
              <a:gd name="connsiteY30" fmla="*/ 4564839 h 5078313"/>
              <a:gd name="connsiteX31" fmla="*/ 0 w 5905726"/>
              <a:gd name="connsiteY31" fmla="*/ 3949799 h 5078313"/>
              <a:gd name="connsiteX32" fmla="*/ 0 w 5905726"/>
              <a:gd name="connsiteY32" fmla="*/ 3487108 h 5078313"/>
              <a:gd name="connsiteX33" fmla="*/ 0 w 5905726"/>
              <a:gd name="connsiteY33" fmla="*/ 2821285 h 5078313"/>
              <a:gd name="connsiteX34" fmla="*/ 0 w 5905726"/>
              <a:gd name="connsiteY34" fmla="*/ 2409377 h 5078313"/>
              <a:gd name="connsiteX35" fmla="*/ 0 w 5905726"/>
              <a:gd name="connsiteY35" fmla="*/ 1845120 h 5078313"/>
              <a:gd name="connsiteX36" fmla="*/ 0 w 5905726"/>
              <a:gd name="connsiteY36" fmla="*/ 1230080 h 5078313"/>
              <a:gd name="connsiteX37" fmla="*/ 0 w 5905726"/>
              <a:gd name="connsiteY37" fmla="*/ 564257 h 5078313"/>
              <a:gd name="connsiteX38" fmla="*/ 0 w 5905726"/>
              <a:gd name="connsiteY38" fmla="*/ 0 h 5078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905726" h="5078313" fill="none" extrusionOk="0">
                <a:moveTo>
                  <a:pt x="0" y="0"/>
                </a:moveTo>
                <a:cubicBezTo>
                  <a:pt x="274344" y="-66339"/>
                  <a:pt x="401026" y="5117"/>
                  <a:pt x="708687" y="0"/>
                </a:cubicBezTo>
                <a:cubicBezTo>
                  <a:pt x="1016348" y="-5117"/>
                  <a:pt x="1053969" y="58061"/>
                  <a:pt x="1299260" y="0"/>
                </a:cubicBezTo>
                <a:cubicBezTo>
                  <a:pt x="1544551" y="-58061"/>
                  <a:pt x="1695543" y="23229"/>
                  <a:pt x="1889832" y="0"/>
                </a:cubicBezTo>
                <a:cubicBezTo>
                  <a:pt x="2084121" y="-23229"/>
                  <a:pt x="2208508" y="37605"/>
                  <a:pt x="2303233" y="0"/>
                </a:cubicBezTo>
                <a:cubicBezTo>
                  <a:pt x="2397958" y="-37605"/>
                  <a:pt x="2800014" y="38357"/>
                  <a:pt x="2952863" y="0"/>
                </a:cubicBezTo>
                <a:cubicBezTo>
                  <a:pt x="3105712" y="-38357"/>
                  <a:pt x="3367522" y="43383"/>
                  <a:pt x="3602493" y="0"/>
                </a:cubicBezTo>
                <a:cubicBezTo>
                  <a:pt x="3837464" y="-43383"/>
                  <a:pt x="3931020" y="28948"/>
                  <a:pt x="4015894" y="0"/>
                </a:cubicBezTo>
                <a:cubicBezTo>
                  <a:pt x="4100768" y="-28948"/>
                  <a:pt x="4289706" y="30535"/>
                  <a:pt x="4547409" y="0"/>
                </a:cubicBezTo>
                <a:cubicBezTo>
                  <a:pt x="4805112" y="-30535"/>
                  <a:pt x="4907136" y="20061"/>
                  <a:pt x="5078924" y="0"/>
                </a:cubicBezTo>
                <a:cubicBezTo>
                  <a:pt x="5250713" y="-20061"/>
                  <a:pt x="5555942" y="56252"/>
                  <a:pt x="5905726" y="0"/>
                </a:cubicBezTo>
                <a:cubicBezTo>
                  <a:pt x="5918204" y="188718"/>
                  <a:pt x="5877968" y="318289"/>
                  <a:pt x="5905726" y="411908"/>
                </a:cubicBezTo>
                <a:cubicBezTo>
                  <a:pt x="5933484" y="505527"/>
                  <a:pt x="5883717" y="778983"/>
                  <a:pt x="5905726" y="976165"/>
                </a:cubicBezTo>
                <a:cubicBezTo>
                  <a:pt x="5927735" y="1173347"/>
                  <a:pt x="5836907" y="1351723"/>
                  <a:pt x="5905726" y="1591205"/>
                </a:cubicBezTo>
                <a:cubicBezTo>
                  <a:pt x="5974545" y="1830687"/>
                  <a:pt x="5889821" y="1962280"/>
                  <a:pt x="5905726" y="2257028"/>
                </a:cubicBezTo>
                <a:cubicBezTo>
                  <a:pt x="5921631" y="2551776"/>
                  <a:pt x="5841580" y="2760215"/>
                  <a:pt x="5905726" y="2922851"/>
                </a:cubicBezTo>
                <a:cubicBezTo>
                  <a:pt x="5969872" y="3085487"/>
                  <a:pt x="5856686" y="3247340"/>
                  <a:pt x="5905726" y="3537891"/>
                </a:cubicBezTo>
                <a:cubicBezTo>
                  <a:pt x="5954766" y="3828442"/>
                  <a:pt x="5851517" y="3913868"/>
                  <a:pt x="5905726" y="4102148"/>
                </a:cubicBezTo>
                <a:cubicBezTo>
                  <a:pt x="5959935" y="4290428"/>
                  <a:pt x="5883528" y="4349026"/>
                  <a:pt x="5905726" y="4564839"/>
                </a:cubicBezTo>
                <a:cubicBezTo>
                  <a:pt x="5927924" y="4780652"/>
                  <a:pt x="5846523" y="4890587"/>
                  <a:pt x="5905726" y="5078313"/>
                </a:cubicBezTo>
                <a:cubicBezTo>
                  <a:pt x="5719836" y="5102581"/>
                  <a:pt x="5628976" y="5041457"/>
                  <a:pt x="5492325" y="5078313"/>
                </a:cubicBezTo>
                <a:cubicBezTo>
                  <a:pt x="5355674" y="5115169"/>
                  <a:pt x="5057245" y="5078143"/>
                  <a:pt x="4783638" y="5078313"/>
                </a:cubicBezTo>
                <a:cubicBezTo>
                  <a:pt x="4510031" y="5078483"/>
                  <a:pt x="4487780" y="5075097"/>
                  <a:pt x="4311180" y="5078313"/>
                </a:cubicBezTo>
                <a:cubicBezTo>
                  <a:pt x="4134580" y="5081529"/>
                  <a:pt x="3881655" y="5043364"/>
                  <a:pt x="3720607" y="5078313"/>
                </a:cubicBezTo>
                <a:cubicBezTo>
                  <a:pt x="3559559" y="5113262"/>
                  <a:pt x="3304736" y="5077724"/>
                  <a:pt x="3011920" y="5078313"/>
                </a:cubicBezTo>
                <a:cubicBezTo>
                  <a:pt x="2719104" y="5078902"/>
                  <a:pt x="2638731" y="5050703"/>
                  <a:pt x="2480405" y="5078313"/>
                </a:cubicBezTo>
                <a:cubicBezTo>
                  <a:pt x="2322079" y="5105923"/>
                  <a:pt x="2145877" y="5048092"/>
                  <a:pt x="2007947" y="5078313"/>
                </a:cubicBezTo>
                <a:cubicBezTo>
                  <a:pt x="1870017" y="5108534"/>
                  <a:pt x="1695684" y="5058376"/>
                  <a:pt x="1476432" y="5078313"/>
                </a:cubicBezTo>
                <a:cubicBezTo>
                  <a:pt x="1257180" y="5098250"/>
                  <a:pt x="1143498" y="5076395"/>
                  <a:pt x="1003973" y="5078313"/>
                </a:cubicBezTo>
                <a:cubicBezTo>
                  <a:pt x="864448" y="5080231"/>
                  <a:pt x="311231" y="4974632"/>
                  <a:pt x="0" y="5078313"/>
                </a:cubicBezTo>
                <a:cubicBezTo>
                  <a:pt x="-13570" y="4901827"/>
                  <a:pt x="28692" y="4780129"/>
                  <a:pt x="0" y="4564839"/>
                </a:cubicBezTo>
                <a:cubicBezTo>
                  <a:pt x="-28692" y="4349549"/>
                  <a:pt x="59957" y="4190141"/>
                  <a:pt x="0" y="3949799"/>
                </a:cubicBezTo>
                <a:cubicBezTo>
                  <a:pt x="-59957" y="3709457"/>
                  <a:pt x="36889" y="3717927"/>
                  <a:pt x="0" y="3487108"/>
                </a:cubicBezTo>
                <a:cubicBezTo>
                  <a:pt x="-36889" y="3256289"/>
                  <a:pt x="42486" y="3141568"/>
                  <a:pt x="0" y="2821285"/>
                </a:cubicBezTo>
                <a:cubicBezTo>
                  <a:pt x="-42486" y="2501002"/>
                  <a:pt x="29033" y="2493294"/>
                  <a:pt x="0" y="2409377"/>
                </a:cubicBezTo>
                <a:cubicBezTo>
                  <a:pt x="-29033" y="2325460"/>
                  <a:pt x="55530" y="2081750"/>
                  <a:pt x="0" y="1845120"/>
                </a:cubicBezTo>
                <a:cubicBezTo>
                  <a:pt x="-55530" y="1608490"/>
                  <a:pt x="65956" y="1521871"/>
                  <a:pt x="0" y="1230080"/>
                </a:cubicBezTo>
                <a:cubicBezTo>
                  <a:pt x="-65956" y="938289"/>
                  <a:pt x="24360" y="714503"/>
                  <a:pt x="0" y="564257"/>
                </a:cubicBezTo>
                <a:cubicBezTo>
                  <a:pt x="-24360" y="414011"/>
                  <a:pt x="67166" y="231761"/>
                  <a:pt x="0" y="0"/>
                </a:cubicBezTo>
                <a:close/>
              </a:path>
              <a:path w="5905726" h="5078313" stroke="0" extrusionOk="0">
                <a:moveTo>
                  <a:pt x="0" y="0"/>
                </a:moveTo>
                <a:cubicBezTo>
                  <a:pt x="273224" y="-67408"/>
                  <a:pt x="387937" y="55621"/>
                  <a:pt x="649630" y="0"/>
                </a:cubicBezTo>
                <a:cubicBezTo>
                  <a:pt x="911323" y="-55621"/>
                  <a:pt x="1030113" y="18379"/>
                  <a:pt x="1240202" y="0"/>
                </a:cubicBezTo>
                <a:cubicBezTo>
                  <a:pt x="1450291" y="-18379"/>
                  <a:pt x="1524380" y="59675"/>
                  <a:pt x="1771718" y="0"/>
                </a:cubicBezTo>
                <a:cubicBezTo>
                  <a:pt x="2019056" y="-59675"/>
                  <a:pt x="2121305" y="52368"/>
                  <a:pt x="2421348" y="0"/>
                </a:cubicBezTo>
                <a:cubicBezTo>
                  <a:pt x="2721391" y="-52368"/>
                  <a:pt x="2829174" y="41925"/>
                  <a:pt x="3070978" y="0"/>
                </a:cubicBezTo>
                <a:cubicBezTo>
                  <a:pt x="3312782" y="-41925"/>
                  <a:pt x="3432449" y="70742"/>
                  <a:pt x="3720607" y="0"/>
                </a:cubicBezTo>
                <a:cubicBezTo>
                  <a:pt x="4008765" y="-70742"/>
                  <a:pt x="4191602" y="34167"/>
                  <a:pt x="4311180" y="0"/>
                </a:cubicBezTo>
                <a:cubicBezTo>
                  <a:pt x="4430758" y="-34167"/>
                  <a:pt x="4694613" y="56960"/>
                  <a:pt x="4901753" y="0"/>
                </a:cubicBezTo>
                <a:cubicBezTo>
                  <a:pt x="5108893" y="-56960"/>
                  <a:pt x="5180617" y="15093"/>
                  <a:pt x="5374211" y="0"/>
                </a:cubicBezTo>
                <a:cubicBezTo>
                  <a:pt x="5567805" y="-15093"/>
                  <a:pt x="5719729" y="5318"/>
                  <a:pt x="5905726" y="0"/>
                </a:cubicBezTo>
                <a:cubicBezTo>
                  <a:pt x="5906180" y="279755"/>
                  <a:pt x="5861981" y="360657"/>
                  <a:pt x="5905726" y="564257"/>
                </a:cubicBezTo>
                <a:cubicBezTo>
                  <a:pt x="5949471" y="767857"/>
                  <a:pt x="5897714" y="1067487"/>
                  <a:pt x="5905726" y="1230080"/>
                </a:cubicBezTo>
                <a:cubicBezTo>
                  <a:pt x="5913738" y="1392673"/>
                  <a:pt x="5858837" y="1525221"/>
                  <a:pt x="5905726" y="1692771"/>
                </a:cubicBezTo>
                <a:cubicBezTo>
                  <a:pt x="5952615" y="1860321"/>
                  <a:pt x="5895022" y="2056864"/>
                  <a:pt x="5905726" y="2206245"/>
                </a:cubicBezTo>
                <a:cubicBezTo>
                  <a:pt x="5916430" y="2355626"/>
                  <a:pt x="5895560" y="2489758"/>
                  <a:pt x="5905726" y="2618152"/>
                </a:cubicBezTo>
                <a:cubicBezTo>
                  <a:pt x="5915892" y="2746546"/>
                  <a:pt x="5890905" y="2883378"/>
                  <a:pt x="5905726" y="3131626"/>
                </a:cubicBezTo>
                <a:cubicBezTo>
                  <a:pt x="5920547" y="3379874"/>
                  <a:pt x="5829344" y="3539902"/>
                  <a:pt x="5905726" y="3797450"/>
                </a:cubicBezTo>
                <a:cubicBezTo>
                  <a:pt x="5982108" y="4054998"/>
                  <a:pt x="5852575" y="4120588"/>
                  <a:pt x="5905726" y="4412490"/>
                </a:cubicBezTo>
                <a:cubicBezTo>
                  <a:pt x="5958877" y="4704392"/>
                  <a:pt x="5852692" y="4869254"/>
                  <a:pt x="5905726" y="5078313"/>
                </a:cubicBezTo>
                <a:cubicBezTo>
                  <a:pt x="5684822" y="5119327"/>
                  <a:pt x="5558630" y="5034808"/>
                  <a:pt x="5433268" y="5078313"/>
                </a:cubicBezTo>
                <a:cubicBezTo>
                  <a:pt x="5307906" y="5121818"/>
                  <a:pt x="5057672" y="5015308"/>
                  <a:pt x="4901753" y="5078313"/>
                </a:cubicBezTo>
                <a:cubicBezTo>
                  <a:pt x="4745834" y="5141318"/>
                  <a:pt x="4597482" y="5068292"/>
                  <a:pt x="4429295" y="5078313"/>
                </a:cubicBezTo>
                <a:cubicBezTo>
                  <a:pt x="4261108" y="5088334"/>
                  <a:pt x="3977308" y="5061092"/>
                  <a:pt x="3779665" y="5078313"/>
                </a:cubicBezTo>
                <a:cubicBezTo>
                  <a:pt x="3582022" y="5095534"/>
                  <a:pt x="3568921" y="5073270"/>
                  <a:pt x="3366264" y="5078313"/>
                </a:cubicBezTo>
                <a:cubicBezTo>
                  <a:pt x="3163607" y="5083356"/>
                  <a:pt x="2868796" y="5012672"/>
                  <a:pt x="2716634" y="5078313"/>
                </a:cubicBezTo>
                <a:cubicBezTo>
                  <a:pt x="2564472" y="5143954"/>
                  <a:pt x="2246720" y="5048750"/>
                  <a:pt x="2126061" y="5078313"/>
                </a:cubicBezTo>
                <a:cubicBezTo>
                  <a:pt x="2005402" y="5107876"/>
                  <a:pt x="1832500" y="5077900"/>
                  <a:pt x="1712661" y="5078313"/>
                </a:cubicBezTo>
                <a:cubicBezTo>
                  <a:pt x="1592822" y="5078726"/>
                  <a:pt x="1147292" y="5048306"/>
                  <a:pt x="1003973" y="5078313"/>
                </a:cubicBezTo>
                <a:cubicBezTo>
                  <a:pt x="860654" y="5108320"/>
                  <a:pt x="474818" y="4973477"/>
                  <a:pt x="0" y="5078313"/>
                </a:cubicBezTo>
                <a:cubicBezTo>
                  <a:pt x="-43966" y="4871770"/>
                  <a:pt x="3598" y="4708134"/>
                  <a:pt x="0" y="4514056"/>
                </a:cubicBezTo>
                <a:cubicBezTo>
                  <a:pt x="-3598" y="4319978"/>
                  <a:pt x="21118" y="4271525"/>
                  <a:pt x="0" y="4051365"/>
                </a:cubicBezTo>
                <a:cubicBezTo>
                  <a:pt x="-21118" y="3831205"/>
                  <a:pt x="37175" y="3778221"/>
                  <a:pt x="0" y="3588675"/>
                </a:cubicBezTo>
                <a:cubicBezTo>
                  <a:pt x="-37175" y="3399129"/>
                  <a:pt x="18780" y="3325656"/>
                  <a:pt x="0" y="3176767"/>
                </a:cubicBezTo>
                <a:cubicBezTo>
                  <a:pt x="-18780" y="3027878"/>
                  <a:pt x="41479" y="2876495"/>
                  <a:pt x="0" y="2714076"/>
                </a:cubicBezTo>
                <a:cubicBezTo>
                  <a:pt x="-41479" y="2551657"/>
                  <a:pt x="52185" y="2265810"/>
                  <a:pt x="0" y="2149819"/>
                </a:cubicBezTo>
                <a:cubicBezTo>
                  <a:pt x="-52185" y="2033828"/>
                  <a:pt x="25563" y="1711539"/>
                  <a:pt x="0" y="1483996"/>
                </a:cubicBezTo>
                <a:cubicBezTo>
                  <a:pt x="-25563" y="1256453"/>
                  <a:pt x="59853" y="1110510"/>
                  <a:pt x="0" y="868956"/>
                </a:cubicBezTo>
                <a:cubicBezTo>
                  <a:pt x="-59853" y="627402"/>
                  <a:pt x="101194" y="421865"/>
                  <a:pt x="0" y="0"/>
                </a:cubicBezTo>
                <a:close/>
              </a:path>
            </a:pathLst>
          </a:custGeom>
          <a:solidFill>
            <a:srgbClr val="FDE3E9"/>
          </a:solidFill>
          <a:ln w="28575">
            <a:solidFill>
              <a:srgbClr val="70391B"/>
            </a:solidFill>
            <a:prstDash val="dashDot"/>
            <a:extLst>
              <a:ext uri="{C807C97D-BFC1-408E-A445-0C87EB9F89A2}">
                <ask:lineSketchStyleProps xmlns:ask="http://schemas.microsoft.com/office/drawing/2018/sketchyshapes" sd="2711469338">
                  <a:prstGeom prst="rect">
                    <a:avLst/>
                  </a:prstGeom>
                  <ask:type>
                    <ask:lineSketchScribble/>
                  </ask:type>
                </ask:lineSketchStyleProps>
              </a:ext>
            </a:extLst>
          </a:ln>
        </p:spPr>
        <p:txBody>
          <a:bodyPr wrap="square">
            <a:spAutoFit/>
          </a:bodyPr>
          <a:lstStyle/>
          <a:p>
            <a:pPr algn="ctr"/>
            <a:r>
              <a:rPr lang="en-US" sz="3600" b="1">
                <a:solidFill>
                  <a:srgbClr val="70391B"/>
                </a:solidFill>
                <a:latin typeface="UVF TypoSlabserif" panose="02000403050000020004" pitchFamily="2" charset="0"/>
                <a:cs typeface="Times New Roman" pitchFamily="18" charset="0"/>
              </a:rPr>
              <a:t>Bài học giúp các bạn biết cách sử dụng nhiệt kế để xác định được nhiệt độ cơ thể khi nào bị bệnh để chữa trị, hoặc biết nhiệt độ không khí bên ngoài giúp ta phòng tránh say nắng khi nhiệt độ cao. Hãy giữ gìn sức khỏe vào mùa dịch nhé!!!</a:t>
            </a:r>
            <a:endParaRPr lang="vi-VN" sz="3600" b="1" dirty="0">
              <a:solidFill>
                <a:srgbClr val="70391B"/>
              </a:solidFill>
              <a:latin typeface="UVF TypoSlabserif" panose="02000403050000020004" pitchFamily="2" charset="0"/>
              <a:cs typeface="Times New Roman" pitchFamily="18" charset="0"/>
            </a:endParaRPr>
          </a:p>
        </p:txBody>
      </p:sp>
      <p:pic>
        <p:nvPicPr>
          <p:cNvPr id="58" name="Picture 57">
            <a:extLst>
              <a:ext uri="{FF2B5EF4-FFF2-40B4-BE49-F238E27FC236}">
                <a16:creationId xmlns:a16="http://schemas.microsoft.com/office/drawing/2014/main" id="{BE5B6587-91A6-49CA-AD84-4E11FDCDA09B}"/>
              </a:ext>
            </a:extLst>
          </p:cNvPr>
          <p:cNvPicPr>
            <a:picLocks noChangeAspect="1"/>
          </p:cNvPicPr>
          <p:nvPr/>
        </p:nvPicPr>
        <p:blipFill>
          <a:blip r:embed="rId3"/>
          <a:stretch>
            <a:fillRect/>
          </a:stretch>
        </p:blipFill>
        <p:spPr>
          <a:xfrm>
            <a:off x="-461927" y="2801284"/>
            <a:ext cx="4998721" cy="4046004"/>
          </a:xfrm>
          <a:prstGeom prst="rect">
            <a:avLst/>
          </a:prstGeom>
        </p:spPr>
      </p:pic>
    </p:spTree>
    <p:extLst>
      <p:ext uri="{BB962C8B-B14F-4D97-AF65-F5344CB8AC3E}">
        <p14:creationId xmlns:p14="http://schemas.microsoft.com/office/powerpoint/2010/main" val="312467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500" fill="hold"/>
                                        <p:tgtEl>
                                          <p:spTgt spid="56"/>
                                        </p:tgtEl>
                                        <p:attrNameLst>
                                          <p:attrName>ppt_x</p:attrName>
                                        </p:attrNameLst>
                                      </p:cBhvr>
                                      <p:tavLst>
                                        <p:tav tm="0">
                                          <p:val>
                                            <p:strVal val="0-#ppt_w/2"/>
                                          </p:val>
                                        </p:tav>
                                        <p:tav tm="100000">
                                          <p:val>
                                            <p:strVal val="#ppt_x"/>
                                          </p:val>
                                        </p:tav>
                                      </p:tavLst>
                                    </p:anim>
                                    <p:anim calcmode="lin" valueType="num">
                                      <p:cBhvr additive="base">
                                        <p:cTn id="8" dur="500" fill="hold"/>
                                        <p:tgtEl>
                                          <p:spTgt spid="56"/>
                                        </p:tgtEl>
                                        <p:attrNameLst>
                                          <p:attrName>ppt_y</p:attrName>
                                        </p:attrNameLst>
                                      </p:cBhvr>
                                      <p:tavLst>
                                        <p:tav tm="0">
                                          <p:val>
                                            <p:strVal val="0-#ppt_h/2"/>
                                          </p:val>
                                        </p:tav>
                                        <p:tav tm="100000">
                                          <p:val>
                                            <p:strVal val="#ppt_y"/>
                                          </p:val>
                                        </p:tav>
                                      </p:tavLst>
                                    </p:anim>
                                  </p:childTnLst>
                                </p:cTn>
                              </p:par>
                              <p:par>
                                <p:cTn id="9" presetID="56" presetClass="entr" presetSubtype="0" fill="hold" grpId="0" nodeType="withEffect">
                                  <p:stCondLst>
                                    <p:cond delay="0"/>
                                  </p:stCondLst>
                                  <p:iterate type="lt">
                                    <p:tmPct val="10000"/>
                                  </p:iterate>
                                  <p:childTnLst>
                                    <p:set>
                                      <p:cBhvr>
                                        <p:cTn id="10" dur="1" fill="hold">
                                          <p:stCondLst>
                                            <p:cond delay="0"/>
                                          </p:stCondLst>
                                        </p:cTn>
                                        <p:tgtEl>
                                          <p:spTgt spid="57"/>
                                        </p:tgtEl>
                                        <p:attrNameLst>
                                          <p:attrName>style.visibility</p:attrName>
                                        </p:attrNameLst>
                                      </p:cBhvr>
                                      <p:to>
                                        <p:strVal val="visible"/>
                                      </p:to>
                                    </p:set>
                                    <p:anim by="(-#ppt_w*2)" calcmode="lin" valueType="num">
                                      <p:cBhvr rctx="PPT">
                                        <p:cTn id="11" dur="500" autoRev="1" fill="hold">
                                          <p:stCondLst>
                                            <p:cond delay="0"/>
                                          </p:stCondLst>
                                        </p:cTn>
                                        <p:tgtEl>
                                          <p:spTgt spid="57"/>
                                        </p:tgtEl>
                                        <p:attrNameLst>
                                          <p:attrName>ppt_w</p:attrName>
                                        </p:attrNameLst>
                                      </p:cBhvr>
                                    </p:anim>
                                    <p:anim by="(#ppt_w*0.50)" calcmode="lin" valueType="num">
                                      <p:cBhvr>
                                        <p:cTn id="12" dur="500" decel="50000" autoRev="1" fill="hold">
                                          <p:stCondLst>
                                            <p:cond delay="0"/>
                                          </p:stCondLst>
                                        </p:cTn>
                                        <p:tgtEl>
                                          <p:spTgt spid="57"/>
                                        </p:tgtEl>
                                        <p:attrNameLst>
                                          <p:attrName>ppt_x</p:attrName>
                                        </p:attrNameLst>
                                      </p:cBhvr>
                                    </p:anim>
                                    <p:anim from="(-#ppt_h/2)" to="(#ppt_y)" calcmode="lin" valueType="num">
                                      <p:cBhvr>
                                        <p:cTn id="13" dur="1000" fill="hold">
                                          <p:stCondLst>
                                            <p:cond delay="0"/>
                                          </p:stCondLst>
                                        </p:cTn>
                                        <p:tgtEl>
                                          <p:spTgt spid="57"/>
                                        </p:tgtEl>
                                        <p:attrNameLst>
                                          <p:attrName>ppt_y</p:attrName>
                                        </p:attrNameLst>
                                      </p:cBhvr>
                                    </p:anim>
                                    <p:animRot by="21600000">
                                      <p:cBhvr>
                                        <p:cTn id="14" dur="1000" fill="hold">
                                          <p:stCondLst>
                                            <p:cond delay="0"/>
                                          </p:stCondLst>
                                        </p:cTn>
                                        <p:tgtEl>
                                          <p:spTgt spid="5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6519C-38CB-4FB6-90DC-B02CE35AA76B}"/>
              </a:ext>
            </a:extLst>
          </p:cNvPr>
          <p:cNvSpPr>
            <a:spLocks noGrp="1"/>
          </p:cNvSpPr>
          <p:nvPr>
            <p:ph type="ctrTitle"/>
          </p:nvPr>
        </p:nvSpPr>
        <p:spPr>
          <a:xfrm>
            <a:off x="-603404" y="3215009"/>
            <a:ext cx="6524707" cy="1093257"/>
          </a:xfrm>
        </p:spPr>
        <p:txBody>
          <a:bodyPr/>
          <a:lstStyle/>
          <a:p>
            <a:r>
              <a:rPr lang="en-US" sz="7200" b="1">
                <a:solidFill>
                  <a:srgbClr val="70391B"/>
                </a:solidFill>
                <a:latin typeface="#9Slide05 ButterScotch" pitchFamily="2" charset="0"/>
              </a:rPr>
              <a:t>Thank you </a:t>
            </a:r>
            <a:br>
              <a:rPr lang="en-US" sz="7200" b="1">
                <a:solidFill>
                  <a:srgbClr val="70391B"/>
                </a:solidFill>
                <a:latin typeface="#9Slide05 ButterScotch" pitchFamily="2" charset="0"/>
              </a:rPr>
            </a:br>
            <a:r>
              <a:rPr lang="en-US" sz="7200" b="1">
                <a:solidFill>
                  <a:srgbClr val="002060"/>
                </a:solidFill>
                <a:latin typeface="#9Slide05 ButterScotch" pitchFamily="2" charset="0"/>
              </a:rPr>
              <a:t>&amp;</a:t>
            </a:r>
            <a:r>
              <a:rPr lang="en-US" sz="7200" b="1">
                <a:solidFill>
                  <a:srgbClr val="70391B"/>
                </a:solidFill>
                <a:latin typeface="#9Slide05 ButterScotch" pitchFamily="2" charset="0"/>
              </a:rPr>
              <a:t> </a:t>
            </a:r>
            <a:r>
              <a:rPr lang="en-US" sz="7200" b="1">
                <a:solidFill>
                  <a:schemeClr val="accent6">
                    <a:lumMod val="75000"/>
                  </a:schemeClr>
                </a:solidFill>
                <a:latin typeface="#9Slide05 ButterScotch" pitchFamily="2" charset="0"/>
              </a:rPr>
              <a:t>Good bye</a:t>
            </a:r>
            <a:endParaRPr lang="en-US" sz="7200" b="1" dirty="0">
              <a:solidFill>
                <a:schemeClr val="accent6">
                  <a:lumMod val="75000"/>
                </a:schemeClr>
              </a:solidFill>
              <a:latin typeface="#9Slide05 ButterScotch" pitchFamily="2" charset="0"/>
            </a:endParaRPr>
          </a:p>
        </p:txBody>
      </p:sp>
      <p:pic>
        <p:nvPicPr>
          <p:cNvPr id="53" name="Picture 52">
            <a:extLst>
              <a:ext uri="{FF2B5EF4-FFF2-40B4-BE49-F238E27FC236}">
                <a16:creationId xmlns:a16="http://schemas.microsoft.com/office/drawing/2014/main" id="{EC489454-BE5A-4E8D-A922-E1746524165E}"/>
              </a:ext>
            </a:extLst>
          </p:cNvPr>
          <p:cNvPicPr>
            <a:picLocks noChangeAspect="1"/>
          </p:cNvPicPr>
          <p:nvPr/>
        </p:nvPicPr>
        <p:blipFill rotWithShape="1">
          <a:blip r:embed="rId2">
            <a:extLst>
              <a:ext uri="{28A0092B-C50C-407E-A947-70E740481C1C}">
                <a14:useLocalDpi xmlns:a14="http://schemas.microsoft.com/office/drawing/2010/main" val="0"/>
              </a:ext>
            </a:extLst>
          </a:blip>
          <a:srcRect t="88379" r="87322"/>
          <a:stretch/>
        </p:blipFill>
        <p:spPr>
          <a:xfrm rot="13467302" flipV="1">
            <a:off x="8892990" y="5927173"/>
            <a:ext cx="881432" cy="780377"/>
          </a:xfrm>
          <a:prstGeom prst="rect">
            <a:avLst/>
          </a:prstGeom>
        </p:spPr>
      </p:pic>
      <p:grpSp>
        <p:nvGrpSpPr>
          <p:cNvPr id="75" name="Group 74">
            <a:extLst>
              <a:ext uri="{FF2B5EF4-FFF2-40B4-BE49-F238E27FC236}">
                <a16:creationId xmlns:a16="http://schemas.microsoft.com/office/drawing/2014/main" id="{30F4C2FE-34DB-46BC-8999-9D93BBBC2901}"/>
              </a:ext>
            </a:extLst>
          </p:cNvPr>
          <p:cNvGrpSpPr/>
          <p:nvPr/>
        </p:nvGrpSpPr>
        <p:grpSpPr>
          <a:xfrm flipH="1">
            <a:off x="11070861" y="2317315"/>
            <a:ext cx="859949" cy="1172161"/>
            <a:chOff x="-429260" y="4765703"/>
            <a:chExt cx="1140796" cy="1554972"/>
          </a:xfrm>
        </p:grpSpPr>
        <p:pic>
          <p:nvPicPr>
            <p:cNvPr id="76" name="Picture 75">
              <a:extLst>
                <a:ext uri="{FF2B5EF4-FFF2-40B4-BE49-F238E27FC236}">
                  <a16:creationId xmlns:a16="http://schemas.microsoft.com/office/drawing/2014/main" id="{58671139-46DD-4970-BF05-9248CC4D3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20631743" flipH="1">
              <a:off x="-159646" y="4765703"/>
              <a:ext cx="501025" cy="1302665"/>
            </a:xfrm>
            <a:prstGeom prst="rect">
              <a:avLst/>
            </a:prstGeom>
          </p:spPr>
        </p:pic>
        <p:pic>
          <p:nvPicPr>
            <p:cNvPr id="77" name="Picture 76">
              <a:extLst>
                <a:ext uri="{FF2B5EF4-FFF2-40B4-BE49-F238E27FC236}">
                  <a16:creationId xmlns:a16="http://schemas.microsoft.com/office/drawing/2014/main" id="{3E51BB1B-67E1-4FBE-A6BE-9248D3D9667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0815042" flipH="1">
              <a:off x="-429260" y="5384144"/>
              <a:ext cx="1140796" cy="936531"/>
            </a:xfrm>
            <a:prstGeom prst="rect">
              <a:avLst/>
            </a:prstGeom>
          </p:spPr>
        </p:pic>
      </p:grpSp>
      <p:pic>
        <p:nvPicPr>
          <p:cNvPr id="78" name="Picture 77">
            <a:extLst>
              <a:ext uri="{FF2B5EF4-FFF2-40B4-BE49-F238E27FC236}">
                <a16:creationId xmlns:a16="http://schemas.microsoft.com/office/drawing/2014/main" id="{290312CE-5D89-453F-8BFE-8F50BA900E2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869" b="91667" l="1474" r="96211">
                        <a14:foregroundMark x1="47158" y1="2596" x2="48211" y2="48497"/>
                        <a14:foregroundMark x1="48211" y1="48497" x2="12842" y2="59973"/>
                        <a14:foregroundMark x1="12842" y1="59973" x2="6105" y2="68306"/>
                        <a14:foregroundMark x1="29474" y1="3142" x2="79789" y2="23907"/>
                        <a14:foregroundMark x1="91368" y1="27869" x2="91368" y2="27869"/>
                        <a14:foregroundMark x1="91368" y1="27869" x2="96211" y2="36612"/>
                        <a14:foregroundMark x1="3368" y1="17486" x2="3368" y2="17486"/>
                        <a14:foregroundMark x1="28421" y1="91667" x2="28421" y2="91667"/>
                        <a14:foregroundMark x1="1474" y1="82104" x2="1474" y2="82104"/>
                      </a14:backgroundRemoval>
                    </a14:imgEffect>
                  </a14:imgLayer>
                </a14:imgProps>
              </a:ext>
              <a:ext uri="{28A0092B-C50C-407E-A947-70E740481C1C}">
                <a14:useLocalDpi xmlns:a14="http://schemas.microsoft.com/office/drawing/2010/main" val="0"/>
              </a:ext>
            </a:extLst>
          </a:blip>
          <a:stretch>
            <a:fillRect/>
          </a:stretch>
        </p:blipFill>
        <p:spPr>
          <a:xfrm rot="20675805">
            <a:off x="2925072" y="4566494"/>
            <a:ext cx="487027" cy="741699"/>
          </a:xfrm>
          <a:prstGeom prst="rect">
            <a:avLst/>
          </a:prstGeom>
        </p:spPr>
      </p:pic>
      <p:sp>
        <p:nvSpPr>
          <p:cNvPr id="82" name="Oval 81">
            <a:extLst>
              <a:ext uri="{FF2B5EF4-FFF2-40B4-BE49-F238E27FC236}">
                <a16:creationId xmlns:a16="http://schemas.microsoft.com/office/drawing/2014/main" id="{85F50C69-9FD1-4A2F-9456-5E8AB88965BA}"/>
              </a:ext>
            </a:extLst>
          </p:cNvPr>
          <p:cNvSpPr/>
          <p:nvPr/>
        </p:nvSpPr>
        <p:spPr>
          <a:xfrm>
            <a:off x="713876" y="6089579"/>
            <a:ext cx="1401129" cy="406878"/>
          </a:xfrm>
          <a:prstGeom prst="ellipse">
            <a:avLst/>
          </a:prstGeom>
          <a:solidFill>
            <a:schemeClr val="tx1">
              <a:lumMod val="95000"/>
              <a:lumOff val="5000"/>
              <a:alpha val="39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a:extLst>
              <a:ext uri="{FF2B5EF4-FFF2-40B4-BE49-F238E27FC236}">
                <a16:creationId xmlns:a16="http://schemas.microsoft.com/office/drawing/2014/main" id="{462DAE9D-5E28-41F1-A7D6-C75729F90121}"/>
              </a:ext>
            </a:extLst>
          </p:cNvPr>
          <p:cNvSpPr txBox="1"/>
          <p:nvPr/>
        </p:nvSpPr>
        <p:spPr>
          <a:xfrm>
            <a:off x="9704056" y="2858080"/>
            <a:ext cx="1722186" cy="519351"/>
          </a:xfrm>
          <a:prstGeom prst="ellipse">
            <a:avLst/>
          </a:prstGeom>
          <a:solidFill>
            <a:srgbClr val="D6C0A3"/>
          </a:solidFill>
          <a:ln w="57150">
            <a:solidFill>
              <a:srgbClr val="70391B"/>
            </a:solidFill>
            <a:prstDash val="sysDot"/>
          </a:ln>
        </p:spPr>
        <p:txBody>
          <a:bodyPr wrap="square">
            <a:spAutoFit/>
          </a:bodyPr>
          <a:lstStyle/>
          <a:p>
            <a:pPr algn="ctr"/>
            <a:r>
              <a:rPr kumimoji="0" lang="en-US" i="0" u="none" strike="noStrike" kern="1200" cap="none" spc="0" normalizeH="0" baseline="0" noProof="0">
                <a:ln>
                  <a:noFill/>
                </a:ln>
                <a:solidFill>
                  <a:srgbClr val="70391B"/>
                </a:solidFill>
                <a:effectLst>
                  <a:outerShdw blurRad="38100" dist="38100" dir="2700000" algn="tl">
                    <a:srgbClr val="000000">
                      <a:alpha val="43137"/>
                    </a:srgbClr>
                  </a:outerShdw>
                </a:effectLst>
                <a:uLnTx/>
                <a:uFillTx/>
                <a:latin typeface="#9Slide03 AmpleSoft Bold" panose="02000000000000000000" pitchFamily="2" charset="0"/>
              </a:rPr>
              <a:t>Măng Non</a:t>
            </a:r>
            <a:endParaRPr lang="en-US">
              <a:solidFill>
                <a:srgbClr val="70391B"/>
              </a:solidFill>
              <a:latin typeface="#9Slide03 AmpleSoft Bold" panose="02000000000000000000" pitchFamily="2" charset="0"/>
            </a:endParaRPr>
          </a:p>
        </p:txBody>
      </p:sp>
      <p:sp>
        <p:nvSpPr>
          <p:cNvPr id="98" name="Title 1">
            <a:extLst>
              <a:ext uri="{FF2B5EF4-FFF2-40B4-BE49-F238E27FC236}">
                <a16:creationId xmlns:a16="http://schemas.microsoft.com/office/drawing/2014/main" id="{14F74F37-2CD2-40B1-B94A-841C0E75CC71}"/>
              </a:ext>
            </a:extLst>
          </p:cNvPr>
          <p:cNvSpPr txBox="1">
            <a:spLocks/>
          </p:cNvSpPr>
          <p:nvPr/>
        </p:nvSpPr>
        <p:spPr>
          <a:xfrm>
            <a:off x="2106471" y="6143925"/>
            <a:ext cx="8594382" cy="60073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3600" kern="1200">
                <a:solidFill>
                  <a:schemeClr val="bg1">
                    <a:lumMod val="95000"/>
                  </a:schemeClr>
                </a:solidFill>
                <a:latin typeface="KG Broken Vessels Sketch" pitchFamily="2" charset="0"/>
                <a:ea typeface="+mj-ea"/>
                <a:cs typeface="+mj-cs"/>
              </a:defRPr>
            </a:lvl1pPr>
          </a:lstStyle>
          <a:p>
            <a:r>
              <a:rPr lang="en-US" sz="2800" b="1">
                <a:solidFill>
                  <a:srgbClr val="EDE0D4"/>
                </a:solidFill>
                <a:effectLst>
                  <a:outerShdw blurRad="38100" dist="38100" dir="2700000" algn="tl">
                    <a:srgbClr val="000000">
                      <a:alpha val="43137"/>
                    </a:srgbClr>
                  </a:outerShdw>
                </a:effectLst>
                <a:latin typeface="#9Slide05 ButterScotch" pitchFamily="2" charset="0"/>
              </a:rPr>
              <a:t>All you need to feel better is </a:t>
            </a:r>
            <a:r>
              <a:rPr lang="en-US" sz="2800" b="1">
                <a:solidFill>
                  <a:srgbClr val="EDE0D4"/>
                </a:solidFill>
                <a:effectLst>
                  <a:outerShdw blurRad="38100" dist="38100" dir="2700000" algn="tl">
                    <a:srgbClr val="000000">
                      <a:alpha val="43137"/>
                    </a:srgbClr>
                  </a:outerShdw>
                </a:effectLst>
                <a:latin typeface="UVF Mussica Swash" panose="04000000000000000000" pitchFamily="82" charset="0"/>
              </a:rPr>
              <a:t>Măng Non</a:t>
            </a:r>
          </a:p>
        </p:txBody>
      </p:sp>
      <p:pic>
        <p:nvPicPr>
          <p:cNvPr id="36" name="Picture 35">
            <a:extLst>
              <a:ext uri="{FF2B5EF4-FFF2-40B4-BE49-F238E27FC236}">
                <a16:creationId xmlns:a16="http://schemas.microsoft.com/office/drawing/2014/main" id="{2D14017E-BA3D-4A88-81BE-88CD98F051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44573" y="4023910"/>
            <a:ext cx="571236" cy="1185578"/>
          </a:xfrm>
          <a:prstGeom prst="rect">
            <a:avLst/>
          </a:prstGeom>
        </p:spPr>
      </p:pic>
      <p:pic>
        <p:nvPicPr>
          <p:cNvPr id="35" name="Picture 34">
            <a:extLst>
              <a:ext uri="{FF2B5EF4-FFF2-40B4-BE49-F238E27FC236}">
                <a16:creationId xmlns:a16="http://schemas.microsoft.com/office/drawing/2014/main" id="{3EB8468F-AA28-4527-9047-28D127A34C4D}"/>
              </a:ext>
            </a:extLst>
          </p:cNvPr>
          <p:cNvPicPr>
            <a:picLocks noChangeAspect="1"/>
          </p:cNvPicPr>
          <p:nvPr/>
        </p:nvPicPr>
        <p:blipFill>
          <a:blip r:embed="rId8"/>
          <a:stretch>
            <a:fillRect/>
          </a:stretch>
        </p:blipFill>
        <p:spPr>
          <a:xfrm>
            <a:off x="4799918" y="1996440"/>
            <a:ext cx="3863338" cy="3093719"/>
          </a:xfrm>
          <a:prstGeom prst="rect">
            <a:avLst/>
          </a:prstGeom>
        </p:spPr>
      </p:pic>
    </p:spTree>
    <p:extLst>
      <p:ext uri="{BB962C8B-B14F-4D97-AF65-F5344CB8AC3E}">
        <p14:creationId xmlns:p14="http://schemas.microsoft.com/office/powerpoint/2010/main" val="413979403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370C243-57F1-42F6-80DC-62937183851E}"/>
              </a:ext>
            </a:extLst>
          </p:cNvPr>
          <p:cNvSpPr/>
          <p:nvPr/>
        </p:nvSpPr>
        <p:spPr>
          <a:xfrm>
            <a:off x="1619664" y="1689885"/>
            <a:ext cx="9412129" cy="4452505"/>
          </a:xfrm>
          <a:prstGeom prst="roundRect">
            <a:avLst>
              <a:gd name="adj" fmla="val 5900"/>
            </a:avLst>
          </a:prstGeom>
          <a:solidFill>
            <a:schemeClr val="bg1">
              <a:lumMod val="95000"/>
              <a:alpha val="42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3" name="Ribbon: Tilted Down 2">
            <a:extLst>
              <a:ext uri="{FF2B5EF4-FFF2-40B4-BE49-F238E27FC236}">
                <a16:creationId xmlns:a16="http://schemas.microsoft.com/office/drawing/2014/main" id="{4165C657-CD0D-44EC-9F1F-4D84053B328C}"/>
              </a:ext>
            </a:extLst>
          </p:cNvPr>
          <p:cNvSpPr/>
          <p:nvPr/>
        </p:nvSpPr>
        <p:spPr>
          <a:xfrm>
            <a:off x="1641861" y="530356"/>
            <a:ext cx="9543393" cy="977462"/>
          </a:xfrm>
          <a:prstGeom prst="ribbon">
            <a:avLst>
              <a:gd name="adj1" fmla="val 27420"/>
              <a:gd name="adj2" fmla="val 71476"/>
            </a:avLst>
          </a:prstGeom>
          <a:solidFill>
            <a:srgbClr val="855C37"/>
          </a:solidFill>
          <a:ln w="15875">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209B1F-4BAA-4BBC-8FF2-9BA50CEEE4CA}"/>
              </a:ext>
            </a:extLst>
          </p:cNvPr>
          <p:cNvSpPr>
            <a:spLocks noGrp="1"/>
          </p:cNvSpPr>
          <p:nvPr>
            <p:ph type="title"/>
          </p:nvPr>
        </p:nvSpPr>
        <p:spPr>
          <a:xfrm>
            <a:off x="2258642" y="708034"/>
            <a:ext cx="8469109" cy="960323"/>
          </a:xfrm>
          <a:effectLst>
            <a:outerShdw blurRad="50800" dist="38100" dir="2700000" algn="tl" rotWithShape="0">
              <a:prstClr val="black">
                <a:alpha val="40000"/>
              </a:prstClr>
            </a:outerShdw>
          </a:effectLst>
        </p:spPr>
        <p:txBody>
          <a:bodyPr>
            <a:normAutofit/>
          </a:bodyPr>
          <a:lstStyle/>
          <a:p>
            <a:r>
              <a:rPr lang="en-US" sz="3600" spc="300">
                <a:solidFill>
                  <a:schemeClr val="bg1"/>
                </a:solidFill>
                <a:latin typeface="#9Slide07 SVNZero" panose="02040603050506020204" pitchFamily="18" charset="0"/>
                <a:ea typeface="La unica" panose="02000000000000000000" pitchFamily="2" charset="0"/>
              </a:rPr>
              <a:t>Menu COFFEE</a:t>
            </a:r>
            <a:endParaRPr lang="en-US" sz="3600" spc="300" dirty="0">
              <a:solidFill>
                <a:schemeClr val="bg1"/>
              </a:solidFill>
              <a:latin typeface="#9Slide07 SVNZero" panose="02040603050506020204" pitchFamily="18" charset="0"/>
              <a:ea typeface="La unica" panose="02000000000000000000" pitchFamily="2" charset="0"/>
            </a:endParaRPr>
          </a:p>
        </p:txBody>
      </p:sp>
      <p:pic>
        <p:nvPicPr>
          <p:cNvPr id="6" name="Picture 5" descr="A picture containing application&#10;&#10;Description automatically generated">
            <a:extLst>
              <a:ext uri="{FF2B5EF4-FFF2-40B4-BE49-F238E27FC236}">
                <a16:creationId xmlns:a16="http://schemas.microsoft.com/office/drawing/2014/main" id="{F56D1614-722A-4606-8677-126D3964E5ED}"/>
              </a:ext>
            </a:extLst>
          </p:cNvPr>
          <p:cNvPicPr>
            <a:picLocks noChangeAspect="1"/>
          </p:cNvPicPr>
          <p:nvPr/>
        </p:nvPicPr>
        <p:blipFill rotWithShape="1">
          <a:blip r:embed="rId2">
            <a:extLst>
              <a:ext uri="{28A0092B-C50C-407E-A947-70E740481C1C}">
                <a14:useLocalDpi xmlns:a14="http://schemas.microsoft.com/office/drawing/2010/main" val="0"/>
              </a:ext>
            </a:extLst>
          </a:blip>
          <a:srcRect l="5926" t="841" r="65631" b="69411"/>
          <a:stretch/>
        </p:blipFill>
        <p:spPr>
          <a:xfrm>
            <a:off x="3709180" y="1957718"/>
            <a:ext cx="1173773" cy="1121020"/>
          </a:xfrm>
          <a:prstGeom prst="rect">
            <a:avLst/>
          </a:prstGeom>
          <a:ln>
            <a:noFill/>
          </a:ln>
          <a:effectLst>
            <a:outerShdw blurRad="292100" dist="139700" dir="2700000" algn="tl" rotWithShape="0">
              <a:srgbClr val="333333">
                <a:alpha val="65000"/>
              </a:srgbClr>
            </a:outerShdw>
          </a:effectLst>
        </p:spPr>
      </p:pic>
      <p:pic>
        <p:nvPicPr>
          <p:cNvPr id="7" name="Picture 6" descr="A picture containing application&#10;&#10;Description automatically generated">
            <a:extLst>
              <a:ext uri="{FF2B5EF4-FFF2-40B4-BE49-F238E27FC236}">
                <a16:creationId xmlns:a16="http://schemas.microsoft.com/office/drawing/2014/main" id="{473CF91B-D740-4027-AE46-E250D522DDE9}"/>
              </a:ext>
            </a:extLst>
          </p:cNvPr>
          <p:cNvPicPr>
            <a:picLocks noChangeAspect="1"/>
          </p:cNvPicPr>
          <p:nvPr/>
        </p:nvPicPr>
        <p:blipFill rotWithShape="1">
          <a:blip r:embed="rId2">
            <a:extLst>
              <a:ext uri="{28A0092B-C50C-407E-A947-70E740481C1C}">
                <a14:useLocalDpi xmlns:a14="http://schemas.microsoft.com/office/drawing/2010/main" val="0"/>
              </a:ext>
            </a:extLst>
          </a:blip>
          <a:srcRect l="38006" t="2179" r="32990" b="70079"/>
          <a:stretch/>
        </p:blipFill>
        <p:spPr>
          <a:xfrm>
            <a:off x="5791600" y="1929422"/>
            <a:ext cx="1243913" cy="1148211"/>
          </a:xfrm>
          <a:prstGeom prst="rect">
            <a:avLst/>
          </a:prstGeom>
          <a:ln>
            <a:noFill/>
          </a:ln>
          <a:effectLst>
            <a:outerShdw blurRad="292100" dist="139700" dir="2700000" algn="tl" rotWithShape="0">
              <a:srgbClr val="333333">
                <a:alpha val="65000"/>
              </a:srgbClr>
            </a:outerShdw>
          </a:effectLst>
        </p:spPr>
      </p:pic>
      <p:pic>
        <p:nvPicPr>
          <p:cNvPr id="9" name="Picture 8" descr="A picture containing application&#10;&#10;Description automatically generated">
            <a:extLst>
              <a:ext uri="{FF2B5EF4-FFF2-40B4-BE49-F238E27FC236}">
                <a16:creationId xmlns:a16="http://schemas.microsoft.com/office/drawing/2014/main" id="{8C9627C7-818C-4F9D-AF03-D021D1204C5C}"/>
              </a:ext>
            </a:extLst>
          </p:cNvPr>
          <p:cNvPicPr>
            <a:picLocks noChangeAspect="1"/>
          </p:cNvPicPr>
          <p:nvPr/>
        </p:nvPicPr>
        <p:blipFill rotWithShape="1">
          <a:blip r:embed="rId2">
            <a:extLst>
              <a:ext uri="{28A0092B-C50C-407E-A947-70E740481C1C}">
                <a14:useLocalDpi xmlns:a14="http://schemas.microsoft.com/office/drawing/2010/main" val="0"/>
              </a:ext>
            </a:extLst>
          </a:blip>
          <a:srcRect l="5535" t="34271" r="67669" b="40759"/>
          <a:stretch/>
        </p:blipFill>
        <p:spPr>
          <a:xfrm>
            <a:off x="7895934" y="1926307"/>
            <a:ext cx="1133906" cy="1148211"/>
          </a:xfrm>
          <a:prstGeom prst="rect">
            <a:avLst/>
          </a:prstGeom>
          <a:ln>
            <a:noFill/>
          </a:ln>
          <a:effectLst>
            <a:outerShdw blurRad="292100" dist="139700" dir="2700000" algn="tl" rotWithShape="0">
              <a:srgbClr val="333333">
                <a:alpha val="65000"/>
              </a:srgbClr>
            </a:outerShdw>
          </a:effectLst>
        </p:spPr>
      </p:pic>
      <p:grpSp>
        <p:nvGrpSpPr>
          <p:cNvPr id="70" name="Group 69">
            <a:extLst>
              <a:ext uri="{FF2B5EF4-FFF2-40B4-BE49-F238E27FC236}">
                <a16:creationId xmlns:a16="http://schemas.microsoft.com/office/drawing/2014/main" id="{FC0E878D-33AF-4BAF-AAA8-C1B4475EAEA3}"/>
              </a:ext>
            </a:extLst>
          </p:cNvPr>
          <p:cNvGrpSpPr/>
          <p:nvPr/>
        </p:nvGrpSpPr>
        <p:grpSpPr>
          <a:xfrm>
            <a:off x="4099572" y="3163617"/>
            <a:ext cx="662151" cy="718130"/>
            <a:chOff x="2821683" y="3258914"/>
            <a:chExt cx="662151" cy="718130"/>
          </a:xfrm>
        </p:grpSpPr>
        <p:grpSp>
          <p:nvGrpSpPr>
            <p:cNvPr id="47" name="Group 46">
              <a:extLst>
                <a:ext uri="{FF2B5EF4-FFF2-40B4-BE49-F238E27FC236}">
                  <a16:creationId xmlns:a16="http://schemas.microsoft.com/office/drawing/2014/main" id="{CBC5E364-1503-4B5C-BC1B-C0445AB8DE28}"/>
                </a:ext>
              </a:extLst>
            </p:cNvPr>
            <p:cNvGrpSpPr/>
            <p:nvPr/>
          </p:nvGrpSpPr>
          <p:grpSpPr>
            <a:xfrm>
              <a:off x="2821683" y="3258914"/>
              <a:ext cx="662151" cy="718130"/>
              <a:chOff x="3126827" y="5623035"/>
              <a:chExt cx="662151" cy="718130"/>
            </a:xfrm>
            <a:effectLst>
              <a:outerShdw blurRad="50800" dist="38100" dir="8100000" algn="tr" rotWithShape="0">
                <a:prstClr val="black">
                  <a:alpha val="40000"/>
                </a:prstClr>
              </a:outerShdw>
            </a:effectLst>
          </p:grpSpPr>
          <p:sp>
            <p:nvSpPr>
              <p:cNvPr id="48" name="Oval 47">
                <a:extLst>
                  <a:ext uri="{FF2B5EF4-FFF2-40B4-BE49-F238E27FC236}">
                    <a16:creationId xmlns:a16="http://schemas.microsoft.com/office/drawing/2014/main" id="{9DE4888C-A739-429D-AEF6-C87D62A052A8}"/>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id="{E8134CDC-A235-4296-8517-055E2E74895A}"/>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09E62C60-18C0-4F56-89C7-52F747E1D67E}"/>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1" name="TextBox 50">
              <a:extLst>
                <a:ext uri="{FF2B5EF4-FFF2-40B4-BE49-F238E27FC236}">
                  <a16:creationId xmlns:a16="http://schemas.microsoft.com/office/drawing/2014/main" id="{FBF2CDD8-14F8-47D5-A523-1073E437B4FD}"/>
                </a:ext>
              </a:extLst>
            </p:cNvPr>
            <p:cNvSpPr txBox="1"/>
            <p:nvPr/>
          </p:nvSpPr>
          <p:spPr>
            <a:xfrm>
              <a:off x="2999901" y="3321902"/>
              <a:ext cx="365758"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1</a:t>
              </a:r>
              <a:endParaRPr lang="en-US" sz="2500"/>
            </a:p>
          </p:txBody>
        </p:sp>
      </p:grpSp>
      <p:grpSp>
        <p:nvGrpSpPr>
          <p:cNvPr id="61" name="Group 60">
            <a:extLst>
              <a:ext uri="{FF2B5EF4-FFF2-40B4-BE49-F238E27FC236}">
                <a16:creationId xmlns:a16="http://schemas.microsoft.com/office/drawing/2014/main" id="{A3CFC5DB-3F32-4463-B5EE-90C35961ACF5}"/>
              </a:ext>
            </a:extLst>
          </p:cNvPr>
          <p:cNvGrpSpPr/>
          <p:nvPr/>
        </p:nvGrpSpPr>
        <p:grpSpPr>
          <a:xfrm>
            <a:off x="6129138" y="3220046"/>
            <a:ext cx="662151" cy="718130"/>
            <a:chOff x="10276079" y="3089855"/>
            <a:chExt cx="662151" cy="718130"/>
          </a:xfrm>
        </p:grpSpPr>
        <p:grpSp>
          <p:nvGrpSpPr>
            <p:cNvPr id="23" name="Group 22">
              <a:extLst>
                <a:ext uri="{FF2B5EF4-FFF2-40B4-BE49-F238E27FC236}">
                  <a16:creationId xmlns:a16="http://schemas.microsoft.com/office/drawing/2014/main" id="{808F6C28-D883-487D-B066-78E8AFB111C4}"/>
                </a:ext>
              </a:extLst>
            </p:cNvPr>
            <p:cNvGrpSpPr/>
            <p:nvPr/>
          </p:nvGrpSpPr>
          <p:grpSpPr>
            <a:xfrm>
              <a:off x="10276079" y="3089855"/>
              <a:ext cx="662151" cy="718130"/>
              <a:chOff x="3126827" y="5623035"/>
              <a:chExt cx="662151" cy="718130"/>
            </a:xfrm>
            <a:effectLst>
              <a:outerShdw blurRad="50800" dist="38100" dir="8100000" algn="tr" rotWithShape="0">
                <a:prstClr val="black">
                  <a:alpha val="40000"/>
                </a:prstClr>
              </a:outerShdw>
            </a:effectLst>
          </p:grpSpPr>
          <p:sp>
            <p:nvSpPr>
              <p:cNvPr id="24" name="Oval 23">
                <a:extLst>
                  <a:ext uri="{FF2B5EF4-FFF2-40B4-BE49-F238E27FC236}">
                    <a16:creationId xmlns:a16="http://schemas.microsoft.com/office/drawing/2014/main" id="{65C0167F-0EB6-4991-B3F6-A003C3ECEB4C}"/>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6CCA0BFE-332F-4917-9807-ED827078F972}"/>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CF097D7D-D37B-49CE-B070-8674833AE439}"/>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4" name="TextBox 53">
              <a:extLst>
                <a:ext uri="{FF2B5EF4-FFF2-40B4-BE49-F238E27FC236}">
                  <a16:creationId xmlns:a16="http://schemas.microsoft.com/office/drawing/2014/main" id="{9A72E98F-4CC5-4DB5-A8AA-3ED84F291F16}"/>
                </a:ext>
              </a:extLst>
            </p:cNvPr>
            <p:cNvSpPr txBox="1"/>
            <p:nvPr/>
          </p:nvSpPr>
          <p:spPr>
            <a:xfrm>
              <a:off x="10385412" y="3156086"/>
              <a:ext cx="365758"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4</a:t>
              </a:r>
              <a:endParaRPr lang="en-US" sz="2500"/>
            </a:p>
          </p:txBody>
        </p:sp>
      </p:grpSp>
      <p:grpSp>
        <p:nvGrpSpPr>
          <p:cNvPr id="4" name="Group 3">
            <a:extLst>
              <a:ext uri="{FF2B5EF4-FFF2-40B4-BE49-F238E27FC236}">
                <a16:creationId xmlns:a16="http://schemas.microsoft.com/office/drawing/2014/main" id="{605903CA-C5BD-4A42-9A8D-F162A04FD686}"/>
              </a:ext>
            </a:extLst>
          </p:cNvPr>
          <p:cNvGrpSpPr/>
          <p:nvPr/>
        </p:nvGrpSpPr>
        <p:grpSpPr>
          <a:xfrm>
            <a:off x="8153188" y="3161201"/>
            <a:ext cx="662151" cy="718130"/>
            <a:chOff x="6227654" y="6455417"/>
            <a:chExt cx="662151" cy="718130"/>
          </a:xfrm>
        </p:grpSpPr>
        <p:grpSp>
          <p:nvGrpSpPr>
            <p:cNvPr id="35" name="Group 34">
              <a:extLst>
                <a:ext uri="{FF2B5EF4-FFF2-40B4-BE49-F238E27FC236}">
                  <a16:creationId xmlns:a16="http://schemas.microsoft.com/office/drawing/2014/main" id="{7324E386-95F2-4154-A650-2DD0573D34DA}"/>
                </a:ext>
              </a:extLst>
            </p:cNvPr>
            <p:cNvGrpSpPr/>
            <p:nvPr/>
          </p:nvGrpSpPr>
          <p:grpSpPr>
            <a:xfrm>
              <a:off x="6227654" y="6455417"/>
              <a:ext cx="662151" cy="718130"/>
              <a:chOff x="3126827" y="5623035"/>
              <a:chExt cx="662151" cy="718130"/>
            </a:xfrm>
            <a:effectLst>
              <a:outerShdw blurRad="50800" dist="38100" dir="8100000" algn="tr" rotWithShape="0">
                <a:prstClr val="black">
                  <a:alpha val="40000"/>
                </a:prstClr>
              </a:outerShdw>
            </a:effectLst>
          </p:grpSpPr>
          <p:sp>
            <p:nvSpPr>
              <p:cNvPr id="36" name="Oval 35">
                <a:extLst>
                  <a:ext uri="{FF2B5EF4-FFF2-40B4-BE49-F238E27FC236}">
                    <a16:creationId xmlns:a16="http://schemas.microsoft.com/office/drawing/2014/main" id="{907B91CA-6621-4857-B4BC-A97812C940F3}"/>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362E1618-21D4-4F57-B07A-551DA455FDE9}"/>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00CAA2A0-5A90-4252-BF0C-4C108380D2B8}"/>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7" name="TextBox 56">
              <a:extLst>
                <a:ext uri="{FF2B5EF4-FFF2-40B4-BE49-F238E27FC236}">
                  <a16:creationId xmlns:a16="http://schemas.microsoft.com/office/drawing/2014/main" id="{20A5CAB2-6F7A-4411-9738-3CFF40C787DE}"/>
                </a:ext>
              </a:extLst>
            </p:cNvPr>
            <p:cNvSpPr txBox="1"/>
            <p:nvPr/>
          </p:nvSpPr>
          <p:spPr>
            <a:xfrm>
              <a:off x="6413197" y="6553843"/>
              <a:ext cx="365758"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6</a:t>
              </a:r>
              <a:endParaRPr lang="en-US" sz="2500"/>
            </a:p>
          </p:txBody>
        </p:sp>
      </p:grpSp>
      <p:sp>
        <p:nvSpPr>
          <p:cNvPr id="73" name="Title 3">
            <a:extLst>
              <a:ext uri="{FF2B5EF4-FFF2-40B4-BE49-F238E27FC236}">
                <a16:creationId xmlns:a16="http://schemas.microsoft.com/office/drawing/2014/main" id="{3401295A-6B97-45D0-A742-AF390BC72EF1}"/>
              </a:ext>
            </a:extLst>
          </p:cNvPr>
          <p:cNvSpPr txBox="1">
            <a:spLocks/>
          </p:cNvSpPr>
          <p:nvPr/>
        </p:nvSpPr>
        <p:spPr>
          <a:xfrm>
            <a:off x="3917245" y="4136488"/>
            <a:ext cx="4312142" cy="1780940"/>
          </a:xfrm>
          <a:custGeom>
            <a:avLst/>
            <a:gdLst>
              <a:gd name="connsiteX0" fmla="*/ 5046759 w 4312142"/>
              <a:gd name="connsiteY0" fmla="*/ 1320389 h 1780940"/>
              <a:gd name="connsiteX1" fmla="*/ 4007969 w 4312142"/>
              <a:gd name="connsiteY1" fmla="*/ 1346485 h 1780940"/>
              <a:gd name="connsiteX2" fmla="*/ 1978900 w 4312142"/>
              <a:gd name="connsiteY2" fmla="*/ 1777928 h 1780940"/>
              <a:gd name="connsiteX3" fmla="*/ 135643 w 4312142"/>
              <a:gd name="connsiteY3" fmla="*/ 579613 h 1780940"/>
              <a:gd name="connsiteX4" fmla="*/ 2252764 w 4312142"/>
              <a:gd name="connsiteY4" fmla="*/ 896 h 1780940"/>
              <a:gd name="connsiteX5" fmla="*/ 4286738 w 4312142"/>
              <a:gd name="connsiteY5" fmla="*/ 1026764 h 1780940"/>
              <a:gd name="connsiteX6" fmla="*/ 5046759 w 4312142"/>
              <a:gd name="connsiteY6" fmla="*/ 1320389 h 1780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2142" h="1780940" fill="none" extrusionOk="0">
                <a:moveTo>
                  <a:pt x="5046759" y="1320389"/>
                </a:moveTo>
                <a:cubicBezTo>
                  <a:pt x="4733890" y="1375359"/>
                  <a:pt x="4436835" y="1260419"/>
                  <a:pt x="4007969" y="1346485"/>
                </a:cubicBezTo>
                <a:cubicBezTo>
                  <a:pt x="3514308" y="1743969"/>
                  <a:pt x="2797279" y="1793921"/>
                  <a:pt x="1978900" y="1777928"/>
                </a:cubicBezTo>
                <a:cubicBezTo>
                  <a:pt x="563183" y="1780538"/>
                  <a:pt x="-320390" y="1100969"/>
                  <a:pt x="135643" y="579613"/>
                </a:cubicBezTo>
                <a:cubicBezTo>
                  <a:pt x="585568" y="198172"/>
                  <a:pt x="1321773" y="7290"/>
                  <a:pt x="2252764" y="896"/>
                </a:cubicBezTo>
                <a:cubicBezTo>
                  <a:pt x="3593982" y="-1733"/>
                  <a:pt x="4482352" y="567675"/>
                  <a:pt x="4286738" y="1026764"/>
                </a:cubicBezTo>
                <a:cubicBezTo>
                  <a:pt x="4576445" y="1200889"/>
                  <a:pt x="4833574" y="1269082"/>
                  <a:pt x="5046759" y="1320389"/>
                </a:cubicBezTo>
                <a:close/>
              </a:path>
              <a:path w="4312142" h="1780940" stroke="0" extrusionOk="0">
                <a:moveTo>
                  <a:pt x="5046759" y="1320389"/>
                </a:moveTo>
                <a:cubicBezTo>
                  <a:pt x="4696898" y="1360744"/>
                  <a:pt x="4355666" y="1412574"/>
                  <a:pt x="4007969" y="1346485"/>
                </a:cubicBezTo>
                <a:cubicBezTo>
                  <a:pt x="3455828" y="1598621"/>
                  <a:pt x="2719025" y="1899939"/>
                  <a:pt x="1978900" y="1777928"/>
                </a:cubicBezTo>
                <a:cubicBezTo>
                  <a:pt x="549807" y="1741383"/>
                  <a:pt x="-456503" y="1210247"/>
                  <a:pt x="135643" y="579613"/>
                </a:cubicBezTo>
                <a:cubicBezTo>
                  <a:pt x="451204" y="208043"/>
                  <a:pt x="1404199" y="-56480"/>
                  <a:pt x="2252764" y="896"/>
                </a:cubicBezTo>
                <a:cubicBezTo>
                  <a:pt x="3628220" y="56182"/>
                  <a:pt x="4466840" y="420958"/>
                  <a:pt x="4286738" y="1026764"/>
                </a:cubicBezTo>
                <a:cubicBezTo>
                  <a:pt x="4461301" y="1052003"/>
                  <a:pt x="4937273" y="1291287"/>
                  <a:pt x="5046759" y="1320389"/>
                </a:cubicBezTo>
                <a:close/>
              </a:path>
            </a:pathLst>
          </a:custGeom>
          <a:solidFill>
            <a:schemeClr val="accent2">
              <a:lumMod val="20000"/>
              <a:lumOff val="80000"/>
            </a:schemeClr>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67036"/>
                      <a:gd name="adj2" fmla="val 24140"/>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2800" b="1">
                <a:solidFill>
                  <a:srgbClr val="002060"/>
                </a:solidFill>
                <a:effectLst>
                  <a:outerShdw blurRad="38100" dist="38100" dir="2700000" algn="tl">
                    <a:srgbClr val="000000">
                      <a:alpha val="43137"/>
                    </a:srgbClr>
                  </a:outerShdw>
                </a:effectLst>
                <a:latin typeface="UVF TypoSlabserif" panose="02000403050000020004" pitchFamily="2" charset="0"/>
                <a:cs typeface="#9Slide03 Arima Madurai Black" panose="00000A00000000000000" pitchFamily="2" charset="0"/>
              </a:rPr>
              <a:t>Thức uống nóng sẽ là những món có số .....</a:t>
            </a:r>
          </a:p>
        </p:txBody>
      </p:sp>
      <p:pic>
        <p:nvPicPr>
          <p:cNvPr id="74" name="Picture 73">
            <a:extLst>
              <a:ext uri="{FF2B5EF4-FFF2-40B4-BE49-F238E27FC236}">
                <a16:creationId xmlns:a16="http://schemas.microsoft.com/office/drawing/2014/main" id="{883A8000-291A-432E-8921-4155C9EBAF10}"/>
              </a:ext>
            </a:extLst>
          </p:cNvPr>
          <p:cNvPicPr>
            <a:picLocks noChangeAspect="1"/>
          </p:cNvPicPr>
          <p:nvPr/>
        </p:nvPicPr>
        <p:blipFill>
          <a:blip r:embed="rId3"/>
          <a:stretch>
            <a:fillRect/>
          </a:stretch>
        </p:blipFill>
        <p:spPr>
          <a:xfrm>
            <a:off x="9040964" y="4161809"/>
            <a:ext cx="3373573" cy="2661596"/>
          </a:xfrm>
          <a:prstGeom prst="rect">
            <a:avLst/>
          </a:prstGeom>
        </p:spPr>
      </p:pic>
    </p:spTree>
    <p:extLst>
      <p:ext uri="{BB962C8B-B14F-4D97-AF65-F5344CB8AC3E}">
        <p14:creationId xmlns:p14="http://schemas.microsoft.com/office/powerpoint/2010/main" val="24025619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anim calcmode="lin" valueType="num">
                                      <p:cBhvr>
                                        <p:cTn id="8" dur="1000" fill="hold"/>
                                        <p:tgtEl>
                                          <p:spTgt spid="74"/>
                                        </p:tgtEl>
                                        <p:attrNameLst>
                                          <p:attrName>ppt_x</p:attrName>
                                        </p:attrNameLst>
                                      </p:cBhvr>
                                      <p:tavLst>
                                        <p:tav tm="0">
                                          <p:val>
                                            <p:strVal val="#ppt_x"/>
                                          </p:val>
                                        </p:tav>
                                        <p:tav tm="100000">
                                          <p:val>
                                            <p:strVal val="#ppt_x"/>
                                          </p:val>
                                        </p:tav>
                                      </p:tavLst>
                                    </p:anim>
                                    <p:anim calcmode="lin" valueType="num">
                                      <p:cBhvr>
                                        <p:cTn id="9" dur="1000" fill="hold"/>
                                        <p:tgtEl>
                                          <p:spTgt spid="7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ipe(right)">
                                      <p:cBhvr>
                                        <p:cTn id="13" dur="500"/>
                                        <p:tgtEl>
                                          <p:spTgt spid="73"/>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par>
                                <p:cTn id="19" presetID="14" presetClass="entr" presetSubtype="1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randombar(horizontal)">
                                      <p:cBhvr>
                                        <p:cTn id="21" dur="500"/>
                                        <p:tgtEl>
                                          <p:spTgt spid="7"/>
                                        </p:tgtEl>
                                      </p:cBhvr>
                                    </p:animEffect>
                                  </p:childTnLst>
                                </p:cTn>
                              </p:par>
                              <p:par>
                                <p:cTn id="22" presetID="14" presetClass="entr" presetSubtype="10" fill="hold" nodeType="withEffect">
                                  <p:stCondLst>
                                    <p:cond delay="0"/>
                                  </p:stCondLst>
                                  <p:childTnLst>
                                    <p:set>
                                      <p:cBhvr>
                                        <p:cTn id="23" dur="1" fill="hold">
                                          <p:stCondLst>
                                            <p:cond delay="0"/>
                                          </p:stCondLst>
                                        </p:cTn>
                                        <p:tgtEl>
                                          <p:spTgt spid="70"/>
                                        </p:tgtEl>
                                        <p:attrNameLst>
                                          <p:attrName>style.visibility</p:attrName>
                                        </p:attrNameLst>
                                      </p:cBhvr>
                                      <p:to>
                                        <p:strVal val="visible"/>
                                      </p:to>
                                    </p:set>
                                    <p:animEffect transition="in" filter="randombar(horizontal)">
                                      <p:cBhvr>
                                        <p:cTn id="24" dur="500"/>
                                        <p:tgtEl>
                                          <p:spTgt spid="70"/>
                                        </p:tgtEl>
                                      </p:cBhvr>
                                    </p:animEffect>
                                  </p:childTnLst>
                                </p:cTn>
                              </p:par>
                              <p:par>
                                <p:cTn id="25" presetID="14" presetClass="entr" presetSubtype="10" fill="hold" nodeType="with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randombar(horizontal)">
                                      <p:cBhvr>
                                        <p:cTn id="27" dur="500"/>
                                        <p:tgtEl>
                                          <p:spTgt spid="61"/>
                                        </p:tgtEl>
                                      </p:cBhvr>
                                    </p:animEffect>
                                  </p:childTnLst>
                                </p:cTn>
                              </p:par>
                              <p:par>
                                <p:cTn id="28" presetID="14" presetClass="entr" presetSubtype="10"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randombar(horizontal)">
                                      <p:cBhvr>
                                        <p:cTn id="30" dur="500"/>
                                        <p:tgtEl>
                                          <p:spTgt spid="9"/>
                                        </p:tgtEl>
                                      </p:cBhvr>
                                    </p:animEffect>
                                  </p:childTnLst>
                                </p:cTn>
                              </p:par>
                              <p:par>
                                <p:cTn id="31" presetID="14" presetClass="entr" presetSubtype="1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randombar(horizontal)">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370C243-57F1-42F6-80DC-62937183851E}"/>
              </a:ext>
            </a:extLst>
          </p:cNvPr>
          <p:cNvSpPr/>
          <p:nvPr/>
        </p:nvSpPr>
        <p:spPr>
          <a:xfrm>
            <a:off x="1958877" y="1579335"/>
            <a:ext cx="8940181" cy="4452505"/>
          </a:xfrm>
          <a:prstGeom prst="roundRect">
            <a:avLst>
              <a:gd name="adj" fmla="val 5900"/>
            </a:avLst>
          </a:prstGeom>
          <a:solidFill>
            <a:schemeClr val="bg1">
              <a:lumMod val="95000"/>
              <a:alpha val="42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3" name="Ribbon: Tilted Down 2">
            <a:extLst>
              <a:ext uri="{FF2B5EF4-FFF2-40B4-BE49-F238E27FC236}">
                <a16:creationId xmlns:a16="http://schemas.microsoft.com/office/drawing/2014/main" id="{4165C657-CD0D-44EC-9F1F-4D84053B328C}"/>
              </a:ext>
            </a:extLst>
          </p:cNvPr>
          <p:cNvSpPr/>
          <p:nvPr/>
        </p:nvSpPr>
        <p:spPr>
          <a:xfrm>
            <a:off x="1641861" y="530356"/>
            <a:ext cx="9543393" cy="977462"/>
          </a:xfrm>
          <a:prstGeom prst="ribbon">
            <a:avLst>
              <a:gd name="adj1" fmla="val 27420"/>
              <a:gd name="adj2" fmla="val 71476"/>
            </a:avLst>
          </a:prstGeom>
          <a:solidFill>
            <a:srgbClr val="855C37"/>
          </a:solidFill>
          <a:ln w="15875">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209B1F-4BAA-4BBC-8FF2-9BA50CEEE4CA}"/>
              </a:ext>
            </a:extLst>
          </p:cNvPr>
          <p:cNvSpPr>
            <a:spLocks noGrp="1"/>
          </p:cNvSpPr>
          <p:nvPr>
            <p:ph type="title"/>
          </p:nvPr>
        </p:nvSpPr>
        <p:spPr>
          <a:xfrm>
            <a:off x="2258642" y="708034"/>
            <a:ext cx="8469109" cy="960323"/>
          </a:xfrm>
          <a:effectLst>
            <a:outerShdw blurRad="50800" dist="38100" dir="2700000" algn="tl" rotWithShape="0">
              <a:prstClr val="black">
                <a:alpha val="40000"/>
              </a:prstClr>
            </a:outerShdw>
          </a:effectLst>
        </p:spPr>
        <p:txBody>
          <a:bodyPr>
            <a:normAutofit/>
          </a:bodyPr>
          <a:lstStyle/>
          <a:p>
            <a:r>
              <a:rPr lang="en-US" sz="3600" spc="300">
                <a:solidFill>
                  <a:schemeClr val="bg1"/>
                </a:solidFill>
                <a:latin typeface="#9Slide07 SVNZero" panose="02040603050506020204" pitchFamily="18" charset="0"/>
                <a:ea typeface="La unica" panose="02000000000000000000" pitchFamily="2" charset="0"/>
              </a:rPr>
              <a:t>Menu COFFEE</a:t>
            </a:r>
            <a:endParaRPr lang="en-US" sz="3600" spc="300" dirty="0">
              <a:solidFill>
                <a:schemeClr val="bg1"/>
              </a:solidFill>
              <a:latin typeface="#9Slide07 SVNZero" panose="02040603050506020204" pitchFamily="18" charset="0"/>
              <a:ea typeface="La unica" panose="02000000000000000000" pitchFamily="2" charset="0"/>
            </a:endParaRPr>
          </a:p>
        </p:txBody>
      </p:sp>
      <p:sp>
        <p:nvSpPr>
          <p:cNvPr id="73" name="Title 3">
            <a:extLst>
              <a:ext uri="{FF2B5EF4-FFF2-40B4-BE49-F238E27FC236}">
                <a16:creationId xmlns:a16="http://schemas.microsoft.com/office/drawing/2014/main" id="{3401295A-6B97-45D0-A742-AF390BC72EF1}"/>
              </a:ext>
            </a:extLst>
          </p:cNvPr>
          <p:cNvSpPr txBox="1">
            <a:spLocks/>
          </p:cNvSpPr>
          <p:nvPr/>
        </p:nvSpPr>
        <p:spPr>
          <a:xfrm>
            <a:off x="3917245" y="4136488"/>
            <a:ext cx="4312142" cy="1780940"/>
          </a:xfrm>
          <a:custGeom>
            <a:avLst/>
            <a:gdLst>
              <a:gd name="connsiteX0" fmla="*/ 5046759 w 4312142"/>
              <a:gd name="connsiteY0" fmla="*/ 1320389 h 1780940"/>
              <a:gd name="connsiteX1" fmla="*/ 4007969 w 4312142"/>
              <a:gd name="connsiteY1" fmla="*/ 1346485 h 1780940"/>
              <a:gd name="connsiteX2" fmla="*/ 1978900 w 4312142"/>
              <a:gd name="connsiteY2" fmla="*/ 1777928 h 1780940"/>
              <a:gd name="connsiteX3" fmla="*/ 135643 w 4312142"/>
              <a:gd name="connsiteY3" fmla="*/ 579613 h 1780940"/>
              <a:gd name="connsiteX4" fmla="*/ 2252764 w 4312142"/>
              <a:gd name="connsiteY4" fmla="*/ 896 h 1780940"/>
              <a:gd name="connsiteX5" fmla="*/ 4286738 w 4312142"/>
              <a:gd name="connsiteY5" fmla="*/ 1026764 h 1780940"/>
              <a:gd name="connsiteX6" fmla="*/ 5046759 w 4312142"/>
              <a:gd name="connsiteY6" fmla="*/ 1320389 h 1780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2142" h="1780940" fill="none" extrusionOk="0">
                <a:moveTo>
                  <a:pt x="5046759" y="1320389"/>
                </a:moveTo>
                <a:cubicBezTo>
                  <a:pt x="4733890" y="1375359"/>
                  <a:pt x="4436835" y="1260419"/>
                  <a:pt x="4007969" y="1346485"/>
                </a:cubicBezTo>
                <a:cubicBezTo>
                  <a:pt x="3514308" y="1743969"/>
                  <a:pt x="2797279" y="1793921"/>
                  <a:pt x="1978900" y="1777928"/>
                </a:cubicBezTo>
                <a:cubicBezTo>
                  <a:pt x="563183" y="1780538"/>
                  <a:pt x="-320390" y="1100969"/>
                  <a:pt x="135643" y="579613"/>
                </a:cubicBezTo>
                <a:cubicBezTo>
                  <a:pt x="585568" y="198172"/>
                  <a:pt x="1321773" y="7290"/>
                  <a:pt x="2252764" y="896"/>
                </a:cubicBezTo>
                <a:cubicBezTo>
                  <a:pt x="3593982" y="-1733"/>
                  <a:pt x="4482352" y="567675"/>
                  <a:pt x="4286738" y="1026764"/>
                </a:cubicBezTo>
                <a:cubicBezTo>
                  <a:pt x="4576445" y="1200889"/>
                  <a:pt x="4833574" y="1269082"/>
                  <a:pt x="5046759" y="1320389"/>
                </a:cubicBezTo>
                <a:close/>
              </a:path>
              <a:path w="4312142" h="1780940" stroke="0" extrusionOk="0">
                <a:moveTo>
                  <a:pt x="5046759" y="1320389"/>
                </a:moveTo>
                <a:cubicBezTo>
                  <a:pt x="4696898" y="1360744"/>
                  <a:pt x="4355666" y="1412574"/>
                  <a:pt x="4007969" y="1346485"/>
                </a:cubicBezTo>
                <a:cubicBezTo>
                  <a:pt x="3455828" y="1598621"/>
                  <a:pt x="2719025" y="1899939"/>
                  <a:pt x="1978900" y="1777928"/>
                </a:cubicBezTo>
                <a:cubicBezTo>
                  <a:pt x="549807" y="1741383"/>
                  <a:pt x="-456503" y="1210247"/>
                  <a:pt x="135643" y="579613"/>
                </a:cubicBezTo>
                <a:cubicBezTo>
                  <a:pt x="451204" y="208043"/>
                  <a:pt x="1404199" y="-56480"/>
                  <a:pt x="2252764" y="896"/>
                </a:cubicBezTo>
                <a:cubicBezTo>
                  <a:pt x="3628220" y="56182"/>
                  <a:pt x="4466840" y="420958"/>
                  <a:pt x="4286738" y="1026764"/>
                </a:cubicBezTo>
                <a:cubicBezTo>
                  <a:pt x="4461301" y="1052003"/>
                  <a:pt x="4937273" y="1291287"/>
                  <a:pt x="5046759" y="1320389"/>
                </a:cubicBezTo>
                <a:close/>
              </a:path>
            </a:pathLst>
          </a:custGeom>
          <a:solidFill>
            <a:schemeClr val="accent2">
              <a:lumMod val="20000"/>
              <a:lumOff val="80000"/>
            </a:schemeClr>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67036"/>
                      <a:gd name="adj2" fmla="val 24140"/>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2800" b="1">
                <a:solidFill>
                  <a:srgbClr val="002060"/>
                </a:solidFill>
                <a:effectLst>
                  <a:outerShdw blurRad="38100" dist="38100" dir="2700000" algn="tl">
                    <a:srgbClr val="000000">
                      <a:alpha val="43137"/>
                    </a:srgbClr>
                  </a:outerShdw>
                </a:effectLst>
                <a:latin typeface="UVF TypoSlabserif" panose="02000403050000020004" pitchFamily="2" charset="0"/>
                <a:cs typeface="#9Slide03 Arima Madurai Black" panose="00000A00000000000000" pitchFamily="2" charset="0"/>
              </a:rPr>
              <a:t>Thức uống lạnh sẽ là những món có số .....</a:t>
            </a:r>
          </a:p>
        </p:txBody>
      </p:sp>
      <p:pic>
        <p:nvPicPr>
          <p:cNvPr id="74" name="Picture 73">
            <a:extLst>
              <a:ext uri="{FF2B5EF4-FFF2-40B4-BE49-F238E27FC236}">
                <a16:creationId xmlns:a16="http://schemas.microsoft.com/office/drawing/2014/main" id="{883A8000-291A-432E-8921-4155C9EBAF10}"/>
              </a:ext>
            </a:extLst>
          </p:cNvPr>
          <p:cNvPicPr>
            <a:picLocks noChangeAspect="1"/>
          </p:cNvPicPr>
          <p:nvPr/>
        </p:nvPicPr>
        <p:blipFill>
          <a:blip r:embed="rId2"/>
          <a:stretch>
            <a:fillRect/>
          </a:stretch>
        </p:blipFill>
        <p:spPr>
          <a:xfrm>
            <a:off x="9040964" y="4161809"/>
            <a:ext cx="3373573" cy="2661596"/>
          </a:xfrm>
          <a:prstGeom prst="rect">
            <a:avLst/>
          </a:prstGeom>
        </p:spPr>
      </p:pic>
      <p:pic>
        <p:nvPicPr>
          <p:cNvPr id="28" name="Picture 27" descr="A picture containing application&#10;&#10;Description automatically generated">
            <a:extLst>
              <a:ext uri="{FF2B5EF4-FFF2-40B4-BE49-F238E27FC236}">
                <a16:creationId xmlns:a16="http://schemas.microsoft.com/office/drawing/2014/main" id="{7EB7FFC3-9E6C-4736-923A-2FA20B6CD307}"/>
              </a:ext>
            </a:extLst>
          </p:cNvPr>
          <p:cNvPicPr>
            <a:picLocks noChangeAspect="1"/>
          </p:cNvPicPr>
          <p:nvPr/>
        </p:nvPicPr>
        <p:blipFill rotWithShape="1">
          <a:blip r:embed="rId3">
            <a:extLst>
              <a:ext uri="{28A0092B-C50C-407E-A947-70E740481C1C}">
                <a14:useLocalDpi xmlns:a14="http://schemas.microsoft.com/office/drawing/2010/main" val="0"/>
              </a:ext>
            </a:extLst>
          </a:blip>
          <a:srcRect l="68613" r="4777" b="68749"/>
          <a:stretch/>
        </p:blipFill>
        <p:spPr>
          <a:xfrm>
            <a:off x="2609663" y="1906132"/>
            <a:ext cx="1243913" cy="1134208"/>
          </a:xfrm>
          <a:prstGeom prst="rect">
            <a:avLst/>
          </a:prstGeom>
          <a:ln>
            <a:noFill/>
          </a:ln>
          <a:effectLst>
            <a:outerShdw blurRad="292100" dist="139700" dir="2700000" algn="tl" rotWithShape="0">
              <a:srgbClr val="333333">
                <a:alpha val="65000"/>
              </a:srgbClr>
            </a:outerShdw>
          </a:effectLst>
        </p:spPr>
      </p:pic>
      <p:pic>
        <p:nvPicPr>
          <p:cNvPr id="29" name="Picture 28" descr="A picture containing application&#10;&#10;Description automatically generated">
            <a:extLst>
              <a:ext uri="{FF2B5EF4-FFF2-40B4-BE49-F238E27FC236}">
                <a16:creationId xmlns:a16="http://schemas.microsoft.com/office/drawing/2014/main" id="{1879646C-92D5-4593-80A3-B30C40AF87E1}"/>
              </a:ext>
            </a:extLst>
          </p:cNvPr>
          <p:cNvPicPr>
            <a:picLocks noChangeAspect="1"/>
          </p:cNvPicPr>
          <p:nvPr/>
        </p:nvPicPr>
        <p:blipFill rotWithShape="1">
          <a:blip r:embed="rId3">
            <a:extLst>
              <a:ext uri="{28A0092B-C50C-407E-A947-70E740481C1C}">
                <a14:useLocalDpi xmlns:a14="http://schemas.microsoft.com/office/drawing/2010/main" val="0"/>
              </a:ext>
            </a:extLst>
          </a:blip>
          <a:srcRect l="39739" t="68321" r="34410" b="9524"/>
          <a:stretch/>
        </p:blipFill>
        <p:spPr>
          <a:xfrm>
            <a:off x="5092946" y="1737843"/>
            <a:ext cx="1134209" cy="1020008"/>
          </a:xfrm>
          <a:prstGeom prst="rect">
            <a:avLst/>
          </a:prstGeom>
          <a:ln>
            <a:noFill/>
          </a:ln>
          <a:effectLst>
            <a:outerShdw blurRad="292100" dist="139700" dir="2700000" algn="tl" rotWithShape="0">
              <a:srgbClr val="333333">
                <a:alpha val="65000"/>
              </a:srgbClr>
            </a:outerShdw>
          </a:effectLst>
        </p:spPr>
      </p:pic>
      <p:pic>
        <p:nvPicPr>
          <p:cNvPr id="30" name="Picture 29" descr="A picture containing application&#10;&#10;Description automatically generated">
            <a:extLst>
              <a:ext uri="{FF2B5EF4-FFF2-40B4-BE49-F238E27FC236}">
                <a16:creationId xmlns:a16="http://schemas.microsoft.com/office/drawing/2014/main" id="{E40DDCEB-672B-4939-9840-41C4553F68B5}"/>
              </a:ext>
            </a:extLst>
          </p:cNvPr>
          <p:cNvPicPr>
            <a:picLocks noChangeAspect="1"/>
          </p:cNvPicPr>
          <p:nvPr/>
        </p:nvPicPr>
        <p:blipFill rotWithShape="1">
          <a:blip r:embed="rId3">
            <a:extLst>
              <a:ext uri="{28A0092B-C50C-407E-A947-70E740481C1C}">
                <a14:useLocalDpi xmlns:a14="http://schemas.microsoft.com/office/drawing/2010/main" val="0"/>
              </a:ext>
            </a:extLst>
          </a:blip>
          <a:srcRect l="8545" t="66918" r="65604" b="9524"/>
          <a:stretch/>
        </p:blipFill>
        <p:spPr>
          <a:xfrm>
            <a:off x="7305863" y="1932779"/>
            <a:ext cx="1134209" cy="1037190"/>
          </a:xfrm>
          <a:prstGeom prst="rect">
            <a:avLst/>
          </a:prstGeom>
          <a:ln>
            <a:noFill/>
          </a:ln>
          <a:effectLst>
            <a:outerShdw blurRad="292100" dist="139700" dir="2700000" algn="tl" rotWithShape="0">
              <a:srgbClr val="333333">
                <a:alpha val="65000"/>
              </a:srgbClr>
            </a:outerShdw>
          </a:effectLst>
        </p:spPr>
      </p:pic>
      <p:grpSp>
        <p:nvGrpSpPr>
          <p:cNvPr id="31" name="Group 30">
            <a:extLst>
              <a:ext uri="{FF2B5EF4-FFF2-40B4-BE49-F238E27FC236}">
                <a16:creationId xmlns:a16="http://schemas.microsoft.com/office/drawing/2014/main" id="{04A16DF8-49A4-4BA2-9AA3-B8BEC9DC5F91}"/>
              </a:ext>
            </a:extLst>
          </p:cNvPr>
          <p:cNvGrpSpPr/>
          <p:nvPr/>
        </p:nvGrpSpPr>
        <p:grpSpPr>
          <a:xfrm>
            <a:off x="2900543" y="3077057"/>
            <a:ext cx="662151" cy="718130"/>
            <a:chOff x="5078966" y="3261330"/>
            <a:chExt cx="662151" cy="718130"/>
          </a:xfrm>
        </p:grpSpPr>
        <p:grpSp>
          <p:nvGrpSpPr>
            <p:cNvPr id="32" name="Group 31">
              <a:extLst>
                <a:ext uri="{FF2B5EF4-FFF2-40B4-BE49-F238E27FC236}">
                  <a16:creationId xmlns:a16="http://schemas.microsoft.com/office/drawing/2014/main" id="{F1F0BFCD-6A3E-44C9-AD56-1FFB3848665F}"/>
                </a:ext>
              </a:extLst>
            </p:cNvPr>
            <p:cNvGrpSpPr/>
            <p:nvPr/>
          </p:nvGrpSpPr>
          <p:grpSpPr>
            <a:xfrm>
              <a:off x="5078966" y="3261330"/>
              <a:ext cx="662151" cy="718130"/>
              <a:chOff x="3126827" y="5623035"/>
              <a:chExt cx="662151" cy="718130"/>
            </a:xfrm>
            <a:effectLst>
              <a:outerShdw blurRad="50800" dist="38100" dir="8100000" algn="tr" rotWithShape="0">
                <a:prstClr val="black">
                  <a:alpha val="40000"/>
                </a:prstClr>
              </a:outerShdw>
            </a:effectLst>
          </p:grpSpPr>
          <p:sp>
            <p:nvSpPr>
              <p:cNvPr id="34" name="Oval 33">
                <a:extLst>
                  <a:ext uri="{FF2B5EF4-FFF2-40B4-BE49-F238E27FC236}">
                    <a16:creationId xmlns:a16="http://schemas.microsoft.com/office/drawing/2014/main" id="{6CD7FFDC-1E4F-4DCE-A234-04E1D07ED32C}"/>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7A516E64-15F1-4349-996E-64FFA1C38656}"/>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B03A7E32-892E-4BDF-99A0-65C0CC876A45}"/>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3" name="TextBox 32">
              <a:extLst>
                <a:ext uri="{FF2B5EF4-FFF2-40B4-BE49-F238E27FC236}">
                  <a16:creationId xmlns:a16="http://schemas.microsoft.com/office/drawing/2014/main" id="{AF580407-582A-425F-A116-80364123EAB3}"/>
                </a:ext>
              </a:extLst>
            </p:cNvPr>
            <p:cNvSpPr txBox="1"/>
            <p:nvPr/>
          </p:nvSpPr>
          <p:spPr>
            <a:xfrm>
              <a:off x="5228944" y="3345894"/>
              <a:ext cx="365758"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2</a:t>
              </a:r>
              <a:endParaRPr lang="en-US" sz="2500"/>
            </a:p>
          </p:txBody>
        </p:sp>
      </p:grpSp>
      <p:grpSp>
        <p:nvGrpSpPr>
          <p:cNvPr id="41" name="Group 40">
            <a:extLst>
              <a:ext uri="{FF2B5EF4-FFF2-40B4-BE49-F238E27FC236}">
                <a16:creationId xmlns:a16="http://schemas.microsoft.com/office/drawing/2014/main" id="{B31B6A62-B739-48C3-A114-DEBB1B7E53EA}"/>
              </a:ext>
            </a:extLst>
          </p:cNvPr>
          <p:cNvGrpSpPr/>
          <p:nvPr/>
        </p:nvGrpSpPr>
        <p:grpSpPr>
          <a:xfrm>
            <a:off x="5411165" y="2863792"/>
            <a:ext cx="662151" cy="718130"/>
            <a:chOff x="7103925" y="3247701"/>
            <a:chExt cx="662151" cy="718130"/>
          </a:xfrm>
        </p:grpSpPr>
        <p:grpSp>
          <p:nvGrpSpPr>
            <p:cNvPr id="42" name="Group 41">
              <a:extLst>
                <a:ext uri="{FF2B5EF4-FFF2-40B4-BE49-F238E27FC236}">
                  <a16:creationId xmlns:a16="http://schemas.microsoft.com/office/drawing/2014/main" id="{CA58AE07-95A3-4DB3-80A5-EE8593C7B5A6}"/>
                </a:ext>
              </a:extLst>
            </p:cNvPr>
            <p:cNvGrpSpPr/>
            <p:nvPr/>
          </p:nvGrpSpPr>
          <p:grpSpPr>
            <a:xfrm>
              <a:off x="7103925" y="3247701"/>
              <a:ext cx="662151" cy="718130"/>
              <a:chOff x="3126827" y="5623035"/>
              <a:chExt cx="662151" cy="718130"/>
            </a:xfrm>
            <a:effectLst>
              <a:outerShdw blurRad="50800" dist="38100" dir="8100000" algn="tr" rotWithShape="0">
                <a:prstClr val="black">
                  <a:alpha val="40000"/>
                </a:prstClr>
              </a:outerShdw>
            </a:effectLst>
          </p:grpSpPr>
          <p:sp>
            <p:nvSpPr>
              <p:cNvPr id="44" name="Oval 43">
                <a:extLst>
                  <a:ext uri="{FF2B5EF4-FFF2-40B4-BE49-F238E27FC236}">
                    <a16:creationId xmlns:a16="http://schemas.microsoft.com/office/drawing/2014/main" id="{D9408C7C-1473-4B76-8C88-EEEF863CB41E}"/>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Rounded Corners 44">
                <a:extLst>
                  <a:ext uri="{FF2B5EF4-FFF2-40B4-BE49-F238E27FC236}">
                    <a16:creationId xmlns:a16="http://schemas.microsoft.com/office/drawing/2014/main" id="{D8327B1D-1EF1-4550-BA73-086A1CBAD2CD}"/>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A6ADCD1A-E83E-4946-89A6-F079B29B6EB2}"/>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3" name="TextBox 42">
              <a:extLst>
                <a:ext uri="{FF2B5EF4-FFF2-40B4-BE49-F238E27FC236}">
                  <a16:creationId xmlns:a16="http://schemas.microsoft.com/office/drawing/2014/main" id="{7E59ACAA-51B6-40DB-B2ED-9C364DAD2303}"/>
                </a:ext>
              </a:extLst>
            </p:cNvPr>
            <p:cNvSpPr txBox="1"/>
            <p:nvPr/>
          </p:nvSpPr>
          <p:spPr>
            <a:xfrm>
              <a:off x="7238629" y="3353878"/>
              <a:ext cx="365758"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3</a:t>
              </a:r>
              <a:endParaRPr lang="en-US" sz="2500"/>
            </a:p>
          </p:txBody>
        </p:sp>
      </p:grpSp>
      <p:grpSp>
        <p:nvGrpSpPr>
          <p:cNvPr id="52" name="Group 51">
            <a:extLst>
              <a:ext uri="{FF2B5EF4-FFF2-40B4-BE49-F238E27FC236}">
                <a16:creationId xmlns:a16="http://schemas.microsoft.com/office/drawing/2014/main" id="{71CE6D0D-5B88-481A-9E33-86AD1F7CE01D}"/>
              </a:ext>
            </a:extLst>
          </p:cNvPr>
          <p:cNvGrpSpPr/>
          <p:nvPr/>
        </p:nvGrpSpPr>
        <p:grpSpPr>
          <a:xfrm>
            <a:off x="7567236" y="2993029"/>
            <a:ext cx="662151" cy="718130"/>
            <a:chOff x="3167069" y="5122371"/>
            <a:chExt cx="662151" cy="718130"/>
          </a:xfrm>
        </p:grpSpPr>
        <p:grpSp>
          <p:nvGrpSpPr>
            <p:cNvPr id="53" name="Group 52">
              <a:extLst>
                <a:ext uri="{FF2B5EF4-FFF2-40B4-BE49-F238E27FC236}">
                  <a16:creationId xmlns:a16="http://schemas.microsoft.com/office/drawing/2014/main" id="{C6FD2EE0-79A1-486A-8FDD-A1B3D44FAC02}"/>
                </a:ext>
              </a:extLst>
            </p:cNvPr>
            <p:cNvGrpSpPr/>
            <p:nvPr/>
          </p:nvGrpSpPr>
          <p:grpSpPr>
            <a:xfrm>
              <a:off x="3167069" y="5122371"/>
              <a:ext cx="662151" cy="718130"/>
              <a:chOff x="3126827" y="5623035"/>
              <a:chExt cx="662151" cy="718130"/>
            </a:xfrm>
            <a:effectLst>
              <a:outerShdw blurRad="50800" dist="38100" dir="8100000" algn="tr" rotWithShape="0">
                <a:prstClr val="black">
                  <a:alpha val="40000"/>
                </a:prstClr>
              </a:outerShdw>
            </a:effectLst>
          </p:grpSpPr>
          <p:sp>
            <p:nvSpPr>
              <p:cNvPr id="56" name="Oval 55">
                <a:extLst>
                  <a:ext uri="{FF2B5EF4-FFF2-40B4-BE49-F238E27FC236}">
                    <a16:creationId xmlns:a16="http://schemas.microsoft.com/office/drawing/2014/main" id="{3E5A469C-44B3-4483-8204-6E520CBE035C}"/>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Rounded Corners 57">
                <a:extLst>
                  <a:ext uri="{FF2B5EF4-FFF2-40B4-BE49-F238E27FC236}">
                    <a16:creationId xmlns:a16="http://schemas.microsoft.com/office/drawing/2014/main" id="{1CAC554C-DE8F-4B39-B1EC-5B505231EC2B}"/>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5675EB21-7907-4894-9A5E-4C539C790EF1}"/>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5" name="TextBox 54">
              <a:extLst>
                <a:ext uri="{FF2B5EF4-FFF2-40B4-BE49-F238E27FC236}">
                  <a16:creationId xmlns:a16="http://schemas.microsoft.com/office/drawing/2014/main" id="{E2497A58-D91B-407E-ACC1-213A45373442}"/>
                </a:ext>
              </a:extLst>
            </p:cNvPr>
            <p:cNvSpPr txBox="1"/>
            <p:nvPr/>
          </p:nvSpPr>
          <p:spPr>
            <a:xfrm>
              <a:off x="3322800" y="5191857"/>
              <a:ext cx="315859" cy="477054"/>
            </a:xfrm>
            <a:prstGeom prst="rect">
              <a:avLst/>
            </a:prstGeom>
            <a:noFill/>
          </p:spPr>
          <p:txBody>
            <a:bodyPr wrap="square">
              <a:spAutoFit/>
            </a:bodyPr>
            <a:lstStyle/>
            <a:p>
              <a:r>
                <a:rPr lang="en-US" sz="2500" spc="300">
                  <a:solidFill>
                    <a:schemeClr val="bg1"/>
                  </a:solidFill>
                  <a:latin typeface="#9Slide07 SVNZero" panose="02040603050506020204" pitchFamily="18" charset="0"/>
                  <a:ea typeface="La unica" panose="02000000000000000000" pitchFamily="2" charset="0"/>
                </a:rPr>
                <a:t>5</a:t>
              </a:r>
              <a:endParaRPr lang="en-US" sz="2500"/>
            </a:p>
          </p:txBody>
        </p:sp>
      </p:grpSp>
    </p:spTree>
    <p:extLst>
      <p:ext uri="{BB962C8B-B14F-4D97-AF65-F5344CB8AC3E}">
        <p14:creationId xmlns:p14="http://schemas.microsoft.com/office/powerpoint/2010/main" val="312213632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anim calcmode="lin" valueType="num">
                                      <p:cBhvr>
                                        <p:cTn id="8" dur="1000" fill="hold"/>
                                        <p:tgtEl>
                                          <p:spTgt spid="74"/>
                                        </p:tgtEl>
                                        <p:attrNameLst>
                                          <p:attrName>ppt_x</p:attrName>
                                        </p:attrNameLst>
                                      </p:cBhvr>
                                      <p:tavLst>
                                        <p:tav tm="0">
                                          <p:val>
                                            <p:strVal val="#ppt_x"/>
                                          </p:val>
                                        </p:tav>
                                        <p:tav tm="100000">
                                          <p:val>
                                            <p:strVal val="#ppt_x"/>
                                          </p:val>
                                        </p:tav>
                                      </p:tavLst>
                                    </p:anim>
                                    <p:anim calcmode="lin" valueType="num">
                                      <p:cBhvr>
                                        <p:cTn id="9" dur="1000" fill="hold"/>
                                        <p:tgtEl>
                                          <p:spTgt spid="7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ipe(right)">
                                      <p:cBhvr>
                                        <p:cTn id="13" dur="500"/>
                                        <p:tgtEl>
                                          <p:spTgt spid="73"/>
                                        </p:tgtEl>
                                      </p:cBhvr>
                                    </p:animEffect>
                                  </p:childTnLst>
                                </p:cTn>
                              </p:par>
                              <p:par>
                                <p:cTn id="14" presetID="14" presetClass="entr" presetSubtype="1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randombar(horizontal)">
                                      <p:cBhvr>
                                        <p:cTn id="16" dur="500"/>
                                        <p:tgtEl>
                                          <p:spTgt spid="31"/>
                                        </p:tgtEl>
                                      </p:cBhvr>
                                    </p:animEffect>
                                  </p:childTnLst>
                                </p:cTn>
                              </p:par>
                              <p:par>
                                <p:cTn id="17" presetID="14" presetClass="entr" presetSubtype="1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randombar(horizontal)">
                                      <p:cBhvr>
                                        <p:cTn id="19" dur="500"/>
                                        <p:tgtEl>
                                          <p:spTgt spid="41"/>
                                        </p:tgtEl>
                                      </p:cBhvr>
                                    </p:animEffect>
                                  </p:childTnLst>
                                </p:cTn>
                              </p:par>
                              <p:par>
                                <p:cTn id="20" presetID="14" presetClass="entr" presetSubtype="10" fill="hold" nodeType="with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randombar(horizontal)">
                                      <p:cBhvr>
                                        <p:cTn id="2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243BC52-FE11-4160-90BA-48E0DACBA68C}"/>
              </a:ext>
            </a:extLst>
          </p:cNvPr>
          <p:cNvPicPr>
            <a:picLocks noChangeAspect="1"/>
          </p:cNvPicPr>
          <p:nvPr/>
        </p:nvPicPr>
        <p:blipFill>
          <a:blip r:embed="rId2"/>
          <a:stretch>
            <a:fillRect/>
          </a:stretch>
        </p:blipFill>
        <p:spPr>
          <a:xfrm>
            <a:off x="6708532" y="2505808"/>
            <a:ext cx="5886592" cy="4352192"/>
          </a:xfrm>
          <a:prstGeom prst="rect">
            <a:avLst/>
          </a:prstGeom>
        </p:spPr>
      </p:pic>
      <p:sp>
        <p:nvSpPr>
          <p:cNvPr id="10" name="Title 3">
            <a:extLst>
              <a:ext uri="{FF2B5EF4-FFF2-40B4-BE49-F238E27FC236}">
                <a16:creationId xmlns:a16="http://schemas.microsoft.com/office/drawing/2014/main" id="{DD2A7A5E-2FBC-4C9B-B0EB-76A100ED1E67}"/>
              </a:ext>
            </a:extLst>
          </p:cNvPr>
          <p:cNvSpPr txBox="1">
            <a:spLocks/>
          </p:cNvSpPr>
          <p:nvPr/>
        </p:nvSpPr>
        <p:spPr>
          <a:xfrm>
            <a:off x="2995405" y="444256"/>
            <a:ext cx="5155064" cy="2326258"/>
          </a:xfrm>
          <a:custGeom>
            <a:avLst/>
            <a:gdLst>
              <a:gd name="connsiteX0" fmla="*/ 4611102 w 5155064"/>
              <a:gd name="connsiteY0" fmla="*/ 2930480 h 2326258"/>
              <a:gd name="connsiteX1" fmla="*/ 3306989 w 5155064"/>
              <a:gd name="connsiteY1" fmla="*/ 2278707 h 2326258"/>
              <a:gd name="connsiteX2" fmla="*/ 1356042 w 5155064"/>
              <a:gd name="connsiteY2" fmla="*/ 2187356 h 2326258"/>
              <a:gd name="connsiteX3" fmla="*/ 1461765 w 5155064"/>
              <a:gd name="connsiteY3" fmla="*/ 114625 h 2326258"/>
              <a:gd name="connsiteX4" fmla="*/ 3391745 w 5155064"/>
              <a:gd name="connsiteY4" fmla="*/ 59556 h 2326258"/>
              <a:gd name="connsiteX5" fmla="*/ 4179960 w 5155064"/>
              <a:gd name="connsiteY5" fmla="*/ 2074164 h 2326258"/>
              <a:gd name="connsiteX6" fmla="*/ 4611102 w 5155064"/>
              <a:gd name="connsiteY6" fmla="*/ 2930480 h 2326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55064" h="2326258" fill="none" extrusionOk="0">
                <a:moveTo>
                  <a:pt x="4611102" y="2930480"/>
                </a:moveTo>
                <a:cubicBezTo>
                  <a:pt x="4270441" y="2693921"/>
                  <a:pt x="3787958" y="2432039"/>
                  <a:pt x="3306989" y="2278707"/>
                </a:cubicBezTo>
                <a:cubicBezTo>
                  <a:pt x="2614144" y="2425802"/>
                  <a:pt x="1951348" y="2314566"/>
                  <a:pt x="1356042" y="2187356"/>
                </a:cubicBezTo>
                <a:cubicBezTo>
                  <a:pt x="-495108" y="1764187"/>
                  <a:pt x="-425901" y="517421"/>
                  <a:pt x="1461765" y="114625"/>
                </a:cubicBezTo>
                <a:cubicBezTo>
                  <a:pt x="2148141" y="-29040"/>
                  <a:pt x="2770316" y="42347"/>
                  <a:pt x="3391745" y="59556"/>
                </a:cubicBezTo>
                <a:cubicBezTo>
                  <a:pt x="5488971" y="282386"/>
                  <a:pt x="5782673" y="1584753"/>
                  <a:pt x="4179960" y="2074164"/>
                </a:cubicBezTo>
                <a:cubicBezTo>
                  <a:pt x="4240168" y="2160849"/>
                  <a:pt x="4473586" y="2487295"/>
                  <a:pt x="4611102" y="2930480"/>
                </a:cubicBezTo>
                <a:close/>
              </a:path>
              <a:path w="5155064" h="2326258" stroke="0" extrusionOk="0">
                <a:moveTo>
                  <a:pt x="4611102" y="2930480"/>
                </a:moveTo>
                <a:cubicBezTo>
                  <a:pt x="4108339" y="2661750"/>
                  <a:pt x="3912703" y="2481651"/>
                  <a:pt x="3306989" y="2278707"/>
                </a:cubicBezTo>
                <a:cubicBezTo>
                  <a:pt x="2539859" y="2330219"/>
                  <a:pt x="1936540" y="2353436"/>
                  <a:pt x="1356042" y="2187356"/>
                </a:cubicBezTo>
                <a:cubicBezTo>
                  <a:pt x="-583816" y="1936741"/>
                  <a:pt x="-560228" y="628039"/>
                  <a:pt x="1461765" y="114625"/>
                </a:cubicBezTo>
                <a:cubicBezTo>
                  <a:pt x="2013483" y="-58887"/>
                  <a:pt x="2781754" y="-47293"/>
                  <a:pt x="3391745" y="59556"/>
                </a:cubicBezTo>
                <a:cubicBezTo>
                  <a:pt x="5433623" y="384916"/>
                  <a:pt x="5751043" y="1335575"/>
                  <a:pt x="4179960" y="2074164"/>
                </a:cubicBezTo>
                <a:cubicBezTo>
                  <a:pt x="4257741" y="2195829"/>
                  <a:pt x="4429706" y="2594049"/>
                  <a:pt x="4611102" y="2930480"/>
                </a:cubicBezTo>
                <a:close/>
              </a:path>
            </a:pathLst>
          </a:custGeom>
          <a:solidFill>
            <a:schemeClr val="accent2">
              <a:lumMod val="20000"/>
              <a:lumOff val="80000"/>
            </a:schemeClr>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39448"/>
                      <a:gd name="adj2" fmla="val 75974"/>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2800" b="1">
                <a:solidFill>
                  <a:srgbClr val="002060"/>
                </a:solidFill>
                <a:effectLst>
                  <a:outerShdw blurRad="38100" dist="38100" dir="2700000" algn="tl">
                    <a:srgbClr val="000000">
                      <a:alpha val="43137"/>
                    </a:srgbClr>
                  </a:outerShdw>
                </a:effectLst>
                <a:latin typeface="UVF TypoSlabserif" panose="02000403050000020004" pitchFamily="2" charset="0"/>
                <a:cs typeface="#9Slide03 Arima Madurai Black" panose="00000A00000000000000" pitchFamily="2" charset="0"/>
              </a:rPr>
              <a:t>Hãy kể thêm một số vật nóng và vật lạnh bạn thường gặp trong cuộc sống nào!</a:t>
            </a:r>
          </a:p>
        </p:txBody>
      </p:sp>
    </p:spTree>
    <p:extLst>
      <p:ext uri="{BB962C8B-B14F-4D97-AF65-F5344CB8AC3E}">
        <p14:creationId xmlns:p14="http://schemas.microsoft.com/office/powerpoint/2010/main" val="363388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D7E5C35-5D58-49A7-AB15-0E48C9953B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7305" y="2008119"/>
            <a:ext cx="3673058" cy="812393"/>
          </a:xfrm>
          <a:prstGeom prst="rect">
            <a:avLst/>
          </a:prstGeom>
        </p:spPr>
      </p:pic>
      <p:pic>
        <p:nvPicPr>
          <p:cNvPr id="9" name="Picture 8">
            <a:extLst>
              <a:ext uri="{FF2B5EF4-FFF2-40B4-BE49-F238E27FC236}">
                <a16:creationId xmlns:a16="http://schemas.microsoft.com/office/drawing/2014/main" id="{32A844E6-C2B5-4C86-871B-60A6F3270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6501" y="2060373"/>
            <a:ext cx="3673058" cy="812393"/>
          </a:xfrm>
          <a:prstGeom prst="rect">
            <a:avLst/>
          </a:prstGeom>
        </p:spPr>
      </p:pic>
      <p:sp>
        <p:nvSpPr>
          <p:cNvPr id="2" name="Title 1">
            <a:extLst>
              <a:ext uri="{FF2B5EF4-FFF2-40B4-BE49-F238E27FC236}">
                <a16:creationId xmlns:a16="http://schemas.microsoft.com/office/drawing/2014/main" id="{8583C6C1-38A1-4618-B39D-109E5F71EC16}"/>
              </a:ext>
            </a:extLst>
          </p:cNvPr>
          <p:cNvSpPr>
            <a:spLocks noGrp="1"/>
          </p:cNvSpPr>
          <p:nvPr>
            <p:ph type="title"/>
          </p:nvPr>
        </p:nvSpPr>
        <p:spPr>
          <a:xfrm>
            <a:off x="4237691" y="695150"/>
            <a:ext cx="3716617" cy="1325563"/>
          </a:xfrm>
        </p:spPr>
        <p:txBody>
          <a:bodyPr/>
          <a:lstStyle/>
          <a:p>
            <a:r>
              <a:rPr lang="en-US" sz="2800" b="1">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Một số vật nóng và vật lạnh thường gặp</a:t>
            </a:r>
            <a:br>
              <a:rPr lang="en-US" sz="2800" b="1">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br>
            <a:endParaRPr lang="en-US" sz="2800">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endParaRPr>
          </a:p>
        </p:txBody>
      </p:sp>
      <p:sp>
        <p:nvSpPr>
          <p:cNvPr id="4" name="Rectangle 16">
            <a:extLst>
              <a:ext uri="{FF2B5EF4-FFF2-40B4-BE49-F238E27FC236}">
                <a16:creationId xmlns:a16="http://schemas.microsoft.com/office/drawing/2014/main" id="{00286527-7156-4ED1-951B-AD3888650AD7}"/>
              </a:ext>
            </a:extLst>
          </p:cNvPr>
          <p:cNvSpPr>
            <a:spLocks noChangeArrowheads="1"/>
          </p:cNvSpPr>
          <p:nvPr/>
        </p:nvSpPr>
        <p:spPr bwMode="auto">
          <a:xfrm>
            <a:off x="2414796" y="2204959"/>
            <a:ext cx="1911101" cy="523220"/>
          </a:xfrm>
          <a:prstGeom prst="rect">
            <a:avLst/>
          </a:prstGeom>
          <a:noFill/>
          <a:ln w="9525">
            <a:noFill/>
            <a:miter lim="800000"/>
            <a:headEnd/>
            <a:tailEnd/>
          </a:ln>
          <a:effectLst/>
        </p:spPr>
        <p:txBody>
          <a:bodyPr wrap="none">
            <a:spAutoFit/>
          </a:bodyPr>
          <a:lstStyle/>
          <a:p>
            <a:r>
              <a:rPr lang="en-US" sz="2800" b="1" dirty="0" err="1">
                <a:solidFill>
                  <a:schemeClr val="bg1"/>
                </a:solidFill>
                <a:latin typeface="UVF Typewriterhand" panose="02000603000000000000" pitchFamily="2" charset="0"/>
                <a:ea typeface="UVF Typewriterhand" panose="02000603000000000000" pitchFamily="2" charset="0"/>
                <a:cs typeface="Times New Roman" pitchFamily="18" charset="0"/>
              </a:rPr>
              <a:t>Vật</a:t>
            </a:r>
            <a:r>
              <a:rPr lang="en-US" sz="2800" b="1" dirty="0">
                <a:solidFill>
                  <a:schemeClr val="bg1"/>
                </a:solidFill>
                <a:latin typeface="UVF Typewriterhand" panose="02000603000000000000" pitchFamily="2" charset="0"/>
                <a:ea typeface="UVF Typewriterhand" panose="02000603000000000000" pitchFamily="2" charset="0"/>
                <a:cs typeface="Times New Roman" pitchFamily="18" charset="0"/>
              </a:rPr>
              <a:t> </a:t>
            </a:r>
            <a:r>
              <a:rPr lang="en-US" sz="2800" b="1" dirty="0" err="1">
                <a:solidFill>
                  <a:schemeClr val="bg1"/>
                </a:solidFill>
                <a:latin typeface="UVF Typewriterhand" panose="02000603000000000000" pitchFamily="2" charset="0"/>
                <a:ea typeface="UVF Typewriterhand" panose="02000603000000000000" pitchFamily="2" charset="0"/>
                <a:cs typeface="Times New Roman" pitchFamily="18" charset="0"/>
              </a:rPr>
              <a:t>nóng</a:t>
            </a:r>
            <a:endParaRPr lang="en-US" sz="2800" b="1" dirty="0">
              <a:solidFill>
                <a:schemeClr val="bg1"/>
              </a:solidFill>
              <a:latin typeface="UVF Typewriterhand" panose="02000603000000000000" pitchFamily="2" charset="0"/>
              <a:ea typeface="UVF Typewriterhand" panose="02000603000000000000" pitchFamily="2" charset="0"/>
              <a:cs typeface="Times New Roman" pitchFamily="18" charset="0"/>
            </a:endParaRPr>
          </a:p>
        </p:txBody>
      </p:sp>
      <p:sp>
        <p:nvSpPr>
          <p:cNvPr id="5" name="Text Box 7">
            <a:extLst>
              <a:ext uri="{FF2B5EF4-FFF2-40B4-BE49-F238E27FC236}">
                <a16:creationId xmlns:a16="http://schemas.microsoft.com/office/drawing/2014/main" id="{C311324F-80C8-46AB-B818-40F4D5F16537}"/>
              </a:ext>
            </a:extLst>
          </p:cNvPr>
          <p:cNvSpPr txBox="1">
            <a:spLocks noChangeArrowheads="1"/>
          </p:cNvSpPr>
          <p:nvPr/>
        </p:nvSpPr>
        <p:spPr bwMode="auto">
          <a:xfrm>
            <a:off x="8507505" y="2152706"/>
            <a:ext cx="1864613" cy="523220"/>
          </a:xfrm>
          <a:prstGeom prst="rect">
            <a:avLst/>
          </a:prstGeom>
          <a:noFill/>
          <a:ln w="9525">
            <a:noFill/>
            <a:miter lim="800000"/>
            <a:headEnd/>
            <a:tailEnd/>
          </a:ln>
          <a:effectLst/>
        </p:spPr>
        <p:txBody>
          <a:bodyPr wrap="none">
            <a:spAutoFit/>
          </a:bodyPr>
          <a:lstStyle/>
          <a:p>
            <a:r>
              <a:rPr lang="en-US" sz="2800" b="1" dirty="0" err="1">
                <a:solidFill>
                  <a:schemeClr val="bg1"/>
                </a:solidFill>
                <a:latin typeface="UVF Typewriterhand" panose="02000603000000000000" pitchFamily="2" charset="0"/>
                <a:ea typeface="UVF Typewriterhand" panose="02000603000000000000" pitchFamily="2" charset="0"/>
                <a:cs typeface="Times New Roman" pitchFamily="18" charset="0"/>
              </a:rPr>
              <a:t>Vật</a:t>
            </a:r>
            <a:r>
              <a:rPr lang="en-US" sz="2800" b="1" dirty="0">
                <a:solidFill>
                  <a:schemeClr val="bg1"/>
                </a:solidFill>
                <a:latin typeface="UVF Typewriterhand" panose="02000603000000000000" pitchFamily="2" charset="0"/>
                <a:ea typeface="UVF Typewriterhand" panose="02000603000000000000" pitchFamily="2" charset="0"/>
                <a:cs typeface="Times New Roman" pitchFamily="18" charset="0"/>
              </a:rPr>
              <a:t> </a:t>
            </a:r>
            <a:r>
              <a:rPr lang="en-US" sz="2800" b="1" dirty="0" err="1">
                <a:solidFill>
                  <a:schemeClr val="bg1"/>
                </a:solidFill>
                <a:latin typeface="UVF Typewriterhand" panose="02000603000000000000" pitchFamily="2" charset="0"/>
                <a:ea typeface="UVF Typewriterhand" panose="02000603000000000000" pitchFamily="2" charset="0"/>
                <a:cs typeface="Times New Roman" pitchFamily="18" charset="0"/>
              </a:rPr>
              <a:t>lạnh</a:t>
            </a:r>
            <a:endParaRPr lang="en-US" sz="2800" b="1" dirty="0">
              <a:solidFill>
                <a:schemeClr val="bg1"/>
              </a:solidFill>
              <a:latin typeface="UVF Typewriterhand" panose="02000603000000000000" pitchFamily="2" charset="0"/>
              <a:ea typeface="UVF Typewriterhand" panose="02000603000000000000" pitchFamily="2" charset="0"/>
              <a:cs typeface="Times New Roman" pitchFamily="18" charset="0"/>
            </a:endParaRPr>
          </a:p>
        </p:txBody>
      </p:sp>
      <p:sp>
        <p:nvSpPr>
          <p:cNvPr id="6" name="Line 9">
            <a:extLst>
              <a:ext uri="{FF2B5EF4-FFF2-40B4-BE49-F238E27FC236}">
                <a16:creationId xmlns:a16="http://schemas.microsoft.com/office/drawing/2014/main" id="{34AA497D-B051-4731-A945-85EBF96DE9FB}"/>
              </a:ext>
            </a:extLst>
          </p:cNvPr>
          <p:cNvSpPr>
            <a:spLocks noChangeShapeType="1"/>
          </p:cNvSpPr>
          <p:nvPr/>
        </p:nvSpPr>
        <p:spPr bwMode="auto">
          <a:xfrm>
            <a:off x="6095998" y="2675926"/>
            <a:ext cx="1" cy="2580840"/>
          </a:xfrm>
          <a:prstGeom prst="line">
            <a:avLst/>
          </a:prstGeom>
          <a:noFill/>
          <a:ln w="38100">
            <a:solidFill>
              <a:schemeClr val="bg1"/>
            </a:solidFill>
            <a:round/>
            <a:headEnd/>
            <a:tailEnd/>
          </a:ln>
          <a:effectLst/>
        </p:spPr>
        <p:txBody>
          <a:bodyPr/>
          <a:lstStyle/>
          <a:p>
            <a:endParaRPr lang="en-US"/>
          </a:p>
        </p:txBody>
      </p:sp>
      <p:sp>
        <p:nvSpPr>
          <p:cNvPr id="7" name="Text Box 12">
            <a:extLst>
              <a:ext uri="{FF2B5EF4-FFF2-40B4-BE49-F238E27FC236}">
                <a16:creationId xmlns:a16="http://schemas.microsoft.com/office/drawing/2014/main" id="{8EBC9490-1073-430D-9A68-3394F2AE9BCD}"/>
              </a:ext>
            </a:extLst>
          </p:cNvPr>
          <p:cNvSpPr txBox="1">
            <a:spLocks noChangeArrowheads="1"/>
          </p:cNvSpPr>
          <p:nvPr/>
        </p:nvSpPr>
        <p:spPr bwMode="auto">
          <a:xfrm>
            <a:off x="1819882" y="2606329"/>
            <a:ext cx="4875007" cy="2807885"/>
          </a:xfrm>
          <a:prstGeom prst="rect">
            <a:avLst/>
          </a:prstGeom>
          <a:noFill/>
          <a:ln w="9525">
            <a:noFill/>
            <a:miter lim="800000"/>
            <a:headEnd/>
            <a:tailEnd/>
          </a:ln>
          <a:effectLst/>
        </p:spPr>
        <p:txBody>
          <a:bodyPr wrap="square">
            <a:spAutoFit/>
          </a:bodyPr>
          <a:lstStyle/>
          <a:p>
            <a:pPr algn="just">
              <a:lnSpc>
                <a:spcPct val="150000"/>
              </a:lnSpc>
            </a:pPr>
            <a:endPar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endParaRPr>
          </a:p>
          <a:p>
            <a:pPr algn="just">
              <a:lnSpc>
                <a:spcPct val="150000"/>
              </a:lnSpc>
            </a:pP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Nước</a:t>
            </a: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đun</a:t>
            </a: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nóng</a:t>
            </a: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hơi</a:t>
            </a: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nước</a:t>
            </a:r>
            <a:endPar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endParaRPr>
          </a:p>
          <a:p>
            <a:pPr algn="just">
              <a:lnSpc>
                <a:spcPct val="150000"/>
              </a:lnSpc>
            </a:pP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Nồi</a:t>
            </a: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đang</a:t>
            </a: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err="1">
                <a:solidFill>
                  <a:schemeClr val="bg1"/>
                </a:solidFill>
                <a:latin typeface="UVF TypoSlabserif" panose="02000403050000020004" pitchFamily="2" charset="0"/>
                <a:ea typeface="UVF Typewriterhand" panose="02000603000000000000" pitchFamily="2" charset="0"/>
                <a:cs typeface="Times New Roman" pitchFamily="18" charset="0"/>
              </a:rPr>
              <a:t>nấu</a:t>
            </a:r>
            <a:r>
              <a:rPr lang="en-US" sz="2400" b="1">
                <a:solidFill>
                  <a:schemeClr val="bg1"/>
                </a:solidFill>
                <a:latin typeface="UVF TypoSlabserif" panose="02000403050000020004" pitchFamily="2" charset="0"/>
                <a:ea typeface="UVF Typewriterhand" panose="02000603000000000000" pitchFamily="2" charset="0"/>
                <a:cs typeface="Times New Roman" pitchFamily="18" charset="0"/>
              </a:rPr>
              <a:t> ăn</a:t>
            </a:r>
            <a:endPar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endParaRPr>
          </a:p>
          <a:p>
            <a:pPr algn="just">
              <a:lnSpc>
                <a:spcPct val="150000"/>
              </a:lnSpc>
            </a:pP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Gạch</a:t>
            </a: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nung</a:t>
            </a: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err="1">
                <a:solidFill>
                  <a:schemeClr val="bg1"/>
                </a:solidFill>
                <a:latin typeface="UVF TypoSlabserif" panose="02000403050000020004" pitchFamily="2" charset="0"/>
                <a:ea typeface="UVF Typewriterhand" panose="02000603000000000000" pitchFamily="2" charset="0"/>
                <a:cs typeface="Times New Roman" pitchFamily="18" charset="0"/>
              </a:rPr>
              <a:t>trong</a:t>
            </a:r>
            <a:r>
              <a:rPr lang="en-US" sz="2400" b="1">
                <a:solidFill>
                  <a:schemeClr val="bg1"/>
                </a:solidFill>
                <a:latin typeface="UVF TypoSlabserif" panose="02000403050000020004" pitchFamily="2" charset="0"/>
                <a:ea typeface="UVF Typewriterhand" panose="02000603000000000000" pitchFamily="2" charset="0"/>
                <a:cs typeface="Times New Roman" pitchFamily="18" charset="0"/>
              </a:rPr>
              <a:t> lò</a:t>
            </a:r>
            <a:endPar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endParaRPr>
          </a:p>
          <a:p>
            <a:pPr algn="just">
              <a:lnSpc>
                <a:spcPct val="150000"/>
              </a:lnSpc>
            </a:pP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Nền</a:t>
            </a: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xi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măng</a:t>
            </a: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khi</a:t>
            </a: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err="1">
                <a:solidFill>
                  <a:schemeClr val="bg1"/>
                </a:solidFill>
                <a:latin typeface="UVF TypoSlabserif" panose="02000403050000020004" pitchFamily="2" charset="0"/>
                <a:ea typeface="UVF Typewriterhand" panose="02000603000000000000" pitchFamily="2" charset="0"/>
                <a:cs typeface="Times New Roman" pitchFamily="18" charset="0"/>
              </a:rPr>
              <a:t>trời</a:t>
            </a:r>
            <a:r>
              <a:rPr lang="en-US" sz="2400" b="1">
                <a:solidFill>
                  <a:schemeClr val="bg1"/>
                </a:solidFill>
                <a:latin typeface="UVF TypoSlabserif" panose="02000403050000020004" pitchFamily="2" charset="0"/>
                <a:ea typeface="UVF Typewriterhand" panose="02000603000000000000" pitchFamily="2" charset="0"/>
                <a:cs typeface="Times New Roman" pitchFamily="18" charset="0"/>
              </a:rPr>
              <a:t> nắng</a:t>
            </a:r>
            <a:endPar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endParaRPr>
          </a:p>
        </p:txBody>
      </p:sp>
      <p:sp>
        <p:nvSpPr>
          <p:cNvPr id="8" name="Text Box 11">
            <a:extLst>
              <a:ext uri="{FF2B5EF4-FFF2-40B4-BE49-F238E27FC236}">
                <a16:creationId xmlns:a16="http://schemas.microsoft.com/office/drawing/2014/main" id="{495F31AA-8AE6-4756-9437-58E76550D6EB}"/>
              </a:ext>
            </a:extLst>
          </p:cNvPr>
          <p:cNvSpPr txBox="1">
            <a:spLocks noChangeArrowheads="1"/>
          </p:cNvSpPr>
          <p:nvPr/>
        </p:nvSpPr>
        <p:spPr bwMode="auto">
          <a:xfrm>
            <a:off x="6871492" y="3317774"/>
            <a:ext cx="5218357" cy="1938992"/>
          </a:xfrm>
          <a:prstGeom prst="rect">
            <a:avLst/>
          </a:prstGeom>
          <a:noFill/>
          <a:ln w="9525">
            <a:noFill/>
            <a:miter lim="800000"/>
            <a:headEnd/>
            <a:tailEnd/>
          </a:ln>
          <a:effectLst/>
        </p:spPr>
        <p:txBody>
          <a:bodyPr wrap="square">
            <a:spAutoFit/>
          </a:bodyPr>
          <a:lstStyle/>
          <a:p>
            <a:pPr algn="just"/>
            <a:r>
              <a:rPr lang="en-US" sz="2400" b="1">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Nước</a:t>
            </a: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đá</a:t>
            </a:r>
            <a:endPar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endParaRPr>
          </a:p>
          <a:p>
            <a:pPr algn="just"/>
            <a:endPar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endParaRPr>
          </a:p>
          <a:p>
            <a:pPr algn="just"/>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Khe</a:t>
            </a: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tủ</a:t>
            </a:r>
            <a:r>
              <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rPr>
              <a:t> </a:t>
            </a:r>
            <a:r>
              <a:rPr lang="en-US" sz="2400" b="1" dirty="0" err="1">
                <a:solidFill>
                  <a:schemeClr val="bg1"/>
                </a:solidFill>
                <a:latin typeface="UVF TypoSlabserif" panose="02000403050000020004" pitchFamily="2" charset="0"/>
                <a:ea typeface="UVF Typewriterhand" panose="02000603000000000000" pitchFamily="2" charset="0"/>
                <a:cs typeface="Times New Roman" pitchFamily="18" charset="0"/>
              </a:rPr>
              <a:t>lạnh</a:t>
            </a:r>
            <a:endPar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endParaRPr>
          </a:p>
          <a:p>
            <a:pPr algn="just"/>
            <a:endPar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endParaRPr>
          </a:p>
          <a:p>
            <a:pPr algn="just"/>
            <a:r>
              <a:rPr lang="en-US" sz="2400" b="1">
                <a:solidFill>
                  <a:schemeClr val="bg1"/>
                </a:solidFill>
                <a:latin typeface="UVF TypoSlabserif" panose="02000403050000020004" pitchFamily="2" charset="0"/>
                <a:ea typeface="UVF Typewriterhand" panose="02000603000000000000" pitchFamily="2" charset="0"/>
                <a:cs typeface="Times New Roman" pitchFamily="18" charset="0"/>
              </a:rPr>
              <a:t>+ Thức ăn trong </a:t>
            </a:r>
            <a:r>
              <a:rPr lang="en-US" sz="2400" b="1" err="1">
                <a:solidFill>
                  <a:schemeClr val="bg1"/>
                </a:solidFill>
                <a:latin typeface="UVF TypoSlabserif" panose="02000403050000020004" pitchFamily="2" charset="0"/>
                <a:ea typeface="UVF Typewriterhand" panose="02000603000000000000" pitchFamily="2" charset="0"/>
                <a:cs typeface="Times New Roman" pitchFamily="18" charset="0"/>
              </a:rPr>
              <a:t>tủ</a:t>
            </a:r>
            <a:r>
              <a:rPr lang="en-US" sz="2400" b="1">
                <a:solidFill>
                  <a:schemeClr val="bg1"/>
                </a:solidFill>
                <a:latin typeface="UVF TypoSlabserif" panose="02000403050000020004" pitchFamily="2" charset="0"/>
                <a:ea typeface="UVF Typewriterhand" panose="02000603000000000000" pitchFamily="2" charset="0"/>
                <a:cs typeface="Times New Roman" pitchFamily="18" charset="0"/>
              </a:rPr>
              <a:t> lạnh</a:t>
            </a:r>
            <a:endParaRPr lang="en-US" sz="2400" b="1" dirty="0">
              <a:solidFill>
                <a:schemeClr val="bg1"/>
              </a:solidFill>
              <a:latin typeface="UVF TypoSlabserif" panose="02000403050000020004" pitchFamily="2" charset="0"/>
              <a:ea typeface="UVF Typewriterhand" panose="02000603000000000000" pitchFamily="2" charset="0"/>
              <a:cs typeface="Times New Roman" pitchFamily="18" charset="0"/>
            </a:endParaRPr>
          </a:p>
        </p:txBody>
      </p:sp>
    </p:spTree>
    <p:extLst>
      <p:ext uri="{BB962C8B-B14F-4D97-AF65-F5344CB8AC3E}">
        <p14:creationId xmlns:p14="http://schemas.microsoft.com/office/powerpoint/2010/main" val="2641997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par>
                          <p:cTn id="23" fill="hold">
                            <p:stCondLst>
                              <p:cond delay="500"/>
                            </p:stCondLst>
                            <p:childTnLst>
                              <p:par>
                                <p:cTn id="24" presetID="2" presetClass="entr" presetSubtype="4"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AB2568-279E-4E49-809B-F2970D15CCBF}"/>
              </a:ext>
            </a:extLst>
          </p:cNvPr>
          <p:cNvSpPr/>
          <p:nvPr/>
        </p:nvSpPr>
        <p:spPr>
          <a:xfrm>
            <a:off x="1019504" y="294288"/>
            <a:ext cx="7462345" cy="956443"/>
          </a:xfrm>
          <a:prstGeom prst="rect">
            <a:avLst/>
          </a:prstGeom>
          <a:solidFill>
            <a:srgbClr val="70391B"/>
          </a:solidFill>
          <a:ln w="41275">
            <a:solidFill>
              <a:schemeClr val="bg1"/>
            </a:solidFill>
          </a:ln>
          <a:effectLst>
            <a:outerShdw blurRad="177800" dist="114300" dir="2700000" algn="tl"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9100BD21-C0DC-4B06-831E-17A5CAD116A6}"/>
              </a:ext>
            </a:extLst>
          </p:cNvPr>
          <p:cNvSpPr txBox="1">
            <a:spLocks/>
          </p:cNvSpPr>
          <p:nvPr/>
        </p:nvSpPr>
        <p:spPr>
          <a:xfrm>
            <a:off x="1498511" y="408564"/>
            <a:ext cx="6504329" cy="662435"/>
          </a:xfrm>
          <a:prstGeom prst="rect">
            <a:avLst/>
          </a:prstGeom>
          <a:effectLst>
            <a:outerShdw blurRad="50800" dist="38100" dir="2700000" algn="tl" rotWithShape="0">
              <a:prstClr val="black">
                <a:alpha val="40000"/>
              </a:prstClr>
            </a:outerShdw>
          </a:effectLst>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spc="300">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rPr>
              <a:t>Nội dung bài học</a:t>
            </a:r>
            <a:endParaRPr lang="en-US" sz="4800" b="1" spc="300" dirty="0">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endParaRPr>
          </a:p>
        </p:txBody>
      </p:sp>
      <p:sp>
        <p:nvSpPr>
          <p:cNvPr id="25" name="Rectangle: Rounded Corners 24">
            <a:extLst>
              <a:ext uri="{FF2B5EF4-FFF2-40B4-BE49-F238E27FC236}">
                <a16:creationId xmlns:a16="http://schemas.microsoft.com/office/drawing/2014/main" id="{9EC9C2E5-A895-4F1A-82F6-066D0E1E7326}"/>
              </a:ext>
            </a:extLst>
          </p:cNvPr>
          <p:cNvSpPr/>
          <p:nvPr/>
        </p:nvSpPr>
        <p:spPr>
          <a:xfrm>
            <a:off x="2945076" y="5626310"/>
            <a:ext cx="6265514" cy="636372"/>
          </a:xfrm>
          <a:prstGeom prst="roundRect">
            <a:avLst>
              <a:gd name="adj" fmla="val 50000"/>
            </a:avLst>
          </a:prstGeom>
          <a:solidFill>
            <a:srgbClr val="A499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7DF39E92-051D-4579-B010-4B851402BA4F}"/>
              </a:ext>
            </a:extLst>
          </p:cNvPr>
          <p:cNvSpPr/>
          <p:nvPr/>
        </p:nvSpPr>
        <p:spPr>
          <a:xfrm>
            <a:off x="2909681" y="4305318"/>
            <a:ext cx="6955679" cy="636372"/>
          </a:xfrm>
          <a:prstGeom prst="roundRect">
            <a:avLst>
              <a:gd name="adj" fmla="val 50000"/>
            </a:avLst>
          </a:prstGeom>
          <a:solidFill>
            <a:srgbClr val="A68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cxnSp>
        <p:nvCxnSpPr>
          <p:cNvPr id="5" name="Straight Connector 4">
            <a:extLst>
              <a:ext uri="{FF2B5EF4-FFF2-40B4-BE49-F238E27FC236}">
                <a16:creationId xmlns:a16="http://schemas.microsoft.com/office/drawing/2014/main" id="{15C8D40A-E1CD-411D-BB30-61679B63AB94}"/>
              </a:ext>
            </a:extLst>
          </p:cNvPr>
          <p:cNvCxnSpPr/>
          <p:nvPr/>
        </p:nvCxnSpPr>
        <p:spPr>
          <a:xfrm flipV="1">
            <a:off x="3182331" y="1660634"/>
            <a:ext cx="0" cy="5197366"/>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608FF4F7-72CC-4280-B63D-8D96B59E7404}"/>
              </a:ext>
            </a:extLst>
          </p:cNvPr>
          <p:cNvGrpSpPr/>
          <p:nvPr/>
        </p:nvGrpSpPr>
        <p:grpSpPr>
          <a:xfrm>
            <a:off x="2835855" y="5600531"/>
            <a:ext cx="662151" cy="718130"/>
            <a:chOff x="3126827" y="5623035"/>
            <a:chExt cx="662151" cy="718130"/>
          </a:xfrm>
          <a:effectLst>
            <a:outerShdw blurRad="50800" dist="38100" dir="8100000" algn="tr" rotWithShape="0">
              <a:prstClr val="black">
                <a:alpha val="40000"/>
              </a:prstClr>
            </a:outerShdw>
          </a:effectLst>
        </p:grpSpPr>
        <p:sp>
          <p:nvSpPr>
            <p:cNvPr id="6" name="Oval 5">
              <a:extLst>
                <a:ext uri="{FF2B5EF4-FFF2-40B4-BE49-F238E27FC236}">
                  <a16:creationId xmlns:a16="http://schemas.microsoft.com/office/drawing/2014/main" id="{81961E92-ADA2-454F-A2C6-BB4AAA089B0E}"/>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DC79E75-874E-436A-B177-BFEFE7B1C983}"/>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B902B2B-336E-4BAE-8587-567E7864914F}"/>
                </a:ext>
              </a:extLst>
            </p:cNvPr>
            <p:cNvSpPr/>
            <p:nvPr/>
          </p:nvSpPr>
          <p:spPr>
            <a:xfrm>
              <a:off x="3203026" y="5697236"/>
              <a:ext cx="509751" cy="509751"/>
            </a:xfrm>
            <a:prstGeom prst="ellipse">
              <a:avLst/>
            </a:prstGeom>
            <a:gradFill>
              <a:gsLst>
                <a:gs pos="0">
                  <a:srgbClr val="B6AD90"/>
                </a:gs>
                <a:gs pos="64000">
                  <a:srgbClr val="A4997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2694207A-106C-4906-A4EC-2FBCB2C2A1B5}"/>
              </a:ext>
            </a:extLst>
          </p:cNvPr>
          <p:cNvGrpSpPr/>
          <p:nvPr/>
        </p:nvGrpSpPr>
        <p:grpSpPr>
          <a:xfrm>
            <a:off x="2851255" y="4279539"/>
            <a:ext cx="662151" cy="718130"/>
            <a:chOff x="3126827" y="5623035"/>
            <a:chExt cx="662151" cy="718130"/>
          </a:xfrm>
          <a:effectLst>
            <a:outerShdw blurRad="50800" dist="38100" dir="8100000" algn="tr" rotWithShape="0">
              <a:prstClr val="black">
                <a:alpha val="40000"/>
              </a:prstClr>
            </a:outerShdw>
          </a:effectLst>
        </p:grpSpPr>
        <p:sp>
          <p:nvSpPr>
            <p:cNvPr id="11" name="Oval 10">
              <a:extLst>
                <a:ext uri="{FF2B5EF4-FFF2-40B4-BE49-F238E27FC236}">
                  <a16:creationId xmlns:a16="http://schemas.microsoft.com/office/drawing/2014/main" id="{A449603D-3275-46B0-BDAF-ED72703FCD3A}"/>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D1BF8004-A570-4F9E-9E78-9DACBBA1A826}"/>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C38F1045-76D1-48FC-916B-BB83995CE2C8}"/>
                </a:ext>
              </a:extLst>
            </p:cNvPr>
            <p:cNvSpPr/>
            <p:nvPr/>
          </p:nvSpPr>
          <p:spPr>
            <a:xfrm>
              <a:off x="3203026" y="5697236"/>
              <a:ext cx="509751" cy="509751"/>
            </a:xfrm>
            <a:prstGeom prst="ellipse">
              <a:avLst/>
            </a:prstGeom>
            <a:solidFill>
              <a:srgbClr val="A68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3" name="Rectangle: Rounded Corners 22">
            <a:extLst>
              <a:ext uri="{FF2B5EF4-FFF2-40B4-BE49-F238E27FC236}">
                <a16:creationId xmlns:a16="http://schemas.microsoft.com/office/drawing/2014/main" id="{390D79E5-F09A-4843-955E-D3E85E28DE65}"/>
              </a:ext>
            </a:extLst>
          </p:cNvPr>
          <p:cNvSpPr/>
          <p:nvPr/>
        </p:nvSpPr>
        <p:spPr>
          <a:xfrm>
            <a:off x="2820455" y="2759679"/>
            <a:ext cx="8217500" cy="939096"/>
          </a:xfrm>
          <a:prstGeom prst="roundRect">
            <a:avLst>
              <a:gd name="adj" fmla="val 50000"/>
            </a:avLst>
          </a:prstGeom>
          <a:solidFill>
            <a:srgbClr val="9366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5E7B2CC1-D58D-40C2-BF91-A04D903B6BB8}"/>
              </a:ext>
            </a:extLst>
          </p:cNvPr>
          <p:cNvSpPr/>
          <p:nvPr/>
        </p:nvSpPr>
        <p:spPr>
          <a:xfrm>
            <a:off x="2912053" y="1654736"/>
            <a:ext cx="8661637" cy="602387"/>
          </a:xfrm>
          <a:prstGeom prst="roundRect">
            <a:avLst>
              <a:gd name="adj" fmla="val 50000"/>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8BD2E2EC-AC5D-4135-9ABF-F4591E16BAB5}"/>
              </a:ext>
            </a:extLst>
          </p:cNvPr>
          <p:cNvGrpSpPr/>
          <p:nvPr/>
        </p:nvGrpSpPr>
        <p:grpSpPr>
          <a:xfrm>
            <a:off x="2851255" y="2900152"/>
            <a:ext cx="662151" cy="718130"/>
            <a:chOff x="3126827" y="5623035"/>
            <a:chExt cx="662151" cy="718130"/>
          </a:xfrm>
          <a:effectLst>
            <a:outerShdw blurRad="50800" dist="38100" dir="8100000" algn="tr" rotWithShape="0">
              <a:prstClr val="black">
                <a:alpha val="40000"/>
              </a:prstClr>
            </a:outerShdw>
          </a:effectLst>
        </p:grpSpPr>
        <p:sp>
          <p:nvSpPr>
            <p:cNvPr id="15" name="Oval 14">
              <a:extLst>
                <a:ext uri="{FF2B5EF4-FFF2-40B4-BE49-F238E27FC236}">
                  <a16:creationId xmlns:a16="http://schemas.microsoft.com/office/drawing/2014/main" id="{175AD4CD-33C9-4633-B857-2988333CE253}"/>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21481C28-E3D6-4577-9814-14BA16140C4F}"/>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D368970A-E0C7-4FB7-8832-20CDDFD1BB8B}"/>
                </a:ext>
              </a:extLst>
            </p:cNvPr>
            <p:cNvSpPr/>
            <p:nvPr/>
          </p:nvSpPr>
          <p:spPr>
            <a:xfrm>
              <a:off x="3203026" y="5697236"/>
              <a:ext cx="509751" cy="509751"/>
            </a:xfrm>
            <a:prstGeom prst="ellipse">
              <a:avLst/>
            </a:prstGeom>
            <a:solidFill>
              <a:srgbClr val="9366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52AA4CBF-6C9B-4F6C-A4C2-93E03771F0E7}"/>
              </a:ext>
            </a:extLst>
          </p:cNvPr>
          <p:cNvGrpSpPr/>
          <p:nvPr/>
        </p:nvGrpSpPr>
        <p:grpSpPr>
          <a:xfrm>
            <a:off x="2851255" y="1666317"/>
            <a:ext cx="662151" cy="718130"/>
            <a:chOff x="3126827" y="5623035"/>
            <a:chExt cx="662151" cy="718130"/>
          </a:xfrm>
          <a:effectLst>
            <a:outerShdw blurRad="50800" dist="38100" dir="8100000" algn="tr" rotWithShape="0">
              <a:prstClr val="black">
                <a:alpha val="40000"/>
              </a:prstClr>
            </a:outerShdw>
          </a:effectLst>
        </p:grpSpPr>
        <p:sp>
          <p:nvSpPr>
            <p:cNvPr id="19" name="Oval 18">
              <a:extLst>
                <a:ext uri="{FF2B5EF4-FFF2-40B4-BE49-F238E27FC236}">
                  <a16:creationId xmlns:a16="http://schemas.microsoft.com/office/drawing/2014/main" id="{54F24B8D-E530-4AF5-8161-5ED9D2E0F81B}"/>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23964FF0-7F39-466D-89E8-73AB65F39554}"/>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DD098916-51EA-44C3-953C-30A735032D49}"/>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6" name="Content Placeholder 2">
            <a:extLst>
              <a:ext uri="{FF2B5EF4-FFF2-40B4-BE49-F238E27FC236}">
                <a16:creationId xmlns:a16="http://schemas.microsoft.com/office/drawing/2014/main" id="{480FBBF9-AE9A-445C-BA0E-3A7702FAA996}"/>
              </a:ext>
            </a:extLst>
          </p:cNvPr>
          <p:cNvSpPr txBox="1">
            <a:spLocks/>
          </p:cNvSpPr>
          <p:nvPr/>
        </p:nvSpPr>
        <p:spPr>
          <a:xfrm>
            <a:off x="4157174" y="1751503"/>
            <a:ext cx="5997537" cy="530198"/>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900" b="1">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rPr>
              <a:t>Tìm hiểu sự nóng lạnh của vật</a:t>
            </a:r>
            <a:endParaRPr lang="en-US" sz="2900" b="1" dirty="0">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endParaRPr>
          </a:p>
        </p:txBody>
      </p:sp>
      <p:sp>
        <p:nvSpPr>
          <p:cNvPr id="27" name="Content Placeholder 2">
            <a:extLst>
              <a:ext uri="{FF2B5EF4-FFF2-40B4-BE49-F238E27FC236}">
                <a16:creationId xmlns:a16="http://schemas.microsoft.com/office/drawing/2014/main" id="{CF3B7F8C-F54B-4C73-B8CB-902B3013FF90}"/>
              </a:ext>
            </a:extLst>
          </p:cNvPr>
          <p:cNvSpPr txBox="1">
            <a:spLocks/>
          </p:cNvSpPr>
          <p:nvPr/>
        </p:nvSpPr>
        <p:spPr>
          <a:xfrm>
            <a:off x="3512129" y="2901204"/>
            <a:ext cx="7493429" cy="53019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b="1">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Nhiệt độ là đại lượng chỉ độ nóng, lạnh của một vật có đơn vị là </a:t>
            </a:r>
            <a:r>
              <a:rPr lang="en-US" sz="2400" b="1" baseline="30000">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o</a:t>
            </a:r>
            <a:r>
              <a:rPr lang="en-US" sz="2400" b="1">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c</a:t>
            </a:r>
            <a:endParaRPr lang="en-US" sz="2400" b="1" dirty="0">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endParaRPr>
          </a:p>
        </p:txBody>
      </p:sp>
      <p:sp>
        <p:nvSpPr>
          <p:cNvPr id="28" name="Content Placeholder 2">
            <a:extLst>
              <a:ext uri="{FF2B5EF4-FFF2-40B4-BE49-F238E27FC236}">
                <a16:creationId xmlns:a16="http://schemas.microsoft.com/office/drawing/2014/main" id="{857872AB-0979-401C-B0BD-60F46767CD72}"/>
              </a:ext>
            </a:extLst>
          </p:cNvPr>
          <p:cNvSpPr txBox="1">
            <a:spLocks/>
          </p:cNvSpPr>
          <p:nvPr/>
        </p:nvSpPr>
        <p:spPr>
          <a:xfrm>
            <a:off x="3768281" y="4426237"/>
            <a:ext cx="5997537" cy="53019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b="1">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rPr>
              <a:t>Giới thiệu về nhiệt kế</a:t>
            </a:r>
            <a:endParaRPr lang="en-US" sz="2400" b="1" dirty="0">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endParaRPr>
          </a:p>
        </p:txBody>
      </p:sp>
      <p:sp>
        <p:nvSpPr>
          <p:cNvPr id="29" name="Content Placeholder 2">
            <a:extLst>
              <a:ext uri="{FF2B5EF4-FFF2-40B4-BE49-F238E27FC236}">
                <a16:creationId xmlns:a16="http://schemas.microsoft.com/office/drawing/2014/main" id="{636ED840-CE0C-4AB2-B10C-4B7CF12348F0}"/>
              </a:ext>
            </a:extLst>
          </p:cNvPr>
          <p:cNvSpPr txBox="1">
            <a:spLocks/>
          </p:cNvSpPr>
          <p:nvPr/>
        </p:nvSpPr>
        <p:spPr>
          <a:xfrm>
            <a:off x="3062322" y="5756522"/>
            <a:ext cx="5997537" cy="53019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b="1">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rPr>
              <a:t>Thực hành đo nhiệt độ</a:t>
            </a:r>
            <a:endParaRPr lang="en-US" sz="2400" b="1" dirty="0">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endParaRPr>
          </a:p>
        </p:txBody>
      </p:sp>
      <p:pic>
        <p:nvPicPr>
          <p:cNvPr id="30" name="Picture 29">
            <a:extLst>
              <a:ext uri="{FF2B5EF4-FFF2-40B4-BE49-F238E27FC236}">
                <a16:creationId xmlns:a16="http://schemas.microsoft.com/office/drawing/2014/main" id="{C0EA6D2E-638E-4042-84AF-F75664AAA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9424" y="1888238"/>
            <a:ext cx="205809" cy="160371"/>
          </a:xfrm>
          <a:prstGeom prst="rect">
            <a:avLst/>
          </a:prstGeom>
        </p:spPr>
      </p:pic>
      <p:pic>
        <p:nvPicPr>
          <p:cNvPr id="31" name="Picture 30">
            <a:extLst>
              <a:ext uri="{FF2B5EF4-FFF2-40B4-BE49-F238E27FC236}">
                <a16:creationId xmlns:a16="http://schemas.microsoft.com/office/drawing/2014/main" id="{03FBF342-ED85-4AE5-8347-05984F3B6B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9424" y="3149042"/>
            <a:ext cx="205809" cy="160371"/>
          </a:xfrm>
          <a:prstGeom prst="rect">
            <a:avLst/>
          </a:prstGeom>
        </p:spPr>
      </p:pic>
      <p:pic>
        <p:nvPicPr>
          <p:cNvPr id="32" name="Picture 31">
            <a:extLst>
              <a:ext uri="{FF2B5EF4-FFF2-40B4-BE49-F238E27FC236}">
                <a16:creationId xmlns:a16="http://schemas.microsoft.com/office/drawing/2014/main" id="{29E79C44-17E0-4ECB-B5C2-8002906E86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0663" y="4526340"/>
            <a:ext cx="205809" cy="160371"/>
          </a:xfrm>
          <a:prstGeom prst="rect">
            <a:avLst/>
          </a:prstGeom>
        </p:spPr>
      </p:pic>
      <p:pic>
        <p:nvPicPr>
          <p:cNvPr id="33" name="Picture 32">
            <a:extLst>
              <a:ext uri="{FF2B5EF4-FFF2-40B4-BE49-F238E27FC236}">
                <a16:creationId xmlns:a16="http://schemas.microsoft.com/office/drawing/2014/main" id="{F537913D-F07B-4382-9510-18B8F15CC4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2322" y="5861250"/>
            <a:ext cx="205809" cy="160371"/>
          </a:xfrm>
          <a:prstGeom prst="rect">
            <a:avLst/>
          </a:prstGeom>
        </p:spPr>
      </p:pic>
      <p:pic>
        <p:nvPicPr>
          <p:cNvPr id="34" name="Picture 33">
            <a:extLst>
              <a:ext uri="{FF2B5EF4-FFF2-40B4-BE49-F238E27FC236}">
                <a16:creationId xmlns:a16="http://schemas.microsoft.com/office/drawing/2014/main" id="{55B54E06-69F9-461C-9B2A-7938BB8AA363}"/>
              </a:ext>
            </a:extLst>
          </p:cNvPr>
          <p:cNvPicPr>
            <a:picLocks noChangeAspect="1"/>
          </p:cNvPicPr>
          <p:nvPr/>
        </p:nvPicPr>
        <p:blipFill>
          <a:blip r:embed="rId3"/>
          <a:stretch>
            <a:fillRect/>
          </a:stretch>
        </p:blipFill>
        <p:spPr>
          <a:xfrm>
            <a:off x="0" y="4610667"/>
            <a:ext cx="3096532" cy="2289389"/>
          </a:xfrm>
          <a:prstGeom prst="rect">
            <a:avLst/>
          </a:prstGeom>
        </p:spPr>
      </p:pic>
    </p:spTree>
    <p:extLst>
      <p:ext uri="{BB962C8B-B14F-4D97-AF65-F5344CB8AC3E}">
        <p14:creationId xmlns:p14="http://schemas.microsoft.com/office/powerpoint/2010/main" val="319547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4"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1000"/>
                            </p:stCondLst>
                            <p:childTnLst>
                              <p:par>
                                <p:cTn id="19" presetID="2" presetClass="entr" presetSubtype="8"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0-#ppt_w/2"/>
                                          </p:val>
                                        </p:tav>
                                        <p:tav tm="100000">
                                          <p:val>
                                            <p:strVal val="#ppt_x"/>
                                          </p:val>
                                        </p:tav>
                                      </p:tavLst>
                                    </p:anim>
                                    <p:anim calcmode="lin" valueType="num">
                                      <p:cBhvr additive="base">
                                        <p:cTn id="22" dur="500" fill="hold"/>
                                        <p:tgtEl>
                                          <p:spTgt spid="22"/>
                                        </p:tgtEl>
                                        <p:attrNameLst>
                                          <p:attrName>ppt_y</p:attrName>
                                        </p:attrNameLst>
                                      </p:cBhvr>
                                      <p:tavLst>
                                        <p:tav tm="0">
                                          <p:val>
                                            <p:strVal val="#ppt_y"/>
                                          </p:val>
                                        </p:tav>
                                        <p:tav tm="100000">
                                          <p:val>
                                            <p:strVal val="#ppt_y"/>
                                          </p:val>
                                        </p:tav>
                                      </p:tavLst>
                                    </p:anim>
                                  </p:childTnLst>
                                </p:cTn>
                              </p:par>
                              <p:par>
                                <p:cTn id="23" presetID="2" presetClass="entr" presetSubtype="8"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0-#ppt_w/2"/>
                                          </p:val>
                                        </p:tav>
                                        <p:tav tm="100000">
                                          <p:val>
                                            <p:strVal val="#ppt_x"/>
                                          </p:val>
                                        </p:tav>
                                      </p:tavLst>
                                    </p:anim>
                                    <p:anim calcmode="lin" valueType="num">
                                      <p:cBhvr additive="base">
                                        <p:cTn id="26" dur="500" fill="hold"/>
                                        <p:tgtEl>
                                          <p:spTgt spid="18"/>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additive="base">
                                        <p:cTn id="29" dur="500" fill="hold"/>
                                        <p:tgtEl>
                                          <p:spTgt spid="26"/>
                                        </p:tgtEl>
                                        <p:attrNameLst>
                                          <p:attrName>ppt_x</p:attrName>
                                        </p:attrNameLst>
                                      </p:cBhvr>
                                      <p:tavLst>
                                        <p:tav tm="0">
                                          <p:val>
                                            <p:strVal val="0-#ppt_w/2"/>
                                          </p:val>
                                        </p:tav>
                                        <p:tav tm="100000">
                                          <p:val>
                                            <p:strVal val="#ppt_x"/>
                                          </p:val>
                                        </p:tav>
                                      </p:tavLst>
                                    </p:anim>
                                    <p:anim calcmode="lin" valueType="num">
                                      <p:cBhvr additive="base">
                                        <p:cTn id="30" dur="500" fill="hold"/>
                                        <p:tgtEl>
                                          <p:spTgt spid="26"/>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500" fill="hold"/>
                                        <p:tgtEl>
                                          <p:spTgt spid="30"/>
                                        </p:tgtEl>
                                        <p:attrNameLst>
                                          <p:attrName>ppt_x</p:attrName>
                                        </p:attrNameLst>
                                      </p:cBhvr>
                                      <p:tavLst>
                                        <p:tav tm="0">
                                          <p:val>
                                            <p:strVal val="0-#ppt_w/2"/>
                                          </p:val>
                                        </p:tav>
                                        <p:tav tm="100000">
                                          <p:val>
                                            <p:strVal val="#ppt_x"/>
                                          </p:val>
                                        </p:tav>
                                      </p:tavLst>
                                    </p:anim>
                                    <p:anim calcmode="lin" valueType="num">
                                      <p:cBhvr additive="base">
                                        <p:cTn id="34" dur="500" fill="hold"/>
                                        <p:tgtEl>
                                          <p:spTgt spid="30"/>
                                        </p:tgtEl>
                                        <p:attrNameLst>
                                          <p:attrName>ppt_y</p:attrName>
                                        </p:attrNameLst>
                                      </p:cBhvr>
                                      <p:tavLst>
                                        <p:tav tm="0">
                                          <p:val>
                                            <p:strVal val="#ppt_y"/>
                                          </p:val>
                                        </p:tav>
                                        <p:tav tm="100000">
                                          <p:val>
                                            <p:strVal val="#ppt_y"/>
                                          </p:val>
                                        </p:tav>
                                      </p:tavLst>
                                    </p:anim>
                                  </p:childTnLst>
                                </p:cTn>
                              </p:par>
                            </p:childTnLst>
                          </p:cTn>
                        </p:par>
                        <p:par>
                          <p:cTn id="35" fill="hold">
                            <p:stCondLst>
                              <p:cond delay="1500"/>
                            </p:stCondLst>
                            <p:childTnLst>
                              <p:par>
                                <p:cTn id="36" presetID="2" presetClass="entr" presetSubtype="8" fill="hold" grpId="0" nodeType="after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additive="base">
                                        <p:cTn id="38" dur="500" fill="hold"/>
                                        <p:tgtEl>
                                          <p:spTgt spid="23"/>
                                        </p:tgtEl>
                                        <p:attrNameLst>
                                          <p:attrName>ppt_x</p:attrName>
                                        </p:attrNameLst>
                                      </p:cBhvr>
                                      <p:tavLst>
                                        <p:tav tm="0">
                                          <p:val>
                                            <p:strVal val="0-#ppt_w/2"/>
                                          </p:val>
                                        </p:tav>
                                        <p:tav tm="100000">
                                          <p:val>
                                            <p:strVal val="#ppt_x"/>
                                          </p:val>
                                        </p:tav>
                                      </p:tavLst>
                                    </p:anim>
                                    <p:anim calcmode="lin" valueType="num">
                                      <p:cBhvr additive="base">
                                        <p:cTn id="39" dur="500" fill="hold"/>
                                        <p:tgtEl>
                                          <p:spTgt spid="23"/>
                                        </p:tgtEl>
                                        <p:attrNameLst>
                                          <p:attrName>ppt_y</p:attrName>
                                        </p:attrNameLst>
                                      </p:cBhvr>
                                      <p:tavLst>
                                        <p:tav tm="0">
                                          <p:val>
                                            <p:strVal val="#ppt_y"/>
                                          </p:val>
                                        </p:tav>
                                        <p:tav tm="100000">
                                          <p:val>
                                            <p:strVal val="#ppt_y"/>
                                          </p:val>
                                        </p:tav>
                                      </p:tavLst>
                                    </p:anim>
                                  </p:childTnLst>
                                </p:cTn>
                              </p:par>
                              <p:par>
                                <p:cTn id="40" presetID="2" presetClass="entr" presetSubtype="8"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0-#ppt_w/2"/>
                                          </p:val>
                                        </p:tav>
                                        <p:tav tm="100000">
                                          <p:val>
                                            <p:strVal val="#ppt_x"/>
                                          </p:val>
                                        </p:tav>
                                      </p:tavLst>
                                    </p:anim>
                                    <p:anim calcmode="lin" valueType="num">
                                      <p:cBhvr additive="base">
                                        <p:cTn id="43" dur="500" fill="hold"/>
                                        <p:tgtEl>
                                          <p:spTgt spid="14"/>
                                        </p:tgtEl>
                                        <p:attrNameLst>
                                          <p:attrName>ppt_y</p:attrName>
                                        </p:attrNameLst>
                                      </p:cBhvr>
                                      <p:tavLst>
                                        <p:tav tm="0">
                                          <p:val>
                                            <p:strVal val="#ppt_y"/>
                                          </p:val>
                                        </p:tav>
                                        <p:tav tm="100000">
                                          <p:val>
                                            <p:strVal val="#ppt_y"/>
                                          </p:val>
                                        </p:tav>
                                      </p:tavLst>
                                    </p:anim>
                                  </p:childTnLst>
                                </p:cTn>
                              </p:par>
                              <p:par>
                                <p:cTn id="44" presetID="2" presetClass="entr" presetSubtype="8"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additive="base">
                                        <p:cTn id="46" dur="500" fill="hold"/>
                                        <p:tgtEl>
                                          <p:spTgt spid="27"/>
                                        </p:tgtEl>
                                        <p:attrNameLst>
                                          <p:attrName>ppt_x</p:attrName>
                                        </p:attrNameLst>
                                      </p:cBhvr>
                                      <p:tavLst>
                                        <p:tav tm="0">
                                          <p:val>
                                            <p:strVal val="0-#ppt_w/2"/>
                                          </p:val>
                                        </p:tav>
                                        <p:tav tm="100000">
                                          <p:val>
                                            <p:strVal val="#ppt_x"/>
                                          </p:val>
                                        </p:tav>
                                      </p:tavLst>
                                    </p:anim>
                                    <p:anim calcmode="lin" valueType="num">
                                      <p:cBhvr additive="base">
                                        <p:cTn id="47" dur="500" fill="hold"/>
                                        <p:tgtEl>
                                          <p:spTgt spid="27"/>
                                        </p:tgtEl>
                                        <p:attrNameLst>
                                          <p:attrName>ppt_y</p:attrName>
                                        </p:attrNameLst>
                                      </p:cBhvr>
                                      <p:tavLst>
                                        <p:tav tm="0">
                                          <p:val>
                                            <p:strVal val="#ppt_y"/>
                                          </p:val>
                                        </p:tav>
                                        <p:tav tm="100000">
                                          <p:val>
                                            <p:strVal val="#ppt_y"/>
                                          </p:val>
                                        </p:tav>
                                      </p:tavLst>
                                    </p:anim>
                                  </p:childTnLst>
                                </p:cTn>
                              </p:par>
                              <p:par>
                                <p:cTn id="48" presetID="2" presetClass="entr" presetSubtype="8" fill="hold" nodeType="withEffect">
                                  <p:stCondLst>
                                    <p:cond delay="0"/>
                                  </p:stCondLst>
                                  <p:childTnLst>
                                    <p:set>
                                      <p:cBhvr>
                                        <p:cTn id="49" dur="1" fill="hold">
                                          <p:stCondLst>
                                            <p:cond delay="0"/>
                                          </p:stCondLst>
                                        </p:cTn>
                                        <p:tgtEl>
                                          <p:spTgt spid="31"/>
                                        </p:tgtEl>
                                        <p:attrNameLst>
                                          <p:attrName>style.visibility</p:attrName>
                                        </p:attrNameLst>
                                      </p:cBhvr>
                                      <p:to>
                                        <p:strVal val="visible"/>
                                      </p:to>
                                    </p:set>
                                    <p:anim calcmode="lin" valueType="num">
                                      <p:cBhvr additive="base">
                                        <p:cTn id="50" dur="500" fill="hold"/>
                                        <p:tgtEl>
                                          <p:spTgt spid="31"/>
                                        </p:tgtEl>
                                        <p:attrNameLst>
                                          <p:attrName>ppt_x</p:attrName>
                                        </p:attrNameLst>
                                      </p:cBhvr>
                                      <p:tavLst>
                                        <p:tav tm="0">
                                          <p:val>
                                            <p:strVal val="0-#ppt_w/2"/>
                                          </p:val>
                                        </p:tav>
                                        <p:tav tm="100000">
                                          <p:val>
                                            <p:strVal val="#ppt_x"/>
                                          </p:val>
                                        </p:tav>
                                      </p:tavLst>
                                    </p:anim>
                                    <p:anim calcmode="lin" valueType="num">
                                      <p:cBhvr additive="base">
                                        <p:cTn id="51" dur="500" fill="hold"/>
                                        <p:tgtEl>
                                          <p:spTgt spid="31"/>
                                        </p:tgtEl>
                                        <p:attrNameLst>
                                          <p:attrName>ppt_y</p:attrName>
                                        </p:attrNameLst>
                                      </p:cBhvr>
                                      <p:tavLst>
                                        <p:tav tm="0">
                                          <p:val>
                                            <p:strVal val="#ppt_y"/>
                                          </p:val>
                                        </p:tav>
                                        <p:tav tm="100000">
                                          <p:val>
                                            <p:strVal val="#ppt_y"/>
                                          </p:val>
                                        </p:tav>
                                      </p:tavLst>
                                    </p:anim>
                                  </p:childTnLst>
                                </p:cTn>
                              </p:par>
                            </p:childTnLst>
                          </p:cTn>
                        </p:par>
                        <p:par>
                          <p:cTn id="52" fill="hold">
                            <p:stCondLst>
                              <p:cond delay="2000"/>
                            </p:stCondLst>
                            <p:childTnLst>
                              <p:par>
                                <p:cTn id="53" presetID="2" presetClass="entr" presetSubtype="8" fill="hold" grpId="0" nodeType="after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additive="base">
                                        <p:cTn id="55" dur="500" fill="hold"/>
                                        <p:tgtEl>
                                          <p:spTgt spid="24"/>
                                        </p:tgtEl>
                                        <p:attrNameLst>
                                          <p:attrName>ppt_x</p:attrName>
                                        </p:attrNameLst>
                                      </p:cBhvr>
                                      <p:tavLst>
                                        <p:tav tm="0">
                                          <p:val>
                                            <p:strVal val="0-#ppt_w/2"/>
                                          </p:val>
                                        </p:tav>
                                        <p:tav tm="100000">
                                          <p:val>
                                            <p:strVal val="#ppt_x"/>
                                          </p:val>
                                        </p:tav>
                                      </p:tavLst>
                                    </p:anim>
                                    <p:anim calcmode="lin" valueType="num">
                                      <p:cBhvr additive="base">
                                        <p:cTn id="56" dur="500" fill="hold"/>
                                        <p:tgtEl>
                                          <p:spTgt spid="24"/>
                                        </p:tgtEl>
                                        <p:attrNameLst>
                                          <p:attrName>ppt_y</p:attrName>
                                        </p:attrNameLst>
                                      </p:cBhvr>
                                      <p:tavLst>
                                        <p:tav tm="0">
                                          <p:val>
                                            <p:strVal val="#ppt_y"/>
                                          </p:val>
                                        </p:tav>
                                        <p:tav tm="100000">
                                          <p:val>
                                            <p:strVal val="#ppt_y"/>
                                          </p:val>
                                        </p:tav>
                                      </p:tavLst>
                                    </p:anim>
                                  </p:childTnLst>
                                </p:cTn>
                              </p:par>
                              <p:par>
                                <p:cTn id="57" presetID="2" presetClass="entr" presetSubtype="8" fill="hold" nodeType="withEffect">
                                  <p:stCondLst>
                                    <p:cond delay="0"/>
                                  </p:stCondLst>
                                  <p:childTnLst>
                                    <p:set>
                                      <p:cBhvr>
                                        <p:cTn id="58" dur="1" fill="hold">
                                          <p:stCondLst>
                                            <p:cond delay="0"/>
                                          </p:stCondLst>
                                        </p:cTn>
                                        <p:tgtEl>
                                          <p:spTgt spid="10"/>
                                        </p:tgtEl>
                                        <p:attrNameLst>
                                          <p:attrName>style.visibility</p:attrName>
                                        </p:attrNameLst>
                                      </p:cBhvr>
                                      <p:to>
                                        <p:strVal val="visible"/>
                                      </p:to>
                                    </p:set>
                                    <p:anim calcmode="lin" valueType="num">
                                      <p:cBhvr additive="base">
                                        <p:cTn id="59" dur="500" fill="hold"/>
                                        <p:tgtEl>
                                          <p:spTgt spid="10"/>
                                        </p:tgtEl>
                                        <p:attrNameLst>
                                          <p:attrName>ppt_x</p:attrName>
                                        </p:attrNameLst>
                                      </p:cBhvr>
                                      <p:tavLst>
                                        <p:tav tm="0">
                                          <p:val>
                                            <p:strVal val="0-#ppt_w/2"/>
                                          </p:val>
                                        </p:tav>
                                        <p:tav tm="100000">
                                          <p:val>
                                            <p:strVal val="#ppt_x"/>
                                          </p:val>
                                        </p:tav>
                                      </p:tavLst>
                                    </p:anim>
                                    <p:anim calcmode="lin" valueType="num">
                                      <p:cBhvr additive="base">
                                        <p:cTn id="60" dur="500" fill="hold"/>
                                        <p:tgtEl>
                                          <p:spTgt spid="10"/>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 calcmode="lin" valueType="num">
                                      <p:cBhvr additive="base">
                                        <p:cTn id="63" dur="500" fill="hold"/>
                                        <p:tgtEl>
                                          <p:spTgt spid="28"/>
                                        </p:tgtEl>
                                        <p:attrNameLst>
                                          <p:attrName>ppt_x</p:attrName>
                                        </p:attrNameLst>
                                      </p:cBhvr>
                                      <p:tavLst>
                                        <p:tav tm="0">
                                          <p:val>
                                            <p:strVal val="0-#ppt_w/2"/>
                                          </p:val>
                                        </p:tav>
                                        <p:tav tm="100000">
                                          <p:val>
                                            <p:strVal val="#ppt_x"/>
                                          </p:val>
                                        </p:tav>
                                      </p:tavLst>
                                    </p:anim>
                                    <p:anim calcmode="lin" valueType="num">
                                      <p:cBhvr additive="base">
                                        <p:cTn id="64" dur="500" fill="hold"/>
                                        <p:tgtEl>
                                          <p:spTgt spid="28"/>
                                        </p:tgtEl>
                                        <p:attrNameLst>
                                          <p:attrName>ppt_y</p:attrName>
                                        </p:attrNameLst>
                                      </p:cBhvr>
                                      <p:tavLst>
                                        <p:tav tm="0">
                                          <p:val>
                                            <p:strVal val="#ppt_y"/>
                                          </p:val>
                                        </p:tav>
                                        <p:tav tm="100000">
                                          <p:val>
                                            <p:strVal val="#ppt_y"/>
                                          </p:val>
                                        </p:tav>
                                      </p:tavLst>
                                    </p:anim>
                                  </p:childTnLst>
                                </p:cTn>
                              </p:par>
                              <p:par>
                                <p:cTn id="65" presetID="2" presetClass="entr" presetSubtype="8" fill="hold" nodeType="withEffect">
                                  <p:stCondLst>
                                    <p:cond delay="0"/>
                                  </p:stCondLst>
                                  <p:childTnLst>
                                    <p:set>
                                      <p:cBhvr>
                                        <p:cTn id="66" dur="1" fill="hold">
                                          <p:stCondLst>
                                            <p:cond delay="0"/>
                                          </p:stCondLst>
                                        </p:cTn>
                                        <p:tgtEl>
                                          <p:spTgt spid="32"/>
                                        </p:tgtEl>
                                        <p:attrNameLst>
                                          <p:attrName>style.visibility</p:attrName>
                                        </p:attrNameLst>
                                      </p:cBhvr>
                                      <p:to>
                                        <p:strVal val="visible"/>
                                      </p:to>
                                    </p:set>
                                    <p:anim calcmode="lin" valueType="num">
                                      <p:cBhvr additive="base">
                                        <p:cTn id="67" dur="500" fill="hold"/>
                                        <p:tgtEl>
                                          <p:spTgt spid="32"/>
                                        </p:tgtEl>
                                        <p:attrNameLst>
                                          <p:attrName>ppt_x</p:attrName>
                                        </p:attrNameLst>
                                      </p:cBhvr>
                                      <p:tavLst>
                                        <p:tav tm="0">
                                          <p:val>
                                            <p:strVal val="0-#ppt_w/2"/>
                                          </p:val>
                                        </p:tav>
                                        <p:tav tm="100000">
                                          <p:val>
                                            <p:strVal val="#ppt_x"/>
                                          </p:val>
                                        </p:tav>
                                      </p:tavLst>
                                    </p:anim>
                                    <p:anim calcmode="lin" valueType="num">
                                      <p:cBhvr additive="base">
                                        <p:cTn id="68" dur="500" fill="hold"/>
                                        <p:tgtEl>
                                          <p:spTgt spid="32"/>
                                        </p:tgtEl>
                                        <p:attrNameLst>
                                          <p:attrName>ppt_y</p:attrName>
                                        </p:attrNameLst>
                                      </p:cBhvr>
                                      <p:tavLst>
                                        <p:tav tm="0">
                                          <p:val>
                                            <p:strVal val="#ppt_y"/>
                                          </p:val>
                                        </p:tav>
                                        <p:tav tm="100000">
                                          <p:val>
                                            <p:strVal val="#ppt_y"/>
                                          </p:val>
                                        </p:tav>
                                      </p:tavLst>
                                    </p:anim>
                                  </p:childTnLst>
                                </p:cTn>
                              </p:par>
                            </p:childTnLst>
                          </p:cTn>
                        </p:par>
                        <p:par>
                          <p:cTn id="69" fill="hold">
                            <p:stCondLst>
                              <p:cond delay="2500"/>
                            </p:stCondLst>
                            <p:childTnLst>
                              <p:par>
                                <p:cTn id="70" presetID="2" presetClass="entr" presetSubtype="8" fill="hold" grpId="0" nodeType="after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additive="base">
                                        <p:cTn id="72" dur="500" fill="hold"/>
                                        <p:tgtEl>
                                          <p:spTgt spid="25"/>
                                        </p:tgtEl>
                                        <p:attrNameLst>
                                          <p:attrName>ppt_x</p:attrName>
                                        </p:attrNameLst>
                                      </p:cBhvr>
                                      <p:tavLst>
                                        <p:tav tm="0">
                                          <p:val>
                                            <p:strVal val="0-#ppt_w/2"/>
                                          </p:val>
                                        </p:tav>
                                        <p:tav tm="100000">
                                          <p:val>
                                            <p:strVal val="#ppt_x"/>
                                          </p:val>
                                        </p:tav>
                                      </p:tavLst>
                                    </p:anim>
                                    <p:anim calcmode="lin" valueType="num">
                                      <p:cBhvr additive="base">
                                        <p:cTn id="73" dur="500" fill="hold"/>
                                        <p:tgtEl>
                                          <p:spTgt spid="25"/>
                                        </p:tgtEl>
                                        <p:attrNameLst>
                                          <p:attrName>ppt_y</p:attrName>
                                        </p:attrNameLst>
                                      </p:cBhvr>
                                      <p:tavLst>
                                        <p:tav tm="0">
                                          <p:val>
                                            <p:strVal val="#ppt_y"/>
                                          </p:val>
                                        </p:tav>
                                        <p:tav tm="100000">
                                          <p:val>
                                            <p:strVal val="#ppt_y"/>
                                          </p:val>
                                        </p:tav>
                                      </p:tavLst>
                                    </p:anim>
                                  </p:childTnLst>
                                </p:cTn>
                              </p:par>
                              <p:par>
                                <p:cTn id="74" presetID="2" presetClass="entr" presetSubtype="8" fill="hold" nodeType="withEffect">
                                  <p:stCondLst>
                                    <p:cond delay="0"/>
                                  </p:stCondLst>
                                  <p:childTnLst>
                                    <p:set>
                                      <p:cBhvr>
                                        <p:cTn id="75" dur="1" fill="hold">
                                          <p:stCondLst>
                                            <p:cond delay="0"/>
                                          </p:stCondLst>
                                        </p:cTn>
                                        <p:tgtEl>
                                          <p:spTgt spid="9"/>
                                        </p:tgtEl>
                                        <p:attrNameLst>
                                          <p:attrName>style.visibility</p:attrName>
                                        </p:attrNameLst>
                                      </p:cBhvr>
                                      <p:to>
                                        <p:strVal val="visible"/>
                                      </p:to>
                                    </p:set>
                                    <p:anim calcmode="lin" valueType="num">
                                      <p:cBhvr additive="base">
                                        <p:cTn id="76" dur="500" fill="hold"/>
                                        <p:tgtEl>
                                          <p:spTgt spid="9"/>
                                        </p:tgtEl>
                                        <p:attrNameLst>
                                          <p:attrName>ppt_x</p:attrName>
                                        </p:attrNameLst>
                                      </p:cBhvr>
                                      <p:tavLst>
                                        <p:tav tm="0">
                                          <p:val>
                                            <p:strVal val="0-#ppt_w/2"/>
                                          </p:val>
                                        </p:tav>
                                        <p:tav tm="100000">
                                          <p:val>
                                            <p:strVal val="#ppt_x"/>
                                          </p:val>
                                        </p:tav>
                                      </p:tavLst>
                                    </p:anim>
                                    <p:anim calcmode="lin" valueType="num">
                                      <p:cBhvr additive="base">
                                        <p:cTn id="77" dur="500" fill="hold"/>
                                        <p:tgtEl>
                                          <p:spTgt spid="9"/>
                                        </p:tgtEl>
                                        <p:attrNameLst>
                                          <p:attrName>ppt_y</p:attrName>
                                        </p:attrNameLst>
                                      </p:cBhvr>
                                      <p:tavLst>
                                        <p:tav tm="0">
                                          <p:val>
                                            <p:strVal val="#ppt_y"/>
                                          </p:val>
                                        </p:tav>
                                        <p:tav tm="100000">
                                          <p:val>
                                            <p:strVal val="#ppt_y"/>
                                          </p:val>
                                        </p:tav>
                                      </p:tavLst>
                                    </p:anim>
                                  </p:childTnLst>
                                </p:cTn>
                              </p:par>
                              <p:par>
                                <p:cTn id="78" presetID="2" presetClass="entr" presetSubtype="8" fill="hold" grpId="0" nodeType="withEffect">
                                  <p:stCondLst>
                                    <p:cond delay="0"/>
                                  </p:stCondLst>
                                  <p:childTnLst>
                                    <p:set>
                                      <p:cBhvr>
                                        <p:cTn id="79" dur="1" fill="hold">
                                          <p:stCondLst>
                                            <p:cond delay="0"/>
                                          </p:stCondLst>
                                        </p:cTn>
                                        <p:tgtEl>
                                          <p:spTgt spid="29"/>
                                        </p:tgtEl>
                                        <p:attrNameLst>
                                          <p:attrName>style.visibility</p:attrName>
                                        </p:attrNameLst>
                                      </p:cBhvr>
                                      <p:to>
                                        <p:strVal val="visible"/>
                                      </p:to>
                                    </p:set>
                                    <p:anim calcmode="lin" valueType="num">
                                      <p:cBhvr additive="base">
                                        <p:cTn id="80" dur="500" fill="hold"/>
                                        <p:tgtEl>
                                          <p:spTgt spid="29"/>
                                        </p:tgtEl>
                                        <p:attrNameLst>
                                          <p:attrName>ppt_x</p:attrName>
                                        </p:attrNameLst>
                                      </p:cBhvr>
                                      <p:tavLst>
                                        <p:tav tm="0">
                                          <p:val>
                                            <p:strVal val="0-#ppt_w/2"/>
                                          </p:val>
                                        </p:tav>
                                        <p:tav tm="100000">
                                          <p:val>
                                            <p:strVal val="#ppt_x"/>
                                          </p:val>
                                        </p:tav>
                                      </p:tavLst>
                                    </p:anim>
                                    <p:anim calcmode="lin" valueType="num">
                                      <p:cBhvr additive="base">
                                        <p:cTn id="81" dur="500" fill="hold"/>
                                        <p:tgtEl>
                                          <p:spTgt spid="29"/>
                                        </p:tgtEl>
                                        <p:attrNameLst>
                                          <p:attrName>ppt_y</p:attrName>
                                        </p:attrNameLst>
                                      </p:cBhvr>
                                      <p:tavLst>
                                        <p:tav tm="0">
                                          <p:val>
                                            <p:strVal val="#ppt_y"/>
                                          </p:val>
                                        </p:tav>
                                        <p:tav tm="100000">
                                          <p:val>
                                            <p:strVal val="#ppt_y"/>
                                          </p:val>
                                        </p:tav>
                                      </p:tavLst>
                                    </p:anim>
                                  </p:childTnLst>
                                </p:cTn>
                              </p:par>
                              <p:par>
                                <p:cTn id="82" presetID="2" presetClass="entr" presetSubtype="8" fill="hold" nodeType="withEffect">
                                  <p:stCondLst>
                                    <p:cond delay="0"/>
                                  </p:stCondLst>
                                  <p:childTnLst>
                                    <p:set>
                                      <p:cBhvr>
                                        <p:cTn id="83" dur="1" fill="hold">
                                          <p:stCondLst>
                                            <p:cond delay="0"/>
                                          </p:stCondLst>
                                        </p:cTn>
                                        <p:tgtEl>
                                          <p:spTgt spid="33"/>
                                        </p:tgtEl>
                                        <p:attrNameLst>
                                          <p:attrName>style.visibility</p:attrName>
                                        </p:attrNameLst>
                                      </p:cBhvr>
                                      <p:to>
                                        <p:strVal val="visible"/>
                                      </p:to>
                                    </p:set>
                                    <p:anim calcmode="lin" valueType="num">
                                      <p:cBhvr additive="base">
                                        <p:cTn id="84" dur="500" fill="hold"/>
                                        <p:tgtEl>
                                          <p:spTgt spid="33"/>
                                        </p:tgtEl>
                                        <p:attrNameLst>
                                          <p:attrName>ppt_x</p:attrName>
                                        </p:attrNameLst>
                                      </p:cBhvr>
                                      <p:tavLst>
                                        <p:tav tm="0">
                                          <p:val>
                                            <p:strVal val="0-#ppt_w/2"/>
                                          </p:val>
                                        </p:tav>
                                        <p:tav tm="100000">
                                          <p:val>
                                            <p:strVal val="#ppt_x"/>
                                          </p:val>
                                        </p:tav>
                                      </p:tavLst>
                                    </p:anim>
                                    <p:anim calcmode="lin" valueType="num">
                                      <p:cBhvr additive="base">
                                        <p:cTn id="85"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25" grpId="0" animBg="1"/>
      <p:bldP spid="24" grpId="0" animBg="1"/>
      <p:bldP spid="23" grpId="0" animBg="1"/>
      <p:bldP spid="22" grpId="0" animBg="1"/>
      <p:bldP spid="26" grpId="0"/>
      <p:bldP spid="27" grpId="0"/>
      <p:bldP spid="28"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8E802A57-2BD6-4D43-BC76-5F5B839217C3}"/>
              </a:ext>
            </a:extLst>
          </p:cNvPr>
          <p:cNvSpPr/>
          <p:nvPr/>
        </p:nvSpPr>
        <p:spPr>
          <a:xfrm>
            <a:off x="2912054" y="1654736"/>
            <a:ext cx="9173266" cy="1621864"/>
          </a:xfrm>
          <a:prstGeom prst="roundRect">
            <a:avLst>
              <a:gd name="adj" fmla="val 50000"/>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6FA7D073-52E2-494F-9663-6E43C530AF05}"/>
              </a:ext>
            </a:extLst>
          </p:cNvPr>
          <p:cNvGrpSpPr/>
          <p:nvPr/>
        </p:nvGrpSpPr>
        <p:grpSpPr>
          <a:xfrm>
            <a:off x="2209000" y="1623504"/>
            <a:ext cx="1614228" cy="1830233"/>
            <a:chOff x="3126827" y="5623035"/>
            <a:chExt cx="662151" cy="718130"/>
          </a:xfrm>
          <a:effectLst>
            <a:outerShdw blurRad="50800" dist="38100" dir="8100000" algn="tr" rotWithShape="0">
              <a:prstClr val="black">
                <a:alpha val="40000"/>
              </a:prstClr>
            </a:outerShdw>
          </a:effectLst>
        </p:grpSpPr>
        <p:sp>
          <p:nvSpPr>
            <p:cNvPr id="9" name="Oval 8">
              <a:extLst>
                <a:ext uri="{FF2B5EF4-FFF2-40B4-BE49-F238E27FC236}">
                  <a16:creationId xmlns:a16="http://schemas.microsoft.com/office/drawing/2014/main" id="{4CD064A5-1BE6-434B-A436-1FDEB4136075}"/>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D8573FCF-8751-42A2-9792-E7B11D8FEBC0}"/>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BC47A54-7517-4FF4-8086-7997324C7A82}"/>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a:extLst>
              <a:ext uri="{FF2B5EF4-FFF2-40B4-BE49-F238E27FC236}">
                <a16:creationId xmlns:a16="http://schemas.microsoft.com/office/drawing/2014/main" id="{7829F9D2-D249-4A61-A7BA-3E5AB842E4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7632" y="2044990"/>
            <a:ext cx="997943" cy="777619"/>
          </a:xfrm>
          <a:prstGeom prst="rect">
            <a:avLst/>
          </a:prstGeom>
        </p:spPr>
      </p:pic>
      <p:sp>
        <p:nvSpPr>
          <p:cNvPr id="3" name="Rectangle 2">
            <a:extLst>
              <a:ext uri="{FF2B5EF4-FFF2-40B4-BE49-F238E27FC236}">
                <a16:creationId xmlns:a16="http://schemas.microsoft.com/office/drawing/2014/main" id="{019E6DFC-5410-40C1-BFFF-B7BB03F0F058}"/>
              </a:ext>
            </a:extLst>
          </p:cNvPr>
          <p:cNvSpPr/>
          <p:nvPr/>
        </p:nvSpPr>
        <p:spPr>
          <a:xfrm>
            <a:off x="1019504" y="294288"/>
            <a:ext cx="7834936" cy="956443"/>
          </a:xfrm>
          <a:prstGeom prst="rect">
            <a:avLst/>
          </a:prstGeom>
          <a:solidFill>
            <a:srgbClr val="70391B"/>
          </a:solidFill>
          <a:ln w="41275">
            <a:solidFill>
              <a:schemeClr val="bg1"/>
            </a:solidFill>
          </a:ln>
          <a:effectLst>
            <a:outerShdw blurRad="177800" dist="114300" dir="2700000" algn="tl"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9068FEDA-9C5B-48B0-9F49-7364A7F453D2}"/>
              </a:ext>
            </a:extLst>
          </p:cNvPr>
          <p:cNvSpPr txBox="1">
            <a:spLocks/>
          </p:cNvSpPr>
          <p:nvPr/>
        </p:nvSpPr>
        <p:spPr>
          <a:xfrm>
            <a:off x="1019504" y="441291"/>
            <a:ext cx="8246416" cy="662435"/>
          </a:xfrm>
          <a:prstGeom prst="rect">
            <a:avLst/>
          </a:prstGeom>
          <a:effectLst>
            <a:outerShdw blurRad="50800" dist="38100" dir="2700000" algn="tl" rotWithShape="0">
              <a:prstClr val="black">
                <a:alpha val="40000"/>
              </a:prstClr>
            </a:outerShdw>
          </a:effectLst>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spc="300">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rPr>
              <a:t>Sự nóng lạnh của vật</a:t>
            </a:r>
            <a:endParaRPr lang="en-US" sz="4800" b="1" spc="300" dirty="0">
              <a:solidFill>
                <a:schemeClr val="bg1"/>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endParaRPr>
          </a:p>
        </p:txBody>
      </p:sp>
      <p:sp>
        <p:nvSpPr>
          <p:cNvPr id="6" name="Rectangle 5">
            <a:extLst>
              <a:ext uri="{FF2B5EF4-FFF2-40B4-BE49-F238E27FC236}">
                <a16:creationId xmlns:a16="http://schemas.microsoft.com/office/drawing/2014/main" id="{BE1B3076-A183-40F4-B109-D5E71264D35B}"/>
              </a:ext>
            </a:extLst>
          </p:cNvPr>
          <p:cNvSpPr/>
          <p:nvPr/>
        </p:nvSpPr>
        <p:spPr>
          <a:xfrm>
            <a:off x="3869847" y="1956699"/>
            <a:ext cx="8018224" cy="1077218"/>
          </a:xfrm>
          <a:prstGeom prst="rect">
            <a:avLst/>
          </a:prstGeom>
        </p:spPr>
        <p:txBody>
          <a:bodyPr wrap="square">
            <a:spAutoFit/>
          </a:bodyPr>
          <a:lstStyle/>
          <a:p>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Để</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diễn</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tả</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độ</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nóng</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lạnh</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của</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một</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vật</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người</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ta</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sử</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dụng</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nhiệt</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độ</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có</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đơn</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vị</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là</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baseline="30000"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o</a:t>
            </a:r>
            <a:r>
              <a:rPr lang="en-US" sz="3200" b="1" dirty="0" err="1">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c</a:t>
            </a:r>
            <a:r>
              <a:rPr lang="en-US" sz="3200" b="1" dirty="0">
                <a:solidFill>
                  <a:schemeClr val="bg1"/>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p>
        </p:txBody>
      </p:sp>
      <p:pic>
        <p:nvPicPr>
          <p:cNvPr id="14" name="Picture 13">
            <a:extLst>
              <a:ext uri="{FF2B5EF4-FFF2-40B4-BE49-F238E27FC236}">
                <a16:creationId xmlns:a16="http://schemas.microsoft.com/office/drawing/2014/main" id="{ECBD9178-44A5-4671-AC40-861633147ED1}"/>
              </a:ext>
            </a:extLst>
          </p:cNvPr>
          <p:cNvPicPr>
            <a:picLocks noChangeAspect="1"/>
          </p:cNvPicPr>
          <p:nvPr/>
        </p:nvPicPr>
        <p:blipFill>
          <a:blip r:embed="rId3"/>
          <a:stretch>
            <a:fillRect/>
          </a:stretch>
        </p:blipFill>
        <p:spPr>
          <a:xfrm>
            <a:off x="1238987" y="3300825"/>
            <a:ext cx="2967253" cy="3644305"/>
          </a:xfrm>
          <a:prstGeom prst="rect">
            <a:avLst/>
          </a:prstGeom>
        </p:spPr>
      </p:pic>
      <p:pic>
        <p:nvPicPr>
          <p:cNvPr id="16" name="Picture 15">
            <a:extLst>
              <a:ext uri="{FF2B5EF4-FFF2-40B4-BE49-F238E27FC236}">
                <a16:creationId xmlns:a16="http://schemas.microsoft.com/office/drawing/2014/main" id="{9574CBC3-596C-4468-93A5-6F79E678E0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46320"/>
            <a:ext cx="1487993" cy="2011680"/>
          </a:xfrm>
          <a:prstGeom prst="rect">
            <a:avLst/>
          </a:prstGeom>
          <a:effectLst>
            <a:outerShdw blurRad="114300" dist="38100" dir="18900000" algn="bl" rotWithShape="0">
              <a:prstClr val="black">
                <a:alpha val="40000"/>
              </a:prstClr>
            </a:outerShdw>
          </a:effectLst>
        </p:spPr>
      </p:pic>
    </p:spTree>
    <p:extLst>
      <p:ext uri="{BB962C8B-B14F-4D97-AF65-F5344CB8AC3E}">
        <p14:creationId xmlns:p14="http://schemas.microsoft.com/office/powerpoint/2010/main" val="44165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0-#ppt_w/2"/>
                                          </p:val>
                                        </p:tav>
                                        <p:tav tm="100000">
                                          <p:val>
                                            <p:strVal val="#ppt_x"/>
                                          </p:val>
                                        </p:tav>
                                      </p:tavLst>
                                    </p:anim>
                                    <p:anim calcmode="lin" valueType="num">
                                      <p:cBhvr additive="base">
                                        <p:cTn id="16" dur="500" fill="hold"/>
                                        <p:tgtEl>
                                          <p:spTgt spid="8"/>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0-#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14" presetClass="entr" presetSubtype="5"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vertical)">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a:extLst>
              <a:ext uri="{FF2B5EF4-FFF2-40B4-BE49-F238E27FC236}">
                <a16:creationId xmlns:a16="http://schemas.microsoft.com/office/drawing/2014/main" id="{4BA97DB1-CBFC-4B8D-AA79-DC417F9A7D5E}"/>
              </a:ext>
            </a:extLst>
          </p:cNvPr>
          <p:cNvSpPr txBox="1">
            <a:spLocks noChangeArrowheads="1"/>
          </p:cNvSpPr>
          <p:nvPr/>
        </p:nvSpPr>
        <p:spPr bwMode="auto">
          <a:xfrm>
            <a:off x="2758440" y="-343793"/>
            <a:ext cx="9296400" cy="2554545"/>
          </a:xfrm>
          <a:prstGeom prst="rect">
            <a:avLst/>
          </a:prstGeom>
          <a:noFill/>
          <a:ln w="9525">
            <a:noFill/>
            <a:miter lim="800000"/>
            <a:headEnd/>
            <a:tailEnd/>
          </a:ln>
        </p:spPr>
        <p:txBody>
          <a:bodyPr wrap="square">
            <a:spAutoFit/>
          </a:bodyPr>
          <a:lstStyle/>
          <a:p>
            <a:pPr algn="just">
              <a:spcBef>
                <a:spcPct val="50000"/>
              </a:spcBef>
            </a:pPr>
            <a:endParaRPr lang="en-US" sz="3200" b="1" dirty="0">
              <a:solidFill>
                <a:srgbClr val="CC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endParaRPr>
          </a:p>
          <a:p>
            <a:pPr algn="just"/>
            <a:r>
              <a:rPr lang="en-US" sz="3200" b="1">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Hãy dự đoán, trong </a:t>
            </a:r>
            <a:r>
              <a:rPr lang="en-US" sz="3200" b="1" dirty="0">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3 </a:t>
            </a:r>
            <a:r>
              <a:rPr lang="en-US" sz="3200" b="1" dirty="0" err="1">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cốc</a:t>
            </a:r>
            <a:r>
              <a:rPr lang="en-US" sz="3200" b="1" dirty="0">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nước</a:t>
            </a:r>
            <a:r>
              <a:rPr lang="en-US" sz="3200" b="1" dirty="0">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dưới</a:t>
            </a:r>
            <a:r>
              <a:rPr lang="en-US" sz="3200" b="1" dirty="0">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đây</a:t>
            </a:r>
            <a:r>
              <a:rPr lang="en-US" sz="3200" b="1">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p>
          <a:p>
            <a:pPr algn="just"/>
            <a:r>
              <a:rPr lang="en-US" sz="3200" b="1">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Cốc </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a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nóng</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hơn</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cốc</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nào</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và</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lạnh</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hơn</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cốc</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nào</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cs typeface="Times New Roman" pitchFamily="18" charset="0"/>
              </a:rPr>
              <a:t>? </a:t>
            </a:r>
          </a:p>
          <a:p>
            <a:r>
              <a:rPr lang="en-US" sz="3200" b="1" dirty="0">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Cốc </a:t>
            </a:r>
            <a:r>
              <a:rPr lang="en-US" sz="3200" b="1" dirty="0" err="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nào</a:t>
            </a:r>
            <a:r>
              <a:rPr lang="en-US" sz="3200" b="1" dirty="0">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a:t>
            </a:r>
            <a:r>
              <a:rPr lang="en-US" sz="3200" b="1" dirty="0" err="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có</a:t>
            </a:r>
            <a:r>
              <a:rPr lang="en-US" sz="3200" b="1" dirty="0">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a:t>
            </a:r>
            <a:r>
              <a:rPr lang="en-US" sz="3200" b="1" dirty="0" err="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nhiệt</a:t>
            </a:r>
            <a:r>
              <a:rPr lang="en-US" sz="3200" b="1" dirty="0">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a:t>
            </a:r>
            <a:r>
              <a:rPr lang="en-US" sz="3200" b="1" dirty="0" err="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độ</a:t>
            </a:r>
            <a:r>
              <a:rPr lang="en-US" sz="3200" b="1" dirty="0">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a:t>
            </a:r>
            <a:r>
              <a:rPr lang="en-US" sz="3200" b="1" dirty="0" err="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cao</a:t>
            </a:r>
            <a:r>
              <a:rPr lang="en-US" sz="3200" b="1" dirty="0">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a:t>
            </a:r>
            <a:r>
              <a:rPr lang="en-US" sz="3200" b="1" dirty="0" err="1">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nhất</a:t>
            </a:r>
            <a:r>
              <a:rPr lang="en-US" sz="3200" b="1" dirty="0">
                <a:solidFill>
                  <a:srgbClr val="C00000"/>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a:t>
            </a:r>
          </a:p>
          <a:p>
            <a:r>
              <a:rPr lang="en-US" sz="3200" b="1" dirty="0">
                <a:solidFill>
                  <a:srgbClr val="106FE2"/>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Cốc </a:t>
            </a:r>
            <a:r>
              <a:rPr lang="en-US" sz="3200" b="1" err="1">
                <a:solidFill>
                  <a:srgbClr val="106FE2"/>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nào</a:t>
            </a:r>
            <a:r>
              <a:rPr lang="en-US" sz="3200" b="1">
                <a:solidFill>
                  <a:srgbClr val="106FE2"/>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có nhiệt </a:t>
            </a:r>
            <a:r>
              <a:rPr lang="en-US" sz="3200" b="1" dirty="0" err="1">
                <a:solidFill>
                  <a:srgbClr val="106FE2"/>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độ</a:t>
            </a:r>
            <a:r>
              <a:rPr lang="en-US" sz="3200" b="1" dirty="0">
                <a:solidFill>
                  <a:srgbClr val="106FE2"/>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a:t>
            </a:r>
            <a:r>
              <a:rPr lang="en-US" sz="3200" b="1" dirty="0" err="1">
                <a:solidFill>
                  <a:srgbClr val="106FE2"/>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thấp</a:t>
            </a:r>
            <a:r>
              <a:rPr lang="en-US" sz="3200" b="1" dirty="0">
                <a:solidFill>
                  <a:srgbClr val="106FE2"/>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 </a:t>
            </a:r>
            <a:r>
              <a:rPr lang="en-US" sz="3200" b="1" err="1">
                <a:solidFill>
                  <a:srgbClr val="106FE2"/>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nhất</a:t>
            </a:r>
            <a:r>
              <a:rPr lang="en-US" sz="3200" b="1">
                <a:solidFill>
                  <a:srgbClr val="106FE2"/>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rPr>
              <a:t>?</a:t>
            </a:r>
            <a:endParaRPr lang="en-US" sz="3200" b="1" dirty="0">
              <a:solidFill>
                <a:srgbClr val="106FE2"/>
              </a:solidFill>
              <a:effectLst>
                <a:outerShdw blurRad="38100" dist="38100" dir="2700000" algn="tl">
                  <a:srgbClr val="000000">
                    <a:alpha val="43137"/>
                  </a:srgbClr>
                </a:outerShdw>
              </a:effectLst>
              <a:latin typeface="UVF TypoSlabserif" panose="02000403050000020004" pitchFamily="2" charset="0"/>
              <a:ea typeface="UVF Typewriterhand" panose="02000603000000000000" pitchFamily="2" charset="0"/>
            </a:endParaRPr>
          </a:p>
        </p:txBody>
      </p:sp>
      <p:grpSp>
        <p:nvGrpSpPr>
          <p:cNvPr id="3" name="Group 5">
            <a:extLst>
              <a:ext uri="{FF2B5EF4-FFF2-40B4-BE49-F238E27FC236}">
                <a16:creationId xmlns:a16="http://schemas.microsoft.com/office/drawing/2014/main" id="{F28CA733-935C-47B3-BAB5-FFC33894CE72}"/>
              </a:ext>
            </a:extLst>
          </p:cNvPr>
          <p:cNvGrpSpPr>
            <a:grpSpLocks/>
          </p:cNvGrpSpPr>
          <p:nvPr/>
        </p:nvGrpSpPr>
        <p:grpSpPr bwMode="auto">
          <a:xfrm>
            <a:off x="830580" y="2407920"/>
            <a:ext cx="9547860" cy="4212909"/>
            <a:chOff x="480" y="1488"/>
            <a:chExt cx="4368" cy="1776"/>
          </a:xfrm>
        </p:grpSpPr>
        <p:pic>
          <p:nvPicPr>
            <p:cNvPr id="4" name="Picture 6" descr="kien1">
              <a:extLst>
                <a:ext uri="{FF2B5EF4-FFF2-40B4-BE49-F238E27FC236}">
                  <a16:creationId xmlns:a16="http://schemas.microsoft.com/office/drawing/2014/main" id="{D29C17FC-DD14-4470-95D2-5F67B7FF149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rcRect/>
            <a:stretch>
              <a:fillRect/>
            </a:stretch>
          </p:blipFill>
          <p:spPr bwMode="auto">
            <a:xfrm>
              <a:off x="480" y="1488"/>
              <a:ext cx="4368" cy="1776"/>
            </a:xfrm>
            <a:prstGeom prst="rect">
              <a:avLst/>
            </a:prstGeom>
            <a:ln>
              <a:noFill/>
            </a:ln>
            <a:effectLst>
              <a:outerShdw blurRad="292100" dist="139700" dir="2700000" algn="tl" rotWithShape="0">
                <a:srgbClr val="333333">
                  <a:alpha val="65000"/>
                </a:srgbClr>
              </a:outerShdw>
            </a:effectLst>
          </p:spPr>
        </p:pic>
        <p:sp>
          <p:nvSpPr>
            <p:cNvPr id="5" name="Rectangle 7">
              <a:extLst>
                <a:ext uri="{FF2B5EF4-FFF2-40B4-BE49-F238E27FC236}">
                  <a16:creationId xmlns:a16="http://schemas.microsoft.com/office/drawing/2014/main" id="{AA3C98FA-049B-44C4-BF22-247456E94B07}"/>
                </a:ext>
              </a:extLst>
            </p:cNvPr>
            <p:cNvSpPr>
              <a:spLocks noChangeArrowheads="1"/>
            </p:cNvSpPr>
            <p:nvPr/>
          </p:nvSpPr>
          <p:spPr bwMode="auto">
            <a:xfrm>
              <a:off x="480" y="2784"/>
              <a:ext cx="4368" cy="480"/>
            </a:xfrm>
            <a:prstGeom prst="rect">
              <a:avLst/>
            </a:prstGeom>
            <a:solidFill>
              <a:srgbClr val="DDDDDD"/>
            </a:solidFill>
            <a:ln w="9525">
              <a:solidFill>
                <a:srgbClr val="DDDDDD"/>
              </a:solidFill>
              <a:miter lim="800000"/>
              <a:headEnd/>
              <a:tailEnd/>
            </a:ln>
          </p:spPr>
          <p:txBody>
            <a:bodyPr wrap="none" anchor="ctr"/>
            <a:lstStyle/>
            <a:p>
              <a:endParaRPr lang="vi-VN" b="1">
                <a:effectLst>
                  <a:outerShdw blurRad="38100" dist="38100" dir="2700000" algn="tl">
                    <a:srgbClr val="000000">
                      <a:alpha val="43137"/>
                    </a:srgbClr>
                  </a:outerShdw>
                </a:effectLst>
                <a:ea typeface="UVF Typewriterhand" panose="02000603000000000000" pitchFamily="2" charset="0"/>
              </a:endParaRPr>
            </a:p>
          </p:txBody>
        </p:sp>
      </p:grpSp>
      <p:sp>
        <p:nvSpPr>
          <p:cNvPr id="6" name="Text Box 8">
            <a:extLst>
              <a:ext uri="{FF2B5EF4-FFF2-40B4-BE49-F238E27FC236}">
                <a16:creationId xmlns:a16="http://schemas.microsoft.com/office/drawing/2014/main" id="{44CC1B93-2F84-4913-BDD9-AE1C30B69B19}"/>
              </a:ext>
            </a:extLst>
          </p:cNvPr>
          <p:cNvSpPr txBox="1">
            <a:spLocks noChangeArrowheads="1"/>
          </p:cNvSpPr>
          <p:nvPr/>
        </p:nvSpPr>
        <p:spPr bwMode="auto">
          <a:xfrm>
            <a:off x="982980" y="6011229"/>
            <a:ext cx="2964180" cy="430887"/>
          </a:xfrm>
          <a:prstGeom prst="rect">
            <a:avLst/>
          </a:prstGeom>
          <a:noFill/>
          <a:ln w="9525">
            <a:noFill/>
            <a:miter lim="800000"/>
            <a:headEnd/>
            <a:tailEnd/>
          </a:ln>
        </p:spPr>
        <p:txBody>
          <a:bodyPr wrap="square">
            <a:spAutoFit/>
          </a:bodyPr>
          <a:lstStyle/>
          <a:p>
            <a:r>
              <a:rPr lang="en-US" sz="2200" b="1" dirty="0">
                <a:solidFill>
                  <a:schemeClr val="accent2">
                    <a:lumMod val="50000"/>
                  </a:schemeClr>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rPr>
              <a:t>a</a:t>
            </a:r>
            <a:r>
              <a:rPr lang="en-US" sz="2200" b="1" dirty="0">
                <a:solidFill>
                  <a:schemeClr val="accent2">
                    <a:lumMod val="50000"/>
                  </a:schemeClr>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Cốc </a:t>
            </a:r>
            <a:r>
              <a:rPr lang="en-US" sz="2200" b="1" dirty="0" err="1">
                <a:solidFill>
                  <a:schemeClr val="accent2">
                    <a:lumMod val="50000"/>
                  </a:schemeClr>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nước</a:t>
            </a:r>
            <a:r>
              <a:rPr lang="en-US" sz="2200" b="1" dirty="0">
                <a:solidFill>
                  <a:schemeClr val="accent2">
                    <a:lumMod val="50000"/>
                  </a:schemeClr>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200" b="1" dirty="0" err="1">
                <a:solidFill>
                  <a:schemeClr val="accent2">
                    <a:lumMod val="50000"/>
                  </a:schemeClr>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nguội</a:t>
            </a:r>
            <a:endParaRPr lang="en-US" sz="2200" b="1" dirty="0">
              <a:solidFill>
                <a:schemeClr val="accent2">
                  <a:lumMod val="50000"/>
                </a:schemeClr>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endParaRPr>
          </a:p>
        </p:txBody>
      </p:sp>
      <p:sp>
        <p:nvSpPr>
          <p:cNvPr id="7" name="Text Box 9">
            <a:extLst>
              <a:ext uri="{FF2B5EF4-FFF2-40B4-BE49-F238E27FC236}">
                <a16:creationId xmlns:a16="http://schemas.microsoft.com/office/drawing/2014/main" id="{73BD6497-394A-4677-A44F-61E7AD4537E1}"/>
              </a:ext>
            </a:extLst>
          </p:cNvPr>
          <p:cNvSpPr txBox="1">
            <a:spLocks noChangeArrowheads="1"/>
          </p:cNvSpPr>
          <p:nvPr/>
        </p:nvSpPr>
        <p:spPr bwMode="auto">
          <a:xfrm>
            <a:off x="4099560" y="5740157"/>
            <a:ext cx="2669320" cy="430887"/>
          </a:xfrm>
          <a:prstGeom prst="rect">
            <a:avLst/>
          </a:prstGeom>
          <a:noFill/>
          <a:ln w="9525">
            <a:noFill/>
            <a:miter lim="800000"/>
            <a:headEnd/>
            <a:tailEnd/>
          </a:ln>
        </p:spPr>
        <p:txBody>
          <a:bodyPr wrap="none">
            <a:spAutoFit/>
          </a:bodyPr>
          <a:lstStyle/>
          <a:p>
            <a:r>
              <a:rPr lang="en-US" sz="2200" b="1" dirty="0">
                <a:solidFill>
                  <a:srgbClr val="C0000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b) Cốc </a:t>
            </a:r>
            <a:r>
              <a:rPr lang="en-US" sz="2200" b="1" dirty="0" err="1">
                <a:solidFill>
                  <a:srgbClr val="C0000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nước</a:t>
            </a:r>
            <a:r>
              <a:rPr lang="en-US" sz="2200" b="1" dirty="0">
                <a:solidFill>
                  <a:srgbClr val="C0000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200" b="1" dirty="0" err="1">
                <a:solidFill>
                  <a:srgbClr val="C0000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nóng</a:t>
            </a:r>
            <a:endParaRPr lang="en-US" sz="2200" b="1" dirty="0">
              <a:solidFill>
                <a:srgbClr val="C0000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endParaRPr>
          </a:p>
        </p:txBody>
      </p:sp>
      <p:sp>
        <p:nvSpPr>
          <p:cNvPr id="8" name="Text Box 10">
            <a:extLst>
              <a:ext uri="{FF2B5EF4-FFF2-40B4-BE49-F238E27FC236}">
                <a16:creationId xmlns:a16="http://schemas.microsoft.com/office/drawing/2014/main" id="{BFEB395D-B48D-4367-995F-EAB36E960DC6}"/>
              </a:ext>
            </a:extLst>
          </p:cNvPr>
          <p:cNvSpPr txBox="1">
            <a:spLocks noChangeArrowheads="1"/>
          </p:cNvSpPr>
          <p:nvPr/>
        </p:nvSpPr>
        <p:spPr bwMode="auto">
          <a:xfrm>
            <a:off x="6979009" y="6133895"/>
            <a:ext cx="3475631" cy="430887"/>
          </a:xfrm>
          <a:prstGeom prst="rect">
            <a:avLst/>
          </a:prstGeom>
          <a:noFill/>
          <a:ln w="9525">
            <a:noFill/>
            <a:miter lim="800000"/>
            <a:headEnd/>
            <a:tailEnd/>
          </a:ln>
        </p:spPr>
        <p:txBody>
          <a:bodyPr wrap="none">
            <a:spAutoFit/>
          </a:bodyPr>
          <a:lstStyle/>
          <a:p>
            <a:r>
              <a:rPr lang="en-US" sz="2200" b="1" dirty="0">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c) Cốc </a:t>
            </a:r>
            <a:r>
              <a:rPr lang="en-US" sz="2200" b="1" dirty="0" err="1">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nước</a:t>
            </a:r>
            <a:r>
              <a:rPr lang="en-US" sz="2200" b="1" dirty="0">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200" b="1" dirty="0" err="1">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có</a:t>
            </a:r>
            <a:r>
              <a:rPr lang="en-US" sz="2200" b="1" dirty="0">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200" b="1" dirty="0" err="1">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nước</a:t>
            </a:r>
            <a:r>
              <a:rPr lang="en-US" sz="2200" b="1" dirty="0">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 </a:t>
            </a:r>
            <a:r>
              <a:rPr lang="en-US" sz="2200" b="1" dirty="0" err="1">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rPr>
              <a:t>đá</a:t>
            </a:r>
            <a:endParaRPr lang="en-US" sz="2200" b="1" dirty="0">
              <a:solidFill>
                <a:srgbClr val="002060"/>
              </a:solidFill>
              <a:effectLst>
                <a:outerShdw blurRad="38100" dist="38100" dir="2700000" algn="tl">
                  <a:srgbClr val="000000">
                    <a:alpha val="43137"/>
                  </a:srgbClr>
                </a:outerShdw>
              </a:effectLst>
              <a:latin typeface="UVF Typewriterhand" panose="02000603000000000000" pitchFamily="2" charset="0"/>
              <a:ea typeface="UVF Typewriterhand" panose="02000603000000000000" pitchFamily="2" charset="0"/>
              <a:cs typeface="Times New Roman" pitchFamily="18" charset="0"/>
            </a:endParaRPr>
          </a:p>
        </p:txBody>
      </p:sp>
    </p:spTree>
    <p:extLst>
      <p:ext uri="{BB962C8B-B14F-4D97-AF65-F5344CB8AC3E}">
        <p14:creationId xmlns:p14="http://schemas.microsoft.com/office/powerpoint/2010/main" val="434043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3" presetClass="entr" presetSubtype="10" fill="hold" grpId="0"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2404</TotalTime>
  <Words>1114</Words>
  <Application>Microsoft Office PowerPoint</Application>
  <PresentationFormat>Widescreen</PresentationFormat>
  <Paragraphs>118</Paragraphs>
  <Slides>29</Slides>
  <Notes>0</Notes>
  <HiddenSlides>0</HiddenSlides>
  <MMClips>1</MMClips>
  <ScaleCrop>false</ScaleCrop>
  <HeadingPairs>
    <vt:vector size="6" baseType="variant">
      <vt:variant>
        <vt:lpstr>Fonts Used</vt:lpstr>
      </vt:variant>
      <vt:variant>
        <vt:i4>25</vt:i4>
      </vt:variant>
      <vt:variant>
        <vt:lpstr>Theme</vt:lpstr>
      </vt:variant>
      <vt:variant>
        <vt:i4>1</vt:i4>
      </vt:variant>
      <vt:variant>
        <vt:lpstr>Slide Titles</vt:lpstr>
      </vt:variant>
      <vt:variant>
        <vt:i4>29</vt:i4>
      </vt:variant>
    </vt:vector>
  </HeadingPairs>
  <TitlesOfParts>
    <vt:vector size="55" baseType="lpstr">
      <vt:lpstr>#9Slide03 AmpleSoft Bold</vt:lpstr>
      <vt:lpstr>#9Slide05 SVNKitten</vt:lpstr>
      <vt:lpstr>Arial</vt:lpstr>
      <vt:lpstr>Adobe Garamond Pro Bold</vt:lpstr>
      <vt:lpstr>UVF Mussica Swash</vt:lpstr>
      <vt:lpstr>Calibri</vt:lpstr>
      <vt:lpstr>#9Slide07 HoneyCream</vt:lpstr>
      <vt:lpstr>SVN-Transformer</vt:lpstr>
      <vt:lpstr>#9Slide07 IcielBC Cubano Normal</vt:lpstr>
      <vt:lpstr>#9Slide07 SVNMelissa</vt:lpstr>
      <vt:lpstr>#9Slide07 SVNZero</vt:lpstr>
      <vt:lpstr>#9Slide05 ButterScotch</vt:lpstr>
      <vt:lpstr>SVN-Newton</vt:lpstr>
      <vt:lpstr>UVF Typewriterhand</vt:lpstr>
      <vt:lpstr>#9Slide07 Cadena</vt:lpstr>
      <vt:lpstr>Alex Brush</vt:lpstr>
      <vt:lpstr>UVF TypoSlabserif</vt:lpstr>
      <vt:lpstr>#9Slide05 RollingPen </vt:lpstr>
      <vt:lpstr>AdamGorry-Lights</vt:lpstr>
      <vt:lpstr>#9Slide05 SVNEgregio Script</vt:lpstr>
      <vt:lpstr>Times New Roman</vt:lpstr>
      <vt:lpstr>#9Slide04 Goku Stencil</vt:lpstr>
      <vt:lpstr>Calibri Light</vt:lpstr>
      <vt:lpstr>KG Broken Vessels Sketch</vt:lpstr>
      <vt:lpstr>#9Slide04 Vindeco</vt:lpstr>
      <vt:lpstr>Office Theme</vt:lpstr>
      <vt:lpstr>PowerPoint Presentation</vt:lpstr>
      <vt:lpstr>Menu COFFEE</vt:lpstr>
      <vt:lpstr>Menu COFFEE</vt:lpstr>
      <vt:lpstr>Menu COFFEE</vt:lpstr>
      <vt:lpstr>PowerPoint Presentation</vt:lpstr>
      <vt:lpstr>Một số vật nóng và vật lạnh thường gặp </vt:lpstr>
      <vt:lpstr>PowerPoint Presentation</vt:lpstr>
      <vt:lpstr>PowerPoint Presentation</vt:lpstr>
      <vt:lpstr>PowerPoint Presentation</vt:lpstr>
      <vt:lpstr>Thí nghiệm</vt:lpstr>
      <vt:lpstr>Kết luận</vt:lpstr>
      <vt:lpstr>PowerPoint Presentation</vt:lpstr>
      <vt:lpstr>PowerPoint Presentation</vt:lpstr>
      <vt:lpstr>PowerPoint Presentation</vt:lpstr>
      <vt:lpstr>Nhiệt kế này chỉ mấy độ?</vt:lpstr>
      <vt:lpstr>PowerPoint Presentation</vt:lpstr>
      <vt:lpstr>Thí nghiệm</vt:lpstr>
      <vt:lpstr>PowerPoint Presentation</vt:lpstr>
      <vt:lpstr>PowerPoint Presentation</vt:lpstr>
      <vt:lpstr>Thực hành Đo nhiệt độ  cơ thể</vt:lpstr>
      <vt:lpstr>Đọc kết quả</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&amp; Good bye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Diệu Hiền</dc:creator>
  <cp:keywords>Diệu Hiền MNT</cp:keywords>
  <cp:lastModifiedBy>Nguyễn Thị Diệu Hiền_GV</cp:lastModifiedBy>
  <cp:revision>89</cp:revision>
  <dcterms:created xsi:type="dcterms:W3CDTF">2021-07-18T00:36:04Z</dcterms:created>
  <dcterms:modified xsi:type="dcterms:W3CDTF">2022-02-20T06:40:47Z</dcterms:modified>
</cp:coreProperties>
</file>