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</p:sldMasterIdLst>
  <p:sldIdLst>
    <p:sldId id="297" r:id="rId5"/>
    <p:sldId id="282" r:id="rId6"/>
    <p:sldId id="261" r:id="rId7"/>
    <p:sldId id="283" r:id="rId8"/>
    <p:sldId id="299" r:id="rId9"/>
    <p:sldId id="285" r:id="rId10"/>
    <p:sldId id="286" r:id="rId11"/>
    <p:sldId id="289" r:id="rId12"/>
    <p:sldId id="293" r:id="rId13"/>
    <p:sldId id="287" r:id="rId14"/>
    <p:sldId id="290" r:id="rId15"/>
    <p:sldId id="292" r:id="rId16"/>
    <p:sldId id="295" r:id="rId17"/>
    <p:sldId id="280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33"/>
    <a:srgbClr val="009900"/>
    <a:srgbClr val="EBF470"/>
    <a:srgbClr val="66FF33"/>
    <a:srgbClr val="FFFFCC"/>
    <a:srgbClr val="FFFF66"/>
    <a:srgbClr val="EDE951"/>
    <a:srgbClr val="EBF6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565" y="-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A33301-E18F-42A1-9775-32E3E334BD7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91D8B6-0839-4A8A-931B-1458A6A3600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DB607E-E421-4E34-9883-36D5CF4246F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DA94FD-8805-4545-AE69-051FB5F7C31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546281-A55E-4656-99DE-FB357DED8B9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30D2FB-521B-43A4-98D6-8B175C5367A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990F78-69A6-4D02-B7E1-DE3CCE24919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74A1E9-5D93-4AB4-8746-18D738FD573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902BB7-1D96-4D11-A551-3A15B0BF5D3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403D4C-E647-4651-8B00-1531267C2EE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D5E79C-6AEE-465E-96DA-099FFDD661C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776FAC-BA8F-42DF-B360-81D7CEAE705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8956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3316C2-90B4-4B46-8526-EDBD7B5BBC5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816D51-941B-4936-A61A-B7B0DEF513B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BB6502-0D90-4989-B619-BA63F596F6E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3EA85B-B311-4B51-ABF0-62D5BAE9D84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84D648-D8A4-4B37-B4CE-24CD180DC1B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CA2DC6-5028-4074-96FD-BE08613BEB7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493B9A-464F-4353-A559-3E8CDD2DA2B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6CB1DA-21D1-4AE7-9C89-F6C82F47315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9CF123-6975-49B2-AC79-CAB11FD13F9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E433EC-C958-4AB2-9A0B-5360DE3A9DA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D0ED5C-45E0-40DA-9AB0-E6D8ECCBF0CA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push dir="r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2B23C8-DB40-4CFE-8686-93D5D1E09A0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push dir="r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7BBB52-5EF3-45E6-B735-37CB2AC57EE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push dir="r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7055EB-3E58-4E27-AA48-D10DDE5BC23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push dir="r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F21AEE-F21F-4077-B8BB-2CE7BB5AE90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push dir="r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59426D-F8DD-466B-A955-85E2345BA03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push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273939-7A08-4856-84DA-C1D01CAA9F5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push dir="r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D369D1-BBB9-4225-A7EE-B58EA6BE825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push dir="r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2F6A82-E09F-4455-B388-C8398D1AD47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push dir="r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45B9E6-F69C-40A3-B3CF-867F6C8D622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push dir="r"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DEE9C9-AE22-4ED2-83A1-8EA5A8C0F14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push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FCCACDC-DE59-4C85-9EEA-09A57EA4D7A7}" type="slidenum">
              <a:rPr lang="en-US" smtClean="0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mtClean="0">
              <a:solidFill>
                <a:srgbClr val="000000"/>
              </a:solidFill>
              <a:cs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647F622-7C61-4E3F-8C69-7C943D2082B9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mtClean="0">
              <a:solidFill>
                <a:srgbClr val="000000"/>
              </a:solidFill>
            </a:endParaRPr>
          </a:p>
        </p:txBody>
      </p:sp>
      <p:pic>
        <p:nvPicPr>
          <p:cNvPr id="7175" name="Picture 7" descr="Hinh nen Powerpoint 4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176" name="WordArt 8"/>
          <p:cNvSpPr>
            <a:spLocks noChangeArrowheads="1" noChangeShapeType="1" noTextEdit="1"/>
          </p:cNvSpPr>
          <p:nvPr userDrawn="1"/>
        </p:nvSpPr>
        <p:spPr bwMode="auto">
          <a:xfrm>
            <a:off x="4114800" y="228600"/>
            <a:ext cx="1371600" cy="381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kern="1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Khoa</a:t>
            </a:r>
            <a:r>
              <a:rPr lang="en-US" sz="3600" b="1" kern="10" baseline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học</a:t>
            </a:r>
            <a:endParaRPr lang="en-US" sz="3600" b="1" kern="10" smtClean="0">
              <a:ln w="9525">
                <a:solidFill>
                  <a:srgbClr val="FF0000"/>
                </a:solidFill>
                <a:round/>
                <a:headEnd/>
                <a:tailEnd/>
              </a:ln>
              <a:solidFill>
                <a:srgbClr val="FFFF00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7177" name="WordArt 9"/>
          <p:cNvSpPr>
            <a:spLocks noChangeArrowheads="1" noChangeShapeType="1" noTextEdit="1"/>
          </p:cNvSpPr>
          <p:nvPr userDrawn="1"/>
        </p:nvSpPr>
        <p:spPr bwMode="auto">
          <a:xfrm>
            <a:off x="3352800" y="609600"/>
            <a:ext cx="2590800" cy="457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kern="10" smtClean="0">
                <a:ln w="9525">
                  <a:noFill/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Tre,</a:t>
            </a:r>
            <a:r>
              <a:rPr lang="en-US" sz="3600" b="1" kern="10" baseline="0" smtClean="0">
                <a:ln w="9525">
                  <a:noFill/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mây, song</a:t>
            </a:r>
            <a:endParaRPr lang="en-US" sz="3600" b="1" kern="10" smtClean="0">
              <a:ln w="9525">
                <a:noFill/>
                <a:round/>
                <a:headEnd/>
                <a:tailEnd/>
              </a:ln>
              <a:solidFill>
                <a:srgbClr val="FFFF00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7178" name="Line 10"/>
          <p:cNvSpPr>
            <a:spLocks noChangeShapeType="1"/>
          </p:cNvSpPr>
          <p:nvPr userDrawn="1"/>
        </p:nvSpPr>
        <p:spPr bwMode="auto">
          <a:xfrm>
            <a:off x="4114800" y="533400"/>
            <a:ext cx="13716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med"/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1164948-26D6-4742-9A77-14DD007EE068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mtClean="0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  <p:bldP spid="17411" grpId="0" build="p">
        <p:tmplLst>
          <p:tmpl lvl="1">
            <p:tnLst>
              <p:par>
                <p:cTn presetID="40" presetClass="entr" presetSubtype="0" fill="hold" nodeType="click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4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741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74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.1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74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0" presetClass="entr" presetSubtype="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4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741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74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.1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74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0" presetClass="entr" presetSubtype="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4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741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74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.1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74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0" presetClass="entr" presetSubtype="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4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741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74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.1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74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0" presetClass="entr" presetSubtype="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4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741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74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.1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74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5.xml"/><Relationship Id="rId5" Type="http://schemas.openxmlformats.org/officeDocument/2006/relationships/hyperlink" Target="Package%20-%20Cungco/Lesson.exe" TargetMode="External"/><Relationship Id="rId4" Type="http://schemas.openxmlformats.org/officeDocument/2006/relationships/image" Target="../media/image19.gi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4.xml"/><Relationship Id="rId4" Type="http://schemas.openxmlformats.org/officeDocument/2006/relationships/slide" Target="slide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4.xml"/><Relationship Id="rId4" Type="http://schemas.openxmlformats.org/officeDocument/2006/relationships/slide" Target="slide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29.xml"/><Relationship Id="rId1" Type="http://schemas.openxmlformats.org/officeDocument/2006/relationships/video" Target="file:///E:\KHOA%20HOC%205%20%20TRE%20MAY%20SONG\lang%20nghe%20bao%20la.wmv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681670122734480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15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WordArt 4"/>
          <p:cNvSpPr>
            <a:spLocks noChangeArrowheads="1" noChangeShapeType="1" noTextEdit="1"/>
          </p:cNvSpPr>
          <p:nvPr/>
        </p:nvSpPr>
        <p:spPr bwMode="auto">
          <a:xfrm>
            <a:off x="2267744" y="332656"/>
            <a:ext cx="4038600" cy="1143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vi-VN" sz="3600" b="1" kern="10" dirty="0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KHOA HỌC</a:t>
            </a:r>
            <a:endParaRPr lang="en-US" sz="3600" b="1" kern="10" dirty="0">
              <a:ln w="9525">
                <a:solidFill>
                  <a:srgbClr val="008000"/>
                </a:solidFill>
                <a:round/>
                <a:headEnd/>
                <a:tailEnd/>
              </a:ln>
              <a:solidFill>
                <a:srgbClr val="00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3078" name="Picture 6" descr="Gio hoa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41863"/>
            <a:ext cx="2133600" cy="2116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9" name="WordArt 3"/>
          <p:cNvSpPr>
            <a:spLocks noChangeArrowheads="1" noChangeShapeType="1" noTextEdit="1"/>
          </p:cNvSpPr>
          <p:nvPr/>
        </p:nvSpPr>
        <p:spPr bwMode="auto">
          <a:xfrm>
            <a:off x="304800" y="2383552"/>
            <a:ext cx="7705725" cy="15605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120"/>
              </a:avLst>
            </a:prstTxWarp>
          </a:bodyPr>
          <a:lstStyle/>
          <a:p>
            <a:r>
              <a:rPr lang="vi-VN" b="1" kern="10" dirty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TRE MÂY SONG</a:t>
            </a:r>
            <a:endParaRPr lang="en-US" b="1" kern="10" dirty="0">
              <a:ln w="9525">
                <a:solidFill>
                  <a:srgbClr val="FF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0245217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ChangeArrowheads="1"/>
          </p:cNvSpPr>
          <p:nvPr/>
        </p:nvSpPr>
        <p:spPr bwMode="auto">
          <a:xfrm>
            <a:off x="228600" y="2514600"/>
            <a:ext cx="8610600" cy="2438400"/>
          </a:xfrm>
          <a:prstGeom prst="rect">
            <a:avLst/>
          </a:prstGeom>
          <a:solidFill>
            <a:srgbClr val="FFFF99"/>
          </a:solidFill>
          <a:ln w="57150" cmpd="thickThin">
            <a:solidFill>
              <a:srgbClr val="33CC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just" fontAlgn="base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600" b="1" smtClean="0">
                <a:solidFill>
                  <a:srgbClr val="000066"/>
                </a:solidFill>
              </a:rPr>
              <a:t>   Tre, mây, song là vật liệu phổ biến được dùng làm </a:t>
            </a:r>
          </a:p>
          <a:p>
            <a:pPr algn="just" fontAlgn="base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600" b="1" smtClean="0">
                <a:solidFill>
                  <a:srgbClr val="000066"/>
                </a:solidFill>
              </a:rPr>
              <a:t>đồ dùng trong gia đình, trong sản xuất, làm hàng mĩ</a:t>
            </a:r>
          </a:p>
          <a:p>
            <a:pPr algn="just" fontAlgn="base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600" b="1" smtClean="0">
                <a:solidFill>
                  <a:srgbClr val="000066"/>
                </a:solidFill>
              </a:rPr>
              <a:t> nghệ.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600" b="1" smtClean="0">
              <a:solidFill>
                <a:srgbClr val="000066"/>
              </a:solidFill>
            </a:endParaRPr>
          </a:p>
        </p:txBody>
      </p:sp>
      <p:sp>
        <p:nvSpPr>
          <p:cNvPr id="3" name="Text Box 15"/>
          <p:cNvSpPr txBox="1">
            <a:spLocks noChangeArrowheads="1"/>
          </p:cNvSpPr>
          <p:nvPr/>
        </p:nvSpPr>
        <p:spPr bwMode="auto">
          <a:xfrm>
            <a:off x="76200" y="1107757"/>
            <a:ext cx="891540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6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Một số đồ dùng được làm bằng tre, mây, song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5"/>
          <p:cNvSpPr txBox="1">
            <a:spLocks noChangeArrowheads="1"/>
          </p:cNvSpPr>
          <p:nvPr/>
        </p:nvSpPr>
        <p:spPr bwMode="auto">
          <a:xfrm>
            <a:off x="76200" y="1183957"/>
            <a:ext cx="891540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6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Cách bảo quản đồ dùng làm bằng tre, mây, song</a:t>
            </a:r>
          </a:p>
        </p:txBody>
      </p:sp>
      <p:sp>
        <p:nvSpPr>
          <p:cNvPr id="3" name="Rectangle 2"/>
          <p:cNvSpPr/>
          <p:nvPr/>
        </p:nvSpPr>
        <p:spPr>
          <a:xfrm>
            <a:off x="914400" y="2120205"/>
            <a:ext cx="88392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800" b="1" smtClean="0">
                <a:solidFill>
                  <a:srgbClr val="FF0000"/>
                </a:solidFill>
                <a:sym typeface="Wingdings" pitchFamily="2" charset="2"/>
              </a:rPr>
              <a:t>Nêu cách bảo quản các đồ dùng bằng tre, mây, song có trong nhà em.</a:t>
            </a:r>
            <a:endParaRPr lang="en-US" sz="2800" b="1" smtClean="0">
              <a:solidFill>
                <a:srgbClr val="FF0000"/>
              </a:solidFill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457200" y="3886200"/>
            <a:ext cx="8382000" cy="2438400"/>
          </a:xfrm>
          <a:prstGeom prst="rect">
            <a:avLst/>
          </a:prstGeom>
          <a:solidFill>
            <a:srgbClr val="FFFF99"/>
          </a:solidFill>
          <a:ln w="57150" cmpd="thickThin">
            <a:solidFill>
              <a:srgbClr val="0099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lnSpc>
                <a:spcPct val="125000"/>
              </a:lnSpc>
              <a:spcBef>
                <a:spcPct val="50000"/>
              </a:spcBef>
              <a:spcAft>
                <a:spcPct val="0"/>
              </a:spcAft>
            </a:pPr>
            <a:endParaRPr lang="en-US" sz="2600" b="1" smtClean="0">
              <a:solidFill>
                <a:srgbClr val="000066"/>
              </a:solidFill>
            </a:endParaRPr>
          </a:p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sz="2600" b="1" smtClean="0">
              <a:solidFill>
                <a:srgbClr val="000066"/>
              </a:solidFill>
            </a:endParaRPr>
          </a:p>
        </p:txBody>
      </p:sp>
      <p:pic>
        <p:nvPicPr>
          <p:cNvPr id="5" name="Picture 8" descr="bd00028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262934"/>
            <a:ext cx="609600" cy="632666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533400" y="4038600"/>
            <a:ext cx="815340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FontTx/>
              <a:buChar char="-"/>
            </a:pPr>
            <a:r>
              <a:rPr lang="en-US" smtClean="0"/>
              <a:t>  </a:t>
            </a:r>
            <a:r>
              <a:rPr lang="en-US" sz="2800" b="1" smtClean="0">
                <a:solidFill>
                  <a:schemeClr val="accent2">
                    <a:lumMod val="50000"/>
                  </a:schemeClr>
                </a:solidFill>
              </a:rPr>
              <a:t>Sơn dầu để bảo quản, chống ẩm mốc.</a:t>
            </a:r>
          </a:p>
          <a:p>
            <a:pPr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FontTx/>
              <a:buChar char="-"/>
            </a:pPr>
            <a:r>
              <a:rPr lang="en-US" sz="2800" b="1" smtClean="0">
                <a:solidFill>
                  <a:schemeClr val="accent2">
                    <a:lumMod val="50000"/>
                  </a:schemeClr>
                </a:solidFill>
              </a:rPr>
              <a:t> Khi dùng xong phải rửa sạch, để nơi khô ráo.</a:t>
            </a:r>
          </a:p>
          <a:p>
            <a:pPr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FontTx/>
              <a:buChar char="-"/>
            </a:pPr>
            <a:r>
              <a:rPr lang="en-US" sz="2800" b="1" smtClean="0">
                <a:solidFill>
                  <a:schemeClr val="accent2">
                    <a:lumMod val="50000"/>
                  </a:schemeClr>
                </a:solidFill>
              </a:rPr>
              <a:t> Không nên để đồ dùng ngoài mưa, nắng.</a:t>
            </a:r>
            <a:endParaRPr lang="en-US" sz="2800" b="1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MMj02835720000[1]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6817365">
            <a:off x="95250" y="4400550"/>
            <a:ext cx="1314450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3555" name="WordArt 3"/>
          <p:cNvSpPr>
            <a:spLocks noChangeArrowheads="1" noChangeShapeType="1" noTextEdit="1"/>
          </p:cNvSpPr>
          <p:nvPr/>
        </p:nvSpPr>
        <p:spPr bwMode="auto">
          <a:xfrm>
            <a:off x="2286000" y="457200"/>
            <a:ext cx="5029200" cy="1371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kern="10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FFFF99">
                        <a:alpha val="46001"/>
                      </a:srgbClr>
                    </a:gs>
                    <a:gs pos="100000">
                      <a:srgbClr val="FF0000">
                        <a:alpha val="49001"/>
                      </a:srgbClr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563972" dir="14049741" sx="125000" sy="125000" algn="tl" rotWithShape="0">
                    <a:srgbClr val="C7DFD3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Đố vui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0" y="5089525"/>
            <a:ext cx="4564063" cy="1768475"/>
            <a:chOff x="2873" y="3198"/>
            <a:chExt cx="2875" cy="1114"/>
          </a:xfrm>
        </p:grpSpPr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3785" y="3491"/>
              <a:ext cx="857" cy="821"/>
              <a:chOff x="3785" y="3491"/>
              <a:chExt cx="857" cy="821"/>
            </a:xfrm>
          </p:grpSpPr>
          <p:grpSp>
            <p:nvGrpSpPr>
              <p:cNvPr id="4" name="Group 6"/>
              <p:cNvGrpSpPr>
                <a:grpSpLocks/>
              </p:cNvGrpSpPr>
              <p:nvPr/>
            </p:nvGrpSpPr>
            <p:grpSpPr bwMode="auto">
              <a:xfrm>
                <a:off x="3794" y="3491"/>
                <a:ext cx="848" cy="821"/>
                <a:chOff x="3794" y="3491"/>
                <a:chExt cx="848" cy="821"/>
              </a:xfrm>
            </p:grpSpPr>
            <p:sp>
              <p:nvSpPr>
                <p:cNvPr id="23559" name="Freeform 7"/>
                <p:cNvSpPr>
                  <a:spLocks/>
                </p:cNvSpPr>
                <p:nvPr/>
              </p:nvSpPr>
              <p:spPr bwMode="auto">
                <a:xfrm>
                  <a:off x="3930" y="4225"/>
                  <a:ext cx="597" cy="87"/>
                </a:xfrm>
                <a:custGeom>
                  <a:avLst/>
                  <a:gdLst/>
                  <a:ahLst/>
                  <a:cxnLst>
                    <a:cxn ang="0">
                      <a:pos x="102" y="53"/>
                    </a:cxn>
                    <a:cxn ang="0">
                      <a:pos x="0" y="46"/>
                    </a:cxn>
                    <a:cxn ang="0">
                      <a:pos x="27" y="60"/>
                    </a:cxn>
                    <a:cxn ang="0">
                      <a:pos x="7" y="63"/>
                    </a:cxn>
                    <a:cxn ang="0">
                      <a:pos x="64" y="77"/>
                    </a:cxn>
                    <a:cxn ang="0">
                      <a:pos x="30" y="79"/>
                    </a:cxn>
                    <a:cxn ang="0">
                      <a:pos x="104" y="87"/>
                    </a:cxn>
                    <a:cxn ang="0">
                      <a:pos x="154" y="86"/>
                    </a:cxn>
                    <a:cxn ang="0">
                      <a:pos x="202" y="83"/>
                    </a:cxn>
                    <a:cxn ang="0">
                      <a:pos x="184" y="80"/>
                    </a:cxn>
                    <a:cxn ang="0">
                      <a:pos x="247" y="75"/>
                    </a:cxn>
                    <a:cxn ang="0">
                      <a:pos x="231" y="70"/>
                    </a:cxn>
                    <a:cxn ang="0">
                      <a:pos x="281" y="63"/>
                    </a:cxn>
                    <a:cxn ang="0">
                      <a:pos x="313" y="69"/>
                    </a:cxn>
                    <a:cxn ang="0">
                      <a:pos x="309" y="66"/>
                    </a:cxn>
                    <a:cxn ang="0">
                      <a:pos x="361" y="75"/>
                    </a:cxn>
                    <a:cxn ang="0">
                      <a:pos x="397" y="79"/>
                    </a:cxn>
                    <a:cxn ang="0">
                      <a:pos x="377" y="73"/>
                    </a:cxn>
                    <a:cxn ang="0">
                      <a:pos x="447" y="76"/>
                    </a:cxn>
                    <a:cxn ang="0">
                      <a:pos x="476" y="73"/>
                    </a:cxn>
                    <a:cxn ang="0">
                      <a:pos x="454" y="70"/>
                    </a:cxn>
                    <a:cxn ang="0">
                      <a:pos x="538" y="66"/>
                    </a:cxn>
                    <a:cxn ang="0">
                      <a:pos x="567" y="62"/>
                    </a:cxn>
                    <a:cxn ang="0">
                      <a:pos x="531" y="62"/>
                    </a:cxn>
                    <a:cxn ang="0">
                      <a:pos x="597" y="43"/>
                    </a:cxn>
                    <a:cxn ang="0">
                      <a:pos x="547" y="49"/>
                    </a:cxn>
                    <a:cxn ang="0">
                      <a:pos x="587" y="26"/>
                    </a:cxn>
                    <a:cxn ang="0">
                      <a:pos x="597" y="12"/>
                    </a:cxn>
                    <a:cxn ang="0">
                      <a:pos x="547" y="26"/>
                    </a:cxn>
                    <a:cxn ang="0">
                      <a:pos x="560" y="18"/>
                    </a:cxn>
                    <a:cxn ang="0">
                      <a:pos x="515" y="18"/>
                    </a:cxn>
                    <a:cxn ang="0">
                      <a:pos x="377" y="0"/>
                    </a:cxn>
                    <a:cxn ang="0">
                      <a:pos x="102" y="53"/>
                    </a:cxn>
                  </a:cxnLst>
                  <a:rect l="0" t="0" r="r" b="b"/>
                  <a:pathLst>
                    <a:path w="597" h="87">
                      <a:moveTo>
                        <a:pt x="102" y="53"/>
                      </a:moveTo>
                      <a:lnTo>
                        <a:pt x="0" y="46"/>
                      </a:lnTo>
                      <a:lnTo>
                        <a:pt x="27" y="60"/>
                      </a:lnTo>
                      <a:lnTo>
                        <a:pt x="7" y="63"/>
                      </a:lnTo>
                      <a:lnTo>
                        <a:pt x="64" y="77"/>
                      </a:lnTo>
                      <a:lnTo>
                        <a:pt x="30" y="79"/>
                      </a:lnTo>
                      <a:lnTo>
                        <a:pt x="104" y="87"/>
                      </a:lnTo>
                      <a:lnTo>
                        <a:pt x="154" y="86"/>
                      </a:lnTo>
                      <a:lnTo>
                        <a:pt x="202" y="83"/>
                      </a:lnTo>
                      <a:lnTo>
                        <a:pt x="184" y="80"/>
                      </a:lnTo>
                      <a:lnTo>
                        <a:pt x="247" y="75"/>
                      </a:lnTo>
                      <a:lnTo>
                        <a:pt x="231" y="70"/>
                      </a:lnTo>
                      <a:lnTo>
                        <a:pt x="281" y="63"/>
                      </a:lnTo>
                      <a:lnTo>
                        <a:pt x="313" y="69"/>
                      </a:lnTo>
                      <a:lnTo>
                        <a:pt x="309" y="66"/>
                      </a:lnTo>
                      <a:lnTo>
                        <a:pt x="361" y="75"/>
                      </a:lnTo>
                      <a:lnTo>
                        <a:pt x="397" y="79"/>
                      </a:lnTo>
                      <a:lnTo>
                        <a:pt x="377" y="73"/>
                      </a:lnTo>
                      <a:lnTo>
                        <a:pt x="447" y="76"/>
                      </a:lnTo>
                      <a:lnTo>
                        <a:pt x="476" y="73"/>
                      </a:lnTo>
                      <a:lnTo>
                        <a:pt x="454" y="70"/>
                      </a:lnTo>
                      <a:lnTo>
                        <a:pt x="538" y="66"/>
                      </a:lnTo>
                      <a:lnTo>
                        <a:pt x="567" y="62"/>
                      </a:lnTo>
                      <a:lnTo>
                        <a:pt x="531" y="62"/>
                      </a:lnTo>
                      <a:lnTo>
                        <a:pt x="597" y="43"/>
                      </a:lnTo>
                      <a:lnTo>
                        <a:pt x="547" y="49"/>
                      </a:lnTo>
                      <a:lnTo>
                        <a:pt x="587" y="26"/>
                      </a:lnTo>
                      <a:lnTo>
                        <a:pt x="597" y="12"/>
                      </a:lnTo>
                      <a:lnTo>
                        <a:pt x="547" y="26"/>
                      </a:lnTo>
                      <a:lnTo>
                        <a:pt x="560" y="18"/>
                      </a:lnTo>
                      <a:lnTo>
                        <a:pt x="515" y="18"/>
                      </a:lnTo>
                      <a:lnTo>
                        <a:pt x="377" y="0"/>
                      </a:lnTo>
                      <a:lnTo>
                        <a:pt x="102" y="53"/>
                      </a:lnTo>
                      <a:close/>
                    </a:path>
                  </a:pathLst>
                </a:custGeom>
                <a:solidFill>
                  <a:srgbClr val="002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560" name="Freeform 8"/>
                <p:cNvSpPr>
                  <a:spLocks/>
                </p:cNvSpPr>
                <p:nvPr/>
              </p:nvSpPr>
              <p:spPr bwMode="auto">
                <a:xfrm>
                  <a:off x="4257" y="3666"/>
                  <a:ext cx="90" cy="607"/>
                </a:xfrm>
                <a:custGeom>
                  <a:avLst/>
                  <a:gdLst/>
                  <a:ahLst/>
                  <a:cxnLst>
                    <a:cxn ang="0">
                      <a:pos x="90" y="0"/>
                    </a:cxn>
                    <a:cxn ang="0">
                      <a:pos x="90" y="156"/>
                    </a:cxn>
                    <a:cxn ang="0">
                      <a:pos x="81" y="213"/>
                    </a:cxn>
                    <a:cxn ang="0">
                      <a:pos x="75" y="263"/>
                    </a:cxn>
                    <a:cxn ang="0">
                      <a:pos x="63" y="315"/>
                    </a:cxn>
                    <a:cxn ang="0">
                      <a:pos x="40" y="388"/>
                    </a:cxn>
                    <a:cxn ang="0">
                      <a:pos x="22" y="465"/>
                    </a:cxn>
                    <a:cxn ang="0">
                      <a:pos x="9" y="544"/>
                    </a:cxn>
                    <a:cxn ang="0">
                      <a:pos x="0" y="607"/>
                    </a:cxn>
                  </a:cxnLst>
                  <a:rect l="0" t="0" r="r" b="b"/>
                  <a:pathLst>
                    <a:path w="90" h="607">
                      <a:moveTo>
                        <a:pt x="90" y="0"/>
                      </a:moveTo>
                      <a:lnTo>
                        <a:pt x="90" y="156"/>
                      </a:lnTo>
                      <a:lnTo>
                        <a:pt x="81" y="213"/>
                      </a:lnTo>
                      <a:lnTo>
                        <a:pt x="75" y="263"/>
                      </a:lnTo>
                      <a:lnTo>
                        <a:pt x="63" y="315"/>
                      </a:lnTo>
                      <a:lnTo>
                        <a:pt x="40" y="388"/>
                      </a:lnTo>
                      <a:lnTo>
                        <a:pt x="22" y="465"/>
                      </a:lnTo>
                      <a:lnTo>
                        <a:pt x="9" y="544"/>
                      </a:lnTo>
                      <a:lnTo>
                        <a:pt x="0" y="607"/>
                      </a:lnTo>
                    </a:path>
                  </a:pathLst>
                </a:custGeom>
                <a:noFill/>
                <a:ln w="38100">
                  <a:solidFill>
                    <a:srgbClr val="004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561" name="Freeform 9"/>
                <p:cNvSpPr>
                  <a:spLocks/>
                </p:cNvSpPr>
                <p:nvPr/>
              </p:nvSpPr>
              <p:spPr bwMode="auto">
                <a:xfrm>
                  <a:off x="4259" y="3680"/>
                  <a:ext cx="91" cy="595"/>
                </a:xfrm>
                <a:custGeom>
                  <a:avLst/>
                  <a:gdLst/>
                  <a:ahLst/>
                  <a:cxnLst>
                    <a:cxn ang="0">
                      <a:pos x="91" y="0"/>
                    </a:cxn>
                    <a:cxn ang="0">
                      <a:pos x="91" y="153"/>
                    </a:cxn>
                    <a:cxn ang="0">
                      <a:pos x="82" y="209"/>
                    </a:cxn>
                    <a:cxn ang="0">
                      <a:pos x="75" y="258"/>
                    </a:cxn>
                    <a:cxn ang="0">
                      <a:pos x="63" y="309"/>
                    </a:cxn>
                    <a:cxn ang="0">
                      <a:pos x="41" y="381"/>
                    </a:cxn>
                    <a:cxn ang="0">
                      <a:pos x="23" y="456"/>
                    </a:cxn>
                    <a:cxn ang="0">
                      <a:pos x="9" y="534"/>
                    </a:cxn>
                    <a:cxn ang="0">
                      <a:pos x="0" y="595"/>
                    </a:cxn>
                  </a:cxnLst>
                  <a:rect l="0" t="0" r="r" b="b"/>
                  <a:pathLst>
                    <a:path w="91" h="595">
                      <a:moveTo>
                        <a:pt x="91" y="0"/>
                      </a:moveTo>
                      <a:lnTo>
                        <a:pt x="91" y="153"/>
                      </a:lnTo>
                      <a:lnTo>
                        <a:pt x="82" y="209"/>
                      </a:lnTo>
                      <a:lnTo>
                        <a:pt x="75" y="258"/>
                      </a:lnTo>
                      <a:lnTo>
                        <a:pt x="63" y="309"/>
                      </a:lnTo>
                      <a:lnTo>
                        <a:pt x="41" y="381"/>
                      </a:lnTo>
                      <a:lnTo>
                        <a:pt x="23" y="456"/>
                      </a:lnTo>
                      <a:lnTo>
                        <a:pt x="9" y="534"/>
                      </a:lnTo>
                      <a:lnTo>
                        <a:pt x="0" y="595"/>
                      </a:lnTo>
                    </a:path>
                  </a:pathLst>
                </a:custGeom>
                <a:noFill/>
                <a:ln w="19050">
                  <a:solidFill>
                    <a:srgbClr val="006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562" name="Freeform 10"/>
                <p:cNvSpPr>
                  <a:spLocks/>
                </p:cNvSpPr>
                <p:nvPr/>
              </p:nvSpPr>
              <p:spPr bwMode="auto">
                <a:xfrm>
                  <a:off x="4117" y="3687"/>
                  <a:ext cx="233" cy="82"/>
                </a:xfrm>
                <a:custGeom>
                  <a:avLst/>
                  <a:gdLst/>
                  <a:ahLst/>
                  <a:cxnLst>
                    <a:cxn ang="0">
                      <a:pos x="230" y="4"/>
                    </a:cxn>
                    <a:cxn ang="0">
                      <a:pos x="227" y="1"/>
                    </a:cxn>
                    <a:cxn ang="0">
                      <a:pos x="223" y="0"/>
                    </a:cxn>
                    <a:cxn ang="0">
                      <a:pos x="218" y="0"/>
                    </a:cxn>
                    <a:cxn ang="0">
                      <a:pos x="211" y="0"/>
                    </a:cxn>
                    <a:cxn ang="0">
                      <a:pos x="197" y="3"/>
                    </a:cxn>
                    <a:cxn ang="0">
                      <a:pos x="175" y="9"/>
                    </a:cxn>
                    <a:cxn ang="0">
                      <a:pos x="150" y="16"/>
                    </a:cxn>
                    <a:cxn ang="0">
                      <a:pos x="108" y="28"/>
                    </a:cxn>
                    <a:cxn ang="0">
                      <a:pos x="69" y="42"/>
                    </a:cxn>
                    <a:cxn ang="0">
                      <a:pos x="42" y="52"/>
                    </a:cxn>
                    <a:cxn ang="0">
                      <a:pos x="29" y="58"/>
                    </a:cxn>
                    <a:cxn ang="0">
                      <a:pos x="16" y="65"/>
                    </a:cxn>
                    <a:cxn ang="0">
                      <a:pos x="11" y="67"/>
                    </a:cxn>
                    <a:cxn ang="0">
                      <a:pos x="6" y="70"/>
                    </a:cxn>
                    <a:cxn ang="0">
                      <a:pos x="2" y="74"/>
                    </a:cxn>
                    <a:cxn ang="0">
                      <a:pos x="0" y="77"/>
                    </a:cxn>
                    <a:cxn ang="0">
                      <a:pos x="0" y="78"/>
                    </a:cxn>
                    <a:cxn ang="0">
                      <a:pos x="1" y="81"/>
                    </a:cxn>
                    <a:cxn ang="0">
                      <a:pos x="4" y="82"/>
                    </a:cxn>
                    <a:cxn ang="0">
                      <a:pos x="7" y="82"/>
                    </a:cxn>
                    <a:cxn ang="0">
                      <a:pos x="13" y="82"/>
                    </a:cxn>
                    <a:cxn ang="0">
                      <a:pos x="24" y="81"/>
                    </a:cxn>
                    <a:cxn ang="0">
                      <a:pos x="41" y="78"/>
                    </a:cxn>
                    <a:cxn ang="0">
                      <a:pos x="59" y="73"/>
                    </a:cxn>
                    <a:cxn ang="0">
                      <a:pos x="87" y="65"/>
                    </a:cxn>
                    <a:cxn ang="0">
                      <a:pos x="125" y="52"/>
                    </a:cxn>
                    <a:cxn ang="0">
                      <a:pos x="164" y="38"/>
                    </a:cxn>
                    <a:cxn ang="0">
                      <a:pos x="188" y="30"/>
                    </a:cxn>
                    <a:cxn ang="0">
                      <a:pos x="209" y="22"/>
                    </a:cxn>
                    <a:cxn ang="0">
                      <a:pos x="224" y="15"/>
                    </a:cxn>
                    <a:cxn ang="0">
                      <a:pos x="230" y="11"/>
                    </a:cxn>
                    <a:cxn ang="0">
                      <a:pos x="233" y="9"/>
                    </a:cxn>
                    <a:cxn ang="0">
                      <a:pos x="230" y="4"/>
                    </a:cxn>
                    <a:cxn ang="0">
                      <a:pos x="230" y="4"/>
                    </a:cxn>
                  </a:cxnLst>
                  <a:rect l="0" t="0" r="r" b="b"/>
                  <a:pathLst>
                    <a:path w="233" h="82">
                      <a:moveTo>
                        <a:pt x="230" y="4"/>
                      </a:moveTo>
                      <a:lnTo>
                        <a:pt x="227" y="1"/>
                      </a:lnTo>
                      <a:lnTo>
                        <a:pt x="223" y="0"/>
                      </a:lnTo>
                      <a:lnTo>
                        <a:pt x="218" y="0"/>
                      </a:lnTo>
                      <a:lnTo>
                        <a:pt x="211" y="0"/>
                      </a:lnTo>
                      <a:lnTo>
                        <a:pt x="197" y="3"/>
                      </a:lnTo>
                      <a:lnTo>
                        <a:pt x="175" y="9"/>
                      </a:lnTo>
                      <a:lnTo>
                        <a:pt x="150" y="16"/>
                      </a:lnTo>
                      <a:lnTo>
                        <a:pt x="108" y="28"/>
                      </a:lnTo>
                      <a:lnTo>
                        <a:pt x="69" y="42"/>
                      </a:lnTo>
                      <a:lnTo>
                        <a:pt x="42" y="52"/>
                      </a:lnTo>
                      <a:lnTo>
                        <a:pt x="29" y="58"/>
                      </a:lnTo>
                      <a:lnTo>
                        <a:pt x="16" y="65"/>
                      </a:lnTo>
                      <a:lnTo>
                        <a:pt x="11" y="67"/>
                      </a:lnTo>
                      <a:lnTo>
                        <a:pt x="6" y="70"/>
                      </a:lnTo>
                      <a:lnTo>
                        <a:pt x="2" y="74"/>
                      </a:lnTo>
                      <a:lnTo>
                        <a:pt x="0" y="77"/>
                      </a:lnTo>
                      <a:lnTo>
                        <a:pt x="0" y="78"/>
                      </a:lnTo>
                      <a:lnTo>
                        <a:pt x="1" y="81"/>
                      </a:lnTo>
                      <a:lnTo>
                        <a:pt x="4" y="82"/>
                      </a:lnTo>
                      <a:lnTo>
                        <a:pt x="7" y="82"/>
                      </a:lnTo>
                      <a:lnTo>
                        <a:pt x="13" y="82"/>
                      </a:lnTo>
                      <a:lnTo>
                        <a:pt x="24" y="81"/>
                      </a:lnTo>
                      <a:lnTo>
                        <a:pt x="41" y="78"/>
                      </a:lnTo>
                      <a:lnTo>
                        <a:pt x="59" y="73"/>
                      </a:lnTo>
                      <a:lnTo>
                        <a:pt x="87" y="65"/>
                      </a:lnTo>
                      <a:lnTo>
                        <a:pt x="125" y="52"/>
                      </a:lnTo>
                      <a:lnTo>
                        <a:pt x="164" y="38"/>
                      </a:lnTo>
                      <a:lnTo>
                        <a:pt x="188" y="30"/>
                      </a:lnTo>
                      <a:lnTo>
                        <a:pt x="209" y="22"/>
                      </a:lnTo>
                      <a:lnTo>
                        <a:pt x="224" y="15"/>
                      </a:lnTo>
                      <a:lnTo>
                        <a:pt x="230" y="11"/>
                      </a:lnTo>
                      <a:lnTo>
                        <a:pt x="233" y="9"/>
                      </a:lnTo>
                      <a:lnTo>
                        <a:pt x="230" y="4"/>
                      </a:lnTo>
                      <a:lnTo>
                        <a:pt x="230" y="4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563" name="Freeform 11"/>
                <p:cNvSpPr>
                  <a:spLocks/>
                </p:cNvSpPr>
                <p:nvPr/>
              </p:nvSpPr>
              <p:spPr bwMode="auto">
                <a:xfrm>
                  <a:off x="4117" y="3682"/>
                  <a:ext cx="233" cy="82"/>
                </a:xfrm>
                <a:custGeom>
                  <a:avLst/>
                  <a:gdLst/>
                  <a:ahLst/>
                  <a:cxnLst>
                    <a:cxn ang="0">
                      <a:pos x="230" y="4"/>
                    </a:cxn>
                    <a:cxn ang="0">
                      <a:pos x="227" y="1"/>
                    </a:cxn>
                    <a:cxn ang="0">
                      <a:pos x="223" y="0"/>
                    </a:cxn>
                    <a:cxn ang="0">
                      <a:pos x="218" y="0"/>
                    </a:cxn>
                    <a:cxn ang="0">
                      <a:pos x="211" y="0"/>
                    </a:cxn>
                    <a:cxn ang="0">
                      <a:pos x="197" y="3"/>
                    </a:cxn>
                    <a:cxn ang="0">
                      <a:pos x="175" y="9"/>
                    </a:cxn>
                    <a:cxn ang="0">
                      <a:pos x="150" y="16"/>
                    </a:cxn>
                    <a:cxn ang="0">
                      <a:pos x="108" y="29"/>
                    </a:cxn>
                    <a:cxn ang="0">
                      <a:pos x="69" y="42"/>
                    </a:cxn>
                    <a:cxn ang="0">
                      <a:pos x="42" y="53"/>
                    </a:cxn>
                    <a:cxn ang="0">
                      <a:pos x="29" y="58"/>
                    </a:cxn>
                    <a:cxn ang="0">
                      <a:pos x="16" y="65"/>
                    </a:cxn>
                    <a:cxn ang="0">
                      <a:pos x="11" y="67"/>
                    </a:cxn>
                    <a:cxn ang="0">
                      <a:pos x="6" y="71"/>
                    </a:cxn>
                    <a:cxn ang="0">
                      <a:pos x="2" y="74"/>
                    </a:cxn>
                    <a:cxn ang="0">
                      <a:pos x="0" y="77"/>
                    </a:cxn>
                    <a:cxn ang="0">
                      <a:pos x="0" y="79"/>
                    </a:cxn>
                    <a:cxn ang="0">
                      <a:pos x="1" y="81"/>
                    </a:cxn>
                    <a:cxn ang="0">
                      <a:pos x="4" y="82"/>
                    </a:cxn>
                    <a:cxn ang="0">
                      <a:pos x="7" y="82"/>
                    </a:cxn>
                    <a:cxn ang="0">
                      <a:pos x="13" y="82"/>
                    </a:cxn>
                    <a:cxn ang="0">
                      <a:pos x="24" y="81"/>
                    </a:cxn>
                    <a:cxn ang="0">
                      <a:pos x="41" y="78"/>
                    </a:cxn>
                    <a:cxn ang="0">
                      <a:pos x="59" y="74"/>
                    </a:cxn>
                    <a:cxn ang="0">
                      <a:pos x="87" y="65"/>
                    </a:cxn>
                    <a:cxn ang="0">
                      <a:pos x="125" y="52"/>
                    </a:cxn>
                    <a:cxn ang="0">
                      <a:pos x="164" y="39"/>
                    </a:cxn>
                    <a:cxn ang="0">
                      <a:pos x="188" y="30"/>
                    </a:cxn>
                    <a:cxn ang="0">
                      <a:pos x="209" y="23"/>
                    </a:cxn>
                    <a:cxn ang="0">
                      <a:pos x="224" y="15"/>
                    </a:cxn>
                    <a:cxn ang="0">
                      <a:pos x="230" y="11"/>
                    </a:cxn>
                    <a:cxn ang="0">
                      <a:pos x="233" y="9"/>
                    </a:cxn>
                    <a:cxn ang="0">
                      <a:pos x="230" y="5"/>
                    </a:cxn>
                    <a:cxn ang="0">
                      <a:pos x="230" y="4"/>
                    </a:cxn>
                  </a:cxnLst>
                  <a:rect l="0" t="0" r="r" b="b"/>
                  <a:pathLst>
                    <a:path w="233" h="82">
                      <a:moveTo>
                        <a:pt x="230" y="4"/>
                      </a:moveTo>
                      <a:lnTo>
                        <a:pt x="227" y="1"/>
                      </a:lnTo>
                      <a:lnTo>
                        <a:pt x="223" y="0"/>
                      </a:lnTo>
                      <a:lnTo>
                        <a:pt x="218" y="0"/>
                      </a:lnTo>
                      <a:lnTo>
                        <a:pt x="211" y="0"/>
                      </a:lnTo>
                      <a:lnTo>
                        <a:pt x="197" y="3"/>
                      </a:lnTo>
                      <a:lnTo>
                        <a:pt x="175" y="9"/>
                      </a:lnTo>
                      <a:lnTo>
                        <a:pt x="150" y="16"/>
                      </a:lnTo>
                      <a:lnTo>
                        <a:pt x="108" y="29"/>
                      </a:lnTo>
                      <a:lnTo>
                        <a:pt x="69" y="42"/>
                      </a:lnTo>
                      <a:lnTo>
                        <a:pt x="42" y="53"/>
                      </a:lnTo>
                      <a:lnTo>
                        <a:pt x="29" y="58"/>
                      </a:lnTo>
                      <a:lnTo>
                        <a:pt x="16" y="65"/>
                      </a:lnTo>
                      <a:lnTo>
                        <a:pt x="11" y="67"/>
                      </a:lnTo>
                      <a:lnTo>
                        <a:pt x="6" y="71"/>
                      </a:lnTo>
                      <a:lnTo>
                        <a:pt x="2" y="74"/>
                      </a:lnTo>
                      <a:lnTo>
                        <a:pt x="0" y="77"/>
                      </a:lnTo>
                      <a:lnTo>
                        <a:pt x="0" y="79"/>
                      </a:lnTo>
                      <a:lnTo>
                        <a:pt x="1" y="81"/>
                      </a:lnTo>
                      <a:lnTo>
                        <a:pt x="4" y="82"/>
                      </a:lnTo>
                      <a:lnTo>
                        <a:pt x="7" y="82"/>
                      </a:lnTo>
                      <a:lnTo>
                        <a:pt x="13" y="82"/>
                      </a:lnTo>
                      <a:lnTo>
                        <a:pt x="24" y="81"/>
                      </a:lnTo>
                      <a:lnTo>
                        <a:pt x="41" y="78"/>
                      </a:lnTo>
                      <a:lnTo>
                        <a:pt x="59" y="74"/>
                      </a:lnTo>
                      <a:lnTo>
                        <a:pt x="87" y="65"/>
                      </a:lnTo>
                      <a:lnTo>
                        <a:pt x="125" y="52"/>
                      </a:lnTo>
                      <a:lnTo>
                        <a:pt x="164" y="39"/>
                      </a:lnTo>
                      <a:lnTo>
                        <a:pt x="188" y="30"/>
                      </a:lnTo>
                      <a:lnTo>
                        <a:pt x="209" y="23"/>
                      </a:lnTo>
                      <a:lnTo>
                        <a:pt x="224" y="15"/>
                      </a:lnTo>
                      <a:lnTo>
                        <a:pt x="230" y="11"/>
                      </a:lnTo>
                      <a:lnTo>
                        <a:pt x="233" y="9"/>
                      </a:lnTo>
                      <a:lnTo>
                        <a:pt x="230" y="5"/>
                      </a:lnTo>
                      <a:lnTo>
                        <a:pt x="230" y="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>
                  <a:solidFill>
                    <a:srgbClr val="60606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564" name="Freeform 12"/>
                <p:cNvSpPr>
                  <a:spLocks/>
                </p:cNvSpPr>
                <p:nvPr/>
              </p:nvSpPr>
              <p:spPr bwMode="auto">
                <a:xfrm>
                  <a:off x="4084" y="3673"/>
                  <a:ext cx="238" cy="35"/>
                </a:xfrm>
                <a:custGeom>
                  <a:avLst/>
                  <a:gdLst/>
                  <a:ahLst/>
                  <a:cxnLst>
                    <a:cxn ang="0">
                      <a:pos x="3" y="24"/>
                    </a:cxn>
                    <a:cxn ang="0">
                      <a:pos x="8" y="22"/>
                    </a:cxn>
                    <a:cxn ang="0">
                      <a:pos x="13" y="21"/>
                    </a:cxn>
                    <a:cxn ang="0">
                      <a:pos x="30" y="17"/>
                    </a:cxn>
                    <a:cxn ang="0">
                      <a:pos x="56" y="14"/>
                    </a:cxn>
                    <a:cxn ang="0">
                      <a:pos x="75" y="12"/>
                    </a:cxn>
                    <a:cxn ang="0">
                      <a:pos x="99" y="9"/>
                    </a:cxn>
                    <a:cxn ang="0">
                      <a:pos x="131" y="6"/>
                    </a:cxn>
                    <a:cxn ang="0">
                      <a:pos x="154" y="5"/>
                    </a:cxn>
                    <a:cxn ang="0">
                      <a:pos x="179" y="2"/>
                    </a:cxn>
                    <a:cxn ang="0">
                      <a:pos x="203" y="1"/>
                    </a:cxn>
                    <a:cxn ang="0">
                      <a:pos x="218" y="0"/>
                    </a:cxn>
                    <a:cxn ang="0">
                      <a:pos x="229" y="1"/>
                    </a:cxn>
                    <a:cxn ang="0">
                      <a:pos x="236" y="4"/>
                    </a:cxn>
                    <a:cxn ang="0">
                      <a:pos x="238" y="9"/>
                    </a:cxn>
                    <a:cxn ang="0">
                      <a:pos x="234" y="13"/>
                    </a:cxn>
                    <a:cxn ang="0">
                      <a:pos x="223" y="16"/>
                    </a:cxn>
                    <a:cxn ang="0">
                      <a:pos x="209" y="19"/>
                    </a:cxn>
                    <a:cxn ang="0">
                      <a:pos x="184" y="23"/>
                    </a:cxn>
                    <a:cxn ang="0">
                      <a:pos x="160" y="24"/>
                    </a:cxn>
                    <a:cxn ang="0">
                      <a:pos x="134" y="27"/>
                    </a:cxn>
                    <a:cxn ang="0">
                      <a:pos x="103" y="30"/>
                    </a:cxn>
                    <a:cxn ang="0">
                      <a:pos x="78" y="32"/>
                    </a:cxn>
                    <a:cxn ang="0">
                      <a:pos x="56" y="34"/>
                    </a:cxn>
                    <a:cxn ang="0">
                      <a:pos x="32" y="34"/>
                    </a:cxn>
                    <a:cxn ang="0">
                      <a:pos x="16" y="35"/>
                    </a:cxn>
                    <a:cxn ang="0">
                      <a:pos x="11" y="34"/>
                    </a:cxn>
                    <a:cxn ang="0">
                      <a:pos x="5" y="33"/>
                    </a:cxn>
                    <a:cxn ang="0">
                      <a:pos x="1" y="32"/>
                    </a:cxn>
                    <a:cxn ang="0">
                      <a:pos x="0" y="30"/>
                    </a:cxn>
                    <a:cxn ang="0">
                      <a:pos x="0" y="27"/>
                    </a:cxn>
                    <a:cxn ang="0">
                      <a:pos x="3" y="24"/>
                    </a:cxn>
                  </a:cxnLst>
                  <a:rect l="0" t="0" r="r" b="b"/>
                  <a:pathLst>
                    <a:path w="238" h="35">
                      <a:moveTo>
                        <a:pt x="3" y="24"/>
                      </a:moveTo>
                      <a:lnTo>
                        <a:pt x="8" y="22"/>
                      </a:lnTo>
                      <a:lnTo>
                        <a:pt x="13" y="21"/>
                      </a:lnTo>
                      <a:lnTo>
                        <a:pt x="30" y="17"/>
                      </a:lnTo>
                      <a:lnTo>
                        <a:pt x="56" y="14"/>
                      </a:lnTo>
                      <a:lnTo>
                        <a:pt x="75" y="12"/>
                      </a:lnTo>
                      <a:lnTo>
                        <a:pt x="99" y="9"/>
                      </a:lnTo>
                      <a:lnTo>
                        <a:pt x="131" y="6"/>
                      </a:lnTo>
                      <a:lnTo>
                        <a:pt x="154" y="5"/>
                      </a:lnTo>
                      <a:lnTo>
                        <a:pt x="179" y="2"/>
                      </a:lnTo>
                      <a:lnTo>
                        <a:pt x="203" y="1"/>
                      </a:lnTo>
                      <a:lnTo>
                        <a:pt x="218" y="0"/>
                      </a:lnTo>
                      <a:lnTo>
                        <a:pt x="229" y="1"/>
                      </a:lnTo>
                      <a:lnTo>
                        <a:pt x="236" y="4"/>
                      </a:lnTo>
                      <a:lnTo>
                        <a:pt x="238" y="9"/>
                      </a:lnTo>
                      <a:lnTo>
                        <a:pt x="234" y="13"/>
                      </a:lnTo>
                      <a:lnTo>
                        <a:pt x="223" y="16"/>
                      </a:lnTo>
                      <a:lnTo>
                        <a:pt x="209" y="19"/>
                      </a:lnTo>
                      <a:lnTo>
                        <a:pt x="184" y="23"/>
                      </a:lnTo>
                      <a:lnTo>
                        <a:pt x="160" y="24"/>
                      </a:lnTo>
                      <a:lnTo>
                        <a:pt x="134" y="27"/>
                      </a:lnTo>
                      <a:lnTo>
                        <a:pt x="103" y="30"/>
                      </a:lnTo>
                      <a:lnTo>
                        <a:pt x="78" y="32"/>
                      </a:lnTo>
                      <a:lnTo>
                        <a:pt x="56" y="34"/>
                      </a:lnTo>
                      <a:lnTo>
                        <a:pt x="32" y="34"/>
                      </a:lnTo>
                      <a:lnTo>
                        <a:pt x="16" y="35"/>
                      </a:lnTo>
                      <a:lnTo>
                        <a:pt x="11" y="34"/>
                      </a:lnTo>
                      <a:lnTo>
                        <a:pt x="5" y="33"/>
                      </a:lnTo>
                      <a:lnTo>
                        <a:pt x="1" y="32"/>
                      </a:lnTo>
                      <a:lnTo>
                        <a:pt x="0" y="30"/>
                      </a:lnTo>
                      <a:lnTo>
                        <a:pt x="0" y="27"/>
                      </a:lnTo>
                      <a:lnTo>
                        <a:pt x="3" y="24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565" name="Freeform 13"/>
                <p:cNvSpPr>
                  <a:spLocks/>
                </p:cNvSpPr>
                <p:nvPr/>
              </p:nvSpPr>
              <p:spPr bwMode="auto">
                <a:xfrm>
                  <a:off x="4084" y="3668"/>
                  <a:ext cx="238" cy="35"/>
                </a:xfrm>
                <a:custGeom>
                  <a:avLst/>
                  <a:gdLst/>
                  <a:ahLst/>
                  <a:cxnLst>
                    <a:cxn ang="0">
                      <a:pos x="3" y="25"/>
                    </a:cxn>
                    <a:cxn ang="0">
                      <a:pos x="8" y="22"/>
                    </a:cxn>
                    <a:cxn ang="0">
                      <a:pos x="13" y="21"/>
                    </a:cxn>
                    <a:cxn ang="0">
                      <a:pos x="30" y="18"/>
                    </a:cxn>
                    <a:cxn ang="0">
                      <a:pos x="56" y="14"/>
                    </a:cxn>
                    <a:cxn ang="0">
                      <a:pos x="75" y="12"/>
                    </a:cxn>
                    <a:cxn ang="0">
                      <a:pos x="99" y="10"/>
                    </a:cxn>
                    <a:cxn ang="0">
                      <a:pos x="131" y="6"/>
                    </a:cxn>
                    <a:cxn ang="0">
                      <a:pos x="154" y="5"/>
                    </a:cxn>
                    <a:cxn ang="0">
                      <a:pos x="179" y="2"/>
                    </a:cxn>
                    <a:cxn ang="0">
                      <a:pos x="203" y="2"/>
                    </a:cxn>
                    <a:cxn ang="0">
                      <a:pos x="218" y="0"/>
                    </a:cxn>
                    <a:cxn ang="0">
                      <a:pos x="229" y="1"/>
                    </a:cxn>
                    <a:cxn ang="0">
                      <a:pos x="236" y="4"/>
                    </a:cxn>
                    <a:cxn ang="0">
                      <a:pos x="238" y="9"/>
                    </a:cxn>
                    <a:cxn ang="0">
                      <a:pos x="234" y="13"/>
                    </a:cxn>
                    <a:cxn ang="0">
                      <a:pos x="223" y="17"/>
                    </a:cxn>
                    <a:cxn ang="0">
                      <a:pos x="209" y="19"/>
                    </a:cxn>
                    <a:cxn ang="0">
                      <a:pos x="184" y="23"/>
                    </a:cxn>
                    <a:cxn ang="0">
                      <a:pos x="160" y="25"/>
                    </a:cxn>
                    <a:cxn ang="0">
                      <a:pos x="134" y="27"/>
                    </a:cxn>
                    <a:cxn ang="0">
                      <a:pos x="103" y="30"/>
                    </a:cxn>
                    <a:cxn ang="0">
                      <a:pos x="78" y="32"/>
                    </a:cxn>
                    <a:cxn ang="0">
                      <a:pos x="56" y="34"/>
                    </a:cxn>
                    <a:cxn ang="0">
                      <a:pos x="32" y="35"/>
                    </a:cxn>
                    <a:cxn ang="0">
                      <a:pos x="16" y="35"/>
                    </a:cxn>
                    <a:cxn ang="0">
                      <a:pos x="11" y="35"/>
                    </a:cxn>
                    <a:cxn ang="0">
                      <a:pos x="5" y="34"/>
                    </a:cxn>
                    <a:cxn ang="0">
                      <a:pos x="1" y="32"/>
                    </a:cxn>
                    <a:cxn ang="0">
                      <a:pos x="0" y="29"/>
                    </a:cxn>
                    <a:cxn ang="0">
                      <a:pos x="0" y="27"/>
                    </a:cxn>
                    <a:cxn ang="0">
                      <a:pos x="3" y="25"/>
                    </a:cxn>
                  </a:cxnLst>
                  <a:rect l="0" t="0" r="r" b="b"/>
                  <a:pathLst>
                    <a:path w="238" h="35">
                      <a:moveTo>
                        <a:pt x="3" y="25"/>
                      </a:moveTo>
                      <a:lnTo>
                        <a:pt x="8" y="22"/>
                      </a:lnTo>
                      <a:lnTo>
                        <a:pt x="13" y="21"/>
                      </a:lnTo>
                      <a:lnTo>
                        <a:pt x="30" y="18"/>
                      </a:lnTo>
                      <a:lnTo>
                        <a:pt x="56" y="14"/>
                      </a:lnTo>
                      <a:lnTo>
                        <a:pt x="75" y="12"/>
                      </a:lnTo>
                      <a:lnTo>
                        <a:pt x="99" y="10"/>
                      </a:lnTo>
                      <a:lnTo>
                        <a:pt x="131" y="6"/>
                      </a:lnTo>
                      <a:lnTo>
                        <a:pt x="154" y="5"/>
                      </a:lnTo>
                      <a:lnTo>
                        <a:pt x="179" y="2"/>
                      </a:lnTo>
                      <a:lnTo>
                        <a:pt x="203" y="2"/>
                      </a:lnTo>
                      <a:lnTo>
                        <a:pt x="218" y="0"/>
                      </a:lnTo>
                      <a:lnTo>
                        <a:pt x="229" y="1"/>
                      </a:lnTo>
                      <a:lnTo>
                        <a:pt x="236" y="4"/>
                      </a:lnTo>
                      <a:lnTo>
                        <a:pt x="238" y="9"/>
                      </a:lnTo>
                      <a:lnTo>
                        <a:pt x="234" y="13"/>
                      </a:lnTo>
                      <a:lnTo>
                        <a:pt x="223" y="17"/>
                      </a:lnTo>
                      <a:lnTo>
                        <a:pt x="209" y="19"/>
                      </a:lnTo>
                      <a:lnTo>
                        <a:pt x="184" y="23"/>
                      </a:lnTo>
                      <a:lnTo>
                        <a:pt x="160" y="25"/>
                      </a:lnTo>
                      <a:lnTo>
                        <a:pt x="134" y="27"/>
                      </a:lnTo>
                      <a:lnTo>
                        <a:pt x="103" y="30"/>
                      </a:lnTo>
                      <a:lnTo>
                        <a:pt x="78" y="32"/>
                      </a:lnTo>
                      <a:lnTo>
                        <a:pt x="56" y="34"/>
                      </a:lnTo>
                      <a:lnTo>
                        <a:pt x="32" y="35"/>
                      </a:lnTo>
                      <a:lnTo>
                        <a:pt x="16" y="35"/>
                      </a:lnTo>
                      <a:lnTo>
                        <a:pt x="11" y="35"/>
                      </a:lnTo>
                      <a:lnTo>
                        <a:pt x="5" y="34"/>
                      </a:lnTo>
                      <a:lnTo>
                        <a:pt x="1" y="32"/>
                      </a:lnTo>
                      <a:lnTo>
                        <a:pt x="0" y="29"/>
                      </a:lnTo>
                      <a:lnTo>
                        <a:pt x="0" y="27"/>
                      </a:lnTo>
                      <a:lnTo>
                        <a:pt x="3" y="2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>
                  <a:solidFill>
                    <a:srgbClr val="60606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566" name="Freeform 14"/>
                <p:cNvSpPr>
                  <a:spLocks/>
                </p:cNvSpPr>
                <p:nvPr/>
              </p:nvSpPr>
              <p:spPr bwMode="auto">
                <a:xfrm>
                  <a:off x="4195" y="3688"/>
                  <a:ext cx="140" cy="132"/>
                </a:xfrm>
                <a:custGeom>
                  <a:avLst/>
                  <a:gdLst/>
                  <a:ahLst/>
                  <a:cxnLst>
                    <a:cxn ang="0">
                      <a:pos x="124" y="2"/>
                    </a:cxn>
                    <a:cxn ang="0">
                      <a:pos x="116" y="8"/>
                    </a:cxn>
                    <a:cxn ang="0">
                      <a:pos x="102" y="18"/>
                    </a:cxn>
                    <a:cxn ang="0">
                      <a:pos x="81" y="35"/>
                    </a:cxn>
                    <a:cxn ang="0">
                      <a:pos x="57" y="57"/>
                    </a:cxn>
                    <a:cxn ang="0">
                      <a:pos x="37" y="78"/>
                    </a:cxn>
                    <a:cxn ang="0">
                      <a:pos x="15" y="104"/>
                    </a:cxn>
                    <a:cxn ang="0">
                      <a:pos x="6" y="115"/>
                    </a:cxn>
                    <a:cxn ang="0">
                      <a:pos x="3" y="121"/>
                    </a:cxn>
                    <a:cxn ang="0">
                      <a:pos x="1" y="125"/>
                    </a:cxn>
                    <a:cxn ang="0">
                      <a:pos x="0" y="129"/>
                    </a:cxn>
                    <a:cxn ang="0">
                      <a:pos x="3" y="132"/>
                    </a:cxn>
                    <a:cxn ang="0">
                      <a:pos x="8" y="132"/>
                    </a:cxn>
                    <a:cxn ang="0">
                      <a:pos x="13" y="132"/>
                    </a:cxn>
                    <a:cxn ang="0">
                      <a:pos x="18" y="130"/>
                    </a:cxn>
                    <a:cxn ang="0">
                      <a:pos x="25" y="127"/>
                    </a:cxn>
                    <a:cxn ang="0">
                      <a:pos x="29" y="124"/>
                    </a:cxn>
                    <a:cxn ang="0">
                      <a:pos x="45" y="113"/>
                    </a:cxn>
                    <a:cxn ang="0">
                      <a:pos x="71" y="90"/>
                    </a:cxn>
                    <a:cxn ang="0">
                      <a:pos x="94" y="66"/>
                    </a:cxn>
                    <a:cxn ang="0">
                      <a:pos x="112" y="45"/>
                    </a:cxn>
                    <a:cxn ang="0">
                      <a:pos x="127" y="28"/>
                    </a:cxn>
                    <a:cxn ang="0">
                      <a:pos x="137" y="14"/>
                    </a:cxn>
                    <a:cxn ang="0">
                      <a:pos x="140" y="6"/>
                    </a:cxn>
                    <a:cxn ang="0">
                      <a:pos x="138" y="2"/>
                    </a:cxn>
                    <a:cxn ang="0">
                      <a:pos x="131" y="0"/>
                    </a:cxn>
                    <a:cxn ang="0">
                      <a:pos x="124" y="2"/>
                    </a:cxn>
                  </a:cxnLst>
                  <a:rect l="0" t="0" r="r" b="b"/>
                  <a:pathLst>
                    <a:path w="140" h="132">
                      <a:moveTo>
                        <a:pt x="124" y="2"/>
                      </a:moveTo>
                      <a:lnTo>
                        <a:pt x="116" y="8"/>
                      </a:lnTo>
                      <a:lnTo>
                        <a:pt x="102" y="18"/>
                      </a:lnTo>
                      <a:lnTo>
                        <a:pt x="81" y="35"/>
                      </a:lnTo>
                      <a:lnTo>
                        <a:pt x="57" y="57"/>
                      </a:lnTo>
                      <a:lnTo>
                        <a:pt x="37" y="78"/>
                      </a:lnTo>
                      <a:lnTo>
                        <a:pt x="15" y="104"/>
                      </a:lnTo>
                      <a:lnTo>
                        <a:pt x="6" y="115"/>
                      </a:lnTo>
                      <a:lnTo>
                        <a:pt x="3" y="121"/>
                      </a:lnTo>
                      <a:lnTo>
                        <a:pt x="1" y="125"/>
                      </a:lnTo>
                      <a:lnTo>
                        <a:pt x="0" y="129"/>
                      </a:lnTo>
                      <a:lnTo>
                        <a:pt x="3" y="132"/>
                      </a:lnTo>
                      <a:lnTo>
                        <a:pt x="8" y="132"/>
                      </a:lnTo>
                      <a:lnTo>
                        <a:pt x="13" y="132"/>
                      </a:lnTo>
                      <a:lnTo>
                        <a:pt x="18" y="130"/>
                      </a:lnTo>
                      <a:lnTo>
                        <a:pt x="25" y="127"/>
                      </a:lnTo>
                      <a:lnTo>
                        <a:pt x="29" y="124"/>
                      </a:lnTo>
                      <a:lnTo>
                        <a:pt x="45" y="113"/>
                      </a:lnTo>
                      <a:lnTo>
                        <a:pt x="71" y="90"/>
                      </a:lnTo>
                      <a:lnTo>
                        <a:pt x="94" y="66"/>
                      </a:lnTo>
                      <a:lnTo>
                        <a:pt x="112" y="45"/>
                      </a:lnTo>
                      <a:lnTo>
                        <a:pt x="127" y="28"/>
                      </a:lnTo>
                      <a:lnTo>
                        <a:pt x="137" y="14"/>
                      </a:lnTo>
                      <a:lnTo>
                        <a:pt x="140" y="6"/>
                      </a:lnTo>
                      <a:lnTo>
                        <a:pt x="138" y="2"/>
                      </a:lnTo>
                      <a:lnTo>
                        <a:pt x="131" y="0"/>
                      </a:lnTo>
                      <a:lnTo>
                        <a:pt x="124" y="2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567" name="Freeform 15"/>
                <p:cNvSpPr>
                  <a:spLocks/>
                </p:cNvSpPr>
                <p:nvPr/>
              </p:nvSpPr>
              <p:spPr bwMode="auto">
                <a:xfrm>
                  <a:off x="4195" y="3683"/>
                  <a:ext cx="140" cy="133"/>
                </a:xfrm>
                <a:custGeom>
                  <a:avLst/>
                  <a:gdLst/>
                  <a:ahLst/>
                  <a:cxnLst>
                    <a:cxn ang="0">
                      <a:pos x="124" y="3"/>
                    </a:cxn>
                    <a:cxn ang="0">
                      <a:pos x="116" y="8"/>
                    </a:cxn>
                    <a:cxn ang="0">
                      <a:pos x="102" y="19"/>
                    </a:cxn>
                    <a:cxn ang="0">
                      <a:pos x="81" y="36"/>
                    </a:cxn>
                    <a:cxn ang="0">
                      <a:pos x="57" y="57"/>
                    </a:cxn>
                    <a:cxn ang="0">
                      <a:pos x="37" y="79"/>
                    </a:cxn>
                    <a:cxn ang="0">
                      <a:pos x="15" y="104"/>
                    </a:cxn>
                    <a:cxn ang="0">
                      <a:pos x="6" y="115"/>
                    </a:cxn>
                    <a:cxn ang="0">
                      <a:pos x="3" y="121"/>
                    </a:cxn>
                    <a:cxn ang="0">
                      <a:pos x="1" y="125"/>
                    </a:cxn>
                    <a:cxn ang="0">
                      <a:pos x="0" y="129"/>
                    </a:cxn>
                    <a:cxn ang="0">
                      <a:pos x="3" y="132"/>
                    </a:cxn>
                    <a:cxn ang="0">
                      <a:pos x="8" y="133"/>
                    </a:cxn>
                    <a:cxn ang="0">
                      <a:pos x="13" y="132"/>
                    </a:cxn>
                    <a:cxn ang="0">
                      <a:pos x="18" y="130"/>
                    </a:cxn>
                    <a:cxn ang="0">
                      <a:pos x="25" y="127"/>
                    </a:cxn>
                    <a:cxn ang="0">
                      <a:pos x="29" y="124"/>
                    </a:cxn>
                    <a:cxn ang="0">
                      <a:pos x="45" y="113"/>
                    </a:cxn>
                    <a:cxn ang="0">
                      <a:pos x="71" y="90"/>
                    </a:cxn>
                    <a:cxn ang="0">
                      <a:pos x="94" y="66"/>
                    </a:cxn>
                    <a:cxn ang="0">
                      <a:pos x="112" y="46"/>
                    </a:cxn>
                    <a:cxn ang="0">
                      <a:pos x="127" y="28"/>
                    </a:cxn>
                    <a:cxn ang="0">
                      <a:pos x="137" y="14"/>
                    </a:cxn>
                    <a:cxn ang="0">
                      <a:pos x="140" y="6"/>
                    </a:cxn>
                    <a:cxn ang="0">
                      <a:pos x="138" y="3"/>
                    </a:cxn>
                    <a:cxn ang="0">
                      <a:pos x="131" y="0"/>
                    </a:cxn>
                    <a:cxn ang="0">
                      <a:pos x="124" y="3"/>
                    </a:cxn>
                  </a:cxnLst>
                  <a:rect l="0" t="0" r="r" b="b"/>
                  <a:pathLst>
                    <a:path w="140" h="133">
                      <a:moveTo>
                        <a:pt x="124" y="3"/>
                      </a:moveTo>
                      <a:lnTo>
                        <a:pt x="116" y="8"/>
                      </a:lnTo>
                      <a:lnTo>
                        <a:pt x="102" y="19"/>
                      </a:lnTo>
                      <a:lnTo>
                        <a:pt x="81" y="36"/>
                      </a:lnTo>
                      <a:lnTo>
                        <a:pt x="57" y="57"/>
                      </a:lnTo>
                      <a:lnTo>
                        <a:pt x="37" y="79"/>
                      </a:lnTo>
                      <a:lnTo>
                        <a:pt x="15" y="104"/>
                      </a:lnTo>
                      <a:lnTo>
                        <a:pt x="6" y="115"/>
                      </a:lnTo>
                      <a:lnTo>
                        <a:pt x="3" y="121"/>
                      </a:lnTo>
                      <a:lnTo>
                        <a:pt x="1" y="125"/>
                      </a:lnTo>
                      <a:lnTo>
                        <a:pt x="0" y="129"/>
                      </a:lnTo>
                      <a:lnTo>
                        <a:pt x="3" y="132"/>
                      </a:lnTo>
                      <a:lnTo>
                        <a:pt x="8" y="133"/>
                      </a:lnTo>
                      <a:lnTo>
                        <a:pt x="13" y="132"/>
                      </a:lnTo>
                      <a:lnTo>
                        <a:pt x="18" y="130"/>
                      </a:lnTo>
                      <a:lnTo>
                        <a:pt x="25" y="127"/>
                      </a:lnTo>
                      <a:lnTo>
                        <a:pt x="29" y="124"/>
                      </a:lnTo>
                      <a:lnTo>
                        <a:pt x="45" y="113"/>
                      </a:lnTo>
                      <a:lnTo>
                        <a:pt x="71" y="90"/>
                      </a:lnTo>
                      <a:lnTo>
                        <a:pt x="94" y="66"/>
                      </a:lnTo>
                      <a:lnTo>
                        <a:pt x="112" y="46"/>
                      </a:lnTo>
                      <a:lnTo>
                        <a:pt x="127" y="28"/>
                      </a:lnTo>
                      <a:lnTo>
                        <a:pt x="137" y="14"/>
                      </a:lnTo>
                      <a:lnTo>
                        <a:pt x="140" y="6"/>
                      </a:lnTo>
                      <a:lnTo>
                        <a:pt x="138" y="3"/>
                      </a:lnTo>
                      <a:lnTo>
                        <a:pt x="131" y="0"/>
                      </a:lnTo>
                      <a:lnTo>
                        <a:pt x="124" y="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>
                  <a:solidFill>
                    <a:srgbClr val="60606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568" name="Freeform 16"/>
                <p:cNvSpPr>
                  <a:spLocks/>
                </p:cNvSpPr>
                <p:nvPr/>
              </p:nvSpPr>
              <p:spPr bwMode="auto">
                <a:xfrm>
                  <a:off x="4285" y="3688"/>
                  <a:ext cx="68" cy="154"/>
                </a:xfrm>
                <a:custGeom>
                  <a:avLst/>
                  <a:gdLst/>
                  <a:ahLst/>
                  <a:cxnLst>
                    <a:cxn ang="0">
                      <a:pos x="59" y="0"/>
                    </a:cxn>
                    <a:cxn ang="0">
                      <a:pos x="53" y="5"/>
                    </a:cxn>
                    <a:cxn ang="0">
                      <a:pos x="43" y="20"/>
                    </a:cxn>
                    <a:cxn ang="0">
                      <a:pos x="31" y="44"/>
                    </a:cxn>
                    <a:cxn ang="0">
                      <a:pos x="22" y="65"/>
                    </a:cxn>
                    <a:cxn ang="0">
                      <a:pos x="11" y="91"/>
                    </a:cxn>
                    <a:cxn ang="0">
                      <a:pos x="3" y="118"/>
                    </a:cxn>
                    <a:cxn ang="0">
                      <a:pos x="1" y="134"/>
                    </a:cxn>
                    <a:cxn ang="0">
                      <a:pos x="0" y="138"/>
                    </a:cxn>
                    <a:cxn ang="0">
                      <a:pos x="1" y="144"/>
                    </a:cxn>
                    <a:cxn ang="0">
                      <a:pos x="1" y="149"/>
                    </a:cxn>
                    <a:cxn ang="0">
                      <a:pos x="4" y="153"/>
                    </a:cxn>
                    <a:cxn ang="0">
                      <a:pos x="7" y="154"/>
                    </a:cxn>
                    <a:cxn ang="0">
                      <a:pos x="12" y="154"/>
                    </a:cxn>
                    <a:cxn ang="0">
                      <a:pos x="17" y="152"/>
                    </a:cxn>
                    <a:cxn ang="0">
                      <a:pos x="21" y="150"/>
                    </a:cxn>
                    <a:cxn ang="0">
                      <a:pos x="27" y="144"/>
                    </a:cxn>
                    <a:cxn ang="0">
                      <a:pos x="31" y="136"/>
                    </a:cxn>
                    <a:cxn ang="0">
                      <a:pos x="37" y="126"/>
                    </a:cxn>
                    <a:cxn ang="0">
                      <a:pos x="49" y="100"/>
                    </a:cxn>
                    <a:cxn ang="0">
                      <a:pos x="56" y="72"/>
                    </a:cxn>
                    <a:cxn ang="0">
                      <a:pos x="62" y="51"/>
                    </a:cxn>
                    <a:cxn ang="0">
                      <a:pos x="67" y="27"/>
                    </a:cxn>
                    <a:cxn ang="0">
                      <a:pos x="68" y="17"/>
                    </a:cxn>
                    <a:cxn ang="0">
                      <a:pos x="68" y="8"/>
                    </a:cxn>
                    <a:cxn ang="0">
                      <a:pos x="67" y="2"/>
                    </a:cxn>
                    <a:cxn ang="0">
                      <a:pos x="64" y="0"/>
                    </a:cxn>
                    <a:cxn ang="0">
                      <a:pos x="59" y="0"/>
                    </a:cxn>
                  </a:cxnLst>
                  <a:rect l="0" t="0" r="r" b="b"/>
                  <a:pathLst>
                    <a:path w="68" h="154">
                      <a:moveTo>
                        <a:pt x="59" y="0"/>
                      </a:moveTo>
                      <a:lnTo>
                        <a:pt x="53" y="5"/>
                      </a:lnTo>
                      <a:lnTo>
                        <a:pt x="43" y="20"/>
                      </a:lnTo>
                      <a:lnTo>
                        <a:pt x="31" y="44"/>
                      </a:lnTo>
                      <a:lnTo>
                        <a:pt x="22" y="65"/>
                      </a:lnTo>
                      <a:lnTo>
                        <a:pt x="11" y="91"/>
                      </a:lnTo>
                      <a:lnTo>
                        <a:pt x="3" y="118"/>
                      </a:lnTo>
                      <a:lnTo>
                        <a:pt x="1" y="134"/>
                      </a:lnTo>
                      <a:lnTo>
                        <a:pt x="0" y="138"/>
                      </a:lnTo>
                      <a:lnTo>
                        <a:pt x="1" y="144"/>
                      </a:lnTo>
                      <a:lnTo>
                        <a:pt x="1" y="149"/>
                      </a:lnTo>
                      <a:lnTo>
                        <a:pt x="4" y="153"/>
                      </a:lnTo>
                      <a:lnTo>
                        <a:pt x="7" y="154"/>
                      </a:lnTo>
                      <a:lnTo>
                        <a:pt x="12" y="154"/>
                      </a:lnTo>
                      <a:lnTo>
                        <a:pt x="17" y="152"/>
                      </a:lnTo>
                      <a:lnTo>
                        <a:pt x="21" y="150"/>
                      </a:lnTo>
                      <a:lnTo>
                        <a:pt x="27" y="144"/>
                      </a:lnTo>
                      <a:lnTo>
                        <a:pt x="31" y="136"/>
                      </a:lnTo>
                      <a:lnTo>
                        <a:pt x="37" y="126"/>
                      </a:lnTo>
                      <a:lnTo>
                        <a:pt x="49" y="100"/>
                      </a:lnTo>
                      <a:lnTo>
                        <a:pt x="56" y="72"/>
                      </a:lnTo>
                      <a:lnTo>
                        <a:pt x="62" y="51"/>
                      </a:lnTo>
                      <a:lnTo>
                        <a:pt x="67" y="27"/>
                      </a:lnTo>
                      <a:lnTo>
                        <a:pt x="68" y="17"/>
                      </a:lnTo>
                      <a:lnTo>
                        <a:pt x="68" y="8"/>
                      </a:lnTo>
                      <a:lnTo>
                        <a:pt x="67" y="2"/>
                      </a:lnTo>
                      <a:lnTo>
                        <a:pt x="64" y="0"/>
                      </a:lnTo>
                      <a:lnTo>
                        <a:pt x="59" y="0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569" name="Freeform 17"/>
                <p:cNvSpPr>
                  <a:spLocks/>
                </p:cNvSpPr>
                <p:nvPr/>
              </p:nvSpPr>
              <p:spPr bwMode="auto">
                <a:xfrm>
                  <a:off x="4284" y="3683"/>
                  <a:ext cx="69" cy="155"/>
                </a:xfrm>
                <a:custGeom>
                  <a:avLst/>
                  <a:gdLst/>
                  <a:ahLst/>
                  <a:cxnLst>
                    <a:cxn ang="0">
                      <a:pos x="60" y="0"/>
                    </a:cxn>
                    <a:cxn ang="0">
                      <a:pos x="53" y="5"/>
                    </a:cxn>
                    <a:cxn ang="0">
                      <a:pos x="43" y="20"/>
                    </a:cxn>
                    <a:cxn ang="0">
                      <a:pos x="31" y="45"/>
                    </a:cxn>
                    <a:cxn ang="0">
                      <a:pos x="22" y="65"/>
                    </a:cxn>
                    <a:cxn ang="0">
                      <a:pos x="11" y="91"/>
                    </a:cxn>
                    <a:cxn ang="0">
                      <a:pos x="3" y="117"/>
                    </a:cxn>
                    <a:cxn ang="0">
                      <a:pos x="1" y="133"/>
                    </a:cxn>
                    <a:cxn ang="0">
                      <a:pos x="0" y="139"/>
                    </a:cxn>
                    <a:cxn ang="0">
                      <a:pos x="1" y="144"/>
                    </a:cxn>
                    <a:cxn ang="0">
                      <a:pos x="1" y="149"/>
                    </a:cxn>
                    <a:cxn ang="0">
                      <a:pos x="4" y="153"/>
                    </a:cxn>
                    <a:cxn ang="0">
                      <a:pos x="7" y="155"/>
                    </a:cxn>
                    <a:cxn ang="0">
                      <a:pos x="11" y="154"/>
                    </a:cxn>
                    <a:cxn ang="0">
                      <a:pos x="17" y="152"/>
                    </a:cxn>
                    <a:cxn ang="0">
                      <a:pos x="20" y="150"/>
                    </a:cxn>
                    <a:cxn ang="0">
                      <a:pos x="26" y="143"/>
                    </a:cxn>
                    <a:cxn ang="0">
                      <a:pos x="30" y="137"/>
                    </a:cxn>
                    <a:cxn ang="0">
                      <a:pos x="37" y="126"/>
                    </a:cxn>
                    <a:cxn ang="0">
                      <a:pos x="48" y="100"/>
                    </a:cxn>
                    <a:cxn ang="0">
                      <a:pos x="56" y="73"/>
                    </a:cxn>
                    <a:cxn ang="0">
                      <a:pos x="63" y="52"/>
                    </a:cxn>
                    <a:cxn ang="0">
                      <a:pos x="66" y="27"/>
                    </a:cxn>
                    <a:cxn ang="0">
                      <a:pos x="67" y="16"/>
                    </a:cxn>
                    <a:cxn ang="0">
                      <a:pos x="69" y="8"/>
                    </a:cxn>
                    <a:cxn ang="0">
                      <a:pos x="66" y="2"/>
                    </a:cxn>
                    <a:cxn ang="0">
                      <a:pos x="63" y="0"/>
                    </a:cxn>
                    <a:cxn ang="0">
                      <a:pos x="60" y="0"/>
                    </a:cxn>
                  </a:cxnLst>
                  <a:rect l="0" t="0" r="r" b="b"/>
                  <a:pathLst>
                    <a:path w="69" h="155">
                      <a:moveTo>
                        <a:pt x="60" y="0"/>
                      </a:moveTo>
                      <a:lnTo>
                        <a:pt x="53" y="5"/>
                      </a:lnTo>
                      <a:lnTo>
                        <a:pt x="43" y="20"/>
                      </a:lnTo>
                      <a:lnTo>
                        <a:pt x="31" y="45"/>
                      </a:lnTo>
                      <a:lnTo>
                        <a:pt x="22" y="65"/>
                      </a:lnTo>
                      <a:lnTo>
                        <a:pt x="11" y="91"/>
                      </a:lnTo>
                      <a:lnTo>
                        <a:pt x="3" y="117"/>
                      </a:lnTo>
                      <a:lnTo>
                        <a:pt x="1" y="133"/>
                      </a:lnTo>
                      <a:lnTo>
                        <a:pt x="0" y="139"/>
                      </a:lnTo>
                      <a:lnTo>
                        <a:pt x="1" y="144"/>
                      </a:lnTo>
                      <a:lnTo>
                        <a:pt x="1" y="149"/>
                      </a:lnTo>
                      <a:lnTo>
                        <a:pt x="4" y="153"/>
                      </a:lnTo>
                      <a:lnTo>
                        <a:pt x="7" y="155"/>
                      </a:lnTo>
                      <a:lnTo>
                        <a:pt x="11" y="154"/>
                      </a:lnTo>
                      <a:lnTo>
                        <a:pt x="17" y="152"/>
                      </a:lnTo>
                      <a:lnTo>
                        <a:pt x="20" y="150"/>
                      </a:lnTo>
                      <a:lnTo>
                        <a:pt x="26" y="143"/>
                      </a:lnTo>
                      <a:lnTo>
                        <a:pt x="30" y="137"/>
                      </a:lnTo>
                      <a:lnTo>
                        <a:pt x="37" y="126"/>
                      </a:lnTo>
                      <a:lnTo>
                        <a:pt x="48" y="100"/>
                      </a:lnTo>
                      <a:lnTo>
                        <a:pt x="56" y="73"/>
                      </a:lnTo>
                      <a:lnTo>
                        <a:pt x="63" y="52"/>
                      </a:lnTo>
                      <a:lnTo>
                        <a:pt x="66" y="27"/>
                      </a:lnTo>
                      <a:lnTo>
                        <a:pt x="67" y="16"/>
                      </a:lnTo>
                      <a:lnTo>
                        <a:pt x="69" y="8"/>
                      </a:lnTo>
                      <a:lnTo>
                        <a:pt x="66" y="2"/>
                      </a:lnTo>
                      <a:lnTo>
                        <a:pt x="63" y="0"/>
                      </a:lnTo>
                      <a:lnTo>
                        <a:pt x="6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>
                  <a:solidFill>
                    <a:srgbClr val="60606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570" name="Freeform 18"/>
                <p:cNvSpPr>
                  <a:spLocks/>
                </p:cNvSpPr>
                <p:nvPr/>
              </p:nvSpPr>
              <p:spPr bwMode="auto">
                <a:xfrm>
                  <a:off x="4155" y="3682"/>
                  <a:ext cx="180" cy="121"/>
                </a:xfrm>
                <a:custGeom>
                  <a:avLst/>
                  <a:gdLst/>
                  <a:ahLst/>
                  <a:cxnLst>
                    <a:cxn ang="0">
                      <a:pos x="166" y="3"/>
                    </a:cxn>
                    <a:cxn ang="0">
                      <a:pos x="155" y="5"/>
                    </a:cxn>
                    <a:cxn ang="0">
                      <a:pos x="140" y="13"/>
                    </a:cxn>
                    <a:cxn ang="0">
                      <a:pos x="117" y="26"/>
                    </a:cxn>
                    <a:cxn ang="0">
                      <a:pos x="84" y="46"/>
                    </a:cxn>
                    <a:cxn ang="0">
                      <a:pos x="55" y="67"/>
                    </a:cxn>
                    <a:cxn ang="0">
                      <a:pos x="34" y="83"/>
                    </a:cxn>
                    <a:cxn ang="0">
                      <a:pos x="11" y="99"/>
                    </a:cxn>
                    <a:cxn ang="0">
                      <a:pos x="5" y="105"/>
                    </a:cxn>
                    <a:cxn ang="0">
                      <a:pos x="1" y="110"/>
                    </a:cxn>
                    <a:cxn ang="0">
                      <a:pos x="0" y="114"/>
                    </a:cxn>
                    <a:cxn ang="0">
                      <a:pos x="0" y="117"/>
                    </a:cxn>
                    <a:cxn ang="0">
                      <a:pos x="3" y="120"/>
                    </a:cxn>
                    <a:cxn ang="0">
                      <a:pos x="9" y="121"/>
                    </a:cxn>
                    <a:cxn ang="0">
                      <a:pos x="15" y="120"/>
                    </a:cxn>
                    <a:cxn ang="0">
                      <a:pos x="22" y="118"/>
                    </a:cxn>
                    <a:cxn ang="0">
                      <a:pos x="28" y="116"/>
                    </a:cxn>
                    <a:cxn ang="0">
                      <a:pos x="36" y="111"/>
                    </a:cxn>
                    <a:cxn ang="0">
                      <a:pos x="63" y="97"/>
                    </a:cxn>
                    <a:cxn ang="0">
                      <a:pos x="87" y="83"/>
                    </a:cxn>
                    <a:cxn ang="0">
                      <a:pos x="118" y="61"/>
                    </a:cxn>
                    <a:cxn ang="0">
                      <a:pos x="147" y="41"/>
                    </a:cxn>
                    <a:cxn ang="0">
                      <a:pos x="168" y="23"/>
                    </a:cxn>
                    <a:cxn ang="0">
                      <a:pos x="176" y="13"/>
                    </a:cxn>
                    <a:cxn ang="0">
                      <a:pos x="180" y="6"/>
                    </a:cxn>
                    <a:cxn ang="0">
                      <a:pos x="179" y="2"/>
                    </a:cxn>
                    <a:cxn ang="0">
                      <a:pos x="173" y="0"/>
                    </a:cxn>
                    <a:cxn ang="0">
                      <a:pos x="166" y="3"/>
                    </a:cxn>
                  </a:cxnLst>
                  <a:rect l="0" t="0" r="r" b="b"/>
                  <a:pathLst>
                    <a:path w="180" h="121">
                      <a:moveTo>
                        <a:pt x="166" y="3"/>
                      </a:moveTo>
                      <a:lnTo>
                        <a:pt x="155" y="5"/>
                      </a:lnTo>
                      <a:lnTo>
                        <a:pt x="140" y="13"/>
                      </a:lnTo>
                      <a:lnTo>
                        <a:pt x="117" y="26"/>
                      </a:lnTo>
                      <a:lnTo>
                        <a:pt x="84" y="46"/>
                      </a:lnTo>
                      <a:lnTo>
                        <a:pt x="55" y="67"/>
                      </a:lnTo>
                      <a:lnTo>
                        <a:pt x="34" y="83"/>
                      </a:lnTo>
                      <a:lnTo>
                        <a:pt x="11" y="99"/>
                      </a:lnTo>
                      <a:lnTo>
                        <a:pt x="5" y="105"/>
                      </a:lnTo>
                      <a:lnTo>
                        <a:pt x="1" y="110"/>
                      </a:lnTo>
                      <a:lnTo>
                        <a:pt x="0" y="114"/>
                      </a:lnTo>
                      <a:lnTo>
                        <a:pt x="0" y="117"/>
                      </a:lnTo>
                      <a:lnTo>
                        <a:pt x="3" y="120"/>
                      </a:lnTo>
                      <a:lnTo>
                        <a:pt x="9" y="121"/>
                      </a:lnTo>
                      <a:lnTo>
                        <a:pt x="15" y="120"/>
                      </a:lnTo>
                      <a:lnTo>
                        <a:pt x="22" y="118"/>
                      </a:lnTo>
                      <a:lnTo>
                        <a:pt x="28" y="116"/>
                      </a:lnTo>
                      <a:lnTo>
                        <a:pt x="36" y="111"/>
                      </a:lnTo>
                      <a:lnTo>
                        <a:pt x="63" y="97"/>
                      </a:lnTo>
                      <a:lnTo>
                        <a:pt x="87" y="83"/>
                      </a:lnTo>
                      <a:lnTo>
                        <a:pt x="118" y="61"/>
                      </a:lnTo>
                      <a:lnTo>
                        <a:pt x="147" y="41"/>
                      </a:lnTo>
                      <a:lnTo>
                        <a:pt x="168" y="23"/>
                      </a:lnTo>
                      <a:lnTo>
                        <a:pt x="176" y="13"/>
                      </a:lnTo>
                      <a:lnTo>
                        <a:pt x="180" y="6"/>
                      </a:lnTo>
                      <a:lnTo>
                        <a:pt x="179" y="2"/>
                      </a:lnTo>
                      <a:lnTo>
                        <a:pt x="173" y="0"/>
                      </a:lnTo>
                      <a:lnTo>
                        <a:pt x="166" y="3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571" name="Freeform 19"/>
                <p:cNvSpPr>
                  <a:spLocks/>
                </p:cNvSpPr>
                <p:nvPr/>
              </p:nvSpPr>
              <p:spPr bwMode="auto">
                <a:xfrm>
                  <a:off x="4155" y="3678"/>
                  <a:ext cx="180" cy="120"/>
                </a:xfrm>
                <a:custGeom>
                  <a:avLst/>
                  <a:gdLst/>
                  <a:ahLst/>
                  <a:cxnLst>
                    <a:cxn ang="0">
                      <a:pos x="166" y="2"/>
                    </a:cxn>
                    <a:cxn ang="0">
                      <a:pos x="155" y="4"/>
                    </a:cxn>
                    <a:cxn ang="0">
                      <a:pos x="140" y="11"/>
                    </a:cxn>
                    <a:cxn ang="0">
                      <a:pos x="117" y="25"/>
                    </a:cxn>
                    <a:cxn ang="0">
                      <a:pos x="84" y="45"/>
                    </a:cxn>
                    <a:cxn ang="0">
                      <a:pos x="55" y="67"/>
                    </a:cxn>
                    <a:cxn ang="0">
                      <a:pos x="34" y="82"/>
                    </a:cxn>
                    <a:cxn ang="0">
                      <a:pos x="11" y="98"/>
                    </a:cxn>
                    <a:cxn ang="0">
                      <a:pos x="5" y="104"/>
                    </a:cxn>
                    <a:cxn ang="0">
                      <a:pos x="1" y="109"/>
                    </a:cxn>
                    <a:cxn ang="0">
                      <a:pos x="0" y="113"/>
                    </a:cxn>
                    <a:cxn ang="0">
                      <a:pos x="0" y="116"/>
                    </a:cxn>
                    <a:cxn ang="0">
                      <a:pos x="3" y="120"/>
                    </a:cxn>
                    <a:cxn ang="0">
                      <a:pos x="9" y="120"/>
                    </a:cxn>
                    <a:cxn ang="0">
                      <a:pos x="15" y="119"/>
                    </a:cxn>
                    <a:cxn ang="0">
                      <a:pos x="22" y="117"/>
                    </a:cxn>
                    <a:cxn ang="0">
                      <a:pos x="28" y="115"/>
                    </a:cxn>
                    <a:cxn ang="0">
                      <a:pos x="36" y="111"/>
                    </a:cxn>
                    <a:cxn ang="0">
                      <a:pos x="63" y="96"/>
                    </a:cxn>
                    <a:cxn ang="0">
                      <a:pos x="87" y="82"/>
                    </a:cxn>
                    <a:cxn ang="0">
                      <a:pos x="118" y="61"/>
                    </a:cxn>
                    <a:cxn ang="0">
                      <a:pos x="147" y="40"/>
                    </a:cxn>
                    <a:cxn ang="0">
                      <a:pos x="168" y="22"/>
                    </a:cxn>
                    <a:cxn ang="0">
                      <a:pos x="176" y="12"/>
                    </a:cxn>
                    <a:cxn ang="0">
                      <a:pos x="180" y="6"/>
                    </a:cxn>
                    <a:cxn ang="0">
                      <a:pos x="179" y="1"/>
                    </a:cxn>
                    <a:cxn ang="0">
                      <a:pos x="173" y="0"/>
                    </a:cxn>
                    <a:cxn ang="0">
                      <a:pos x="166" y="2"/>
                    </a:cxn>
                  </a:cxnLst>
                  <a:rect l="0" t="0" r="r" b="b"/>
                  <a:pathLst>
                    <a:path w="180" h="120">
                      <a:moveTo>
                        <a:pt x="166" y="2"/>
                      </a:moveTo>
                      <a:lnTo>
                        <a:pt x="155" y="4"/>
                      </a:lnTo>
                      <a:lnTo>
                        <a:pt x="140" y="11"/>
                      </a:lnTo>
                      <a:lnTo>
                        <a:pt x="117" y="25"/>
                      </a:lnTo>
                      <a:lnTo>
                        <a:pt x="84" y="45"/>
                      </a:lnTo>
                      <a:lnTo>
                        <a:pt x="55" y="67"/>
                      </a:lnTo>
                      <a:lnTo>
                        <a:pt x="34" y="82"/>
                      </a:lnTo>
                      <a:lnTo>
                        <a:pt x="11" y="98"/>
                      </a:lnTo>
                      <a:lnTo>
                        <a:pt x="5" y="104"/>
                      </a:lnTo>
                      <a:lnTo>
                        <a:pt x="1" y="109"/>
                      </a:lnTo>
                      <a:lnTo>
                        <a:pt x="0" y="113"/>
                      </a:lnTo>
                      <a:lnTo>
                        <a:pt x="0" y="116"/>
                      </a:lnTo>
                      <a:lnTo>
                        <a:pt x="3" y="120"/>
                      </a:lnTo>
                      <a:lnTo>
                        <a:pt x="9" y="120"/>
                      </a:lnTo>
                      <a:lnTo>
                        <a:pt x="15" y="119"/>
                      </a:lnTo>
                      <a:lnTo>
                        <a:pt x="22" y="117"/>
                      </a:lnTo>
                      <a:lnTo>
                        <a:pt x="28" y="115"/>
                      </a:lnTo>
                      <a:lnTo>
                        <a:pt x="36" y="111"/>
                      </a:lnTo>
                      <a:lnTo>
                        <a:pt x="63" y="96"/>
                      </a:lnTo>
                      <a:lnTo>
                        <a:pt x="87" y="82"/>
                      </a:lnTo>
                      <a:lnTo>
                        <a:pt x="118" y="61"/>
                      </a:lnTo>
                      <a:lnTo>
                        <a:pt x="147" y="40"/>
                      </a:lnTo>
                      <a:lnTo>
                        <a:pt x="168" y="22"/>
                      </a:lnTo>
                      <a:lnTo>
                        <a:pt x="176" y="12"/>
                      </a:lnTo>
                      <a:lnTo>
                        <a:pt x="180" y="6"/>
                      </a:lnTo>
                      <a:lnTo>
                        <a:pt x="179" y="1"/>
                      </a:lnTo>
                      <a:lnTo>
                        <a:pt x="173" y="0"/>
                      </a:lnTo>
                      <a:lnTo>
                        <a:pt x="166" y="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>
                  <a:solidFill>
                    <a:srgbClr val="60606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572" name="Freeform 20"/>
                <p:cNvSpPr>
                  <a:spLocks/>
                </p:cNvSpPr>
                <p:nvPr/>
              </p:nvSpPr>
              <p:spPr bwMode="auto">
                <a:xfrm>
                  <a:off x="4098" y="3673"/>
                  <a:ext cx="232" cy="68"/>
                </a:xfrm>
                <a:custGeom>
                  <a:avLst/>
                  <a:gdLst/>
                  <a:ahLst/>
                  <a:cxnLst>
                    <a:cxn ang="0">
                      <a:pos x="230" y="5"/>
                    </a:cxn>
                    <a:cxn ang="0">
                      <a:pos x="227" y="2"/>
                    </a:cxn>
                    <a:cxn ang="0">
                      <a:pos x="223" y="0"/>
                    </a:cxn>
                    <a:cxn ang="0">
                      <a:pos x="218" y="0"/>
                    </a:cxn>
                    <a:cxn ang="0">
                      <a:pos x="210" y="0"/>
                    </a:cxn>
                    <a:cxn ang="0">
                      <a:pos x="191" y="4"/>
                    </a:cxn>
                    <a:cxn ang="0">
                      <a:pos x="159" y="11"/>
                    </a:cxn>
                    <a:cxn ang="0">
                      <a:pos x="126" y="19"/>
                    </a:cxn>
                    <a:cxn ang="0">
                      <a:pos x="98" y="26"/>
                    </a:cxn>
                    <a:cxn ang="0">
                      <a:pos x="67" y="35"/>
                    </a:cxn>
                    <a:cxn ang="0">
                      <a:pos x="40" y="43"/>
                    </a:cxn>
                    <a:cxn ang="0">
                      <a:pos x="23" y="49"/>
                    </a:cxn>
                    <a:cxn ang="0">
                      <a:pos x="13" y="53"/>
                    </a:cxn>
                    <a:cxn ang="0">
                      <a:pos x="8" y="55"/>
                    </a:cxn>
                    <a:cxn ang="0">
                      <a:pos x="4" y="58"/>
                    </a:cxn>
                    <a:cxn ang="0">
                      <a:pos x="1" y="60"/>
                    </a:cxn>
                    <a:cxn ang="0">
                      <a:pos x="0" y="63"/>
                    </a:cxn>
                    <a:cxn ang="0">
                      <a:pos x="1" y="66"/>
                    </a:cxn>
                    <a:cxn ang="0">
                      <a:pos x="4" y="68"/>
                    </a:cxn>
                    <a:cxn ang="0">
                      <a:pos x="7" y="68"/>
                    </a:cxn>
                    <a:cxn ang="0">
                      <a:pos x="12" y="68"/>
                    </a:cxn>
                    <a:cxn ang="0">
                      <a:pos x="17" y="68"/>
                    </a:cxn>
                    <a:cxn ang="0">
                      <a:pos x="27" y="66"/>
                    </a:cxn>
                    <a:cxn ang="0">
                      <a:pos x="37" y="65"/>
                    </a:cxn>
                    <a:cxn ang="0">
                      <a:pos x="54" y="62"/>
                    </a:cxn>
                    <a:cxn ang="0">
                      <a:pos x="79" y="57"/>
                    </a:cxn>
                    <a:cxn ang="0">
                      <a:pos x="109" y="49"/>
                    </a:cxn>
                    <a:cxn ang="0">
                      <a:pos x="141" y="41"/>
                    </a:cxn>
                    <a:cxn ang="0">
                      <a:pos x="169" y="33"/>
                    </a:cxn>
                    <a:cxn ang="0">
                      <a:pos x="187" y="28"/>
                    </a:cxn>
                    <a:cxn ang="0">
                      <a:pos x="203" y="22"/>
                    </a:cxn>
                    <a:cxn ang="0">
                      <a:pos x="221" y="15"/>
                    </a:cxn>
                    <a:cxn ang="0">
                      <a:pos x="229" y="12"/>
                    </a:cxn>
                    <a:cxn ang="0">
                      <a:pos x="230" y="10"/>
                    </a:cxn>
                    <a:cxn ang="0">
                      <a:pos x="232" y="7"/>
                    </a:cxn>
                    <a:cxn ang="0">
                      <a:pos x="230" y="5"/>
                    </a:cxn>
                  </a:cxnLst>
                  <a:rect l="0" t="0" r="r" b="b"/>
                  <a:pathLst>
                    <a:path w="232" h="68">
                      <a:moveTo>
                        <a:pt x="230" y="5"/>
                      </a:moveTo>
                      <a:lnTo>
                        <a:pt x="227" y="2"/>
                      </a:lnTo>
                      <a:lnTo>
                        <a:pt x="223" y="0"/>
                      </a:lnTo>
                      <a:lnTo>
                        <a:pt x="218" y="0"/>
                      </a:lnTo>
                      <a:lnTo>
                        <a:pt x="210" y="0"/>
                      </a:lnTo>
                      <a:lnTo>
                        <a:pt x="191" y="4"/>
                      </a:lnTo>
                      <a:lnTo>
                        <a:pt x="159" y="11"/>
                      </a:lnTo>
                      <a:lnTo>
                        <a:pt x="126" y="19"/>
                      </a:lnTo>
                      <a:lnTo>
                        <a:pt x="98" y="26"/>
                      </a:lnTo>
                      <a:lnTo>
                        <a:pt x="67" y="35"/>
                      </a:lnTo>
                      <a:lnTo>
                        <a:pt x="40" y="43"/>
                      </a:lnTo>
                      <a:lnTo>
                        <a:pt x="23" y="49"/>
                      </a:lnTo>
                      <a:lnTo>
                        <a:pt x="13" y="53"/>
                      </a:lnTo>
                      <a:lnTo>
                        <a:pt x="8" y="55"/>
                      </a:lnTo>
                      <a:lnTo>
                        <a:pt x="4" y="58"/>
                      </a:lnTo>
                      <a:lnTo>
                        <a:pt x="1" y="60"/>
                      </a:lnTo>
                      <a:lnTo>
                        <a:pt x="0" y="63"/>
                      </a:lnTo>
                      <a:lnTo>
                        <a:pt x="1" y="66"/>
                      </a:lnTo>
                      <a:lnTo>
                        <a:pt x="4" y="68"/>
                      </a:lnTo>
                      <a:lnTo>
                        <a:pt x="7" y="68"/>
                      </a:lnTo>
                      <a:lnTo>
                        <a:pt x="12" y="68"/>
                      </a:lnTo>
                      <a:lnTo>
                        <a:pt x="17" y="68"/>
                      </a:lnTo>
                      <a:lnTo>
                        <a:pt x="27" y="66"/>
                      </a:lnTo>
                      <a:lnTo>
                        <a:pt x="37" y="65"/>
                      </a:lnTo>
                      <a:lnTo>
                        <a:pt x="54" y="62"/>
                      </a:lnTo>
                      <a:lnTo>
                        <a:pt x="79" y="57"/>
                      </a:lnTo>
                      <a:lnTo>
                        <a:pt x="109" y="49"/>
                      </a:lnTo>
                      <a:lnTo>
                        <a:pt x="141" y="41"/>
                      </a:lnTo>
                      <a:lnTo>
                        <a:pt x="169" y="33"/>
                      </a:lnTo>
                      <a:lnTo>
                        <a:pt x="187" y="28"/>
                      </a:lnTo>
                      <a:lnTo>
                        <a:pt x="203" y="22"/>
                      </a:lnTo>
                      <a:lnTo>
                        <a:pt x="221" y="15"/>
                      </a:lnTo>
                      <a:lnTo>
                        <a:pt x="229" y="12"/>
                      </a:lnTo>
                      <a:lnTo>
                        <a:pt x="230" y="10"/>
                      </a:lnTo>
                      <a:lnTo>
                        <a:pt x="232" y="7"/>
                      </a:lnTo>
                      <a:lnTo>
                        <a:pt x="230" y="5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573" name="Freeform 21"/>
                <p:cNvSpPr>
                  <a:spLocks/>
                </p:cNvSpPr>
                <p:nvPr/>
              </p:nvSpPr>
              <p:spPr bwMode="auto">
                <a:xfrm>
                  <a:off x="4098" y="3668"/>
                  <a:ext cx="232" cy="69"/>
                </a:xfrm>
                <a:custGeom>
                  <a:avLst/>
                  <a:gdLst/>
                  <a:ahLst/>
                  <a:cxnLst>
                    <a:cxn ang="0">
                      <a:pos x="230" y="5"/>
                    </a:cxn>
                    <a:cxn ang="0">
                      <a:pos x="227" y="3"/>
                    </a:cxn>
                    <a:cxn ang="0">
                      <a:pos x="223" y="1"/>
                    </a:cxn>
                    <a:cxn ang="0">
                      <a:pos x="218" y="0"/>
                    </a:cxn>
                    <a:cxn ang="0">
                      <a:pos x="210" y="1"/>
                    </a:cxn>
                    <a:cxn ang="0">
                      <a:pos x="191" y="4"/>
                    </a:cxn>
                    <a:cxn ang="0">
                      <a:pos x="159" y="11"/>
                    </a:cxn>
                    <a:cxn ang="0">
                      <a:pos x="126" y="19"/>
                    </a:cxn>
                    <a:cxn ang="0">
                      <a:pos x="98" y="27"/>
                    </a:cxn>
                    <a:cxn ang="0">
                      <a:pos x="67" y="35"/>
                    </a:cxn>
                    <a:cxn ang="0">
                      <a:pos x="40" y="44"/>
                    </a:cxn>
                    <a:cxn ang="0">
                      <a:pos x="23" y="50"/>
                    </a:cxn>
                    <a:cxn ang="0">
                      <a:pos x="13" y="53"/>
                    </a:cxn>
                    <a:cxn ang="0">
                      <a:pos x="8" y="55"/>
                    </a:cxn>
                    <a:cxn ang="0">
                      <a:pos x="4" y="58"/>
                    </a:cxn>
                    <a:cxn ang="0">
                      <a:pos x="1" y="61"/>
                    </a:cxn>
                    <a:cxn ang="0">
                      <a:pos x="0" y="63"/>
                    </a:cxn>
                    <a:cxn ang="0">
                      <a:pos x="1" y="66"/>
                    </a:cxn>
                    <a:cxn ang="0">
                      <a:pos x="4" y="68"/>
                    </a:cxn>
                    <a:cxn ang="0">
                      <a:pos x="7" y="69"/>
                    </a:cxn>
                    <a:cxn ang="0">
                      <a:pos x="12" y="69"/>
                    </a:cxn>
                    <a:cxn ang="0">
                      <a:pos x="17" y="68"/>
                    </a:cxn>
                    <a:cxn ang="0">
                      <a:pos x="27" y="67"/>
                    </a:cxn>
                    <a:cxn ang="0">
                      <a:pos x="37" y="65"/>
                    </a:cxn>
                    <a:cxn ang="0">
                      <a:pos x="54" y="62"/>
                    </a:cxn>
                    <a:cxn ang="0">
                      <a:pos x="79" y="57"/>
                    </a:cxn>
                    <a:cxn ang="0">
                      <a:pos x="109" y="50"/>
                    </a:cxn>
                    <a:cxn ang="0">
                      <a:pos x="141" y="42"/>
                    </a:cxn>
                    <a:cxn ang="0">
                      <a:pos x="169" y="34"/>
                    </a:cxn>
                    <a:cxn ang="0">
                      <a:pos x="187" y="28"/>
                    </a:cxn>
                    <a:cxn ang="0">
                      <a:pos x="203" y="22"/>
                    </a:cxn>
                    <a:cxn ang="0">
                      <a:pos x="221" y="15"/>
                    </a:cxn>
                    <a:cxn ang="0">
                      <a:pos x="229" y="12"/>
                    </a:cxn>
                    <a:cxn ang="0">
                      <a:pos x="230" y="10"/>
                    </a:cxn>
                    <a:cxn ang="0">
                      <a:pos x="232" y="8"/>
                    </a:cxn>
                    <a:cxn ang="0">
                      <a:pos x="230" y="5"/>
                    </a:cxn>
                  </a:cxnLst>
                  <a:rect l="0" t="0" r="r" b="b"/>
                  <a:pathLst>
                    <a:path w="232" h="69">
                      <a:moveTo>
                        <a:pt x="230" y="5"/>
                      </a:moveTo>
                      <a:lnTo>
                        <a:pt x="227" y="3"/>
                      </a:lnTo>
                      <a:lnTo>
                        <a:pt x="223" y="1"/>
                      </a:lnTo>
                      <a:lnTo>
                        <a:pt x="218" y="0"/>
                      </a:lnTo>
                      <a:lnTo>
                        <a:pt x="210" y="1"/>
                      </a:lnTo>
                      <a:lnTo>
                        <a:pt x="191" y="4"/>
                      </a:lnTo>
                      <a:lnTo>
                        <a:pt x="159" y="11"/>
                      </a:lnTo>
                      <a:lnTo>
                        <a:pt x="126" y="19"/>
                      </a:lnTo>
                      <a:lnTo>
                        <a:pt x="98" y="27"/>
                      </a:lnTo>
                      <a:lnTo>
                        <a:pt x="67" y="35"/>
                      </a:lnTo>
                      <a:lnTo>
                        <a:pt x="40" y="44"/>
                      </a:lnTo>
                      <a:lnTo>
                        <a:pt x="23" y="50"/>
                      </a:lnTo>
                      <a:lnTo>
                        <a:pt x="13" y="53"/>
                      </a:lnTo>
                      <a:lnTo>
                        <a:pt x="8" y="55"/>
                      </a:lnTo>
                      <a:lnTo>
                        <a:pt x="4" y="58"/>
                      </a:lnTo>
                      <a:lnTo>
                        <a:pt x="1" y="61"/>
                      </a:lnTo>
                      <a:lnTo>
                        <a:pt x="0" y="63"/>
                      </a:lnTo>
                      <a:lnTo>
                        <a:pt x="1" y="66"/>
                      </a:lnTo>
                      <a:lnTo>
                        <a:pt x="4" y="68"/>
                      </a:lnTo>
                      <a:lnTo>
                        <a:pt x="7" y="69"/>
                      </a:lnTo>
                      <a:lnTo>
                        <a:pt x="12" y="69"/>
                      </a:lnTo>
                      <a:lnTo>
                        <a:pt x="17" y="68"/>
                      </a:lnTo>
                      <a:lnTo>
                        <a:pt x="27" y="67"/>
                      </a:lnTo>
                      <a:lnTo>
                        <a:pt x="37" y="65"/>
                      </a:lnTo>
                      <a:lnTo>
                        <a:pt x="54" y="62"/>
                      </a:lnTo>
                      <a:lnTo>
                        <a:pt x="79" y="57"/>
                      </a:lnTo>
                      <a:lnTo>
                        <a:pt x="109" y="50"/>
                      </a:lnTo>
                      <a:lnTo>
                        <a:pt x="141" y="42"/>
                      </a:lnTo>
                      <a:lnTo>
                        <a:pt x="169" y="34"/>
                      </a:lnTo>
                      <a:lnTo>
                        <a:pt x="187" y="28"/>
                      </a:lnTo>
                      <a:lnTo>
                        <a:pt x="203" y="22"/>
                      </a:lnTo>
                      <a:lnTo>
                        <a:pt x="221" y="15"/>
                      </a:lnTo>
                      <a:lnTo>
                        <a:pt x="229" y="12"/>
                      </a:lnTo>
                      <a:lnTo>
                        <a:pt x="230" y="10"/>
                      </a:lnTo>
                      <a:lnTo>
                        <a:pt x="232" y="8"/>
                      </a:lnTo>
                      <a:lnTo>
                        <a:pt x="230" y="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>
                  <a:solidFill>
                    <a:srgbClr val="60606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574" name="Freeform 22"/>
                <p:cNvSpPr>
                  <a:spLocks/>
                </p:cNvSpPr>
                <p:nvPr/>
              </p:nvSpPr>
              <p:spPr bwMode="auto">
                <a:xfrm>
                  <a:off x="4241" y="3683"/>
                  <a:ext cx="103" cy="153"/>
                </a:xfrm>
                <a:custGeom>
                  <a:avLst/>
                  <a:gdLst/>
                  <a:ahLst/>
                  <a:cxnLst>
                    <a:cxn ang="0">
                      <a:pos x="90" y="0"/>
                    </a:cxn>
                    <a:cxn ang="0">
                      <a:pos x="80" y="5"/>
                    </a:cxn>
                    <a:cxn ang="0">
                      <a:pos x="67" y="20"/>
                    </a:cxn>
                    <a:cxn ang="0">
                      <a:pos x="53" y="39"/>
                    </a:cxn>
                    <a:cxn ang="0">
                      <a:pos x="37" y="65"/>
                    </a:cxn>
                    <a:cxn ang="0">
                      <a:pos x="22" y="90"/>
                    </a:cxn>
                    <a:cxn ang="0">
                      <a:pos x="9" y="117"/>
                    </a:cxn>
                    <a:cxn ang="0">
                      <a:pos x="3" y="133"/>
                    </a:cxn>
                    <a:cxn ang="0">
                      <a:pos x="1" y="138"/>
                    </a:cxn>
                    <a:cxn ang="0">
                      <a:pos x="0" y="143"/>
                    </a:cxn>
                    <a:cxn ang="0">
                      <a:pos x="2" y="149"/>
                    </a:cxn>
                    <a:cxn ang="0">
                      <a:pos x="6" y="152"/>
                    </a:cxn>
                    <a:cxn ang="0">
                      <a:pos x="10" y="153"/>
                    </a:cxn>
                    <a:cxn ang="0">
                      <a:pos x="16" y="152"/>
                    </a:cxn>
                    <a:cxn ang="0">
                      <a:pos x="19" y="151"/>
                    </a:cxn>
                    <a:cxn ang="0">
                      <a:pos x="22" y="149"/>
                    </a:cxn>
                    <a:cxn ang="0">
                      <a:pos x="28" y="144"/>
                    </a:cxn>
                    <a:cxn ang="0">
                      <a:pos x="38" y="129"/>
                    </a:cxn>
                    <a:cxn ang="0">
                      <a:pos x="56" y="103"/>
                    </a:cxn>
                    <a:cxn ang="0">
                      <a:pos x="71" y="79"/>
                    </a:cxn>
                    <a:cxn ang="0">
                      <a:pos x="84" y="52"/>
                    </a:cxn>
                    <a:cxn ang="0">
                      <a:pos x="95" y="32"/>
                    </a:cxn>
                    <a:cxn ang="0">
                      <a:pos x="101" y="17"/>
                    </a:cxn>
                    <a:cxn ang="0">
                      <a:pos x="103" y="8"/>
                    </a:cxn>
                    <a:cxn ang="0">
                      <a:pos x="100" y="3"/>
                    </a:cxn>
                    <a:cxn ang="0">
                      <a:pos x="96" y="0"/>
                    </a:cxn>
                    <a:cxn ang="0">
                      <a:pos x="90" y="0"/>
                    </a:cxn>
                  </a:cxnLst>
                  <a:rect l="0" t="0" r="r" b="b"/>
                  <a:pathLst>
                    <a:path w="103" h="153">
                      <a:moveTo>
                        <a:pt x="90" y="0"/>
                      </a:moveTo>
                      <a:lnTo>
                        <a:pt x="80" y="5"/>
                      </a:lnTo>
                      <a:lnTo>
                        <a:pt x="67" y="20"/>
                      </a:lnTo>
                      <a:lnTo>
                        <a:pt x="53" y="39"/>
                      </a:lnTo>
                      <a:lnTo>
                        <a:pt x="37" y="65"/>
                      </a:lnTo>
                      <a:lnTo>
                        <a:pt x="22" y="90"/>
                      </a:lnTo>
                      <a:lnTo>
                        <a:pt x="9" y="117"/>
                      </a:lnTo>
                      <a:lnTo>
                        <a:pt x="3" y="133"/>
                      </a:lnTo>
                      <a:lnTo>
                        <a:pt x="1" y="138"/>
                      </a:lnTo>
                      <a:lnTo>
                        <a:pt x="0" y="143"/>
                      </a:lnTo>
                      <a:lnTo>
                        <a:pt x="2" y="149"/>
                      </a:lnTo>
                      <a:lnTo>
                        <a:pt x="6" y="152"/>
                      </a:lnTo>
                      <a:lnTo>
                        <a:pt x="10" y="153"/>
                      </a:lnTo>
                      <a:lnTo>
                        <a:pt x="16" y="152"/>
                      </a:lnTo>
                      <a:lnTo>
                        <a:pt x="19" y="151"/>
                      </a:lnTo>
                      <a:lnTo>
                        <a:pt x="22" y="149"/>
                      </a:lnTo>
                      <a:lnTo>
                        <a:pt x="28" y="144"/>
                      </a:lnTo>
                      <a:lnTo>
                        <a:pt x="38" y="129"/>
                      </a:lnTo>
                      <a:lnTo>
                        <a:pt x="56" y="103"/>
                      </a:lnTo>
                      <a:lnTo>
                        <a:pt x="71" y="79"/>
                      </a:lnTo>
                      <a:lnTo>
                        <a:pt x="84" y="52"/>
                      </a:lnTo>
                      <a:lnTo>
                        <a:pt x="95" y="32"/>
                      </a:lnTo>
                      <a:lnTo>
                        <a:pt x="101" y="17"/>
                      </a:lnTo>
                      <a:lnTo>
                        <a:pt x="103" y="8"/>
                      </a:lnTo>
                      <a:lnTo>
                        <a:pt x="100" y="3"/>
                      </a:lnTo>
                      <a:lnTo>
                        <a:pt x="96" y="0"/>
                      </a:lnTo>
                      <a:lnTo>
                        <a:pt x="90" y="0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575" name="Freeform 23"/>
                <p:cNvSpPr>
                  <a:spLocks/>
                </p:cNvSpPr>
                <p:nvPr/>
              </p:nvSpPr>
              <p:spPr bwMode="auto">
                <a:xfrm>
                  <a:off x="4240" y="3678"/>
                  <a:ext cx="102" cy="154"/>
                </a:xfrm>
                <a:custGeom>
                  <a:avLst/>
                  <a:gdLst/>
                  <a:ahLst/>
                  <a:cxnLst>
                    <a:cxn ang="0">
                      <a:pos x="89" y="0"/>
                    </a:cxn>
                    <a:cxn ang="0">
                      <a:pos x="79" y="6"/>
                    </a:cxn>
                    <a:cxn ang="0">
                      <a:pos x="67" y="20"/>
                    </a:cxn>
                    <a:cxn ang="0">
                      <a:pos x="53" y="39"/>
                    </a:cxn>
                    <a:cxn ang="0">
                      <a:pos x="36" y="65"/>
                    </a:cxn>
                    <a:cxn ang="0">
                      <a:pos x="21" y="90"/>
                    </a:cxn>
                    <a:cxn ang="0">
                      <a:pos x="8" y="117"/>
                    </a:cxn>
                    <a:cxn ang="0">
                      <a:pos x="2" y="132"/>
                    </a:cxn>
                    <a:cxn ang="0">
                      <a:pos x="1" y="138"/>
                    </a:cxn>
                    <a:cxn ang="0">
                      <a:pos x="0" y="143"/>
                    </a:cxn>
                    <a:cxn ang="0">
                      <a:pos x="2" y="149"/>
                    </a:cxn>
                    <a:cxn ang="0">
                      <a:pos x="5" y="152"/>
                    </a:cxn>
                    <a:cxn ang="0">
                      <a:pos x="9" y="154"/>
                    </a:cxn>
                    <a:cxn ang="0">
                      <a:pos x="15" y="153"/>
                    </a:cxn>
                    <a:cxn ang="0">
                      <a:pos x="20" y="151"/>
                    </a:cxn>
                    <a:cxn ang="0">
                      <a:pos x="23" y="149"/>
                    </a:cxn>
                    <a:cxn ang="0">
                      <a:pos x="27" y="144"/>
                    </a:cxn>
                    <a:cxn ang="0">
                      <a:pos x="37" y="129"/>
                    </a:cxn>
                    <a:cxn ang="0">
                      <a:pos x="55" y="103"/>
                    </a:cxn>
                    <a:cxn ang="0">
                      <a:pos x="70" y="79"/>
                    </a:cxn>
                    <a:cxn ang="0">
                      <a:pos x="85" y="53"/>
                    </a:cxn>
                    <a:cxn ang="0">
                      <a:pos x="95" y="32"/>
                    </a:cxn>
                    <a:cxn ang="0">
                      <a:pos x="101" y="17"/>
                    </a:cxn>
                    <a:cxn ang="0">
                      <a:pos x="102" y="9"/>
                    </a:cxn>
                    <a:cxn ang="0">
                      <a:pos x="100" y="3"/>
                    </a:cxn>
                    <a:cxn ang="0">
                      <a:pos x="95" y="0"/>
                    </a:cxn>
                    <a:cxn ang="0">
                      <a:pos x="89" y="0"/>
                    </a:cxn>
                  </a:cxnLst>
                  <a:rect l="0" t="0" r="r" b="b"/>
                  <a:pathLst>
                    <a:path w="102" h="154">
                      <a:moveTo>
                        <a:pt x="89" y="0"/>
                      </a:moveTo>
                      <a:lnTo>
                        <a:pt x="79" y="6"/>
                      </a:lnTo>
                      <a:lnTo>
                        <a:pt x="67" y="20"/>
                      </a:lnTo>
                      <a:lnTo>
                        <a:pt x="53" y="39"/>
                      </a:lnTo>
                      <a:lnTo>
                        <a:pt x="36" y="65"/>
                      </a:lnTo>
                      <a:lnTo>
                        <a:pt x="21" y="90"/>
                      </a:lnTo>
                      <a:lnTo>
                        <a:pt x="8" y="117"/>
                      </a:lnTo>
                      <a:lnTo>
                        <a:pt x="2" y="132"/>
                      </a:lnTo>
                      <a:lnTo>
                        <a:pt x="1" y="138"/>
                      </a:lnTo>
                      <a:lnTo>
                        <a:pt x="0" y="143"/>
                      </a:lnTo>
                      <a:lnTo>
                        <a:pt x="2" y="149"/>
                      </a:lnTo>
                      <a:lnTo>
                        <a:pt x="5" y="152"/>
                      </a:lnTo>
                      <a:lnTo>
                        <a:pt x="9" y="154"/>
                      </a:lnTo>
                      <a:lnTo>
                        <a:pt x="15" y="153"/>
                      </a:lnTo>
                      <a:lnTo>
                        <a:pt x="20" y="151"/>
                      </a:lnTo>
                      <a:lnTo>
                        <a:pt x="23" y="149"/>
                      </a:lnTo>
                      <a:lnTo>
                        <a:pt x="27" y="144"/>
                      </a:lnTo>
                      <a:lnTo>
                        <a:pt x="37" y="129"/>
                      </a:lnTo>
                      <a:lnTo>
                        <a:pt x="55" y="103"/>
                      </a:lnTo>
                      <a:lnTo>
                        <a:pt x="70" y="79"/>
                      </a:lnTo>
                      <a:lnTo>
                        <a:pt x="85" y="53"/>
                      </a:lnTo>
                      <a:lnTo>
                        <a:pt x="95" y="32"/>
                      </a:lnTo>
                      <a:lnTo>
                        <a:pt x="101" y="17"/>
                      </a:lnTo>
                      <a:lnTo>
                        <a:pt x="102" y="9"/>
                      </a:lnTo>
                      <a:lnTo>
                        <a:pt x="100" y="3"/>
                      </a:lnTo>
                      <a:lnTo>
                        <a:pt x="95" y="0"/>
                      </a:lnTo>
                      <a:lnTo>
                        <a:pt x="89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>
                  <a:solidFill>
                    <a:srgbClr val="60606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576" name="Freeform 24"/>
                <p:cNvSpPr>
                  <a:spLocks/>
                </p:cNvSpPr>
                <p:nvPr/>
              </p:nvSpPr>
              <p:spPr bwMode="auto">
                <a:xfrm>
                  <a:off x="4236" y="3675"/>
                  <a:ext cx="85" cy="25"/>
                </a:xfrm>
                <a:custGeom>
                  <a:avLst/>
                  <a:gdLst/>
                  <a:ahLst/>
                  <a:cxnLst>
                    <a:cxn ang="0">
                      <a:pos x="84" y="2"/>
                    </a:cxn>
                    <a:cxn ang="0">
                      <a:pos x="83" y="1"/>
                    </a:cxn>
                    <a:cxn ang="0">
                      <a:pos x="81" y="1"/>
                    </a:cxn>
                    <a:cxn ang="0">
                      <a:pos x="80" y="0"/>
                    </a:cxn>
                    <a:cxn ang="0">
                      <a:pos x="77" y="1"/>
                    </a:cxn>
                    <a:cxn ang="0">
                      <a:pos x="70" y="2"/>
                    </a:cxn>
                    <a:cxn ang="0">
                      <a:pos x="58" y="5"/>
                    </a:cxn>
                    <a:cxn ang="0">
                      <a:pos x="46" y="7"/>
                    </a:cxn>
                    <a:cxn ang="0">
                      <a:pos x="36" y="10"/>
                    </a:cxn>
                    <a:cxn ang="0">
                      <a:pos x="24" y="13"/>
                    </a:cxn>
                    <a:cxn ang="0">
                      <a:pos x="14" y="16"/>
                    </a:cxn>
                    <a:cxn ang="0">
                      <a:pos x="8" y="18"/>
                    </a:cxn>
                    <a:cxn ang="0">
                      <a:pos x="4" y="20"/>
                    </a:cxn>
                    <a:cxn ang="0">
                      <a:pos x="3" y="21"/>
                    </a:cxn>
                    <a:cxn ang="0">
                      <a:pos x="1" y="21"/>
                    </a:cxn>
                    <a:cxn ang="0">
                      <a:pos x="0" y="22"/>
                    </a:cxn>
                    <a:cxn ang="0">
                      <a:pos x="0" y="23"/>
                    </a:cxn>
                    <a:cxn ang="0">
                      <a:pos x="0" y="24"/>
                    </a:cxn>
                    <a:cxn ang="0">
                      <a:pos x="1" y="25"/>
                    </a:cxn>
                    <a:cxn ang="0">
                      <a:pos x="2" y="25"/>
                    </a:cxn>
                    <a:cxn ang="0">
                      <a:pos x="4" y="25"/>
                    </a:cxn>
                    <a:cxn ang="0">
                      <a:pos x="6" y="25"/>
                    </a:cxn>
                    <a:cxn ang="0">
                      <a:pos x="9" y="24"/>
                    </a:cxn>
                    <a:cxn ang="0">
                      <a:pos x="13" y="24"/>
                    </a:cxn>
                    <a:cxn ang="0">
                      <a:pos x="20" y="23"/>
                    </a:cxn>
                    <a:cxn ang="0">
                      <a:pos x="29" y="21"/>
                    </a:cxn>
                    <a:cxn ang="0">
                      <a:pos x="40" y="18"/>
                    </a:cxn>
                    <a:cxn ang="0">
                      <a:pos x="51" y="15"/>
                    </a:cxn>
                    <a:cxn ang="0">
                      <a:pos x="61" y="13"/>
                    </a:cxn>
                    <a:cxn ang="0">
                      <a:pos x="68" y="11"/>
                    </a:cxn>
                    <a:cxn ang="0">
                      <a:pos x="74" y="8"/>
                    </a:cxn>
                    <a:cxn ang="0">
                      <a:pos x="81" y="6"/>
                    </a:cxn>
                    <a:cxn ang="0">
                      <a:pos x="83" y="5"/>
                    </a:cxn>
                    <a:cxn ang="0">
                      <a:pos x="84" y="4"/>
                    </a:cxn>
                    <a:cxn ang="0">
                      <a:pos x="85" y="3"/>
                    </a:cxn>
                    <a:cxn ang="0">
                      <a:pos x="84" y="2"/>
                    </a:cxn>
                  </a:cxnLst>
                  <a:rect l="0" t="0" r="r" b="b"/>
                  <a:pathLst>
                    <a:path w="85" h="25">
                      <a:moveTo>
                        <a:pt x="84" y="2"/>
                      </a:moveTo>
                      <a:lnTo>
                        <a:pt x="83" y="1"/>
                      </a:lnTo>
                      <a:lnTo>
                        <a:pt x="81" y="1"/>
                      </a:lnTo>
                      <a:lnTo>
                        <a:pt x="80" y="0"/>
                      </a:lnTo>
                      <a:lnTo>
                        <a:pt x="77" y="1"/>
                      </a:lnTo>
                      <a:lnTo>
                        <a:pt x="70" y="2"/>
                      </a:lnTo>
                      <a:lnTo>
                        <a:pt x="58" y="5"/>
                      </a:lnTo>
                      <a:lnTo>
                        <a:pt x="46" y="7"/>
                      </a:lnTo>
                      <a:lnTo>
                        <a:pt x="36" y="10"/>
                      </a:lnTo>
                      <a:lnTo>
                        <a:pt x="24" y="13"/>
                      </a:lnTo>
                      <a:lnTo>
                        <a:pt x="14" y="16"/>
                      </a:lnTo>
                      <a:lnTo>
                        <a:pt x="8" y="18"/>
                      </a:lnTo>
                      <a:lnTo>
                        <a:pt x="4" y="20"/>
                      </a:lnTo>
                      <a:lnTo>
                        <a:pt x="3" y="21"/>
                      </a:lnTo>
                      <a:lnTo>
                        <a:pt x="1" y="21"/>
                      </a:lnTo>
                      <a:lnTo>
                        <a:pt x="0" y="22"/>
                      </a:lnTo>
                      <a:lnTo>
                        <a:pt x="0" y="23"/>
                      </a:lnTo>
                      <a:lnTo>
                        <a:pt x="0" y="24"/>
                      </a:lnTo>
                      <a:lnTo>
                        <a:pt x="1" y="25"/>
                      </a:lnTo>
                      <a:lnTo>
                        <a:pt x="2" y="25"/>
                      </a:lnTo>
                      <a:lnTo>
                        <a:pt x="4" y="25"/>
                      </a:lnTo>
                      <a:lnTo>
                        <a:pt x="6" y="25"/>
                      </a:lnTo>
                      <a:lnTo>
                        <a:pt x="9" y="24"/>
                      </a:lnTo>
                      <a:lnTo>
                        <a:pt x="13" y="24"/>
                      </a:lnTo>
                      <a:lnTo>
                        <a:pt x="20" y="23"/>
                      </a:lnTo>
                      <a:lnTo>
                        <a:pt x="29" y="21"/>
                      </a:lnTo>
                      <a:lnTo>
                        <a:pt x="40" y="18"/>
                      </a:lnTo>
                      <a:lnTo>
                        <a:pt x="51" y="15"/>
                      </a:lnTo>
                      <a:lnTo>
                        <a:pt x="61" y="13"/>
                      </a:lnTo>
                      <a:lnTo>
                        <a:pt x="68" y="11"/>
                      </a:lnTo>
                      <a:lnTo>
                        <a:pt x="74" y="8"/>
                      </a:lnTo>
                      <a:lnTo>
                        <a:pt x="81" y="6"/>
                      </a:lnTo>
                      <a:lnTo>
                        <a:pt x="83" y="5"/>
                      </a:lnTo>
                      <a:lnTo>
                        <a:pt x="84" y="4"/>
                      </a:lnTo>
                      <a:lnTo>
                        <a:pt x="85" y="3"/>
                      </a:lnTo>
                      <a:lnTo>
                        <a:pt x="84" y="2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577" name="Freeform 25"/>
                <p:cNvSpPr>
                  <a:spLocks/>
                </p:cNvSpPr>
                <p:nvPr/>
              </p:nvSpPr>
              <p:spPr bwMode="auto">
                <a:xfrm>
                  <a:off x="4234" y="3673"/>
                  <a:ext cx="85" cy="25"/>
                </a:xfrm>
                <a:custGeom>
                  <a:avLst/>
                  <a:gdLst/>
                  <a:ahLst/>
                  <a:cxnLst>
                    <a:cxn ang="0">
                      <a:pos x="85" y="2"/>
                    </a:cxn>
                    <a:cxn ang="0">
                      <a:pos x="84" y="1"/>
                    </a:cxn>
                    <a:cxn ang="0">
                      <a:pos x="82" y="0"/>
                    </a:cxn>
                    <a:cxn ang="0">
                      <a:pos x="80" y="0"/>
                    </a:cxn>
                    <a:cxn ang="0">
                      <a:pos x="78" y="0"/>
                    </a:cxn>
                    <a:cxn ang="0">
                      <a:pos x="71" y="2"/>
                    </a:cxn>
                    <a:cxn ang="0">
                      <a:pos x="59" y="4"/>
                    </a:cxn>
                    <a:cxn ang="0">
                      <a:pos x="47" y="7"/>
                    </a:cxn>
                    <a:cxn ang="0">
                      <a:pos x="36" y="10"/>
                    </a:cxn>
                    <a:cxn ang="0">
                      <a:pos x="25" y="13"/>
                    </a:cxn>
                    <a:cxn ang="0">
                      <a:pos x="15" y="16"/>
                    </a:cxn>
                    <a:cxn ang="0">
                      <a:pos x="8" y="18"/>
                    </a:cxn>
                    <a:cxn ang="0">
                      <a:pos x="5" y="20"/>
                    </a:cxn>
                    <a:cxn ang="0">
                      <a:pos x="3" y="20"/>
                    </a:cxn>
                    <a:cxn ang="0">
                      <a:pos x="2" y="22"/>
                    </a:cxn>
                    <a:cxn ang="0">
                      <a:pos x="1" y="23"/>
                    </a:cxn>
                    <a:cxn ang="0">
                      <a:pos x="0" y="23"/>
                    </a:cxn>
                    <a:cxn ang="0">
                      <a:pos x="0" y="24"/>
                    </a:cxn>
                    <a:cxn ang="0">
                      <a:pos x="2" y="25"/>
                    </a:cxn>
                    <a:cxn ang="0">
                      <a:pos x="3" y="25"/>
                    </a:cxn>
                    <a:cxn ang="0">
                      <a:pos x="5" y="25"/>
                    </a:cxn>
                    <a:cxn ang="0">
                      <a:pos x="6" y="25"/>
                    </a:cxn>
                    <a:cxn ang="0">
                      <a:pos x="10" y="24"/>
                    </a:cxn>
                    <a:cxn ang="0">
                      <a:pos x="14" y="24"/>
                    </a:cxn>
                    <a:cxn ang="0">
                      <a:pos x="20" y="23"/>
                    </a:cxn>
                    <a:cxn ang="0">
                      <a:pos x="29" y="21"/>
                    </a:cxn>
                    <a:cxn ang="0">
                      <a:pos x="40" y="18"/>
                    </a:cxn>
                    <a:cxn ang="0">
                      <a:pos x="52" y="15"/>
                    </a:cxn>
                    <a:cxn ang="0">
                      <a:pos x="62" y="13"/>
                    </a:cxn>
                    <a:cxn ang="0">
                      <a:pos x="69" y="10"/>
                    </a:cxn>
                    <a:cxn ang="0">
                      <a:pos x="75" y="8"/>
                    </a:cxn>
                    <a:cxn ang="0">
                      <a:pos x="82" y="6"/>
                    </a:cxn>
                    <a:cxn ang="0">
                      <a:pos x="85" y="5"/>
                    </a:cxn>
                    <a:cxn ang="0">
                      <a:pos x="85" y="4"/>
                    </a:cxn>
                    <a:cxn ang="0">
                      <a:pos x="85" y="3"/>
                    </a:cxn>
                    <a:cxn ang="0">
                      <a:pos x="85" y="2"/>
                    </a:cxn>
                  </a:cxnLst>
                  <a:rect l="0" t="0" r="r" b="b"/>
                  <a:pathLst>
                    <a:path w="85" h="25">
                      <a:moveTo>
                        <a:pt x="85" y="2"/>
                      </a:moveTo>
                      <a:lnTo>
                        <a:pt x="84" y="1"/>
                      </a:lnTo>
                      <a:lnTo>
                        <a:pt x="82" y="0"/>
                      </a:lnTo>
                      <a:lnTo>
                        <a:pt x="80" y="0"/>
                      </a:lnTo>
                      <a:lnTo>
                        <a:pt x="78" y="0"/>
                      </a:lnTo>
                      <a:lnTo>
                        <a:pt x="71" y="2"/>
                      </a:lnTo>
                      <a:lnTo>
                        <a:pt x="59" y="4"/>
                      </a:lnTo>
                      <a:lnTo>
                        <a:pt x="47" y="7"/>
                      </a:lnTo>
                      <a:lnTo>
                        <a:pt x="36" y="10"/>
                      </a:lnTo>
                      <a:lnTo>
                        <a:pt x="25" y="13"/>
                      </a:lnTo>
                      <a:lnTo>
                        <a:pt x="15" y="16"/>
                      </a:lnTo>
                      <a:lnTo>
                        <a:pt x="8" y="18"/>
                      </a:lnTo>
                      <a:lnTo>
                        <a:pt x="5" y="20"/>
                      </a:lnTo>
                      <a:lnTo>
                        <a:pt x="3" y="20"/>
                      </a:lnTo>
                      <a:lnTo>
                        <a:pt x="2" y="22"/>
                      </a:lnTo>
                      <a:lnTo>
                        <a:pt x="1" y="23"/>
                      </a:lnTo>
                      <a:lnTo>
                        <a:pt x="0" y="23"/>
                      </a:lnTo>
                      <a:lnTo>
                        <a:pt x="0" y="24"/>
                      </a:lnTo>
                      <a:lnTo>
                        <a:pt x="2" y="25"/>
                      </a:lnTo>
                      <a:lnTo>
                        <a:pt x="3" y="25"/>
                      </a:lnTo>
                      <a:lnTo>
                        <a:pt x="5" y="25"/>
                      </a:lnTo>
                      <a:lnTo>
                        <a:pt x="6" y="25"/>
                      </a:lnTo>
                      <a:lnTo>
                        <a:pt x="10" y="24"/>
                      </a:lnTo>
                      <a:lnTo>
                        <a:pt x="14" y="24"/>
                      </a:lnTo>
                      <a:lnTo>
                        <a:pt x="20" y="23"/>
                      </a:lnTo>
                      <a:lnTo>
                        <a:pt x="29" y="21"/>
                      </a:lnTo>
                      <a:lnTo>
                        <a:pt x="40" y="18"/>
                      </a:lnTo>
                      <a:lnTo>
                        <a:pt x="52" y="15"/>
                      </a:lnTo>
                      <a:lnTo>
                        <a:pt x="62" y="13"/>
                      </a:lnTo>
                      <a:lnTo>
                        <a:pt x="69" y="10"/>
                      </a:lnTo>
                      <a:lnTo>
                        <a:pt x="75" y="8"/>
                      </a:lnTo>
                      <a:lnTo>
                        <a:pt x="82" y="6"/>
                      </a:lnTo>
                      <a:lnTo>
                        <a:pt x="85" y="5"/>
                      </a:lnTo>
                      <a:lnTo>
                        <a:pt x="85" y="4"/>
                      </a:lnTo>
                      <a:lnTo>
                        <a:pt x="85" y="3"/>
                      </a:lnTo>
                      <a:lnTo>
                        <a:pt x="85" y="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>
                  <a:solidFill>
                    <a:srgbClr val="60606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578" name="Freeform 26"/>
                <p:cNvSpPr>
                  <a:spLocks/>
                </p:cNvSpPr>
                <p:nvPr/>
              </p:nvSpPr>
              <p:spPr bwMode="auto">
                <a:xfrm>
                  <a:off x="4257" y="3680"/>
                  <a:ext cx="74" cy="49"/>
                </a:xfrm>
                <a:custGeom>
                  <a:avLst/>
                  <a:gdLst/>
                  <a:ahLst/>
                  <a:cxnLst>
                    <a:cxn ang="0">
                      <a:pos x="68" y="1"/>
                    </a:cxn>
                    <a:cxn ang="0">
                      <a:pos x="64" y="2"/>
                    </a:cxn>
                    <a:cxn ang="0">
                      <a:pos x="58" y="5"/>
                    </a:cxn>
                    <a:cxn ang="0">
                      <a:pos x="48" y="10"/>
                    </a:cxn>
                    <a:cxn ang="0">
                      <a:pos x="34" y="19"/>
                    </a:cxn>
                    <a:cxn ang="0">
                      <a:pos x="22" y="27"/>
                    </a:cxn>
                    <a:cxn ang="0">
                      <a:pos x="14" y="34"/>
                    </a:cxn>
                    <a:cxn ang="0">
                      <a:pos x="5" y="40"/>
                    </a:cxn>
                    <a:cxn ang="0">
                      <a:pos x="3" y="42"/>
                    </a:cxn>
                    <a:cxn ang="0">
                      <a:pos x="1" y="44"/>
                    </a:cxn>
                    <a:cxn ang="0">
                      <a:pos x="0" y="46"/>
                    </a:cxn>
                    <a:cxn ang="0">
                      <a:pos x="0" y="47"/>
                    </a:cxn>
                    <a:cxn ang="0">
                      <a:pos x="2" y="48"/>
                    </a:cxn>
                    <a:cxn ang="0">
                      <a:pos x="4" y="49"/>
                    </a:cxn>
                    <a:cxn ang="0">
                      <a:pos x="6" y="48"/>
                    </a:cxn>
                    <a:cxn ang="0">
                      <a:pos x="10" y="47"/>
                    </a:cxn>
                    <a:cxn ang="0">
                      <a:pos x="12" y="47"/>
                    </a:cxn>
                    <a:cxn ang="0">
                      <a:pos x="16" y="45"/>
                    </a:cxn>
                    <a:cxn ang="0">
                      <a:pos x="26" y="39"/>
                    </a:cxn>
                    <a:cxn ang="0">
                      <a:pos x="36" y="33"/>
                    </a:cxn>
                    <a:cxn ang="0">
                      <a:pos x="49" y="25"/>
                    </a:cxn>
                    <a:cxn ang="0">
                      <a:pos x="60" y="16"/>
                    </a:cxn>
                    <a:cxn ang="0">
                      <a:pos x="68" y="9"/>
                    </a:cxn>
                    <a:cxn ang="0">
                      <a:pos x="72" y="5"/>
                    </a:cxn>
                    <a:cxn ang="0">
                      <a:pos x="74" y="3"/>
                    </a:cxn>
                    <a:cxn ang="0">
                      <a:pos x="73" y="1"/>
                    </a:cxn>
                    <a:cxn ang="0">
                      <a:pos x="71" y="0"/>
                    </a:cxn>
                    <a:cxn ang="0">
                      <a:pos x="68" y="1"/>
                    </a:cxn>
                  </a:cxnLst>
                  <a:rect l="0" t="0" r="r" b="b"/>
                  <a:pathLst>
                    <a:path w="74" h="49">
                      <a:moveTo>
                        <a:pt x="68" y="1"/>
                      </a:moveTo>
                      <a:lnTo>
                        <a:pt x="64" y="2"/>
                      </a:lnTo>
                      <a:lnTo>
                        <a:pt x="58" y="5"/>
                      </a:lnTo>
                      <a:lnTo>
                        <a:pt x="48" y="10"/>
                      </a:lnTo>
                      <a:lnTo>
                        <a:pt x="34" y="19"/>
                      </a:lnTo>
                      <a:lnTo>
                        <a:pt x="22" y="27"/>
                      </a:lnTo>
                      <a:lnTo>
                        <a:pt x="14" y="34"/>
                      </a:lnTo>
                      <a:lnTo>
                        <a:pt x="5" y="40"/>
                      </a:lnTo>
                      <a:lnTo>
                        <a:pt x="3" y="42"/>
                      </a:lnTo>
                      <a:lnTo>
                        <a:pt x="1" y="44"/>
                      </a:lnTo>
                      <a:lnTo>
                        <a:pt x="0" y="46"/>
                      </a:lnTo>
                      <a:lnTo>
                        <a:pt x="0" y="47"/>
                      </a:lnTo>
                      <a:lnTo>
                        <a:pt x="2" y="48"/>
                      </a:lnTo>
                      <a:lnTo>
                        <a:pt x="4" y="49"/>
                      </a:lnTo>
                      <a:lnTo>
                        <a:pt x="6" y="48"/>
                      </a:lnTo>
                      <a:lnTo>
                        <a:pt x="10" y="47"/>
                      </a:lnTo>
                      <a:lnTo>
                        <a:pt x="12" y="47"/>
                      </a:lnTo>
                      <a:lnTo>
                        <a:pt x="16" y="45"/>
                      </a:lnTo>
                      <a:lnTo>
                        <a:pt x="26" y="39"/>
                      </a:lnTo>
                      <a:lnTo>
                        <a:pt x="36" y="33"/>
                      </a:lnTo>
                      <a:lnTo>
                        <a:pt x="49" y="25"/>
                      </a:lnTo>
                      <a:lnTo>
                        <a:pt x="60" y="16"/>
                      </a:lnTo>
                      <a:lnTo>
                        <a:pt x="68" y="9"/>
                      </a:lnTo>
                      <a:lnTo>
                        <a:pt x="72" y="5"/>
                      </a:lnTo>
                      <a:lnTo>
                        <a:pt x="74" y="3"/>
                      </a:lnTo>
                      <a:lnTo>
                        <a:pt x="73" y="1"/>
                      </a:lnTo>
                      <a:lnTo>
                        <a:pt x="71" y="0"/>
                      </a:lnTo>
                      <a:lnTo>
                        <a:pt x="68" y="1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579" name="Freeform 27"/>
                <p:cNvSpPr>
                  <a:spLocks/>
                </p:cNvSpPr>
                <p:nvPr/>
              </p:nvSpPr>
              <p:spPr bwMode="auto">
                <a:xfrm>
                  <a:off x="4257" y="3678"/>
                  <a:ext cx="72" cy="49"/>
                </a:xfrm>
                <a:custGeom>
                  <a:avLst/>
                  <a:gdLst/>
                  <a:ahLst/>
                  <a:cxnLst>
                    <a:cxn ang="0">
                      <a:pos x="67" y="1"/>
                    </a:cxn>
                    <a:cxn ang="0">
                      <a:pos x="62" y="2"/>
                    </a:cxn>
                    <a:cxn ang="0">
                      <a:pos x="56" y="5"/>
                    </a:cxn>
                    <a:cxn ang="0">
                      <a:pos x="47" y="10"/>
                    </a:cxn>
                    <a:cxn ang="0">
                      <a:pos x="33" y="19"/>
                    </a:cxn>
                    <a:cxn ang="0">
                      <a:pos x="22" y="27"/>
                    </a:cxn>
                    <a:cxn ang="0">
                      <a:pos x="13" y="34"/>
                    </a:cxn>
                    <a:cxn ang="0">
                      <a:pos x="3" y="40"/>
                    </a:cxn>
                    <a:cxn ang="0">
                      <a:pos x="1" y="43"/>
                    </a:cxn>
                    <a:cxn ang="0">
                      <a:pos x="0" y="44"/>
                    </a:cxn>
                    <a:cxn ang="0">
                      <a:pos x="0" y="46"/>
                    </a:cxn>
                    <a:cxn ang="0">
                      <a:pos x="0" y="47"/>
                    </a:cxn>
                    <a:cxn ang="0">
                      <a:pos x="0" y="48"/>
                    </a:cxn>
                    <a:cxn ang="0">
                      <a:pos x="3" y="49"/>
                    </a:cxn>
                    <a:cxn ang="0">
                      <a:pos x="6" y="48"/>
                    </a:cxn>
                    <a:cxn ang="0">
                      <a:pos x="8" y="47"/>
                    </a:cxn>
                    <a:cxn ang="0">
                      <a:pos x="10" y="46"/>
                    </a:cxn>
                    <a:cxn ang="0">
                      <a:pos x="14" y="45"/>
                    </a:cxn>
                    <a:cxn ang="0">
                      <a:pos x="25" y="39"/>
                    </a:cxn>
                    <a:cxn ang="0">
                      <a:pos x="34" y="33"/>
                    </a:cxn>
                    <a:cxn ang="0">
                      <a:pos x="47" y="25"/>
                    </a:cxn>
                    <a:cxn ang="0">
                      <a:pos x="59" y="17"/>
                    </a:cxn>
                    <a:cxn ang="0">
                      <a:pos x="68" y="9"/>
                    </a:cxn>
                    <a:cxn ang="0">
                      <a:pos x="71" y="5"/>
                    </a:cxn>
                    <a:cxn ang="0">
                      <a:pos x="72" y="3"/>
                    </a:cxn>
                    <a:cxn ang="0">
                      <a:pos x="71" y="1"/>
                    </a:cxn>
                    <a:cxn ang="0">
                      <a:pos x="70" y="0"/>
                    </a:cxn>
                    <a:cxn ang="0">
                      <a:pos x="67" y="1"/>
                    </a:cxn>
                  </a:cxnLst>
                  <a:rect l="0" t="0" r="r" b="b"/>
                  <a:pathLst>
                    <a:path w="72" h="49">
                      <a:moveTo>
                        <a:pt x="67" y="1"/>
                      </a:moveTo>
                      <a:lnTo>
                        <a:pt x="62" y="2"/>
                      </a:lnTo>
                      <a:lnTo>
                        <a:pt x="56" y="5"/>
                      </a:lnTo>
                      <a:lnTo>
                        <a:pt x="47" y="10"/>
                      </a:lnTo>
                      <a:lnTo>
                        <a:pt x="33" y="19"/>
                      </a:lnTo>
                      <a:lnTo>
                        <a:pt x="22" y="27"/>
                      </a:lnTo>
                      <a:lnTo>
                        <a:pt x="13" y="34"/>
                      </a:lnTo>
                      <a:lnTo>
                        <a:pt x="3" y="40"/>
                      </a:lnTo>
                      <a:lnTo>
                        <a:pt x="1" y="43"/>
                      </a:lnTo>
                      <a:lnTo>
                        <a:pt x="0" y="44"/>
                      </a:lnTo>
                      <a:lnTo>
                        <a:pt x="0" y="46"/>
                      </a:lnTo>
                      <a:lnTo>
                        <a:pt x="0" y="47"/>
                      </a:lnTo>
                      <a:lnTo>
                        <a:pt x="0" y="48"/>
                      </a:lnTo>
                      <a:lnTo>
                        <a:pt x="3" y="49"/>
                      </a:lnTo>
                      <a:lnTo>
                        <a:pt x="6" y="48"/>
                      </a:lnTo>
                      <a:lnTo>
                        <a:pt x="8" y="47"/>
                      </a:lnTo>
                      <a:lnTo>
                        <a:pt x="10" y="46"/>
                      </a:lnTo>
                      <a:lnTo>
                        <a:pt x="14" y="45"/>
                      </a:lnTo>
                      <a:lnTo>
                        <a:pt x="25" y="39"/>
                      </a:lnTo>
                      <a:lnTo>
                        <a:pt x="34" y="33"/>
                      </a:lnTo>
                      <a:lnTo>
                        <a:pt x="47" y="25"/>
                      </a:lnTo>
                      <a:lnTo>
                        <a:pt x="59" y="17"/>
                      </a:lnTo>
                      <a:lnTo>
                        <a:pt x="68" y="9"/>
                      </a:lnTo>
                      <a:lnTo>
                        <a:pt x="71" y="5"/>
                      </a:lnTo>
                      <a:lnTo>
                        <a:pt x="72" y="3"/>
                      </a:lnTo>
                      <a:lnTo>
                        <a:pt x="71" y="1"/>
                      </a:lnTo>
                      <a:lnTo>
                        <a:pt x="70" y="0"/>
                      </a:lnTo>
                      <a:lnTo>
                        <a:pt x="67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>
                  <a:solidFill>
                    <a:srgbClr val="60606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580" name="Freeform 28"/>
                <p:cNvSpPr>
                  <a:spLocks/>
                </p:cNvSpPr>
                <p:nvPr/>
              </p:nvSpPr>
              <p:spPr bwMode="auto">
                <a:xfrm>
                  <a:off x="4302" y="3688"/>
                  <a:ext cx="39" cy="43"/>
                </a:xfrm>
                <a:custGeom>
                  <a:avLst/>
                  <a:gdLst/>
                  <a:ahLst/>
                  <a:cxnLst>
                    <a:cxn ang="0">
                      <a:pos x="34" y="0"/>
                    </a:cxn>
                    <a:cxn ang="0">
                      <a:pos x="30" y="1"/>
                    </a:cxn>
                    <a:cxn ang="0">
                      <a:pos x="26" y="5"/>
                    </a:cxn>
                    <a:cxn ang="0">
                      <a:pos x="20" y="11"/>
                    </a:cxn>
                    <a:cxn ang="0">
                      <a:pos x="14" y="18"/>
                    </a:cxn>
                    <a:cxn ang="0">
                      <a:pos x="8" y="26"/>
                    </a:cxn>
                    <a:cxn ang="0">
                      <a:pos x="3" y="33"/>
                    </a:cxn>
                    <a:cxn ang="0">
                      <a:pos x="1" y="37"/>
                    </a:cxn>
                    <a:cxn ang="0">
                      <a:pos x="0" y="39"/>
                    </a:cxn>
                    <a:cxn ang="0">
                      <a:pos x="0" y="41"/>
                    </a:cxn>
                    <a:cxn ang="0">
                      <a:pos x="1" y="42"/>
                    </a:cxn>
                    <a:cxn ang="0">
                      <a:pos x="2" y="43"/>
                    </a:cxn>
                    <a:cxn ang="0">
                      <a:pos x="3" y="43"/>
                    </a:cxn>
                    <a:cxn ang="0">
                      <a:pos x="6" y="43"/>
                    </a:cxn>
                    <a:cxn ang="0">
                      <a:pos x="7" y="43"/>
                    </a:cxn>
                    <a:cxn ang="0">
                      <a:pos x="8" y="42"/>
                    </a:cxn>
                    <a:cxn ang="0">
                      <a:pos x="10" y="41"/>
                    </a:cxn>
                    <a:cxn ang="0">
                      <a:pos x="14" y="36"/>
                    </a:cxn>
                    <a:cxn ang="0">
                      <a:pos x="21" y="29"/>
                    </a:cxn>
                    <a:cxn ang="0">
                      <a:pos x="26" y="22"/>
                    </a:cxn>
                    <a:cxn ang="0">
                      <a:pos x="33" y="15"/>
                    </a:cxn>
                    <a:cxn ang="0">
                      <a:pos x="36" y="9"/>
                    </a:cxn>
                    <a:cxn ang="0">
                      <a:pos x="39" y="4"/>
                    </a:cxn>
                    <a:cxn ang="0">
                      <a:pos x="39" y="2"/>
                    </a:cxn>
                    <a:cxn ang="0">
                      <a:pos x="39" y="0"/>
                    </a:cxn>
                    <a:cxn ang="0">
                      <a:pos x="36" y="0"/>
                    </a:cxn>
                    <a:cxn ang="0">
                      <a:pos x="34" y="0"/>
                    </a:cxn>
                  </a:cxnLst>
                  <a:rect l="0" t="0" r="r" b="b"/>
                  <a:pathLst>
                    <a:path w="39" h="43">
                      <a:moveTo>
                        <a:pt x="34" y="0"/>
                      </a:moveTo>
                      <a:lnTo>
                        <a:pt x="30" y="1"/>
                      </a:lnTo>
                      <a:lnTo>
                        <a:pt x="26" y="5"/>
                      </a:lnTo>
                      <a:lnTo>
                        <a:pt x="20" y="11"/>
                      </a:lnTo>
                      <a:lnTo>
                        <a:pt x="14" y="18"/>
                      </a:lnTo>
                      <a:lnTo>
                        <a:pt x="8" y="26"/>
                      </a:lnTo>
                      <a:lnTo>
                        <a:pt x="3" y="33"/>
                      </a:lnTo>
                      <a:lnTo>
                        <a:pt x="1" y="37"/>
                      </a:lnTo>
                      <a:lnTo>
                        <a:pt x="0" y="39"/>
                      </a:lnTo>
                      <a:lnTo>
                        <a:pt x="0" y="41"/>
                      </a:lnTo>
                      <a:lnTo>
                        <a:pt x="1" y="42"/>
                      </a:lnTo>
                      <a:lnTo>
                        <a:pt x="2" y="43"/>
                      </a:lnTo>
                      <a:lnTo>
                        <a:pt x="3" y="43"/>
                      </a:lnTo>
                      <a:lnTo>
                        <a:pt x="6" y="43"/>
                      </a:lnTo>
                      <a:lnTo>
                        <a:pt x="7" y="43"/>
                      </a:lnTo>
                      <a:lnTo>
                        <a:pt x="8" y="42"/>
                      </a:lnTo>
                      <a:lnTo>
                        <a:pt x="10" y="41"/>
                      </a:lnTo>
                      <a:lnTo>
                        <a:pt x="14" y="36"/>
                      </a:lnTo>
                      <a:lnTo>
                        <a:pt x="21" y="29"/>
                      </a:lnTo>
                      <a:lnTo>
                        <a:pt x="26" y="22"/>
                      </a:lnTo>
                      <a:lnTo>
                        <a:pt x="33" y="15"/>
                      </a:lnTo>
                      <a:lnTo>
                        <a:pt x="36" y="9"/>
                      </a:lnTo>
                      <a:lnTo>
                        <a:pt x="39" y="4"/>
                      </a:lnTo>
                      <a:lnTo>
                        <a:pt x="39" y="2"/>
                      </a:lnTo>
                      <a:lnTo>
                        <a:pt x="39" y="0"/>
                      </a:lnTo>
                      <a:lnTo>
                        <a:pt x="36" y="0"/>
                      </a:lnTo>
                      <a:lnTo>
                        <a:pt x="34" y="0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581" name="Freeform 29"/>
                <p:cNvSpPr>
                  <a:spLocks/>
                </p:cNvSpPr>
                <p:nvPr/>
              </p:nvSpPr>
              <p:spPr bwMode="auto">
                <a:xfrm>
                  <a:off x="4300" y="3686"/>
                  <a:ext cx="39" cy="44"/>
                </a:xfrm>
                <a:custGeom>
                  <a:avLst/>
                  <a:gdLst/>
                  <a:ahLst/>
                  <a:cxnLst>
                    <a:cxn ang="0">
                      <a:pos x="34" y="0"/>
                    </a:cxn>
                    <a:cxn ang="0">
                      <a:pos x="31" y="2"/>
                    </a:cxn>
                    <a:cxn ang="0">
                      <a:pos x="25" y="6"/>
                    </a:cxn>
                    <a:cxn ang="0">
                      <a:pos x="19" y="11"/>
                    </a:cxn>
                    <a:cxn ang="0">
                      <a:pos x="14" y="19"/>
                    </a:cxn>
                    <a:cxn ang="0">
                      <a:pos x="8" y="26"/>
                    </a:cxn>
                    <a:cxn ang="0">
                      <a:pos x="3" y="34"/>
                    </a:cxn>
                    <a:cxn ang="0">
                      <a:pos x="1" y="38"/>
                    </a:cxn>
                    <a:cxn ang="0">
                      <a:pos x="0" y="39"/>
                    </a:cxn>
                    <a:cxn ang="0">
                      <a:pos x="0" y="41"/>
                    </a:cxn>
                    <a:cxn ang="0">
                      <a:pos x="0" y="43"/>
                    </a:cxn>
                    <a:cxn ang="0">
                      <a:pos x="2" y="44"/>
                    </a:cxn>
                    <a:cxn ang="0">
                      <a:pos x="3" y="44"/>
                    </a:cxn>
                    <a:cxn ang="0">
                      <a:pos x="5" y="44"/>
                    </a:cxn>
                    <a:cxn ang="0">
                      <a:pos x="7" y="43"/>
                    </a:cxn>
                    <a:cxn ang="0">
                      <a:pos x="8" y="43"/>
                    </a:cxn>
                    <a:cxn ang="0">
                      <a:pos x="10" y="41"/>
                    </a:cxn>
                    <a:cxn ang="0">
                      <a:pos x="14" y="37"/>
                    </a:cxn>
                    <a:cxn ang="0">
                      <a:pos x="21" y="29"/>
                    </a:cxn>
                    <a:cxn ang="0">
                      <a:pos x="27" y="23"/>
                    </a:cxn>
                    <a:cxn ang="0">
                      <a:pos x="32" y="15"/>
                    </a:cxn>
                    <a:cxn ang="0">
                      <a:pos x="36" y="9"/>
                    </a:cxn>
                    <a:cxn ang="0">
                      <a:pos x="38" y="5"/>
                    </a:cxn>
                    <a:cxn ang="0">
                      <a:pos x="39" y="2"/>
                    </a:cxn>
                    <a:cxn ang="0">
                      <a:pos x="38" y="1"/>
                    </a:cxn>
                    <a:cxn ang="0">
                      <a:pos x="37" y="0"/>
                    </a:cxn>
                    <a:cxn ang="0">
                      <a:pos x="34" y="0"/>
                    </a:cxn>
                  </a:cxnLst>
                  <a:rect l="0" t="0" r="r" b="b"/>
                  <a:pathLst>
                    <a:path w="39" h="44">
                      <a:moveTo>
                        <a:pt x="34" y="0"/>
                      </a:moveTo>
                      <a:lnTo>
                        <a:pt x="31" y="2"/>
                      </a:lnTo>
                      <a:lnTo>
                        <a:pt x="25" y="6"/>
                      </a:lnTo>
                      <a:lnTo>
                        <a:pt x="19" y="11"/>
                      </a:lnTo>
                      <a:lnTo>
                        <a:pt x="14" y="19"/>
                      </a:lnTo>
                      <a:lnTo>
                        <a:pt x="8" y="26"/>
                      </a:lnTo>
                      <a:lnTo>
                        <a:pt x="3" y="34"/>
                      </a:lnTo>
                      <a:lnTo>
                        <a:pt x="1" y="38"/>
                      </a:lnTo>
                      <a:lnTo>
                        <a:pt x="0" y="39"/>
                      </a:lnTo>
                      <a:lnTo>
                        <a:pt x="0" y="41"/>
                      </a:lnTo>
                      <a:lnTo>
                        <a:pt x="0" y="43"/>
                      </a:lnTo>
                      <a:lnTo>
                        <a:pt x="2" y="44"/>
                      </a:lnTo>
                      <a:lnTo>
                        <a:pt x="3" y="44"/>
                      </a:lnTo>
                      <a:lnTo>
                        <a:pt x="5" y="44"/>
                      </a:lnTo>
                      <a:lnTo>
                        <a:pt x="7" y="43"/>
                      </a:lnTo>
                      <a:lnTo>
                        <a:pt x="8" y="43"/>
                      </a:lnTo>
                      <a:lnTo>
                        <a:pt x="10" y="41"/>
                      </a:lnTo>
                      <a:lnTo>
                        <a:pt x="14" y="37"/>
                      </a:lnTo>
                      <a:lnTo>
                        <a:pt x="21" y="29"/>
                      </a:lnTo>
                      <a:lnTo>
                        <a:pt x="27" y="23"/>
                      </a:lnTo>
                      <a:lnTo>
                        <a:pt x="32" y="15"/>
                      </a:lnTo>
                      <a:lnTo>
                        <a:pt x="36" y="9"/>
                      </a:lnTo>
                      <a:lnTo>
                        <a:pt x="38" y="5"/>
                      </a:lnTo>
                      <a:lnTo>
                        <a:pt x="39" y="2"/>
                      </a:lnTo>
                      <a:lnTo>
                        <a:pt x="38" y="1"/>
                      </a:lnTo>
                      <a:lnTo>
                        <a:pt x="37" y="0"/>
                      </a:lnTo>
                      <a:lnTo>
                        <a:pt x="34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>
                  <a:solidFill>
                    <a:srgbClr val="60606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582" name="Freeform 30"/>
                <p:cNvSpPr>
                  <a:spLocks/>
                </p:cNvSpPr>
                <p:nvPr/>
              </p:nvSpPr>
              <p:spPr bwMode="auto">
                <a:xfrm>
                  <a:off x="4187" y="3514"/>
                  <a:ext cx="132" cy="146"/>
                </a:xfrm>
                <a:custGeom>
                  <a:avLst/>
                  <a:gdLst/>
                  <a:ahLst/>
                  <a:cxnLst>
                    <a:cxn ang="0">
                      <a:pos x="125" y="144"/>
                    </a:cxn>
                    <a:cxn ang="0">
                      <a:pos x="129" y="142"/>
                    </a:cxn>
                    <a:cxn ang="0">
                      <a:pos x="131" y="140"/>
                    </a:cxn>
                    <a:cxn ang="0">
                      <a:pos x="132" y="136"/>
                    </a:cxn>
                    <a:cxn ang="0">
                      <a:pos x="132" y="132"/>
                    </a:cxn>
                    <a:cxn ang="0">
                      <a:pos x="126" y="123"/>
                    </a:cxn>
                    <a:cxn ang="0">
                      <a:pos x="117" y="110"/>
                    </a:cxn>
                    <a:cxn ang="0">
                      <a:pos x="106" y="94"/>
                    </a:cxn>
                    <a:cxn ang="0">
                      <a:pos x="86" y="68"/>
                    </a:cxn>
                    <a:cxn ang="0">
                      <a:pos x="64" y="43"/>
                    </a:cxn>
                    <a:cxn ang="0">
                      <a:pos x="47" y="26"/>
                    </a:cxn>
                    <a:cxn ang="0">
                      <a:pos x="38" y="18"/>
                    </a:cxn>
                    <a:cxn ang="0">
                      <a:pos x="27" y="10"/>
                    </a:cxn>
                    <a:cxn ang="0">
                      <a:pos x="24" y="7"/>
                    </a:cxn>
                    <a:cxn ang="0">
                      <a:pos x="18" y="4"/>
                    </a:cxn>
                    <a:cxn ang="0">
                      <a:pos x="14" y="1"/>
                    </a:cxn>
                    <a:cxn ang="0">
                      <a:pos x="8" y="0"/>
                    </a:cxn>
                    <a:cxn ang="0">
                      <a:pos x="5" y="0"/>
                    </a:cxn>
                    <a:cxn ang="0">
                      <a:pos x="2" y="1"/>
                    </a:cxn>
                    <a:cxn ang="0">
                      <a:pos x="1" y="2"/>
                    </a:cxn>
                    <a:cxn ang="0">
                      <a:pos x="0" y="5"/>
                    </a:cxn>
                    <a:cxn ang="0">
                      <a:pos x="0" y="9"/>
                    </a:cxn>
                    <a:cxn ang="0">
                      <a:pos x="2" y="15"/>
                    </a:cxn>
                    <a:cxn ang="0">
                      <a:pos x="7" y="26"/>
                    </a:cxn>
                    <a:cxn ang="0">
                      <a:pos x="14" y="37"/>
                    </a:cxn>
                    <a:cxn ang="0">
                      <a:pos x="27" y="54"/>
                    </a:cxn>
                    <a:cxn ang="0">
                      <a:pos x="48" y="78"/>
                    </a:cxn>
                    <a:cxn ang="0">
                      <a:pos x="70" y="103"/>
                    </a:cxn>
                    <a:cxn ang="0">
                      <a:pos x="83" y="118"/>
                    </a:cxn>
                    <a:cxn ang="0">
                      <a:pos x="95" y="131"/>
                    </a:cxn>
                    <a:cxn ang="0">
                      <a:pos x="107" y="141"/>
                    </a:cxn>
                    <a:cxn ang="0">
                      <a:pos x="113" y="144"/>
                    </a:cxn>
                    <a:cxn ang="0">
                      <a:pos x="117" y="146"/>
                    </a:cxn>
                    <a:cxn ang="0">
                      <a:pos x="124" y="144"/>
                    </a:cxn>
                    <a:cxn ang="0">
                      <a:pos x="125" y="144"/>
                    </a:cxn>
                  </a:cxnLst>
                  <a:rect l="0" t="0" r="r" b="b"/>
                  <a:pathLst>
                    <a:path w="132" h="146">
                      <a:moveTo>
                        <a:pt x="125" y="144"/>
                      </a:moveTo>
                      <a:lnTo>
                        <a:pt x="129" y="142"/>
                      </a:lnTo>
                      <a:lnTo>
                        <a:pt x="131" y="140"/>
                      </a:lnTo>
                      <a:lnTo>
                        <a:pt x="132" y="136"/>
                      </a:lnTo>
                      <a:lnTo>
                        <a:pt x="132" y="132"/>
                      </a:lnTo>
                      <a:lnTo>
                        <a:pt x="126" y="123"/>
                      </a:lnTo>
                      <a:lnTo>
                        <a:pt x="117" y="110"/>
                      </a:lnTo>
                      <a:lnTo>
                        <a:pt x="106" y="94"/>
                      </a:lnTo>
                      <a:lnTo>
                        <a:pt x="86" y="68"/>
                      </a:lnTo>
                      <a:lnTo>
                        <a:pt x="64" y="43"/>
                      </a:lnTo>
                      <a:lnTo>
                        <a:pt x="47" y="26"/>
                      </a:lnTo>
                      <a:lnTo>
                        <a:pt x="38" y="18"/>
                      </a:lnTo>
                      <a:lnTo>
                        <a:pt x="27" y="10"/>
                      </a:lnTo>
                      <a:lnTo>
                        <a:pt x="24" y="7"/>
                      </a:lnTo>
                      <a:lnTo>
                        <a:pt x="18" y="4"/>
                      </a:lnTo>
                      <a:lnTo>
                        <a:pt x="14" y="1"/>
                      </a:lnTo>
                      <a:lnTo>
                        <a:pt x="8" y="0"/>
                      </a:lnTo>
                      <a:lnTo>
                        <a:pt x="5" y="0"/>
                      </a:lnTo>
                      <a:lnTo>
                        <a:pt x="2" y="1"/>
                      </a:lnTo>
                      <a:lnTo>
                        <a:pt x="1" y="2"/>
                      </a:lnTo>
                      <a:lnTo>
                        <a:pt x="0" y="5"/>
                      </a:lnTo>
                      <a:lnTo>
                        <a:pt x="0" y="9"/>
                      </a:lnTo>
                      <a:lnTo>
                        <a:pt x="2" y="15"/>
                      </a:lnTo>
                      <a:lnTo>
                        <a:pt x="7" y="26"/>
                      </a:lnTo>
                      <a:lnTo>
                        <a:pt x="14" y="37"/>
                      </a:lnTo>
                      <a:lnTo>
                        <a:pt x="27" y="54"/>
                      </a:lnTo>
                      <a:lnTo>
                        <a:pt x="48" y="78"/>
                      </a:lnTo>
                      <a:lnTo>
                        <a:pt x="70" y="103"/>
                      </a:lnTo>
                      <a:lnTo>
                        <a:pt x="83" y="118"/>
                      </a:lnTo>
                      <a:lnTo>
                        <a:pt x="95" y="131"/>
                      </a:lnTo>
                      <a:lnTo>
                        <a:pt x="107" y="141"/>
                      </a:lnTo>
                      <a:lnTo>
                        <a:pt x="113" y="144"/>
                      </a:lnTo>
                      <a:lnTo>
                        <a:pt x="117" y="146"/>
                      </a:lnTo>
                      <a:lnTo>
                        <a:pt x="124" y="144"/>
                      </a:lnTo>
                      <a:lnTo>
                        <a:pt x="125" y="144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583" name="Freeform 31"/>
                <p:cNvSpPr>
                  <a:spLocks/>
                </p:cNvSpPr>
                <p:nvPr/>
              </p:nvSpPr>
              <p:spPr bwMode="auto">
                <a:xfrm>
                  <a:off x="4195" y="3514"/>
                  <a:ext cx="131" cy="146"/>
                </a:xfrm>
                <a:custGeom>
                  <a:avLst/>
                  <a:gdLst/>
                  <a:ahLst/>
                  <a:cxnLst>
                    <a:cxn ang="0">
                      <a:pos x="124" y="144"/>
                    </a:cxn>
                    <a:cxn ang="0">
                      <a:pos x="129" y="142"/>
                    </a:cxn>
                    <a:cxn ang="0">
                      <a:pos x="130" y="140"/>
                    </a:cxn>
                    <a:cxn ang="0">
                      <a:pos x="131" y="136"/>
                    </a:cxn>
                    <a:cxn ang="0">
                      <a:pos x="131" y="132"/>
                    </a:cxn>
                    <a:cxn ang="0">
                      <a:pos x="126" y="123"/>
                    </a:cxn>
                    <a:cxn ang="0">
                      <a:pos x="117" y="110"/>
                    </a:cxn>
                    <a:cxn ang="0">
                      <a:pos x="106" y="94"/>
                    </a:cxn>
                    <a:cxn ang="0">
                      <a:pos x="85" y="68"/>
                    </a:cxn>
                    <a:cxn ang="0">
                      <a:pos x="63" y="43"/>
                    </a:cxn>
                    <a:cxn ang="0">
                      <a:pos x="47" y="26"/>
                    </a:cxn>
                    <a:cxn ang="0">
                      <a:pos x="38" y="18"/>
                    </a:cxn>
                    <a:cxn ang="0">
                      <a:pos x="27" y="10"/>
                    </a:cxn>
                    <a:cxn ang="0">
                      <a:pos x="23" y="7"/>
                    </a:cxn>
                    <a:cxn ang="0">
                      <a:pos x="19" y="4"/>
                    </a:cxn>
                    <a:cxn ang="0">
                      <a:pos x="13" y="1"/>
                    </a:cxn>
                    <a:cxn ang="0">
                      <a:pos x="8" y="0"/>
                    </a:cxn>
                    <a:cxn ang="0">
                      <a:pos x="6" y="0"/>
                    </a:cxn>
                    <a:cxn ang="0">
                      <a:pos x="2" y="1"/>
                    </a:cxn>
                    <a:cxn ang="0">
                      <a:pos x="0" y="2"/>
                    </a:cxn>
                    <a:cxn ang="0">
                      <a:pos x="0" y="5"/>
                    </a:cxn>
                    <a:cxn ang="0">
                      <a:pos x="0" y="9"/>
                    </a:cxn>
                    <a:cxn ang="0">
                      <a:pos x="2" y="15"/>
                    </a:cxn>
                    <a:cxn ang="0">
                      <a:pos x="6" y="26"/>
                    </a:cxn>
                    <a:cxn ang="0">
                      <a:pos x="13" y="37"/>
                    </a:cxn>
                    <a:cxn ang="0">
                      <a:pos x="27" y="54"/>
                    </a:cxn>
                    <a:cxn ang="0">
                      <a:pos x="48" y="78"/>
                    </a:cxn>
                    <a:cxn ang="0">
                      <a:pos x="69" y="103"/>
                    </a:cxn>
                    <a:cxn ang="0">
                      <a:pos x="83" y="118"/>
                    </a:cxn>
                    <a:cxn ang="0">
                      <a:pos x="95" y="131"/>
                    </a:cxn>
                    <a:cxn ang="0">
                      <a:pos x="106" y="141"/>
                    </a:cxn>
                    <a:cxn ang="0">
                      <a:pos x="113" y="144"/>
                    </a:cxn>
                    <a:cxn ang="0">
                      <a:pos x="117" y="146"/>
                    </a:cxn>
                    <a:cxn ang="0">
                      <a:pos x="124" y="144"/>
                    </a:cxn>
                    <a:cxn ang="0">
                      <a:pos x="124" y="144"/>
                    </a:cxn>
                  </a:cxnLst>
                  <a:rect l="0" t="0" r="r" b="b"/>
                  <a:pathLst>
                    <a:path w="131" h="146">
                      <a:moveTo>
                        <a:pt x="124" y="144"/>
                      </a:moveTo>
                      <a:lnTo>
                        <a:pt x="129" y="142"/>
                      </a:lnTo>
                      <a:lnTo>
                        <a:pt x="130" y="140"/>
                      </a:lnTo>
                      <a:lnTo>
                        <a:pt x="131" y="136"/>
                      </a:lnTo>
                      <a:lnTo>
                        <a:pt x="131" y="132"/>
                      </a:lnTo>
                      <a:lnTo>
                        <a:pt x="126" y="123"/>
                      </a:lnTo>
                      <a:lnTo>
                        <a:pt x="117" y="110"/>
                      </a:lnTo>
                      <a:lnTo>
                        <a:pt x="106" y="94"/>
                      </a:lnTo>
                      <a:lnTo>
                        <a:pt x="85" y="68"/>
                      </a:lnTo>
                      <a:lnTo>
                        <a:pt x="63" y="43"/>
                      </a:lnTo>
                      <a:lnTo>
                        <a:pt x="47" y="26"/>
                      </a:lnTo>
                      <a:lnTo>
                        <a:pt x="38" y="18"/>
                      </a:lnTo>
                      <a:lnTo>
                        <a:pt x="27" y="10"/>
                      </a:lnTo>
                      <a:lnTo>
                        <a:pt x="23" y="7"/>
                      </a:lnTo>
                      <a:lnTo>
                        <a:pt x="19" y="4"/>
                      </a:lnTo>
                      <a:lnTo>
                        <a:pt x="13" y="1"/>
                      </a:lnTo>
                      <a:lnTo>
                        <a:pt x="8" y="0"/>
                      </a:lnTo>
                      <a:lnTo>
                        <a:pt x="6" y="0"/>
                      </a:lnTo>
                      <a:lnTo>
                        <a:pt x="2" y="1"/>
                      </a:lnTo>
                      <a:lnTo>
                        <a:pt x="0" y="2"/>
                      </a:lnTo>
                      <a:lnTo>
                        <a:pt x="0" y="5"/>
                      </a:lnTo>
                      <a:lnTo>
                        <a:pt x="0" y="9"/>
                      </a:lnTo>
                      <a:lnTo>
                        <a:pt x="2" y="15"/>
                      </a:lnTo>
                      <a:lnTo>
                        <a:pt x="6" y="26"/>
                      </a:lnTo>
                      <a:lnTo>
                        <a:pt x="13" y="37"/>
                      </a:lnTo>
                      <a:lnTo>
                        <a:pt x="27" y="54"/>
                      </a:lnTo>
                      <a:lnTo>
                        <a:pt x="48" y="78"/>
                      </a:lnTo>
                      <a:lnTo>
                        <a:pt x="69" y="103"/>
                      </a:lnTo>
                      <a:lnTo>
                        <a:pt x="83" y="118"/>
                      </a:lnTo>
                      <a:lnTo>
                        <a:pt x="95" y="131"/>
                      </a:lnTo>
                      <a:lnTo>
                        <a:pt x="106" y="141"/>
                      </a:lnTo>
                      <a:lnTo>
                        <a:pt x="113" y="144"/>
                      </a:lnTo>
                      <a:lnTo>
                        <a:pt x="117" y="146"/>
                      </a:lnTo>
                      <a:lnTo>
                        <a:pt x="124" y="144"/>
                      </a:lnTo>
                      <a:lnTo>
                        <a:pt x="124" y="14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>
                  <a:solidFill>
                    <a:srgbClr val="60606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584" name="Freeform 32"/>
                <p:cNvSpPr>
                  <a:spLocks/>
                </p:cNvSpPr>
                <p:nvPr/>
              </p:nvSpPr>
              <p:spPr bwMode="auto">
                <a:xfrm>
                  <a:off x="4285" y="3493"/>
                  <a:ext cx="55" cy="149"/>
                </a:xfrm>
                <a:custGeom>
                  <a:avLst/>
                  <a:gdLst/>
                  <a:ahLst/>
                  <a:cxnLst>
                    <a:cxn ang="0">
                      <a:pos x="16" y="2"/>
                    </a:cxn>
                    <a:cxn ang="0">
                      <a:pos x="20" y="5"/>
                    </a:cxn>
                    <a:cxn ang="0">
                      <a:pos x="22" y="8"/>
                    </a:cxn>
                    <a:cxn ang="0">
                      <a:pos x="28" y="19"/>
                    </a:cxn>
                    <a:cxn ang="0">
                      <a:pos x="33" y="35"/>
                    </a:cxn>
                    <a:cxn ang="0">
                      <a:pos x="37" y="47"/>
                    </a:cxn>
                    <a:cxn ang="0">
                      <a:pos x="40" y="62"/>
                    </a:cxn>
                    <a:cxn ang="0">
                      <a:pos x="46" y="82"/>
                    </a:cxn>
                    <a:cxn ang="0">
                      <a:pos x="48" y="97"/>
                    </a:cxn>
                    <a:cxn ang="0">
                      <a:pos x="52" y="113"/>
                    </a:cxn>
                    <a:cxn ang="0">
                      <a:pos x="53" y="127"/>
                    </a:cxn>
                    <a:cxn ang="0">
                      <a:pos x="55" y="137"/>
                    </a:cxn>
                    <a:cxn ang="0">
                      <a:pos x="53" y="144"/>
                    </a:cxn>
                    <a:cxn ang="0">
                      <a:pos x="49" y="148"/>
                    </a:cxn>
                    <a:cxn ang="0">
                      <a:pos x="40" y="149"/>
                    </a:cxn>
                    <a:cxn ang="0">
                      <a:pos x="34" y="147"/>
                    </a:cxn>
                    <a:cxn ang="0">
                      <a:pos x="29" y="140"/>
                    </a:cxn>
                    <a:cxn ang="0">
                      <a:pos x="25" y="131"/>
                    </a:cxn>
                    <a:cxn ang="0">
                      <a:pos x="19" y="116"/>
                    </a:cxn>
                    <a:cxn ang="0">
                      <a:pos x="16" y="101"/>
                    </a:cxn>
                    <a:cxn ang="0">
                      <a:pos x="12" y="84"/>
                    </a:cxn>
                    <a:cxn ang="0">
                      <a:pos x="7" y="65"/>
                    </a:cxn>
                    <a:cxn ang="0">
                      <a:pos x="4" y="50"/>
                    </a:cxn>
                    <a:cxn ang="0">
                      <a:pos x="1" y="36"/>
                    </a:cxn>
                    <a:cxn ang="0">
                      <a:pos x="0" y="20"/>
                    </a:cxn>
                    <a:cxn ang="0">
                      <a:pos x="0" y="10"/>
                    </a:cxn>
                    <a:cxn ang="0">
                      <a:pos x="0" y="7"/>
                    </a:cxn>
                    <a:cxn ang="0">
                      <a:pos x="2" y="3"/>
                    </a:cxn>
                    <a:cxn ang="0">
                      <a:pos x="5" y="1"/>
                    </a:cxn>
                    <a:cxn ang="0">
                      <a:pos x="8" y="0"/>
                    </a:cxn>
                    <a:cxn ang="0">
                      <a:pos x="12" y="0"/>
                    </a:cxn>
                    <a:cxn ang="0">
                      <a:pos x="16" y="2"/>
                    </a:cxn>
                  </a:cxnLst>
                  <a:rect l="0" t="0" r="r" b="b"/>
                  <a:pathLst>
                    <a:path w="55" h="149">
                      <a:moveTo>
                        <a:pt x="16" y="2"/>
                      </a:moveTo>
                      <a:lnTo>
                        <a:pt x="20" y="5"/>
                      </a:lnTo>
                      <a:lnTo>
                        <a:pt x="22" y="8"/>
                      </a:lnTo>
                      <a:lnTo>
                        <a:pt x="28" y="19"/>
                      </a:lnTo>
                      <a:lnTo>
                        <a:pt x="33" y="35"/>
                      </a:lnTo>
                      <a:lnTo>
                        <a:pt x="37" y="47"/>
                      </a:lnTo>
                      <a:lnTo>
                        <a:pt x="40" y="62"/>
                      </a:lnTo>
                      <a:lnTo>
                        <a:pt x="46" y="82"/>
                      </a:lnTo>
                      <a:lnTo>
                        <a:pt x="48" y="97"/>
                      </a:lnTo>
                      <a:lnTo>
                        <a:pt x="52" y="113"/>
                      </a:lnTo>
                      <a:lnTo>
                        <a:pt x="53" y="127"/>
                      </a:lnTo>
                      <a:lnTo>
                        <a:pt x="55" y="137"/>
                      </a:lnTo>
                      <a:lnTo>
                        <a:pt x="53" y="144"/>
                      </a:lnTo>
                      <a:lnTo>
                        <a:pt x="49" y="148"/>
                      </a:lnTo>
                      <a:lnTo>
                        <a:pt x="40" y="149"/>
                      </a:lnTo>
                      <a:lnTo>
                        <a:pt x="34" y="147"/>
                      </a:lnTo>
                      <a:lnTo>
                        <a:pt x="29" y="140"/>
                      </a:lnTo>
                      <a:lnTo>
                        <a:pt x="25" y="131"/>
                      </a:lnTo>
                      <a:lnTo>
                        <a:pt x="19" y="116"/>
                      </a:lnTo>
                      <a:lnTo>
                        <a:pt x="16" y="101"/>
                      </a:lnTo>
                      <a:lnTo>
                        <a:pt x="12" y="84"/>
                      </a:lnTo>
                      <a:lnTo>
                        <a:pt x="7" y="65"/>
                      </a:lnTo>
                      <a:lnTo>
                        <a:pt x="4" y="50"/>
                      </a:lnTo>
                      <a:lnTo>
                        <a:pt x="1" y="36"/>
                      </a:lnTo>
                      <a:lnTo>
                        <a:pt x="0" y="20"/>
                      </a:lnTo>
                      <a:lnTo>
                        <a:pt x="0" y="10"/>
                      </a:lnTo>
                      <a:lnTo>
                        <a:pt x="0" y="7"/>
                      </a:lnTo>
                      <a:lnTo>
                        <a:pt x="2" y="3"/>
                      </a:lnTo>
                      <a:lnTo>
                        <a:pt x="5" y="1"/>
                      </a:lnTo>
                      <a:lnTo>
                        <a:pt x="8" y="0"/>
                      </a:lnTo>
                      <a:lnTo>
                        <a:pt x="12" y="0"/>
                      </a:lnTo>
                      <a:lnTo>
                        <a:pt x="16" y="2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585" name="Freeform 33"/>
                <p:cNvSpPr>
                  <a:spLocks/>
                </p:cNvSpPr>
                <p:nvPr/>
              </p:nvSpPr>
              <p:spPr bwMode="auto">
                <a:xfrm>
                  <a:off x="4292" y="3493"/>
                  <a:ext cx="55" cy="149"/>
                </a:xfrm>
                <a:custGeom>
                  <a:avLst/>
                  <a:gdLst/>
                  <a:ahLst/>
                  <a:cxnLst>
                    <a:cxn ang="0">
                      <a:pos x="17" y="2"/>
                    </a:cxn>
                    <a:cxn ang="0">
                      <a:pos x="21" y="5"/>
                    </a:cxn>
                    <a:cxn ang="0">
                      <a:pos x="23" y="8"/>
                    </a:cxn>
                    <a:cxn ang="0">
                      <a:pos x="28" y="19"/>
                    </a:cxn>
                    <a:cxn ang="0">
                      <a:pos x="33" y="35"/>
                    </a:cxn>
                    <a:cxn ang="0">
                      <a:pos x="37" y="47"/>
                    </a:cxn>
                    <a:cxn ang="0">
                      <a:pos x="41" y="62"/>
                    </a:cxn>
                    <a:cxn ang="0">
                      <a:pos x="46" y="82"/>
                    </a:cxn>
                    <a:cxn ang="0">
                      <a:pos x="49" y="97"/>
                    </a:cxn>
                    <a:cxn ang="0">
                      <a:pos x="52" y="113"/>
                    </a:cxn>
                    <a:cxn ang="0">
                      <a:pos x="54" y="127"/>
                    </a:cxn>
                    <a:cxn ang="0">
                      <a:pos x="55" y="137"/>
                    </a:cxn>
                    <a:cxn ang="0">
                      <a:pos x="55" y="144"/>
                    </a:cxn>
                    <a:cxn ang="0">
                      <a:pos x="49" y="148"/>
                    </a:cxn>
                    <a:cxn ang="0">
                      <a:pos x="42" y="149"/>
                    </a:cxn>
                    <a:cxn ang="0">
                      <a:pos x="35" y="147"/>
                    </a:cxn>
                    <a:cxn ang="0">
                      <a:pos x="30" y="140"/>
                    </a:cxn>
                    <a:cxn ang="0">
                      <a:pos x="26" y="131"/>
                    </a:cxn>
                    <a:cxn ang="0">
                      <a:pos x="20" y="116"/>
                    </a:cxn>
                    <a:cxn ang="0">
                      <a:pos x="17" y="101"/>
                    </a:cxn>
                    <a:cxn ang="0">
                      <a:pos x="13" y="84"/>
                    </a:cxn>
                    <a:cxn ang="0">
                      <a:pos x="8" y="65"/>
                    </a:cxn>
                    <a:cxn ang="0">
                      <a:pos x="5" y="50"/>
                    </a:cxn>
                    <a:cxn ang="0">
                      <a:pos x="2" y="36"/>
                    </a:cxn>
                    <a:cxn ang="0">
                      <a:pos x="1" y="20"/>
                    </a:cxn>
                    <a:cxn ang="0">
                      <a:pos x="0" y="10"/>
                    </a:cxn>
                    <a:cxn ang="0">
                      <a:pos x="1" y="7"/>
                    </a:cxn>
                    <a:cxn ang="0">
                      <a:pos x="2" y="3"/>
                    </a:cxn>
                    <a:cxn ang="0">
                      <a:pos x="5" y="1"/>
                    </a:cxn>
                    <a:cxn ang="0">
                      <a:pos x="9" y="0"/>
                    </a:cxn>
                    <a:cxn ang="0">
                      <a:pos x="13" y="0"/>
                    </a:cxn>
                    <a:cxn ang="0">
                      <a:pos x="17" y="2"/>
                    </a:cxn>
                  </a:cxnLst>
                  <a:rect l="0" t="0" r="r" b="b"/>
                  <a:pathLst>
                    <a:path w="55" h="149">
                      <a:moveTo>
                        <a:pt x="17" y="2"/>
                      </a:moveTo>
                      <a:lnTo>
                        <a:pt x="21" y="5"/>
                      </a:lnTo>
                      <a:lnTo>
                        <a:pt x="23" y="8"/>
                      </a:lnTo>
                      <a:lnTo>
                        <a:pt x="28" y="19"/>
                      </a:lnTo>
                      <a:lnTo>
                        <a:pt x="33" y="35"/>
                      </a:lnTo>
                      <a:lnTo>
                        <a:pt x="37" y="47"/>
                      </a:lnTo>
                      <a:lnTo>
                        <a:pt x="41" y="62"/>
                      </a:lnTo>
                      <a:lnTo>
                        <a:pt x="46" y="82"/>
                      </a:lnTo>
                      <a:lnTo>
                        <a:pt x="49" y="97"/>
                      </a:lnTo>
                      <a:lnTo>
                        <a:pt x="52" y="113"/>
                      </a:lnTo>
                      <a:lnTo>
                        <a:pt x="54" y="127"/>
                      </a:lnTo>
                      <a:lnTo>
                        <a:pt x="55" y="137"/>
                      </a:lnTo>
                      <a:lnTo>
                        <a:pt x="55" y="144"/>
                      </a:lnTo>
                      <a:lnTo>
                        <a:pt x="49" y="148"/>
                      </a:lnTo>
                      <a:lnTo>
                        <a:pt x="42" y="149"/>
                      </a:lnTo>
                      <a:lnTo>
                        <a:pt x="35" y="147"/>
                      </a:lnTo>
                      <a:lnTo>
                        <a:pt x="30" y="140"/>
                      </a:lnTo>
                      <a:lnTo>
                        <a:pt x="26" y="131"/>
                      </a:lnTo>
                      <a:lnTo>
                        <a:pt x="20" y="116"/>
                      </a:lnTo>
                      <a:lnTo>
                        <a:pt x="17" y="101"/>
                      </a:lnTo>
                      <a:lnTo>
                        <a:pt x="13" y="84"/>
                      </a:lnTo>
                      <a:lnTo>
                        <a:pt x="8" y="65"/>
                      </a:lnTo>
                      <a:lnTo>
                        <a:pt x="5" y="50"/>
                      </a:lnTo>
                      <a:lnTo>
                        <a:pt x="2" y="36"/>
                      </a:lnTo>
                      <a:lnTo>
                        <a:pt x="1" y="20"/>
                      </a:lnTo>
                      <a:lnTo>
                        <a:pt x="0" y="10"/>
                      </a:lnTo>
                      <a:lnTo>
                        <a:pt x="1" y="7"/>
                      </a:lnTo>
                      <a:lnTo>
                        <a:pt x="2" y="3"/>
                      </a:lnTo>
                      <a:lnTo>
                        <a:pt x="5" y="1"/>
                      </a:lnTo>
                      <a:lnTo>
                        <a:pt x="9" y="0"/>
                      </a:lnTo>
                      <a:lnTo>
                        <a:pt x="13" y="0"/>
                      </a:lnTo>
                      <a:lnTo>
                        <a:pt x="17" y="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>
                  <a:solidFill>
                    <a:srgbClr val="60606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586" name="Freeform 34"/>
                <p:cNvSpPr>
                  <a:spLocks/>
                </p:cNvSpPr>
                <p:nvPr/>
              </p:nvSpPr>
              <p:spPr bwMode="auto">
                <a:xfrm>
                  <a:off x="4105" y="3563"/>
                  <a:ext cx="211" cy="87"/>
                </a:xfrm>
                <a:custGeom>
                  <a:avLst/>
                  <a:gdLst/>
                  <a:ahLst/>
                  <a:cxnLst>
                    <a:cxn ang="0">
                      <a:pos x="208" y="77"/>
                    </a:cxn>
                    <a:cxn ang="0">
                      <a:pos x="199" y="73"/>
                    </a:cxn>
                    <a:cxn ang="0">
                      <a:pos x="182" y="64"/>
                    </a:cxn>
                    <a:cxn ang="0">
                      <a:pos x="155" y="50"/>
                    </a:cxn>
                    <a:cxn ang="0">
                      <a:pos x="120" y="36"/>
                    </a:cxn>
                    <a:cxn ang="0">
                      <a:pos x="86" y="23"/>
                    </a:cxn>
                    <a:cxn ang="0">
                      <a:pos x="46" y="9"/>
                    </a:cxn>
                    <a:cxn ang="0">
                      <a:pos x="28" y="4"/>
                    </a:cxn>
                    <a:cxn ang="0">
                      <a:pos x="19" y="1"/>
                    </a:cxn>
                    <a:cxn ang="0">
                      <a:pos x="12" y="0"/>
                    </a:cxn>
                    <a:cxn ang="0">
                      <a:pos x="6" y="0"/>
                    </a:cxn>
                    <a:cxn ang="0">
                      <a:pos x="1" y="2"/>
                    </a:cxn>
                    <a:cxn ang="0">
                      <a:pos x="0" y="5"/>
                    </a:cxn>
                    <a:cxn ang="0">
                      <a:pos x="1" y="8"/>
                    </a:cxn>
                    <a:cxn ang="0">
                      <a:pos x="4" y="11"/>
                    </a:cxn>
                    <a:cxn ang="0">
                      <a:pos x="10" y="15"/>
                    </a:cxn>
                    <a:cxn ang="0">
                      <a:pos x="13" y="18"/>
                    </a:cxn>
                    <a:cxn ang="0">
                      <a:pos x="31" y="28"/>
                    </a:cxn>
                    <a:cxn ang="0">
                      <a:pos x="69" y="44"/>
                    </a:cxn>
                    <a:cxn ang="0">
                      <a:pos x="106" y="59"/>
                    </a:cxn>
                    <a:cxn ang="0">
                      <a:pos x="139" y="70"/>
                    </a:cxn>
                    <a:cxn ang="0">
                      <a:pos x="167" y="80"/>
                    </a:cxn>
                    <a:cxn ang="0">
                      <a:pos x="189" y="86"/>
                    </a:cxn>
                    <a:cxn ang="0">
                      <a:pos x="202" y="87"/>
                    </a:cxn>
                    <a:cxn ang="0">
                      <a:pos x="208" y="86"/>
                    </a:cxn>
                    <a:cxn ang="0">
                      <a:pos x="211" y="82"/>
                    </a:cxn>
                    <a:cxn ang="0">
                      <a:pos x="208" y="77"/>
                    </a:cxn>
                  </a:cxnLst>
                  <a:rect l="0" t="0" r="r" b="b"/>
                  <a:pathLst>
                    <a:path w="211" h="87">
                      <a:moveTo>
                        <a:pt x="208" y="77"/>
                      </a:moveTo>
                      <a:lnTo>
                        <a:pt x="199" y="73"/>
                      </a:lnTo>
                      <a:lnTo>
                        <a:pt x="182" y="64"/>
                      </a:lnTo>
                      <a:lnTo>
                        <a:pt x="155" y="50"/>
                      </a:lnTo>
                      <a:lnTo>
                        <a:pt x="120" y="36"/>
                      </a:lnTo>
                      <a:lnTo>
                        <a:pt x="86" y="23"/>
                      </a:lnTo>
                      <a:lnTo>
                        <a:pt x="46" y="9"/>
                      </a:lnTo>
                      <a:lnTo>
                        <a:pt x="28" y="4"/>
                      </a:lnTo>
                      <a:lnTo>
                        <a:pt x="19" y="1"/>
                      </a:lnTo>
                      <a:lnTo>
                        <a:pt x="12" y="0"/>
                      </a:lnTo>
                      <a:lnTo>
                        <a:pt x="6" y="0"/>
                      </a:lnTo>
                      <a:lnTo>
                        <a:pt x="1" y="2"/>
                      </a:lnTo>
                      <a:lnTo>
                        <a:pt x="0" y="5"/>
                      </a:lnTo>
                      <a:lnTo>
                        <a:pt x="1" y="8"/>
                      </a:lnTo>
                      <a:lnTo>
                        <a:pt x="4" y="11"/>
                      </a:lnTo>
                      <a:lnTo>
                        <a:pt x="10" y="15"/>
                      </a:lnTo>
                      <a:lnTo>
                        <a:pt x="13" y="18"/>
                      </a:lnTo>
                      <a:lnTo>
                        <a:pt x="31" y="28"/>
                      </a:lnTo>
                      <a:lnTo>
                        <a:pt x="69" y="44"/>
                      </a:lnTo>
                      <a:lnTo>
                        <a:pt x="106" y="59"/>
                      </a:lnTo>
                      <a:lnTo>
                        <a:pt x="139" y="70"/>
                      </a:lnTo>
                      <a:lnTo>
                        <a:pt x="167" y="80"/>
                      </a:lnTo>
                      <a:lnTo>
                        <a:pt x="189" y="86"/>
                      </a:lnTo>
                      <a:lnTo>
                        <a:pt x="202" y="87"/>
                      </a:lnTo>
                      <a:lnTo>
                        <a:pt x="208" y="86"/>
                      </a:lnTo>
                      <a:lnTo>
                        <a:pt x="211" y="82"/>
                      </a:lnTo>
                      <a:lnTo>
                        <a:pt x="208" y="77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587" name="Freeform 35"/>
                <p:cNvSpPr>
                  <a:spLocks/>
                </p:cNvSpPr>
                <p:nvPr/>
              </p:nvSpPr>
              <p:spPr bwMode="auto">
                <a:xfrm>
                  <a:off x="4113" y="3563"/>
                  <a:ext cx="211" cy="87"/>
                </a:xfrm>
                <a:custGeom>
                  <a:avLst/>
                  <a:gdLst/>
                  <a:ahLst/>
                  <a:cxnLst>
                    <a:cxn ang="0">
                      <a:pos x="207" y="77"/>
                    </a:cxn>
                    <a:cxn ang="0">
                      <a:pos x="199" y="73"/>
                    </a:cxn>
                    <a:cxn ang="0">
                      <a:pos x="181" y="64"/>
                    </a:cxn>
                    <a:cxn ang="0">
                      <a:pos x="154" y="50"/>
                    </a:cxn>
                    <a:cxn ang="0">
                      <a:pos x="119" y="36"/>
                    </a:cxn>
                    <a:cxn ang="0">
                      <a:pos x="85" y="23"/>
                    </a:cxn>
                    <a:cxn ang="0">
                      <a:pos x="45" y="9"/>
                    </a:cxn>
                    <a:cxn ang="0">
                      <a:pos x="28" y="4"/>
                    </a:cxn>
                    <a:cxn ang="0">
                      <a:pos x="18" y="1"/>
                    </a:cxn>
                    <a:cxn ang="0">
                      <a:pos x="11" y="0"/>
                    </a:cxn>
                    <a:cxn ang="0">
                      <a:pos x="5" y="0"/>
                    </a:cxn>
                    <a:cxn ang="0">
                      <a:pos x="1" y="2"/>
                    </a:cxn>
                    <a:cxn ang="0">
                      <a:pos x="0" y="5"/>
                    </a:cxn>
                    <a:cxn ang="0">
                      <a:pos x="1" y="8"/>
                    </a:cxn>
                    <a:cxn ang="0">
                      <a:pos x="4" y="11"/>
                    </a:cxn>
                    <a:cxn ang="0">
                      <a:pos x="9" y="15"/>
                    </a:cxn>
                    <a:cxn ang="0">
                      <a:pos x="13" y="18"/>
                    </a:cxn>
                    <a:cxn ang="0">
                      <a:pos x="30" y="28"/>
                    </a:cxn>
                    <a:cxn ang="0">
                      <a:pos x="68" y="44"/>
                    </a:cxn>
                    <a:cxn ang="0">
                      <a:pos x="107" y="59"/>
                    </a:cxn>
                    <a:cxn ang="0">
                      <a:pos x="138" y="70"/>
                    </a:cxn>
                    <a:cxn ang="0">
                      <a:pos x="166" y="80"/>
                    </a:cxn>
                    <a:cxn ang="0">
                      <a:pos x="188" y="86"/>
                    </a:cxn>
                    <a:cxn ang="0">
                      <a:pos x="202" y="87"/>
                    </a:cxn>
                    <a:cxn ang="0">
                      <a:pos x="207" y="86"/>
                    </a:cxn>
                    <a:cxn ang="0">
                      <a:pos x="211" y="82"/>
                    </a:cxn>
                    <a:cxn ang="0">
                      <a:pos x="207" y="77"/>
                    </a:cxn>
                  </a:cxnLst>
                  <a:rect l="0" t="0" r="r" b="b"/>
                  <a:pathLst>
                    <a:path w="211" h="87">
                      <a:moveTo>
                        <a:pt x="207" y="77"/>
                      </a:moveTo>
                      <a:lnTo>
                        <a:pt x="199" y="73"/>
                      </a:lnTo>
                      <a:lnTo>
                        <a:pt x="181" y="64"/>
                      </a:lnTo>
                      <a:lnTo>
                        <a:pt x="154" y="50"/>
                      </a:lnTo>
                      <a:lnTo>
                        <a:pt x="119" y="36"/>
                      </a:lnTo>
                      <a:lnTo>
                        <a:pt x="85" y="23"/>
                      </a:lnTo>
                      <a:lnTo>
                        <a:pt x="45" y="9"/>
                      </a:lnTo>
                      <a:lnTo>
                        <a:pt x="28" y="4"/>
                      </a:lnTo>
                      <a:lnTo>
                        <a:pt x="18" y="1"/>
                      </a:lnTo>
                      <a:lnTo>
                        <a:pt x="11" y="0"/>
                      </a:lnTo>
                      <a:lnTo>
                        <a:pt x="5" y="0"/>
                      </a:lnTo>
                      <a:lnTo>
                        <a:pt x="1" y="2"/>
                      </a:lnTo>
                      <a:lnTo>
                        <a:pt x="0" y="5"/>
                      </a:lnTo>
                      <a:lnTo>
                        <a:pt x="1" y="8"/>
                      </a:lnTo>
                      <a:lnTo>
                        <a:pt x="4" y="11"/>
                      </a:lnTo>
                      <a:lnTo>
                        <a:pt x="9" y="15"/>
                      </a:lnTo>
                      <a:lnTo>
                        <a:pt x="13" y="18"/>
                      </a:lnTo>
                      <a:lnTo>
                        <a:pt x="30" y="28"/>
                      </a:lnTo>
                      <a:lnTo>
                        <a:pt x="68" y="44"/>
                      </a:lnTo>
                      <a:lnTo>
                        <a:pt x="107" y="59"/>
                      </a:lnTo>
                      <a:lnTo>
                        <a:pt x="138" y="70"/>
                      </a:lnTo>
                      <a:lnTo>
                        <a:pt x="166" y="80"/>
                      </a:lnTo>
                      <a:lnTo>
                        <a:pt x="188" y="86"/>
                      </a:lnTo>
                      <a:lnTo>
                        <a:pt x="202" y="87"/>
                      </a:lnTo>
                      <a:lnTo>
                        <a:pt x="207" y="86"/>
                      </a:lnTo>
                      <a:lnTo>
                        <a:pt x="211" y="82"/>
                      </a:lnTo>
                      <a:lnTo>
                        <a:pt x="207" y="7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>
                  <a:solidFill>
                    <a:srgbClr val="60606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588" name="Freeform 36"/>
                <p:cNvSpPr>
                  <a:spLocks/>
                </p:cNvSpPr>
                <p:nvPr/>
              </p:nvSpPr>
              <p:spPr bwMode="auto">
                <a:xfrm>
                  <a:off x="4070" y="3620"/>
                  <a:ext cx="247" cy="42"/>
                </a:xfrm>
                <a:custGeom>
                  <a:avLst/>
                  <a:gdLst/>
                  <a:ahLst/>
                  <a:cxnLst>
                    <a:cxn ang="0">
                      <a:pos x="247" y="36"/>
                    </a:cxn>
                    <a:cxn ang="0">
                      <a:pos x="238" y="32"/>
                    </a:cxn>
                    <a:cxn ang="0">
                      <a:pos x="215" y="26"/>
                    </a:cxn>
                    <a:cxn ang="0">
                      <a:pos x="175" y="18"/>
                    </a:cxn>
                    <a:cxn ang="0">
                      <a:pos x="143" y="13"/>
                    </a:cxn>
                    <a:cxn ang="0">
                      <a:pos x="101" y="6"/>
                    </a:cxn>
                    <a:cxn ang="0">
                      <a:pos x="59" y="1"/>
                    </a:cxn>
                    <a:cxn ang="0">
                      <a:pos x="33" y="0"/>
                    </a:cxn>
                    <a:cxn ang="0">
                      <a:pos x="25" y="0"/>
                    </a:cxn>
                    <a:cxn ang="0">
                      <a:pos x="17" y="0"/>
                    </a:cxn>
                    <a:cxn ang="0">
                      <a:pos x="8" y="0"/>
                    </a:cxn>
                    <a:cxn ang="0">
                      <a:pos x="2" y="2"/>
                    </a:cxn>
                    <a:cxn ang="0">
                      <a:pos x="0" y="4"/>
                    </a:cxn>
                    <a:cxn ang="0">
                      <a:pos x="1" y="7"/>
                    </a:cxn>
                    <a:cxn ang="0">
                      <a:pos x="4" y="10"/>
                    </a:cxn>
                    <a:cxn ang="0">
                      <a:pos x="8" y="12"/>
                    </a:cxn>
                    <a:cxn ang="0">
                      <a:pos x="17" y="16"/>
                    </a:cxn>
                    <a:cxn ang="0">
                      <a:pos x="28" y="18"/>
                    </a:cxn>
                    <a:cxn ang="0">
                      <a:pos x="45" y="22"/>
                    </a:cxn>
                    <a:cxn ang="0">
                      <a:pos x="87" y="30"/>
                    </a:cxn>
                    <a:cxn ang="0">
                      <a:pos x="131" y="34"/>
                    </a:cxn>
                    <a:cxn ang="0">
                      <a:pos x="164" y="38"/>
                    </a:cxn>
                    <a:cxn ang="0">
                      <a:pos x="203" y="41"/>
                    </a:cxn>
                    <a:cxn ang="0">
                      <a:pos x="220" y="42"/>
                    </a:cxn>
                    <a:cxn ang="0">
                      <a:pos x="234" y="42"/>
                    </a:cxn>
                    <a:cxn ang="0">
                      <a:pos x="243" y="41"/>
                    </a:cxn>
                    <a:cxn ang="0">
                      <a:pos x="247" y="39"/>
                    </a:cxn>
                    <a:cxn ang="0">
                      <a:pos x="247" y="36"/>
                    </a:cxn>
                  </a:cxnLst>
                  <a:rect l="0" t="0" r="r" b="b"/>
                  <a:pathLst>
                    <a:path w="247" h="42">
                      <a:moveTo>
                        <a:pt x="247" y="36"/>
                      </a:moveTo>
                      <a:lnTo>
                        <a:pt x="238" y="32"/>
                      </a:lnTo>
                      <a:lnTo>
                        <a:pt x="215" y="26"/>
                      </a:lnTo>
                      <a:lnTo>
                        <a:pt x="175" y="18"/>
                      </a:lnTo>
                      <a:lnTo>
                        <a:pt x="143" y="13"/>
                      </a:lnTo>
                      <a:lnTo>
                        <a:pt x="101" y="6"/>
                      </a:lnTo>
                      <a:lnTo>
                        <a:pt x="59" y="1"/>
                      </a:lnTo>
                      <a:lnTo>
                        <a:pt x="33" y="0"/>
                      </a:lnTo>
                      <a:lnTo>
                        <a:pt x="25" y="0"/>
                      </a:lnTo>
                      <a:lnTo>
                        <a:pt x="17" y="0"/>
                      </a:lnTo>
                      <a:lnTo>
                        <a:pt x="8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1" y="7"/>
                      </a:lnTo>
                      <a:lnTo>
                        <a:pt x="4" y="10"/>
                      </a:lnTo>
                      <a:lnTo>
                        <a:pt x="8" y="12"/>
                      </a:lnTo>
                      <a:lnTo>
                        <a:pt x="17" y="16"/>
                      </a:lnTo>
                      <a:lnTo>
                        <a:pt x="28" y="18"/>
                      </a:lnTo>
                      <a:lnTo>
                        <a:pt x="45" y="22"/>
                      </a:lnTo>
                      <a:lnTo>
                        <a:pt x="87" y="30"/>
                      </a:lnTo>
                      <a:lnTo>
                        <a:pt x="131" y="34"/>
                      </a:lnTo>
                      <a:lnTo>
                        <a:pt x="164" y="38"/>
                      </a:lnTo>
                      <a:lnTo>
                        <a:pt x="203" y="41"/>
                      </a:lnTo>
                      <a:lnTo>
                        <a:pt x="220" y="42"/>
                      </a:lnTo>
                      <a:lnTo>
                        <a:pt x="234" y="42"/>
                      </a:lnTo>
                      <a:lnTo>
                        <a:pt x="243" y="41"/>
                      </a:lnTo>
                      <a:lnTo>
                        <a:pt x="247" y="39"/>
                      </a:lnTo>
                      <a:lnTo>
                        <a:pt x="247" y="36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589" name="Freeform 37"/>
                <p:cNvSpPr>
                  <a:spLocks/>
                </p:cNvSpPr>
                <p:nvPr/>
              </p:nvSpPr>
              <p:spPr bwMode="auto">
                <a:xfrm>
                  <a:off x="4078" y="3619"/>
                  <a:ext cx="247" cy="43"/>
                </a:xfrm>
                <a:custGeom>
                  <a:avLst/>
                  <a:gdLst/>
                  <a:ahLst/>
                  <a:cxnLst>
                    <a:cxn ang="0">
                      <a:pos x="247" y="37"/>
                    </a:cxn>
                    <a:cxn ang="0">
                      <a:pos x="238" y="33"/>
                    </a:cxn>
                    <a:cxn ang="0">
                      <a:pos x="214" y="26"/>
                    </a:cxn>
                    <a:cxn ang="0">
                      <a:pos x="175" y="19"/>
                    </a:cxn>
                    <a:cxn ang="0">
                      <a:pos x="142" y="13"/>
                    </a:cxn>
                    <a:cxn ang="0">
                      <a:pos x="101" y="7"/>
                    </a:cxn>
                    <a:cxn ang="0">
                      <a:pos x="58" y="1"/>
                    </a:cxn>
                    <a:cxn ang="0">
                      <a:pos x="33" y="0"/>
                    </a:cxn>
                    <a:cxn ang="0">
                      <a:pos x="25" y="0"/>
                    </a:cxn>
                    <a:cxn ang="0">
                      <a:pos x="17" y="0"/>
                    </a:cxn>
                    <a:cxn ang="0">
                      <a:pos x="9" y="1"/>
                    </a:cxn>
                    <a:cxn ang="0">
                      <a:pos x="2" y="2"/>
                    </a:cxn>
                    <a:cxn ang="0">
                      <a:pos x="0" y="4"/>
                    </a:cxn>
                    <a:cxn ang="0">
                      <a:pos x="0" y="7"/>
                    </a:cxn>
                    <a:cxn ang="0">
                      <a:pos x="3" y="10"/>
                    </a:cxn>
                    <a:cxn ang="0">
                      <a:pos x="7" y="12"/>
                    </a:cxn>
                    <a:cxn ang="0">
                      <a:pos x="17" y="16"/>
                    </a:cxn>
                    <a:cxn ang="0">
                      <a:pos x="28" y="18"/>
                    </a:cxn>
                    <a:cxn ang="0">
                      <a:pos x="45" y="23"/>
                    </a:cxn>
                    <a:cxn ang="0">
                      <a:pos x="87" y="30"/>
                    </a:cxn>
                    <a:cxn ang="0">
                      <a:pos x="130" y="35"/>
                    </a:cxn>
                    <a:cxn ang="0">
                      <a:pos x="164" y="39"/>
                    </a:cxn>
                    <a:cxn ang="0">
                      <a:pos x="203" y="41"/>
                    </a:cxn>
                    <a:cxn ang="0">
                      <a:pos x="220" y="42"/>
                    </a:cxn>
                    <a:cxn ang="0">
                      <a:pos x="233" y="43"/>
                    </a:cxn>
                    <a:cxn ang="0">
                      <a:pos x="243" y="41"/>
                    </a:cxn>
                    <a:cxn ang="0">
                      <a:pos x="247" y="39"/>
                    </a:cxn>
                    <a:cxn ang="0">
                      <a:pos x="247" y="37"/>
                    </a:cxn>
                  </a:cxnLst>
                  <a:rect l="0" t="0" r="r" b="b"/>
                  <a:pathLst>
                    <a:path w="247" h="43">
                      <a:moveTo>
                        <a:pt x="247" y="37"/>
                      </a:moveTo>
                      <a:lnTo>
                        <a:pt x="238" y="33"/>
                      </a:lnTo>
                      <a:lnTo>
                        <a:pt x="214" y="26"/>
                      </a:lnTo>
                      <a:lnTo>
                        <a:pt x="175" y="19"/>
                      </a:lnTo>
                      <a:lnTo>
                        <a:pt x="142" y="13"/>
                      </a:lnTo>
                      <a:lnTo>
                        <a:pt x="101" y="7"/>
                      </a:lnTo>
                      <a:lnTo>
                        <a:pt x="58" y="1"/>
                      </a:lnTo>
                      <a:lnTo>
                        <a:pt x="33" y="0"/>
                      </a:lnTo>
                      <a:lnTo>
                        <a:pt x="25" y="0"/>
                      </a:lnTo>
                      <a:lnTo>
                        <a:pt x="17" y="0"/>
                      </a:lnTo>
                      <a:lnTo>
                        <a:pt x="9" y="1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0" y="7"/>
                      </a:lnTo>
                      <a:lnTo>
                        <a:pt x="3" y="10"/>
                      </a:lnTo>
                      <a:lnTo>
                        <a:pt x="7" y="12"/>
                      </a:lnTo>
                      <a:lnTo>
                        <a:pt x="17" y="16"/>
                      </a:lnTo>
                      <a:lnTo>
                        <a:pt x="28" y="18"/>
                      </a:lnTo>
                      <a:lnTo>
                        <a:pt x="45" y="23"/>
                      </a:lnTo>
                      <a:lnTo>
                        <a:pt x="87" y="30"/>
                      </a:lnTo>
                      <a:lnTo>
                        <a:pt x="130" y="35"/>
                      </a:lnTo>
                      <a:lnTo>
                        <a:pt x="164" y="39"/>
                      </a:lnTo>
                      <a:lnTo>
                        <a:pt x="203" y="41"/>
                      </a:lnTo>
                      <a:lnTo>
                        <a:pt x="220" y="42"/>
                      </a:lnTo>
                      <a:lnTo>
                        <a:pt x="233" y="43"/>
                      </a:lnTo>
                      <a:lnTo>
                        <a:pt x="243" y="41"/>
                      </a:lnTo>
                      <a:lnTo>
                        <a:pt x="247" y="39"/>
                      </a:lnTo>
                      <a:lnTo>
                        <a:pt x="247" y="3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>
                  <a:solidFill>
                    <a:srgbClr val="60606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590" name="Oval 38"/>
                <p:cNvSpPr>
                  <a:spLocks noChangeArrowheads="1"/>
                </p:cNvSpPr>
                <p:nvPr/>
              </p:nvSpPr>
              <p:spPr bwMode="auto">
                <a:xfrm>
                  <a:off x="4079" y="3649"/>
                  <a:ext cx="237" cy="25"/>
                </a:xfrm>
                <a:prstGeom prst="ellipse">
                  <a:avLst/>
                </a:prstGeom>
                <a:solidFill>
                  <a:srgbClr val="E0E0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591" name="Oval 39"/>
                <p:cNvSpPr>
                  <a:spLocks noChangeArrowheads="1"/>
                </p:cNvSpPr>
                <p:nvPr/>
              </p:nvSpPr>
              <p:spPr bwMode="auto">
                <a:xfrm>
                  <a:off x="4087" y="3649"/>
                  <a:ext cx="236" cy="25"/>
                </a:xfrm>
                <a:prstGeom prst="ellipse">
                  <a:avLst/>
                </a:prstGeom>
                <a:solidFill>
                  <a:srgbClr val="FFFFFF"/>
                </a:solidFill>
                <a:ln w="0">
                  <a:solidFill>
                    <a:srgbClr val="60606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592" name="Freeform 40"/>
                <p:cNvSpPr>
                  <a:spLocks/>
                </p:cNvSpPr>
                <p:nvPr/>
              </p:nvSpPr>
              <p:spPr bwMode="auto">
                <a:xfrm>
                  <a:off x="4133" y="3538"/>
                  <a:ext cx="192" cy="112"/>
                </a:xfrm>
                <a:custGeom>
                  <a:avLst/>
                  <a:gdLst/>
                  <a:ahLst/>
                  <a:cxnLst>
                    <a:cxn ang="0">
                      <a:pos x="189" y="104"/>
                    </a:cxn>
                    <a:cxn ang="0">
                      <a:pos x="185" y="97"/>
                    </a:cxn>
                    <a:cxn ang="0">
                      <a:pos x="173" y="88"/>
                    </a:cxn>
                    <a:cxn ang="0">
                      <a:pos x="152" y="73"/>
                    </a:cxn>
                    <a:cxn ang="0">
                      <a:pos x="119" y="52"/>
                    </a:cxn>
                    <a:cxn ang="0">
                      <a:pos x="85" y="34"/>
                    </a:cxn>
                    <a:cxn ang="0">
                      <a:pos x="60" y="21"/>
                    </a:cxn>
                    <a:cxn ang="0">
                      <a:pos x="35" y="7"/>
                    </a:cxn>
                    <a:cxn ang="0">
                      <a:pos x="25" y="3"/>
                    </a:cxn>
                    <a:cxn ang="0">
                      <a:pos x="18" y="1"/>
                    </a:cxn>
                    <a:cxn ang="0">
                      <a:pos x="12" y="0"/>
                    </a:cxn>
                    <a:cxn ang="0">
                      <a:pos x="6" y="0"/>
                    </a:cxn>
                    <a:cxn ang="0">
                      <a:pos x="1" y="2"/>
                    </a:cxn>
                    <a:cxn ang="0">
                      <a:pos x="0" y="5"/>
                    </a:cxn>
                    <a:cxn ang="0">
                      <a:pos x="2" y="9"/>
                    </a:cxn>
                    <a:cxn ang="0">
                      <a:pos x="5" y="14"/>
                    </a:cxn>
                    <a:cxn ang="0">
                      <a:pos x="9" y="17"/>
                    </a:cxn>
                    <a:cxn ang="0">
                      <a:pos x="16" y="22"/>
                    </a:cxn>
                    <a:cxn ang="0">
                      <a:pos x="38" y="39"/>
                    </a:cxn>
                    <a:cxn ang="0">
                      <a:pos x="61" y="55"/>
                    </a:cxn>
                    <a:cxn ang="0">
                      <a:pos x="95" y="74"/>
                    </a:cxn>
                    <a:cxn ang="0">
                      <a:pos x="127" y="92"/>
                    </a:cxn>
                    <a:cxn ang="0">
                      <a:pos x="156" y="105"/>
                    </a:cxn>
                    <a:cxn ang="0">
                      <a:pos x="172" y="110"/>
                    </a:cxn>
                    <a:cxn ang="0">
                      <a:pos x="183" y="112"/>
                    </a:cxn>
                    <a:cxn ang="0">
                      <a:pos x="189" y="112"/>
                    </a:cxn>
                    <a:cxn ang="0">
                      <a:pos x="192" y="108"/>
                    </a:cxn>
                    <a:cxn ang="0">
                      <a:pos x="189" y="104"/>
                    </a:cxn>
                  </a:cxnLst>
                  <a:rect l="0" t="0" r="r" b="b"/>
                  <a:pathLst>
                    <a:path w="192" h="112">
                      <a:moveTo>
                        <a:pt x="189" y="104"/>
                      </a:moveTo>
                      <a:lnTo>
                        <a:pt x="185" y="97"/>
                      </a:lnTo>
                      <a:lnTo>
                        <a:pt x="173" y="88"/>
                      </a:lnTo>
                      <a:lnTo>
                        <a:pt x="152" y="73"/>
                      </a:lnTo>
                      <a:lnTo>
                        <a:pt x="119" y="52"/>
                      </a:lnTo>
                      <a:lnTo>
                        <a:pt x="85" y="34"/>
                      </a:lnTo>
                      <a:lnTo>
                        <a:pt x="60" y="21"/>
                      </a:lnTo>
                      <a:lnTo>
                        <a:pt x="35" y="7"/>
                      </a:lnTo>
                      <a:lnTo>
                        <a:pt x="25" y="3"/>
                      </a:lnTo>
                      <a:lnTo>
                        <a:pt x="18" y="1"/>
                      </a:lnTo>
                      <a:lnTo>
                        <a:pt x="12" y="0"/>
                      </a:lnTo>
                      <a:lnTo>
                        <a:pt x="6" y="0"/>
                      </a:lnTo>
                      <a:lnTo>
                        <a:pt x="1" y="2"/>
                      </a:lnTo>
                      <a:lnTo>
                        <a:pt x="0" y="5"/>
                      </a:lnTo>
                      <a:lnTo>
                        <a:pt x="2" y="9"/>
                      </a:lnTo>
                      <a:lnTo>
                        <a:pt x="5" y="14"/>
                      </a:lnTo>
                      <a:lnTo>
                        <a:pt x="9" y="17"/>
                      </a:lnTo>
                      <a:lnTo>
                        <a:pt x="16" y="22"/>
                      </a:lnTo>
                      <a:lnTo>
                        <a:pt x="38" y="39"/>
                      </a:lnTo>
                      <a:lnTo>
                        <a:pt x="61" y="55"/>
                      </a:lnTo>
                      <a:lnTo>
                        <a:pt x="95" y="74"/>
                      </a:lnTo>
                      <a:lnTo>
                        <a:pt x="127" y="92"/>
                      </a:lnTo>
                      <a:lnTo>
                        <a:pt x="156" y="105"/>
                      </a:lnTo>
                      <a:lnTo>
                        <a:pt x="172" y="110"/>
                      </a:lnTo>
                      <a:lnTo>
                        <a:pt x="183" y="112"/>
                      </a:lnTo>
                      <a:lnTo>
                        <a:pt x="189" y="112"/>
                      </a:lnTo>
                      <a:lnTo>
                        <a:pt x="192" y="108"/>
                      </a:lnTo>
                      <a:lnTo>
                        <a:pt x="189" y="104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593" name="Freeform 41"/>
                <p:cNvSpPr>
                  <a:spLocks/>
                </p:cNvSpPr>
                <p:nvPr/>
              </p:nvSpPr>
              <p:spPr bwMode="auto">
                <a:xfrm>
                  <a:off x="4141" y="3538"/>
                  <a:ext cx="192" cy="112"/>
                </a:xfrm>
                <a:custGeom>
                  <a:avLst/>
                  <a:gdLst/>
                  <a:ahLst/>
                  <a:cxnLst>
                    <a:cxn ang="0">
                      <a:pos x="188" y="104"/>
                    </a:cxn>
                    <a:cxn ang="0">
                      <a:pos x="184" y="97"/>
                    </a:cxn>
                    <a:cxn ang="0">
                      <a:pos x="173" y="88"/>
                    </a:cxn>
                    <a:cxn ang="0">
                      <a:pos x="151" y="73"/>
                    </a:cxn>
                    <a:cxn ang="0">
                      <a:pos x="119" y="52"/>
                    </a:cxn>
                    <a:cxn ang="0">
                      <a:pos x="85" y="34"/>
                    </a:cxn>
                    <a:cxn ang="0">
                      <a:pos x="60" y="21"/>
                    </a:cxn>
                    <a:cxn ang="0">
                      <a:pos x="35" y="7"/>
                    </a:cxn>
                    <a:cxn ang="0">
                      <a:pos x="25" y="3"/>
                    </a:cxn>
                    <a:cxn ang="0">
                      <a:pos x="17" y="1"/>
                    </a:cxn>
                    <a:cxn ang="0">
                      <a:pos x="11" y="0"/>
                    </a:cxn>
                    <a:cxn ang="0">
                      <a:pos x="5" y="0"/>
                    </a:cxn>
                    <a:cxn ang="0">
                      <a:pos x="1" y="2"/>
                    </a:cxn>
                    <a:cxn ang="0">
                      <a:pos x="0" y="5"/>
                    </a:cxn>
                    <a:cxn ang="0">
                      <a:pos x="2" y="9"/>
                    </a:cxn>
                    <a:cxn ang="0">
                      <a:pos x="5" y="14"/>
                    </a:cxn>
                    <a:cxn ang="0">
                      <a:pos x="8" y="17"/>
                    </a:cxn>
                    <a:cxn ang="0">
                      <a:pos x="15" y="22"/>
                    </a:cxn>
                    <a:cxn ang="0">
                      <a:pos x="38" y="39"/>
                    </a:cxn>
                    <a:cxn ang="0">
                      <a:pos x="60" y="55"/>
                    </a:cxn>
                    <a:cxn ang="0">
                      <a:pos x="95" y="74"/>
                    </a:cxn>
                    <a:cxn ang="0">
                      <a:pos x="128" y="92"/>
                    </a:cxn>
                    <a:cxn ang="0">
                      <a:pos x="156" y="105"/>
                    </a:cxn>
                    <a:cxn ang="0">
                      <a:pos x="172" y="110"/>
                    </a:cxn>
                    <a:cxn ang="0">
                      <a:pos x="182" y="112"/>
                    </a:cxn>
                    <a:cxn ang="0">
                      <a:pos x="190" y="112"/>
                    </a:cxn>
                    <a:cxn ang="0">
                      <a:pos x="192" y="108"/>
                    </a:cxn>
                    <a:cxn ang="0">
                      <a:pos x="188" y="104"/>
                    </a:cxn>
                  </a:cxnLst>
                  <a:rect l="0" t="0" r="r" b="b"/>
                  <a:pathLst>
                    <a:path w="192" h="112">
                      <a:moveTo>
                        <a:pt x="188" y="104"/>
                      </a:moveTo>
                      <a:lnTo>
                        <a:pt x="184" y="97"/>
                      </a:lnTo>
                      <a:lnTo>
                        <a:pt x="173" y="88"/>
                      </a:lnTo>
                      <a:lnTo>
                        <a:pt x="151" y="73"/>
                      </a:lnTo>
                      <a:lnTo>
                        <a:pt x="119" y="52"/>
                      </a:lnTo>
                      <a:lnTo>
                        <a:pt x="85" y="34"/>
                      </a:lnTo>
                      <a:lnTo>
                        <a:pt x="60" y="21"/>
                      </a:lnTo>
                      <a:lnTo>
                        <a:pt x="35" y="7"/>
                      </a:lnTo>
                      <a:lnTo>
                        <a:pt x="25" y="3"/>
                      </a:lnTo>
                      <a:lnTo>
                        <a:pt x="17" y="1"/>
                      </a:lnTo>
                      <a:lnTo>
                        <a:pt x="11" y="0"/>
                      </a:lnTo>
                      <a:lnTo>
                        <a:pt x="5" y="0"/>
                      </a:lnTo>
                      <a:lnTo>
                        <a:pt x="1" y="2"/>
                      </a:lnTo>
                      <a:lnTo>
                        <a:pt x="0" y="5"/>
                      </a:lnTo>
                      <a:lnTo>
                        <a:pt x="2" y="9"/>
                      </a:lnTo>
                      <a:lnTo>
                        <a:pt x="5" y="14"/>
                      </a:lnTo>
                      <a:lnTo>
                        <a:pt x="8" y="17"/>
                      </a:lnTo>
                      <a:lnTo>
                        <a:pt x="15" y="22"/>
                      </a:lnTo>
                      <a:lnTo>
                        <a:pt x="38" y="39"/>
                      </a:lnTo>
                      <a:lnTo>
                        <a:pt x="60" y="55"/>
                      </a:lnTo>
                      <a:lnTo>
                        <a:pt x="95" y="74"/>
                      </a:lnTo>
                      <a:lnTo>
                        <a:pt x="128" y="92"/>
                      </a:lnTo>
                      <a:lnTo>
                        <a:pt x="156" y="105"/>
                      </a:lnTo>
                      <a:lnTo>
                        <a:pt x="172" y="110"/>
                      </a:lnTo>
                      <a:lnTo>
                        <a:pt x="182" y="112"/>
                      </a:lnTo>
                      <a:lnTo>
                        <a:pt x="190" y="112"/>
                      </a:lnTo>
                      <a:lnTo>
                        <a:pt x="192" y="108"/>
                      </a:lnTo>
                      <a:lnTo>
                        <a:pt x="188" y="10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>
                  <a:solidFill>
                    <a:srgbClr val="60606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594" name="Freeform 42"/>
                <p:cNvSpPr>
                  <a:spLocks/>
                </p:cNvSpPr>
                <p:nvPr/>
              </p:nvSpPr>
              <p:spPr bwMode="auto">
                <a:xfrm>
                  <a:off x="4231" y="3502"/>
                  <a:ext cx="110" cy="145"/>
                </a:xfrm>
                <a:custGeom>
                  <a:avLst/>
                  <a:gdLst/>
                  <a:ahLst/>
                  <a:cxnLst>
                    <a:cxn ang="0">
                      <a:pos x="102" y="144"/>
                    </a:cxn>
                    <a:cxn ang="0">
                      <a:pos x="106" y="142"/>
                    </a:cxn>
                    <a:cxn ang="0">
                      <a:pos x="109" y="140"/>
                    </a:cxn>
                    <a:cxn ang="0">
                      <a:pos x="110" y="136"/>
                    </a:cxn>
                    <a:cxn ang="0">
                      <a:pos x="109" y="132"/>
                    </a:cxn>
                    <a:cxn ang="0">
                      <a:pos x="103" y="120"/>
                    </a:cxn>
                    <a:cxn ang="0">
                      <a:pos x="91" y="100"/>
                    </a:cxn>
                    <a:cxn ang="0">
                      <a:pos x="79" y="79"/>
                    </a:cxn>
                    <a:cxn ang="0">
                      <a:pos x="67" y="61"/>
                    </a:cxn>
                    <a:cxn ang="0">
                      <a:pos x="54" y="42"/>
                    </a:cxn>
                    <a:cxn ang="0">
                      <a:pos x="40" y="25"/>
                    </a:cxn>
                    <a:cxn ang="0">
                      <a:pos x="30" y="14"/>
                    </a:cxn>
                    <a:cxn ang="0">
                      <a:pos x="25" y="8"/>
                    </a:cxn>
                    <a:cxn ang="0">
                      <a:pos x="21" y="5"/>
                    </a:cxn>
                    <a:cxn ang="0">
                      <a:pos x="17" y="2"/>
                    </a:cxn>
                    <a:cxn ang="0">
                      <a:pos x="13" y="1"/>
                    </a:cxn>
                    <a:cxn ang="0">
                      <a:pos x="8" y="0"/>
                    </a:cxn>
                    <a:cxn ang="0">
                      <a:pos x="4" y="0"/>
                    </a:cxn>
                    <a:cxn ang="0">
                      <a:pos x="1" y="2"/>
                    </a:cxn>
                    <a:cxn ang="0">
                      <a:pos x="0" y="5"/>
                    </a:cxn>
                    <a:cxn ang="0">
                      <a:pos x="0" y="7"/>
                    </a:cxn>
                    <a:cxn ang="0">
                      <a:pos x="1" y="11"/>
                    </a:cxn>
                    <a:cxn ang="0">
                      <a:pos x="3" y="17"/>
                    </a:cxn>
                    <a:cxn ang="0">
                      <a:pos x="5" y="23"/>
                    </a:cxn>
                    <a:cxn ang="0">
                      <a:pos x="11" y="34"/>
                    </a:cxn>
                    <a:cxn ang="0">
                      <a:pos x="19" y="50"/>
                    </a:cxn>
                    <a:cxn ang="0">
                      <a:pos x="30" y="68"/>
                    </a:cxn>
                    <a:cxn ang="0">
                      <a:pos x="43" y="88"/>
                    </a:cxn>
                    <a:cxn ang="0">
                      <a:pos x="56" y="106"/>
                    </a:cxn>
                    <a:cxn ang="0">
                      <a:pos x="65" y="118"/>
                    </a:cxn>
                    <a:cxn ang="0">
                      <a:pos x="74" y="127"/>
                    </a:cxn>
                    <a:cxn ang="0">
                      <a:pos x="86" y="139"/>
                    </a:cxn>
                    <a:cxn ang="0">
                      <a:pos x="90" y="143"/>
                    </a:cxn>
                    <a:cxn ang="0">
                      <a:pos x="94" y="144"/>
                    </a:cxn>
                    <a:cxn ang="0">
                      <a:pos x="97" y="145"/>
                    </a:cxn>
                    <a:cxn ang="0">
                      <a:pos x="102" y="144"/>
                    </a:cxn>
                  </a:cxnLst>
                  <a:rect l="0" t="0" r="r" b="b"/>
                  <a:pathLst>
                    <a:path w="110" h="145">
                      <a:moveTo>
                        <a:pt x="102" y="144"/>
                      </a:moveTo>
                      <a:lnTo>
                        <a:pt x="106" y="142"/>
                      </a:lnTo>
                      <a:lnTo>
                        <a:pt x="109" y="140"/>
                      </a:lnTo>
                      <a:lnTo>
                        <a:pt x="110" y="136"/>
                      </a:lnTo>
                      <a:lnTo>
                        <a:pt x="109" y="132"/>
                      </a:lnTo>
                      <a:lnTo>
                        <a:pt x="103" y="120"/>
                      </a:lnTo>
                      <a:lnTo>
                        <a:pt x="91" y="100"/>
                      </a:lnTo>
                      <a:lnTo>
                        <a:pt x="79" y="79"/>
                      </a:lnTo>
                      <a:lnTo>
                        <a:pt x="67" y="61"/>
                      </a:lnTo>
                      <a:lnTo>
                        <a:pt x="54" y="42"/>
                      </a:lnTo>
                      <a:lnTo>
                        <a:pt x="40" y="25"/>
                      </a:lnTo>
                      <a:lnTo>
                        <a:pt x="30" y="14"/>
                      </a:lnTo>
                      <a:lnTo>
                        <a:pt x="25" y="8"/>
                      </a:lnTo>
                      <a:lnTo>
                        <a:pt x="21" y="5"/>
                      </a:lnTo>
                      <a:lnTo>
                        <a:pt x="17" y="2"/>
                      </a:lnTo>
                      <a:lnTo>
                        <a:pt x="13" y="1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1" y="2"/>
                      </a:lnTo>
                      <a:lnTo>
                        <a:pt x="0" y="5"/>
                      </a:lnTo>
                      <a:lnTo>
                        <a:pt x="0" y="7"/>
                      </a:lnTo>
                      <a:lnTo>
                        <a:pt x="1" y="11"/>
                      </a:lnTo>
                      <a:lnTo>
                        <a:pt x="3" y="17"/>
                      </a:lnTo>
                      <a:lnTo>
                        <a:pt x="5" y="23"/>
                      </a:lnTo>
                      <a:lnTo>
                        <a:pt x="11" y="34"/>
                      </a:lnTo>
                      <a:lnTo>
                        <a:pt x="19" y="50"/>
                      </a:lnTo>
                      <a:lnTo>
                        <a:pt x="30" y="68"/>
                      </a:lnTo>
                      <a:lnTo>
                        <a:pt x="43" y="88"/>
                      </a:lnTo>
                      <a:lnTo>
                        <a:pt x="56" y="106"/>
                      </a:lnTo>
                      <a:lnTo>
                        <a:pt x="65" y="118"/>
                      </a:lnTo>
                      <a:lnTo>
                        <a:pt x="74" y="127"/>
                      </a:lnTo>
                      <a:lnTo>
                        <a:pt x="86" y="139"/>
                      </a:lnTo>
                      <a:lnTo>
                        <a:pt x="90" y="143"/>
                      </a:lnTo>
                      <a:lnTo>
                        <a:pt x="94" y="144"/>
                      </a:lnTo>
                      <a:lnTo>
                        <a:pt x="97" y="145"/>
                      </a:lnTo>
                      <a:lnTo>
                        <a:pt x="102" y="144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595" name="Freeform 43"/>
                <p:cNvSpPr>
                  <a:spLocks/>
                </p:cNvSpPr>
                <p:nvPr/>
              </p:nvSpPr>
              <p:spPr bwMode="auto">
                <a:xfrm>
                  <a:off x="4239" y="3502"/>
                  <a:ext cx="109" cy="145"/>
                </a:xfrm>
                <a:custGeom>
                  <a:avLst/>
                  <a:gdLst/>
                  <a:ahLst/>
                  <a:cxnLst>
                    <a:cxn ang="0">
                      <a:pos x="102" y="144"/>
                    </a:cxn>
                    <a:cxn ang="0">
                      <a:pos x="105" y="142"/>
                    </a:cxn>
                    <a:cxn ang="0">
                      <a:pos x="108" y="140"/>
                    </a:cxn>
                    <a:cxn ang="0">
                      <a:pos x="109" y="136"/>
                    </a:cxn>
                    <a:cxn ang="0">
                      <a:pos x="108" y="132"/>
                    </a:cxn>
                    <a:cxn ang="0">
                      <a:pos x="102" y="120"/>
                    </a:cxn>
                    <a:cxn ang="0">
                      <a:pos x="92" y="100"/>
                    </a:cxn>
                    <a:cxn ang="0">
                      <a:pos x="79" y="79"/>
                    </a:cxn>
                    <a:cxn ang="0">
                      <a:pos x="67" y="61"/>
                    </a:cxn>
                    <a:cxn ang="0">
                      <a:pos x="53" y="42"/>
                    </a:cxn>
                    <a:cxn ang="0">
                      <a:pos x="40" y="25"/>
                    </a:cxn>
                    <a:cxn ang="0">
                      <a:pos x="30" y="14"/>
                    </a:cxn>
                    <a:cxn ang="0">
                      <a:pos x="24" y="8"/>
                    </a:cxn>
                    <a:cxn ang="0">
                      <a:pos x="21" y="5"/>
                    </a:cxn>
                    <a:cxn ang="0">
                      <a:pos x="17" y="2"/>
                    </a:cxn>
                    <a:cxn ang="0">
                      <a:pos x="12" y="1"/>
                    </a:cxn>
                    <a:cxn ang="0">
                      <a:pos x="8" y="0"/>
                    </a:cxn>
                    <a:cxn ang="0">
                      <a:pos x="3" y="0"/>
                    </a:cxn>
                    <a:cxn ang="0">
                      <a:pos x="1" y="2"/>
                    </a:cxn>
                    <a:cxn ang="0">
                      <a:pos x="0" y="5"/>
                    </a:cxn>
                    <a:cxn ang="0">
                      <a:pos x="0" y="7"/>
                    </a:cxn>
                    <a:cxn ang="0">
                      <a:pos x="0" y="11"/>
                    </a:cxn>
                    <a:cxn ang="0">
                      <a:pos x="3" y="17"/>
                    </a:cxn>
                    <a:cxn ang="0">
                      <a:pos x="5" y="23"/>
                    </a:cxn>
                    <a:cxn ang="0">
                      <a:pos x="10" y="34"/>
                    </a:cxn>
                    <a:cxn ang="0">
                      <a:pos x="18" y="50"/>
                    </a:cxn>
                    <a:cxn ang="0">
                      <a:pos x="30" y="68"/>
                    </a:cxn>
                    <a:cxn ang="0">
                      <a:pos x="43" y="88"/>
                    </a:cxn>
                    <a:cxn ang="0">
                      <a:pos x="55" y="106"/>
                    </a:cxn>
                    <a:cxn ang="0">
                      <a:pos x="65" y="118"/>
                    </a:cxn>
                    <a:cxn ang="0">
                      <a:pos x="74" y="127"/>
                    </a:cxn>
                    <a:cxn ang="0">
                      <a:pos x="86" y="139"/>
                    </a:cxn>
                    <a:cxn ang="0">
                      <a:pos x="89" y="143"/>
                    </a:cxn>
                    <a:cxn ang="0">
                      <a:pos x="93" y="144"/>
                    </a:cxn>
                    <a:cxn ang="0">
                      <a:pos x="97" y="145"/>
                    </a:cxn>
                    <a:cxn ang="0">
                      <a:pos x="102" y="144"/>
                    </a:cxn>
                  </a:cxnLst>
                  <a:rect l="0" t="0" r="r" b="b"/>
                  <a:pathLst>
                    <a:path w="109" h="145">
                      <a:moveTo>
                        <a:pt x="102" y="144"/>
                      </a:moveTo>
                      <a:lnTo>
                        <a:pt x="105" y="142"/>
                      </a:lnTo>
                      <a:lnTo>
                        <a:pt x="108" y="140"/>
                      </a:lnTo>
                      <a:lnTo>
                        <a:pt x="109" y="136"/>
                      </a:lnTo>
                      <a:lnTo>
                        <a:pt x="108" y="132"/>
                      </a:lnTo>
                      <a:lnTo>
                        <a:pt x="102" y="120"/>
                      </a:lnTo>
                      <a:lnTo>
                        <a:pt x="92" y="100"/>
                      </a:lnTo>
                      <a:lnTo>
                        <a:pt x="79" y="79"/>
                      </a:lnTo>
                      <a:lnTo>
                        <a:pt x="67" y="61"/>
                      </a:lnTo>
                      <a:lnTo>
                        <a:pt x="53" y="42"/>
                      </a:lnTo>
                      <a:lnTo>
                        <a:pt x="40" y="25"/>
                      </a:lnTo>
                      <a:lnTo>
                        <a:pt x="30" y="14"/>
                      </a:lnTo>
                      <a:lnTo>
                        <a:pt x="24" y="8"/>
                      </a:lnTo>
                      <a:lnTo>
                        <a:pt x="21" y="5"/>
                      </a:lnTo>
                      <a:lnTo>
                        <a:pt x="17" y="2"/>
                      </a:lnTo>
                      <a:lnTo>
                        <a:pt x="12" y="1"/>
                      </a:lnTo>
                      <a:lnTo>
                        <a:pt x="8" y="0"/>
                      </a:lnTo>
                      <a:lnTo>
                        <a:pt x="3" y="0"/>
                      </a:lnTo>
                      <a:lnTo>
                        <a:pt x="1" y="2"/>
                      </a:lnTo>
                      <a:lnTo>
                        <a:pt x="0" y="5"/>
                      </a:lnTo>
                      <a:lnTo>
                        <a:pt x="0" y="7"/>
                      </a:lnTo>
                      <a:lnTo>
                        <a:pt x="0" y="11"/>
                      </a:lnTo>
                      <a:lnTo>
                        <a:pt x="3" y="17"/>
                      </a:lnTo>
                      <a:lnTo>
                        <a:pt x="5" y="23"/>
                      </a:lnTo>
                      <a:lnTo>
                        <a:pt x="10" y="34"/>
                      </a:lnTo>
                      <a:lnTo>
                        <a:pt x="18" y="50"/>
                      </a:lnTo>
                      <a:lnTo>
                        <a:pt x="30" y="68"/>
                      </a:lnTo>
                      <a:lnTo>
                        <a:pt x="43" y="88"/>
                      </a:lnTo>
                      <a:lnTo>
                        <a:pt x="55" y="106"/>
                      </a:lnTo>
                      <a:lnTo>
                        <a:pt x="65" y="118"/>
                      </a:lnTo>
                      <a:lnTo>
                        <a:pt x="74" y="127"/>
                      </a:lnTo>
                      <a:lnTo>
                        <a:pt x="86" y="139"/>
                      </a:lnTo>
                      <a:lnTo>
                        <a:pt x="89" y="143"/>
                      </a:lnTo>
                      <a:lnTo>
                        <a:pt x="93" y="144"/>
                      </a:lnTo>
                      <a:lnTo>
                        <a:pt x="97" y="145"/>
                      </a:lnTo>
                      <a:lnTo>
                        <a:pt x="102" y="14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>
                  <a:solidFill>
                    <a:srgbClr val="60606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596" name="Freeform 44"/>
                <p:cNvSpPr>
                  <a:spLocks/>
                </p:cNvSpPr>
                <p:nvPr/>
              </p:nvSpPr>
              <p:spPr bwMode="auto">
                <a:xfrm>
                  <a:off x="4080" y="3592"/>
                  <a:ext cx="245" cy="64"/>
                </a:xfrm>
                <a:custGeom>
                  <a:avLst/>
                  <a:gdLst/>
                  <a:ahLst/>
                  <a:cxnLst>
                    <a:cxn ang="0">
                      <a:pos x="245" y="56"/>
                    </a:cxn>
                    <a:cxn ang="0">
                      <a:pos x="236" y="50"/>
                    </a:cxn>
                    <a:cxn ang="0">
                      <a:pos x="212" y="42"/>
                    </a:cxn>
                    <a:cxn ang="0">
                      <a:pos x="182" y="33"/>
                    </a:cxn>
                    <a:cxn ang="0">
                      <a:pos x="141" y="23"/>
                    </a:cxn>
                    <a:cxn ang="0">
                      <a:pos x="100" y="13"/>
                    </a:cxn>
                    <a:cxn ang="0">
                      <a:pos x="58" y="5"/>
                    </a:cxn>
                    <a:cxn ang="0">
                      <a:pos x="33" y="1"/>
                    </a:cxn>
                    <a:cxn ang="0">
                      <a:pos x="24" y="1"/>
                    </a:cxn>
                    <a:cxn ang="0">
                      <a:pos x="16" y="0"/>
                    </a:cxn>
                    <a:cxn ang="0">
                      <a:pos x="7" y="1"/>
                    </a:cxn>
                    <a:cxn ang="0">
                      <a:pos x="2" y="3"/>
                    </a:cxn>
                    <a:cxn ang="0">
                      <a:pos x="0" y="6"/>
                    </a:cxn>
                    <a:cxn ang="0">
                      <a:pos x="1" y="10"/>
                    </a:cxn>
                    <a:cxn ang="0">
                      <a:pos x="4" y="12"/>
                    </a:cxn>
                    <a:cxn ang="0">
                      <a:pos x="7" y="14"/>
                    </a:cxn>
                    <a:cxn ang="0">
                      <a:pos x="14" y="17"/>
                    </a:cxn>
                    <a:cxn ang="0">
                      <a:pos x="38" y="23"/>
                    </a:cxn>
                    <a:cxn ang="0">
                      <a:pos x="81" y="35"/>
                    </a:cxn>
                    <a:cxn ang="0">
                      <a:pos x="118" y="44"/>
                    </a:cxn>
                    <a:cxn ang="0">
                      <a:pos x="161" y="53"/>
                    </a:cxn>
                    <a:cxn ang="0">
                      <a:pos x="193" y="59"/>
                    </a:cxn>
                    <a:cxn ang="0">
                      <a:pos x="217" y="63"/>
                    </a:cxn>
                    <a:cxn ang="0">
                      <a:pos x="231" y="64"/>
                    </a:cxn>
                    <a:cxn ang="0">
                      <a:pos x="240" y="62"/>
                    </a:cxn>
                    <a:cxn ang="0">
                      <a:pos x="245" y="60"/>
                    </a:cxn>
                    <a:cxn ang="0">
                      <a:pos x="245" y="56"/>
                    </a:cxn>
                  </a:cxnLst>
                  <a:rect l="0" t="0" r="r" b="b"/>
                  <a:pathLst>
                    <a:path w="245" h="64">
                      <a:moveTo>
                        <a:pt x="245" y="56"/>
                      </a:moveTo>
                      <a:lnTo>
                        <a:pt x="236" y="50"/>
                      </a:lnTo>
                      <a:lnTo>
                        <a:pt x="212" y="42"/>
                      </a:lnTo>
                      <a:lnTo>
                        <a:pt x="182" y="33"/>
                      </a:lnTo>
                      <a:lnTo>
                        <a:pt x="141" y="23"/>
                      </a:lnTo>
                      <a:lnTo>
                        <a:pt x="100" y="13"/>
                      </a:lnTo>
                      <a:lnTo>
                        <a:pt x="58" y="5"/>
                      </a:lnTo>
                      <a:lnTo>
                        <a:pt x="33" y="1"/>
                      </a:lnTo>
                      <a:lnTo>
                        <a:pt x="24" y="1"/>
                      </a:lnTo>
                      <a:lnTo>
                        <a:pt x="16" y="0"/>
                      </a:lnTo>
                      <a:lnTo>
                        <a:pt x="7" y="1"/>
                      </a:lnTo>
                      <a:lnTo>
                        <a:pt x="2" y="3"/>
                      </a:lnTo>
                      <a:lnTo>
                        <a:pt x="0" y="6"/>
                      </a:lnTo>
                      <a:lnTo>
                        <a:pt x="1" y="10"/>
                      </a:lnTo>
                      <a:lnTo>
                        <a:pt x="4" y="12"/>
                      </a:lnTo>
                      <a:lnTo>
                        <a:pt x="7" y="14"/>
                      </a:lnTo>
                      <a:lnTo>
                        <a:pt x="14" y="17"/>
                      </a:lnTo>
                      <a:lnTo>
                        <a:pt x="38" y="23"/>
                      </a:lnTo>
                      <a:lnTo>
                        <a:pt x="81" y="35"/>
                      </a:lnTo>
                      <a:lnTo>
                        <a:pt x="118" y="44"/>
                      </a:lnTo>
                      <a:lnTo>
                        <a:pt x="161" y="53"/>
                      </a:lnTo>
                      <a:lnTo>
                        <a:pt x="193" y="59"/>
                      </a:lnTo>
                      <a:lnTo>
                        <a:pt x="217" y="63"/>
                      </a:lnTo>
                      <a:lnTo>
                        <a:pt x="231" y="64"/>
                      </a:lnTo>
                      <a:lnTo>
                        <a:pt x="240" y="62"/>
                      </a:lnTo>
                      <a:lnTo>
                        <a:pt x="245" y="60"/>
                      </a:lnTo>
                      <a:lnTo>
                        <a:pt x="245" y="56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597" name="Freeform 45"/>
                <p:cNvSpPr>
                  <a:spLocks/>
                </p:cNvSpPr>
                <p:nvPr/>
              </p:nvSpPr>
              <p:spPr bwMode="auto">
                <a:xfrm>
                  <a:off x="4087" y="3591"/>
                  <a:ext cx="245" cy="64"/>
                </a:xfrm>
                <a:custGeom>
                  <a:avLst/>
                  <a:gdLst/>
                  <a:ahLst/>
                  <a:cxnLst>
                    <a:cxn ang="0">
                      <a:pos x="245" y="56"/>
                    </a:cxn>
                    <a:cxn ang="0">
                      <a:pos x="236" y="50"/>
                    </a:cxn>
                    <a:cxn ang="0">
                      <a:pos x="213" y="42"/>
                    </a:cxn>
                    <a:cxn ang="0">
                      <a:pos x="183" y="33"/>
                    </a:cxn>
                    <a:cxn ang="0">
                      <a:pos x="142" y="23"/>
                    </a:cxn>
                    <a:cxn ang="0">
                      <a:pos x="101" y="13"/>
                    </a:cxn>
                    <a:cxn ang="0">
                      <a:pos x="59" y="5"/>
                    </a:cxn>
                    <a:cxn ang="0">
                      <a:pos x="34" y="2"/>
                    </a:cxn>
                    <a:cxn ang="0">
                      <a:pos x="25" y="1"/>
                    </a:cxn>
                    <a:cxn ang="0">
                      <a:pos x="17" y="0"/>
                    </a:cxn>
                    <a:cxn ang="0">
                      <a:pos x="7" y="1"/>
                    </a:cxn>
                    <a:cxn ang="0">
                      <a:pos x="3" y="3"/>
                    </a:cxn>
                    <a:cxn ang="0">
                      <a:pos x="0" y="6"/>
                    </a:cxn>
                    <a:cxn ang="0">
                      <a:pos x="2" y="10"/>
                    </a:cxn>
                    <a:cxn ang="0">
                      <a:pos x="4" y="12"/>
                    </a:cxn>
                    <a:cxn ang="0">
                      <a:pos x="8" y="14"/>
                    </a:cxn>
                    <a:cxn ang="0">
                      <a:pos x="15" y="17"/>
                    </a:cxn>
                    <a:cxn ang="0">
                      <a:pos x="39" y="23"/>
                    </a:cxn>
                    <a:cxn ang="0">
                      <a:pos x="81" y="35"/>
                    </a:cxn>
                    <a:cxn ang="0">
                      <a:pos x="119" y="44"/>
                    </a:cxn>
                    <a:cxn ang="0">
                      <a:pos x="161" y="53"/>
                    </a:cxn>
                    <a:cxn ang="0">
                      <a:pos x="195" y="59"/>
                    </a:cxn>
                    <a:cxn ang="0">
                      <a:pos x="218" y="63"/>
                    </a:cxn>
                    <a:cxn ang="0">
                      <a:pos x="232" y="64"/>
                    </a:cxn>
                    <a:cxn ang="0">
                      <a:pos x="241" y="63"/>
                    </a:cxn>
                    <a:cxn ang="0">
                      <a:pos x="245" y="60"/>
                    </a:cxn>
                    <a:cxn ang="0">
                      <a:pos x="245" y="56"/>
                    </a:cxn>
                  </a:cxnLst>
                  <a:rect l="0" t="0" r="r" b="b"/>
                  <a:pathLst>
                    <a:path w="245" h="64">
                      <a:moveTo>
                        <a:pt x="245" y="56"/>
                      </a:moveTo>
                      <a:lnTo>
                        <a:pt x="236" y="50"/>
                      </a:lnTo>
                      <a:lnTo>
                        <a:pt x="213" y="42"/>
                      </a:lnTo>
                      <a:lnTo>
                        <a:pt x="183" y="33"/>
                      </a:lnTo>
                      <a:lnTo>
                        <a:pt x="142" y="23"/>
                      </a:lnTo>
                      <a:lnTo>
                        <a:pt x="101" y="13"/>
                      </a:lnTo>
                      <a:lnTo>
                        <a:pt x="59" y="5"/>
                      </a:lnTo>
                      <a:lnTo>
                        <a:pt x="34" y="2"/>
                      </a:lnTo>
                      <a:lnTo>
                        <a:pt x="25" y="1"/>
                      </a:lnTo>
                      <a:lnTo>
                        <a:pt x="17" y="0"/>
                      </a:lnTo>
                      <a:lnTo>
                        <a:pt x="7" y="1"/>
                      </a:lnTo>
                      <a:lnTo>
                        <a:pt x="3" y="3"/>
                      </a:lnTo>
                      <a:lnTo>
                        <a:pt x="0" y="6"/>
                      </a:lnTo>
                      <a:lnTo>
                        <a:pt x="2" y="10"/>
                      </a:lnTo>
                      <a:lnTo>
                        <a:pt x="4" y="12"/>
                      </a:lnTo>
                      <a:lnTo>
                        <a:pt x="8" y="14"/>
                      </a:lnTo>
                      <a:lnTo>
                        <a:pt x="15" y="17"/>
                      </a:lnTo>
                      <a:lnTo>
                        <a:pt x="39" y="23"/>
                      </a:lnTo>
                      <a:lnTo>
                        <a:pt x="81" y="35"/>
                      </a:lnTo>
                      <a:lnTo>
                        <a:pt x="119" y="44"/>
                      </a:lnTo>
                      <a:lnTo>
                        <a:pt x="161" y="53"/>
                      </a:lnTo>
                      <a:lnTo>
                        <a:pt x="195" y="59"/>
                      </a:lnTo>
                      <a:lnTo>
                        <a:pt x="218" y="63"/>
                      </a:lnTo>
                      <a:lnTo>
                        <a:pt x="232" y="64"/>
                      </a:lnTo>
                      <a:lnTo>
                        <a:pt x="241" y="63"/>
                      </a:lnTo>
                      <a:lnTo>
                        <a:pt x="245" y="60"/>
                      </a:lnTo>
                      <a:lnTo>
                        <a:pt x="245" y="5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>
                  <a:solidFill>
                    <a:srgbClr val="60606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598" name="Freeform 46"/>
                <p:cNvSpPr>
                  <a:spLocks/>
                </p:cNvSpPr>
                <p:nvPr/>
              </p:nvSpPr>
              <p:spPr bwMode="auto">
                <a:xfrm>
                  <a:off x="4297" y="3588"/>
                  <a:ext cx="40" cy="54"/>
                </a:xfrm>
                <a:custGeom>
                  <a:avLst/>
                  <a:gdLst/>
                  <a:ahLst/>
                  <a:cxnLst>
                    <a:cxn ang="0">
                      <a:pos x="37" y="53"/>
                    </a:cxn>
                    <a:cxn ang="0">
                      <a:pos x="38" y="52"/>
                    </a:cxn>
                    <a:cxn ang="0">
                      <a:pos x="39" y="51"/>
                    </a:cxn>
                    <a:cxn ang="0">
                      <a:pos x="40" y="50"/>
                    </a:cxn>
                    <a:cxn ang="0">
                      <a:pos x="39" y="49"/>
                    </a:cxn>
                    <a:cxn ang="0">
                      <a:pos x="37" y="44"/>
                    </a:cxn>
                    <a:cxn ang="0">
                      <a:pos x="33" y="37"/>
                    </a:cxn>
                    <a:cxn ang="0">
                      <a:pos x="28" y="30"/>
                    </a:cxn>
                    <a:cxn ang="0">
                      <a:pos x="24" y="23"/>
                    </a:cxn>
                    <a:cxn ang="0">
                      <a:pos x="19" y="16"/>
                    </a:cxn>
                    <a:cxn ang="0">
                      <a:pos x="14" y="9"/>
                    </a:cxn>
                    <a:cxn ang="0">
                      <a:pos x="11" y="5"/>
                    </a:cxn>
                    <a:cxn ang="0">
                      <a:pos x="9" y="3"/>
                    </a:cxn>
                    <a:cxn ang="0">
                      <a:pos x="7" y="2"/>
                    </a:cxn>
                    <a:cxn ang="0">
                      <a:pos x="6" y="1"/>
                    </a:cxn>
                    <a:cxn ang="0">
                      <a:pos x="4" y="0"/>
                    </a:cxn>
                    <a:cxn ang="0">
                      <a:pos x="3" y="0"/>
                    </a:cxn>
                    <a:cxn ang="0">
                      <a:pos x="1" y="0"/>
                    </a:cxn>
                    <a:cxn ang="0">
                      <a:pos x="0" y="1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0" y="4"/>
                    </a:cxn>
                    <a:cxn ang="0">
                      <a:pos x="1" y="6"/>
                    </a:cxn>
                    <a:cxn ang="0">
                      <a:pos x="2" y="8"/>
                    </a:cxn>
                    <a:cxn ang="0">
                      <a:pos x="4" y="13"/>
                    </a:cxn>
                    <a:cxn ang="0">
                      <a:pos x="7" y="18"/>
                    </a:cxn>
                    <a:cxn ang="0">
                      <a:pos x="11" y="25"/>
                    </a:cxn>
                    <a:cxn ang="0">
                      <a:pos x="16" y="32"/>
                    </a:cxn>
                    <a:cxn ang="0">
                      <a:pos x="20" y="39"/>
                    </a:cxn>
                    <a:cxn ang="0">
                      <a:pos x="23" y="43"/>
                    </a:cxn>
                    <a:cxn ang="0">
                      <a:pos x="27" y="47"/>
                    </a:cxn>
                    <a:cxn ang="0">
                      <a:pos x="31" y="51"/>
                    </a:cxn>
                    <a:cxn ang="0">
                      <a:pos x="32" y="53"/>
                    </a:cxn>
                    <a:cxn ang="0">
                      <a:pos x="34" y="53"/>
                    </a:cxn>
                    <a:cxn ang="0">
                      <a:pos x="35" y="54"/>
                    </a:cxn>
                    <a:cxn ang="0">
                      <a:pos x="37" y="53"/>
                    </a:cxn>
                  </a:cxnLst>
                  <a:rect l="0" t="0" r="r" b="b"/>
                  <a:pathLst>
                    <a:path w="40" h="54">
                      <a:moveTo>
                        <a:pt x="37" y="53"/>
                      </a:moveTo>
                      <a:lnTo>
                        <a:pt x="38" y="52"/>
                      </a:lnTo>
                      <a:lnTo>
                        <a:pt x="39" y="51"/>
                      </a:lnTo>
                      <a:lnTo>
                        <a:pt x="40" y="50"/>
                      </a:lnTo>
                      <a:lnTo>
                        <a:pt x="39" y="49"/>
                      </a:lnTo>
                      <a:lnTo>
                        <a:pt x="37" y="44"/>
                      </a:lnTo>
                      <a:lnTo>
                        <a:pt x="33" y="37"/>
                      </a:lnTo>
                      <a:lnTo>
                        <a:pt x="28" y="30"/>
                      </a:lnTo>
                      <a:lnTo>
                        <a:pt x="24" y="23"/>
                      </a:lnTo>
                      <a:lnTo>
                        <a:pt x="19" y="16"/>
                      </a:lnTo>
                      <a:lnTo>
                        <a:pt x="14" y="9"/>
                      </a:lnTo>
                      <a:lnTo>
                        <a:pt x="11" y="5"/>
                      </a:lnTo>
                      <a:lnTo>
                        <a:pt x="9" y="3"/>
                      </a:lnTo>
                      <a:lnTo>
                        <a:pt x="7" y="2"/>
                      </a:lnTo>
                      <a:lnTo>
                        <a:pt x="6" y="1"/>
                      </a:lnTo>
                      <a:lnTo>
                        <a:pt x="4" y="0"/>
                      </a:lnTo>
                      <a:lnTo>
                        <a:pt x="3" y="0"/>
                      </a:lnTo>
                      <a:lnTo>
                        <a:pt x="1" y="0"/>
                      </a:lnTo>
                      <a:lnTo>
                        <a:pt x="0" y="1"/>
                      </a:ln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0" y="4"/>
                      </a:lnTo>
                      <a:lnTo>
                        <a:pt x="1" y="6"/>
                      </a:lnTo>
                      <a:lnTo>
                        <a:pt x="2" y="8"/>
                      </a:lnTo>
                      <a:lnTo>
                        <a:pt x="4" y="13"/>
                      </a:lnTo>
                      <a:lnTo>
                        <a:pt x="7" y="18"/>
                      </a:lnTo>
                      <a:lnTo>
                        <a:pt x="11" y="25"/>
                      </a:lnTo>
                      <a:lnTo>
                        <a:pt x="16" y="32"/>
                      </a:lnTo>
                      <a:lnTo>
                        <a:pt x="20" y="39"/>
                      </a:lnTo>
                      <a:lnTo>
                        <a:pt x="23" y="43"/>
                      </a:lnTo>
                      <a:lnTo>
                        <a:pt x="27" y="47"/>
                      </a:lnTo>
                      <a:lnTo>
                        <a:pt x="31" y="51"/>
                      </a:lnTo>
                      <a:lnTo>
                        <a:pt x="32" y="53"/>
                      </a:lnTo>
                      <a:lnTo>
                        <a:pt x="34" y="53"/>
                      </a:lnTo>
                      <a:lnTo>
                        <a:pt x="35" y="54"/>
                      </a:lnTo>
                      <a:lnTo>
                        <a:pt x="37" y="53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599" name="Freeform 47"/>
                <p:cNvSpPr>
                  <a:spLocks/>
                </p:cNvSpPr>
                <p:nvPr/>
              </p:nvSpPr>
              <p:spPr bwMode="auto">
                <a:xfrm>
                  <a:off x="4300" y="3587"/>
                  <a:ext cx="40" cy="54"/>
                </a:xfrm>
                <a:custGeom>
                  <a:avLst/>
                  <a:gdLst/>
                  <a:ahLst/>
                  <a:cxnLst>
                    <a:cxn ang="0">
                      <a:pos x="37" y="53"/>
                    </a:cxn>
                    <a:cxn ang="0">
                      <a:pos x="38" y="53"/>
                    </a:cxn>
                    <a:cxn ang="0">
                      <a:pos x="40" y="51"/>
                    </a:cxn>
                    <a:cxn ang="0">
                      <a:pos x="40" y="50"/>
                    </a:cxn>
                    <a:cxn ang="0">
                      <a:pos x="40" y="49"/>
                    </a:cxn>
                    <a:cxn ang="0">
                      <a:pos x="38" y="45"/>
                    </a:cxn>
                    <a:cxn ang="0">
                      <a:pos x="34" y="37"/>
                    </a:cxn>
                    <a:cxn ang="0">
                      <a:pos x="28" y="30"/>
                    </a:cxn>
                    <a:cxn ang="0">
                      <a:pos x="25" y="23"/>
                    </a:cxn>
                    <a:cxn ang="0">
                      <a:pos x="19" y="16"/>
                    </a:cxn>
                    <a:cxn ang="0">
                      <a:pos x="15" y="9"/>
                    </a:cxn>
                    <a:cxn ang="0">
                      <a:pos x="11" y="6"/>
                    </a:cxn>
                    <a:cxn ang="0">
                      <a:pos x="9" y="3"/>
                    </a:cxn>
                    <a:cxn ang="0">
                      <a:pos x="8" y="2"/>
                    </a:cxn>
                    <a:cxn ang="0">
                      <a:pos x="6" y="1"/>
                    </a:cxn>
                    <a:cxn ang="0">
                      <a:pos x="4" y="1"/>
                    </a:cxn>
                    <a:cxn ang="0">
                      <a:pos x="3" y="0"/>
                    </a:cxn>
                    <a:cxn ang="0">
                      <a:pos x="1" y="0"/>
                    </a:cxn>
                    <a:cxn ang="0">
                      <a:pos x="0" y="1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0" y="4"/>
                    </a:cxn>
                    <a:cxn ang="0">
                      <a:pos x="1" y="7"/>
                    </a:cxn>
                    <a:cxn ang="0">
                      <a:pos x="2" y="9"/>
                    </a:cxn>
                    <a:cxn ang="0">
                      <a:pos x="4" y="13"/>
                    </a:cxn>
                    <a:cxn ang="0">
                      <a:pos x="7" y="19"/>
                    </a:cxn>
                    <a:cxn ang="0">
                      <a:pos x="11" y="25"/>
                    </a:cxn>
                    <a:cxn ang="0">
                      <a:pos x="16" y="33"/>
                    </a:cxn>
                    <a:cxn ang="0">
                      <a:pos x="20" y="39"/>
                    </a:cxn>
                    <a:cxn ang="0">
                      <a:pos x="24" y="43"/>
                    </a:cxn>
                    <a:cxn ang="0">
                      <a:pos x="27" y="47"/>
                    </a:cxn>
                    <a:cxn ang="0">
                      <a:pos x="31" y="51"/>
                    </a:cxn>
                    <a:cxn ang="0">
                      <a:pos x="32" y="53"/>
                    </a:cxn>
                    <a:cxn ang="0">
                      <a:pos x="34" y="53"/>
                    </a:cxn>
                    <a:cxn ang="0">
                      <a:pos x="35" y="54"/>
                    </a:cxn>
                    <a:cxn ang="0">
                      <a:pos x="37" y="53"/>
                    </a:cxn>
                  </a:cxnLst>
                  <a:rect l="0" t="0" r="r" b="b"/>
                  <a:pathLst>
                    <a:path w="40" h="54">
                      <a:moveTo>
                        <a:pt x="37" y="53"/>
                      </a:moveTo>
                      <a:lnTo>
                        <a:pt x="38" y="53"/>
                      </a:lnTo>
                      <a:lnTo>
                        <a:pt x="40" y="51"/>
                      </a:lnTo>
                      <a:lnTo>
                        <a:pt x="40" y="50"/>
                      </a:lnTo>
                      <a:lnTo>
                        <a:pt x="40" y="49"/>
                      </a:lnTo>
                      <a:lnTo>
                        <a:pt x="38" y="45"/>
                      </a:lnTo>
                      <a:lnTo>
                        <a:pt x="34" y="37"/>
                      </a:lnTo>
                      <a:lnTo>
                        <a:pt x="28" y="30"/>
                      </a:lnTo>
                      <a:lnTo>
                        <a:pt x="25" y="23"/>
                      </a:lnTo>
                      <a:lnTo>
                        <a:pt x="19" y="16"/>
                      </a:lnTo>
                      <a:lnTo>
                        <a:pt x="15" y="9"/>
                      </a:lnTo>
                      <a:lnTo>
                        <a:pt x="11" y="6"/>
                      </a:lnTo>
                      <a:lnTo>
                        <a:pt x="9" y="3"/>
                      </a:lnTo>
                      <a:lnTo>
                        <a:pt x="8" y="2"/>
                      </a:lnTo>
                      <a:lnTo>
                        <a:pt x="6" y="1"/>
                      </a:lnTo>
                      <a:lnTo>
                        <a:pt x="4" y="1"/>
                      </a:lnTo>
                      <a:lnTo>
                        <a:pt x="3" y="0"/>
                      </a:lnTo>
                      <a:lnTo>
                        <a:pt x="1" y="0"/>
                      </a:lnTo>
                      <a:lnTo>
                        <a:pt x="0" y="1"/>
                      </a:ln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0" y="4"/>
                      </a:lnTo>
                      <a:lnTo>
                        <a:pt x="1" y="7"/>
                      </a:lnTo>
                      <a:lnTo>
                        <a:pt x="2" y="9"/>
                      </a:lnTo>
                      <a:lnTo>
                        <a:pt x="4" y="13"/>
                      </a:lnTo>
                      <a:lnTo>
                        <a:pt x="7" y="19"/>
                      </a:lnTo>
                      <a:lnTo>
                        <a:pt x="11" y="25"/>
                      </a:lnTo>
                      <a:lnTo>
                        <a:pt x="16" y="33"/>
                      </a:lnTo>
                      <a:lnTo>
                        <a:pt x="20" y="39"/>
                      </a:lnTo>
                      <a:lnTo>
                        <a:pt x="24" y="43"/>
                      </a:lnTo>
                      <a:lnTo>
                        <a:pt x="27" y="47"/>
                      </a:lnTo>
                      <a:lnTo>
                        <a:pt x="31" y="51"/>
                      </a:lnTo>
                      <a:lnTo>
                        <a:pt x="32" y="53"/>
                      </a:lnTo>
                      <a:lnTo>
                        <a:pt x="34" y="53"/>
                      </a:lnTo>
                      <a:lnTo>
                        <a:pt x="35" y="54"/>
                      </a:lnTo>
                      <a:lnTo>
                        <a:pt x="37" y="5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>
                  <a:solidFill>
                    <a:srgbClr val="60606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00" name="Freeform 48"/>
                <p:cNvSpPr>
                  <a:spLocks/>
                </p:cNvSpPr>
                <p:nvPr/>
              </p:nvSpPr>
              <p:spPr bwMode="auto">
                <a:xfrm>
                  <a:off x="4252" y="3602"/>
                  <a:ext cx="76" cy="46"/>
                </a:xfrm>
                <a:custGeom>
                  <a:avLst/>
                  <a:gdLst/>
                  <a:ahLst/>
                  <a:cxnLst>
                    <a:cxn ang="0">
                      <a:pos x="76" y="42"/>
                    </a:cxn>
                    <a:cxn ang="0">
                      <a:pos x="73" y="40"/>
                    </a:cxn>
                    <a:cxn ang="0">
                      <a:pos x="69" y="36"/>
                    </a:cxn>
                    <a:cxn ang="0">
                      <a:pos x="61" y="30"/>
                    </a:cxn>
                    <a:cxn ang="0">
                      <a:pos x="47" y="21"/>
                    </a:cxn>
                    <a:cxn ang="0">
                      <a:pos x="34" y="14"/>
                    </a:cxn>
                    <a:cxn ang="0">
                      <a:pos x="24" y="9"/>
                    </a:cxn>
                    <a:cxn ang="0">
                      <a:pos x="14" y="3"/>
                    </a:cxn>
                    <a:cxn ang="0">
                      <a:pos x="10" y="1"/>
                    </a:cxn>
                    <a:cxn ang="0">
                      <a:pos x="7" y="1"/>
                    </a:cxn>
                    <a:cxn ang="0">
                      <a:pos x="4" y="0"/>
                    </a:cxn>
                    <a:cxn ang="0">
                      <a:pos x="2" y="0"/>
                    </a:cxn>
                    <a:cxn ang="0">
                      <a:pos x="0" y="1"/>
                    </a:cxn>
                    <a:cxn ang="0">
                      <a:pos x="0" y="2"/>
                    </a:cxn>
                    <a:cxn ang="0">
                      <a:pos x="0" y="4"/>
                    </a:cxn>
                    <a:cxn ang="0">
                      <a:pos x="2" y="6"/>
                    </a:cxn>
                    <a:cxn ang="0">
                      <a:pos x="2" y="7"/>
                    </a:cxn>
                    <a:cxn ang="0">
                      <a:pos x="5" y="9"/>
                    </a:cxn>
                    <a:cxn ang="0">
                      <a:pos x="15" y="16"/>
                    </a:cxn>
                    <a:cxn ang="0">
                      <a:pos x="24" y="22"/>
                    </a:cxn>
                    <a:cxn ang="0">
                      <a:pos x="38" y="30"/>
                    </a:cxn>
                    <a:cxn ang="0">
                      <a:pos x="51" y="37"/>
                    </a:cxn>
                    <a:cxn ang="0">
                      <a:pos x="62" y="43"/>
                    </a:cxn>
                    <a:cxn ang="0">
                      <a:pos x="69" y="45"/>
                    </a:cxn>
                    <a:cxn ang="0">
                      <a:pos x="73" y="46"/>
                    </a:cxn>
                    <a:cxn ang="0">
                      <a:pos x="76" y="45"/>
                    </a:cxn>
                    <a:cxn ang="0">
                      <a:pos x="76" y="44"/>
                    </a:cxn>
                    <a:cxn ang="0">
                      <a:pos x="76" y="42"/>
                    </a:cxn>
                  </a:cxnLst>
                  <a:rect l="0" t="0" r="r" b="b"/>
                  <a:pathLst>
                    <a:path w="76" h="46">
                      <a:moveTo>
                        <a:pt x="76" y="42"/>
                      </a:moveTo>
                      <a:lnTo>
                        <a:pt x="73" y="40"/>
                      </a:lnTo>
                      <a:lnTo>
                        <a:pt x="69" y="36"/>
                      </a:lnTo>
                      <a:lnTo>
                        <a:pt x="61" y="30"/>
                      </a:lnTo>
                      <a:lnTo>
                        <a:pt x="47" y="21"/>
                      </a:lnTo>
                      <a:lnTo>
                        <a:pt x="34" y="14"/>
                      </a:lnTo>
                      <a:lnTo>
                        <a:pt x="24" y="9"/>
                      </a:lnTo>
                      <a:lnTo>
                        <a:pt x="14" y="3"/>
                      </a:lnTo>
                      <a:lnTo>
                        <a:pt x="10" y="1"/>
                      </a:lnTo>
                      <a:lnTo>
                        <a:pt x="7" y="1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1"/>
                      </a:lnTo>
                      <a:lnTo>
                        <a:pt x="0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7"/>
                      </a:lnTo>
                      <a:lnTo>
                        <a:pt x="5" y="9"/>
                      </a:lnTo>
                      <a:lnTo>
                        <a:pt x="15" y="16"/>
                      </a:lnTo>
                      <a:lnTo>
                        <a:pt x="24" y="22"/>
                      </a:lnTo>
                      <a:lnTo>
                        <a:pt x="38" y="30"/>
                      </a:lnTo>
                      <a:lnTo>
                        <a:pt x="51" y="37"/>
                      </a:lnTo>
                      <a:lnTo>
                        <a:pt x="62" y="43"/>
                      </a:lnTo>
                      <a:lnTo>
                        <a:pt x="69" y="45"/>
                      </a:lnTo>
                      <a:lnTo>
                        <a:pt x="73" y="46"/>
                      </a:lnTo>
                      <a:lnTo>
                        <a:pt x="76" y="45"/>
                      </a:lnTo>
                      <a:lnTo>
                        <a:pt x="76" y="44"/>
                      </a:lnTo>
                      <a:lnTo>
                        <a:pt x="76" y="42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01" name="Freeform 49"/>
                <p:cNvSpPr>
                  <a:spLocks/>
                </p:cNvSpPr>
                <p:nvPr/>
              </p:nvSpPr>
              <p:spPr bwMode="auto">
                <a:xfrm>
                  <a:off x="4254" y="3602"/>
                  <a:ext cx="78" cy="45"/>
                </a:xfrm>
                <a:custGeom>
                  <a:avLst/>
                  <a:gdLst/>
                  <a:ahLst/>
                  <a:cxnLst>
                    <a:cxn ang="0">
                      <a:pos x="77" y="42"/>
                    </a:cxn>
                    <a:cxn ang="0">
                      <a:pos x="74" y="39"/>
                    </a:cxn>
                    <a:cxn ang="0">
                      <a:pos x="70" y="35"/>
                    </a:cxn>
                    <a:cxn ang="0">
                      <a:pos x="62" y="29"/>
                    </a:cxn>
                    <a:cxn ang="0">
                      <a:pos x="49" y="20"/>
                    </a:cxn>
                    <a:cxn ang="0">
                      <a:pos x="35" y="13"/>
                    </a:cxn>
                    <a:cxn ang="0">
                      <a:pos x="25" y="8"/>
                    </a:cxn>
                    <a:cxn ang="0">
                      <a:pos x="15" y="2"/>
                    </a:cxn>
                    <a:cxn ang="0">
                      <a:pos x="11" y="1"/>
                    </a:cxn>
                    <a:cxn ang="0">
                      <a:pos x="8" y="0"/>
                    </a:cxn>
                    <a:cxn ang="0">
                      <a:pos x="5" y="0"/>
                    </a:cxn>
                    <a:cxn ang="0">
                      <a:pos x="3" y="0"/>
                    </a:cxn>
                    <a:cxn ang="0">
                      <a:pos x="1" y="0"/>
                    </a:cxn>
                    <a:cxn ang="0">
                      <a:pos x="0" y="1"/>
                    </a:cxn>
                    <a:cxn ang="0">
                      <a:pos x="2" y="3"/>
                    </a:cxn>
                    <a:cxn ang="0">
                      <a:pos x="3" y="5"/>
                    </a:cxn>
                    <a:cxn ang="0">
                      <a:pos x="4" y="6"/>
                    </a:cxn>
                    <a:cxn ang="0">
                      <a:pos x="6" y="9"/>
                    </a:cxn>
                    <a:cxn ang="0">
                      <a:pos x="16" y="15"/>
                    </a:cxn>
                    <a:cxn ang="0">
                      <a:pos x="25" y="21"/>
                    </a:cxn>
                    <a:cxn ang="0">
                      <a:pos x="39" y="29"/>
                    </a:cxn>
                    <a:cxn ang="0">
                      <a:pos x="52" y="36"/>
                    </a:cxn>
                    <a:cxn ang="0">
                      <a:pos x="64" y="42"/>
                    </a:cxn>
                    <a:cxn ang="0">
                      <a:pos x="70" y="44"/>
                    </a:cxn>
                    <a:cxn ang="0">
                      <a:pos x="74" y="45"/>
                    </a:cxn>
                    <a:cxn ang="0">
                      <a:pos x="77" y="44"/>
                    </a:cxn>
                    <a:cxn ang="0">
                      <a:pos x="78" y="43"/>
                    </a:cxn>
                    <a:cxn ang="0">
                      <a:pos x="77" y="42"/>
                    </a:cxn>
                  </a:cxnLst>
                  <a:rect l="0" t="0" r="r" b="b"/>
                  <a:pathLst>
                    <a:path w="78" h="45">
                      <a:moveTo>
                        <a:pt x="77" y="42"/>
                      </a:moveTo>
                      <a:lnTo>
                        <a:pt x="74" y="39"/>
                      </a:lnTo>
                      <a:lnTo>
                        <a:pt x="70" y="35"/>
                      </a:lnTo>
                      <a:lnTo>
                        <a:pt x="62" y="29"/>
                      </a:lnTo>
                      <a:lnTo>
                        <a:pt x="49" y="20"/>
                      </a:lnTo>
                      <a:lnTo>
                        <a:pt x="35" y="13"/>
                      </a:lnTo>
                      <a:lnTo>
                        <a:pt x="25" y="8"/>
                      </a:lnTo>
                      <a:lnTo>
                        <a:pt x="15" y="2"/>
                      </a:lnTo>
                      <a:lnTo>
                        <a:pt x="11" y="1"/>
                      </a:lnTo>
                      <a:lnTo>
                        <a:pt x="8" y="0"/>
                      </a:lnTo>
                      <a:lnTo>
                        <a:pt x="5" y="0"/>
                      </a:lnTo>
                      <a:lnTo>
                        <a:pt x="3" y="0"/>
                      </a:lnTo>
                      <a:lnTo>
                        <a:pt x="1" y="0"/>
                      </a:lnTo>
                      <a:lnTo>
                        <a:pt x="0" y="1"/>
                      </a:lnTo>
                      <a:lnTo>
                        <a:pt x="2" y="3"/>
                      </a:lnTo>
                      <a:lnTo>
                        <a:pt x="3" y="5"/>
                      </a:lnTo>
                      <a:lnTo>
                        <a:pt x="4" y="6"/>
                      </a:lnTo>
                      <a:lnTo>
                        <a:pt x="6" y="9"/>
                      </a:lnTo>
                      <a:lnTo>
                        <a:pt x="16" y="15"/>
                      </a:lnTo>
                      <a:lnTo>
                        <a:pt x="25" y="21"/>
                      </a:lnTo>
                      <a:lnTo>
                        <a:pt x="39" y="29"/>
                      </a:lnTo>
                      <a:lnTo>
                        <a:pt x="52" y="36"/>
                      </a:lnTo>
                      <a:lnTo>
                        <a:pt x="64" y="42"/>
                      </a:lnTo>
                      <a:lnTo>
                        <a:pt x="70" y="44"/>
                      </a:lnTo>
                      <a:lnTo>
                        <a:pt x="74" y="45"/>
                      </a:lnTo>
                      <a:lnTo>
                        <a:pt x="77" y="44"/>
                      </a:lnTo>
                      <a:lnTo>
                        <a:pt x="78" y="43"/>
                      </a:lnTo>
                      <a:lnTo>
                        <a:pt x="77" y="4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>
                  <a:solidFill>
                    <a:srgbClr val="60606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02" name="Freeform 50"/>
                <p:cNvSpPr>
                  <a:spLocks/>
                </p:cNvSpPr>
                <p:nvPr/>
              </p:nvSpPr>
              <p:spPr bwMode="auto">
                <a:xfrm>
                  <a:off x="4247" y="3630"/>
                  <a:ext cx="70" cy="24"/>
                </a:xfrm>
                <a:custGeom>
                  <a:avLst/>
                  <a:gdLst/>
                  <a:ahLst/>
                  <a:cxnLst>
                    <a:cxn ang="0">
                      <a:pos x="70" y="21"/>
                    </a:cxn>
                    <a:cxn ang="0">
                      <a:pos x="68" y="19"/>
                    </a:cxn>
                    <a:cxn ang="0">
                      <a:pos x="61" y="16"/>
                    </a:cxn>
                    <a:cxn ang="0">
                      <a:pos x="52" y="12"/>
                    </a:cxn>
                    <a:cxn ang="0">
                      <a:pos x="41" y="8"/>
                    </a:cxn>
                    <a:cxn ang="0">
                      <a:pos x="29" y="5"/>
                    </a:cxn>
                    <a:cxn ang="0">
                      <a:pos x="16" y="2"/>
                    </a:cxn>
                    <a:cxn ang="0">
                      <a:pos x="10" y="0"/>
                    </a:cxn>
                    <a:cxn ang="0">
                      <a:pos x="7" y="0"/>
                    </a:cxn>
                    <a:cxn ang="0">
                      <a:pos x="5" y="0"/>
                    </a:cxn>
                    <a:cxn ang="0">
                      <a:pos x="2" y="0"/>
                    </a:cxn>
                    <a:cxn ang="0">
                      <a:pos x="1" y="1"/>
                    </a:cxn>
                    <a:cxn ang="0">
                      <a:pos x="0" y="2"/>
                    </a:cxn>
                    <a:cxn ang="0">
                      <a:pos x="1" y="4"/>
                    </a:cxn>
                    <a:cxn ang="0">
                      <a:pos x="1" y="4"/>
                    </a:cxn>
                    <a:cxn ang="0">
                      <a:pos x="2" y="5"/>
                    </a:cxn>
                    <a:cxn ang="0">
                      <a:pos x="4" y="6"/>
                    </a:cxn>
                    <a:cxn ang="0">
                      <a:pos x="11" y="9"/>
                    </a:cxn>
                    <a:cxn ang="0">
                      <a:pos x="23" y="13"/>
                    </a:cxn>
                    <a:cxn ang="0">
                      <a:pos x="35" y="16"/>
                    </a:cxn>
                    <a:cxn ang="0">
                      <a:pos x="46" y="20"/>
                    </a:cxn>
                    <a:cxn ang="0">
                      <a:pos x="56" y="23"/>
                    </a:cxn>
                    <a:cxn ang="0">
                      <a:pos x="63" y="24"/>
                    </a:cxn>
                    <a:cxn ang="0">
                      <a:pos x="66" y="24"/>
                    </a:cxn>
                    <a:cxn ang="0">
                      <a:pos x="69" y="24"/>
                    </a:cxn>
                    <a:cxn ang="0">
                      <a:pos x="70" y="23"/>
                    </a:cxn>
                    <a:cxn ang="0">
                      <a:pos x="70" y="21"/>
                    </a:cxn>
                  </a:cxnLst>
                  <a:rect l="0" t="0" r="r" b="b"/>
                  <a:pathLst>
                    <a:path w="70" h="24">
                      <a:moveTo>
                        <a:pt x="70" y="21"/>
                      </a:moveTo>
                      <a:lnTo>
                        <a:pt x="68" y="19"/>
                      </a:lnTo>
                      <a:lnTo>
                        <a:pt x="61" y="16"/>
                      </a:lnTo>
                      <a:lnTo>
                        <a:pt x="52" y="12"/>
                      </a:lnTo>
                      <a:lnTo>
                        <a:pt x="41" y="8"/>
                      </a:lnTo>
                      <a:lnTo>
                        <a:pt x="29" y="5"/>
                      </a:lnTo>
                      <a:lnTo>
                        <a:pt x="16" y="2"/>
                      </a:lnTo>
                      <a:lnTo>
                        <a:pt x="10" y="0"/>
                      </a:lnTo>
                      <a:lnTo>
                        <a:pt x="7" y="0"/>
                      </a:lnTo>
                      <a:lnTo>
                        <a:pt x="5" y="0"/>
                      </a:lnTo>
                      <a:lnTo>
                        <a:pt x="2" y="0"/>
                      </a:lnTo>
                      <a:lnTo>
                        <a:pt x="1" y="1"/>
                      </a:lnTo>
                      <a:lnTo>
                        <a:pt x="0" y="2"/>
                      </a:lnTo>
                      <a:lnTo>
                        <a:pt x="1" y="4"/>
                      </a:lnTo>
                      <a:lnTo>
                        <a:pt x="1" y="4"/>
                      </a:lnTo>
                      <a:lnTo>
                        <a:pt x="2" y="5"/>
                      </a:lnTo>
                      <a:lnTo>
                        <a:pt x="4" y="6"/>
                      </a:lnTo>
                      <a:lnTo>
                        <a:pt x="11" y="9"/>
                      </a:lnTo>
                      <a:lnTo>
                        <a:pt x="23" y="13"/>
                      </a:lnTo>
                      <a:lnTo>
                        <a:pt x="35" y="16"/>
                      </a:lnTo>
                      <a:lnTo>
                        <a:pt x="46" y="20"/>
                      </a:lnTo>
                      <a:lnTo>
                        <a:pt x="56" y="23"/>
                      </a:lnTo>
                      <a:lnTo>
                        <a:pt x="63" y="24"/>
                      </a:lnTo>
                      <a:lnTo>
                        <a:pt x="66" y="24"/>
                      </a:lnTo>
                      <a:lnTo>
                        <a:pt x="69" y="24"/>
                      </a:lnTo>
                      <a:lnTo>
                        <a:pt x="70" y="23"/>
                      </a:lnTo>
                      <a:lnTo>
                        <a:pt x="70" y="21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03" name="Freeform 51"/>
                <p:cNvSpPr>
                  <a:spLocks/>
                </p:cNvSpPr>
                <p:nvPr/>
              </p:nvSpPr>
              <p:spPr bwMode="auto">
                <a:xfrm>
                  <a:off x="4249" y="3628"/>
                  <a:ext cx="70" cy="25"/>
                </a:xfrm>
                <a:custGeom>
                  <a:avLst/>
                  <a:gdLst/>
                  <a:ahLst/>
                  <a:cxnLst>
                    <a:cxn ang="0">
                      <a:pos x="70" y="22"/>
                    </a:cxn>
                    <a:cxn ang="0">
                      <a:pos x="68" y="20"/>
                    </a:cxn>
                    <a:cxn ang="0">
                      <a:pos x="61" y="17"/>
                    </a:cxn>
                    <a:cxn ang="0">
                      <a:pos x="53" y="13"/>
                    </a:cxn>
                    <a:cxn ang="0">
                      <a:pos x="41" y="9"/>
                    </a:cxn>
                    <a:cxn ang="0">
                      <a:pos x="30" y="6"/>
                    </a:cxn>
                    <a:cxn ang="0">
                      <a:pos x="17" y="2"/>
                    </a:cxn>
                    <a:cxn ang="0">
                      <a:pos x="10" y="1"/>
                    </a:cxn>
                    <a:cxn ang="0">
                      <a:pos x="8" y="0"/>
                    </a:cxn>
                    <a:cxn ang="0">
                      <a:pos x="5" y="0"/>
                    </a:cxn>
                    <a:cxn ang="0">
                      <a:pos x="2" y="0"/>
                    </a:cxn>
                    <a:cxn ang="0">
                      <a:pos x="1" y="2"/>
                    </a:cxn>
                    <a:cxn ang="0">
                      <a:pos x="0" y="2"/>
                    </a:cxn>
                    <a:cxn ang="0">
                      <a:pos x="1" y="4"/>
                    </a:cxn>
                    <a:cxn ang="0">
                      <a:pos x="2" y="5"/>
                    </a:cxn>
                    <a:cxn ang="0">
                      <a:pos x="2" y="6"/>
                    </a:cxn>
                    <a:cxn ang="0">
                      <a:pos x="5" y="7"/>
                    </a:cxn>
                    <a:cxn ang="0">
                      <a:pos x="11" y="9"/>
                    </a:cxn>
                    <a:cxn ang="0">
                      <a:pos x="24" y="14"/>
                    </a:cxn>
                    <a:cxn ang="0">
                      <a:pos x="34" y="17"/>
                    </a:cxn>
                    <a:cxn ang="0">
                      <a:pos x="46" y="21"/>
                    </a:cxn>
                    <a:cxn ang="0">
                      <a:pos x="56" y="23"/>
                    </a:cxn>
                    <a:cxn ang="0">
                      <a:pos x="63" y="25"/>
                    </a:cxn>
                    <a:cxn ang="0">
                      <a:pos x="67" y="25"/>
                    </a:cxn>
                    <a:cxn ang="0">
                      <a:pos x="70" y="25"/>
                    </a:cxn>
                    <a:cxn ang="0">
                      <a:pos x="70" y="24"/>
                    </a:cxn>
                    <a:cxn ang="0">
                      <a:pos x="70" y="22"/>
                    </a:cxn>
                  </a:cxnLst>
                  <a:rect l="0" t="0" r="r" b="b"/>
                  <a:pathLst>
                    <a:path w="70" h="25">
                      <a:moveTo>
                        <a:pt x="70" y="22"/>
                      </a:moveTo>
                      <a:lnTo>
                        <a:pt x="68" y="20"/>
                      </a:lnTo>
                      <a:lnTo>
                        <a:pt x="61" y="17"/>
                      </a:lnTo>
                      <a:lnTo>
                        <a:pt x="53" y="13"/>
                      </a:lnTo>
                      <a:lnTo>
                        <a:pt x="41" y="9"/>
                      </a:lnTo>
                      <a:lnTo>
                        <a:pt x="30" y="6"/>
                      </a:lnTo>
                      <a:lnTo>
                        <a:pt x="17" y="2"/>
                      </a:lnTo>
                      <a:lnTo>
                        <a:pt x="10" y="1"/>
                      </a:lnTo>
                      <a:lnTo>
                        <a:pt x="8" y="0"/>
                      </a:lnTo>
                      <a:lnTo>
                        <a:pt x="5" y="0"/>
                      </a:lnTo>
                      <a:lnTo>
                        <a:pt x="2" y="0"/>
                      </a:lnTo>
                      <a:lnTo>
                        <a:pt x="1" y="2"/>
                      </a:lnTo>
                      <a:lnTo>
                        <a:pt x="0" y="2"/>
                      </a:lnTo>
                      <a:lnTo>
                        <a:pt x="1" y="4"/>
                      </a:lnTo>
                      <a:lnTo>
                        <a:pt x="2" y="5"/>
                      </a:lnTo>
                      <a:lnTo>
                        <a:pt x="2" y="6"/>
                      </a:lnTo>
                      <a:lnTo>
                        <a:pt x="5" y="7"/>
                      </a:lnTo>
                      <a:lnTo>
                        <a:pt x="11" y="9"/>
                      </a:lnTo>
                      <a:lnTo>
                        <a:pt x="24" y="14"/>
                      </a:lnTo>
                      <a:lnTo>
                        <a:pt x="34" y="17"/>
                      </a:lnTo>
                      <a:lnTo>
                        <a:pt x="46" y="21"/>
                      </a:lnTo>
                      <a:lnTo>
                        <a:pt x="56" y="23"/>
                      </a:lnTo>
                      <a:lnTo>
                        <a:pt x="63" y="25"/>
                      </a:lnTo>
                      <a:lnTo>
                        <a:pt x="67" y="25"/>
                      </a:lnTo>
                      <a:lnTo>
                        <a:pt x="70" y="25"/>
                      </a:lnTo>
                      <a:lnTo>
                        <a:pt x="70" y="24"/>
                      </a:lnTo>
                      <a:lnTo>
                        <a:pt x="70" y="2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>
                  <a:solidFill>
                    <a:srgbClr val="60606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04" name="Oval 52"/>
                <p:cNvSpPr>
                  <a:spLocks noChangeArrowheads="1"/>
                </p:cNvSpPr>
                <p:nvPr/>
              </p:nvSpPr>
              <p:spPr bwMode="auto">
                <a:xfrm>
                  <a:off x="4220" y="3659"/>
                  <a:ext cx="93" cy="8"/>
                </a:xfrm>
                <a:prstGeom prst="ellipse">
                  <a:avLst/>
                </a:prstGeom>
                <a:solidFill>
                  <a:srgbClr val="E0E0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05" name="Oval 53"/>
                <p:cNvSpPr>
                  <a:spLocks noChangeArrowheads="1"/>
                </p:cNvSpPr>
                <p:nvPr/>
              </p:nvSpPr>
              <p:spPr bwMode="auto">
                <a:xfrm>
                  <a:off x="4223" y="3658"/>
                  <a:ext cx="93" cy="8"/>
                </a:xfrm>
                <a:prstGeom prst="ellipse">
                  <a:avLst/>
                </a:prstGeom>
                <a:solidFill>
                  <a:srgbClr val="FFFFFF"/>
                </a:solidFill>
                <a:ln w="0">
                  <a:solidFill>
                    <a:srgbClr val="60606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06" name="Freeform 54"/>
                <p:cNvSpPr>
                  <a:spLocks/>
                </p:cNvSpPr>
                <p:nvPr/>
              </p:nvSpPr>
              <p:spPr bwMode="auto">
                <a:xfrm>
                  <a:off x="4360" y="3685"/>
                  <a:ext cx="233" cy="82"/>
                </a:xfrm>
                <a:custGeom>
                  <a:avLst/>
                  <a:gdLst/>
                  <a:ahLst/>
                  <a:cxnLst>
                    <a:cxn ang="0">
                      <a:pos x="3" y="4"/>
                    </a:cxn>
                    <a:cxn ang="0">
                      <a:pos x="6" y="1"/>
                    </a:cxn>
                    <a:cxn ang="0">
                      <a:pos x="10" y="0"/>
                    </a:cxn>
                    <a:cxn ang="0">
                      <a:pos x="15" y="0"/>
                    </a:cxn>
                    <a:cxn ang="0">
                      <a:pos x="22" y="0"/>
                    </a:cxn>
                    <a:cxn ang="0">
                      <a:pos x="36" y="3"/>
                    </a:cxn>
                    <a:cxn ang="0">
                      <a:pos x="58" y="9"/>
                    </a:cxn>
                    <a:cxn ang="0">
                      <a:pos x="83" y="16"/>
                    </a:cxn>
                    <a:cxn ang="0">
                      <a:pos x="124" y="29"/>
                    </a:cxn>
                    <a:cxn ang="0">
                      <a:pos x="164" y="43"/>
                    </a:cxn>
                    <a:cxn ang="0">
                      <a:pos x="191" y="53"/>
                    </a:cxn>
                    <a:cxn ang="0">
                      <a:pos x="204" y="58"/>
                    </a:cxn>
                    <a:cxn ang="0">
                      <a:pos x="216" y="65"/>
                    </a:cxn>
                    <a:cxn ang="0">
                      <a:pos x="222" y="68"/>
                    </a:cxn>
                    <a:cxn ang="0">
                      <a:pos x="227" y="71"/>
                    </a:cxn>
                    <a:cxn ang="0">
                      <a:pos x="231" y="74"/>
                    </a:cxn>
                    <a:cxn ang="0">
                      <a:pos x="233" y="77"/>
                    </a:cxn>
                    <a:cxn ang="0">
                      <a:pos x="233" y="79"/>
                    </a:cxn>
                    <a:cxn ang="0">
                      <a:pos x="232" y="81"/>
                    </a:cxn>
                    <a:cxn ang="0">
                      <a:pos x="229" y="82"/>
                    </a:cxn>
                    <a:cxn ang="0">
                      <a:pos x="225" y="82"/>
                    </a:cxn>
                    <a:cxn ang="0">
                      <a:pos x="219" y="82"/>
                    </a:cxn>
                    <a:cxn ang="0">
                      <a:pos x="209" y="81"/>
                    </a:cxn>
                    <a:cxn ang="0">
                      <a:pos x="191" y="78"/>
                    </a:cxn>
                    <a:cxn ang="0">
                      <a:pos x="174" y="74"/>
                    </a:cxn>
                    <a:cxn ang="0">
                      <a:pos x="146" y="65"/>
                    </a:cxn>
                    <a:cxn ang="0">
                      <a:pos x="108" y="52"/>
                    </a:cxn>
                    <a:cxn ang="0">
                      <a:pos x="69" y="39"/>
                    </a:cxn>
                    <a:cxn ang="0">
                      <a:pos x="45" y="30"/>
                    </a:cxn>
                    <a:cxn ang="0">
                      <a:pos x="24" y="22"/>
                    </a:cxn>
                    <a:cxn ang="0">
                      <a:pos x="8" y="16"/>
                    </a:cxn>
                    <a:cxn ang="0">
                      <a:pos x="3" y="12"/>
                    </a:cxn>
                    <a:cxn ang="0">
                      <a:pos x="0" y="9"/>
                    </a:cxn>
                    <a:cxn ang="0">
                      <a:pos x="3" y="5"/>
                    </a:cxn>
                    <a:cxn ang="0">
                      <a:pos x="3" y="4"/>
                    </a:cxn>
                  </a:cxnLst>
                  <a:rect l="0" t="0" r="r" b="b"/>
                  <a:pathLst>
                    <a:path w="233" h="82">
                      <a:moveTo>
                        <a:pt x="3" y="4"/>
                      </a:moveTo>
                      <a:lnTo>
                        <a:pt x="6" y="1"/>
                      </a:lnTo>
                      <a:lnTo>
                        <a:pt x="10" y="0"/>
                      </a:lnTo>
                      <a:lnTo>
                        <a:pt x="15" y="0"/>
                      </a:lnTo>
                      <a:lnTo>
                        <a:pt x="22" y="0"/>
                      </a:lnTo>
                      <a:lnTo>
                        <a:pt x="36" y="3"/>
                      </a:lnTo>
                      <a:lnTo>
                        <a:pt x="58" y="9"/>
                      </a:lnTo>
                      <a:lnTo>
                        <a:pt x="83" y="16"/>
                      </a:lnTo>
                      <a:lnTo>
                        <a:pt x="124" y="29"/>
                      </a:lnTo>
                      <a:lnTo>
                        <a:pt x="164" y="43"/>
                      </a:lnTo>
                      <a:lnTo>
                        <a:pt x="191" y="53"/>
                      </a:lnTo>
                      <a:lnTo>
                        <a:pt x="204" y="58"/>
                      </a:lnTo>
                      <a:lnTo>
                        <a:pt x="216" y="65"/>
                      </a:lnTo>
                      <a:lnTo>
                        <a:pt x="222" y="68"/>
                      </a:lnTo>
                      <a:lnTo>
                        <a:pt x="227" y="71"/>
                      </a:lnTo>
                      <a:lnTo>
                        <a:pt x="231" y="74"/>
                      </a:lnTo>
                      <a:lnTo>
                        <a:pt x="233" y="77"/>
                      </a:lnTo>
                      <a:lnTo>
                        <a:pt x="233" y="79"/>
                      </a:lnTo>
                      <a:lnTo>
                        <a:pt x="232" y="81"/>
                      </a:lnTo>
                      <a:lnTo>
                        <a:pt x="229" y="82"/>
                      </a:lnTo>
                      <a:lnTo>
                        <a:pt x="225" y="82"/>
                      </a:lnTo>
                      <a:lnTo>
                        <a:pt x="219" y="82"/>
                      </a:lnTo>
                      <a:lnTo>
                        <a:pt x="209" y="81"/>
                      </a:lnTo>
                      <a:lnTo>
                        <a:pt x="191" y="78"/>
                      </a:lnTo>
                      <a:lnTo>
                        <a:pt x="174" y="74"/>
                      </a:lnTo>
                      <a:lnTo>
                        <a:pt x="146" y="65"/>
                      </a:lnTo>
                      <a:lnTo>
                        <a:pt x="108" y="52"/>
                      </a:lnTo>
                      <a:lnTo>
                        <a:pt x="69" y="39"/>
                      </a:lnTo>
                      <a:lnTo>
                        <a:pt x="45" y="30"/>
                      </a:lnTo>
                      <a:lnTo>
                        <a:pt x="24" y="22"/>
                      </a:lnTo>
                      <a:lnTo>
                        <a:pt x="8" y="16"/>
                      </a:lnTo>
                      <a:lnTo>
                        <a:pt x="3" y="12"/>
                      </a:lnTo>
                      <a:lnTo>
                        <a:pt x="0" y="9"/>
                      </a:lnTo>
                      <a:lnTo>
                        <a:pt x="3" y="5"/>
                      </a:lnTo>
                      <a:lnTo>
                        <a:pt x="3" y="4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07" name="Freeform 55"/>
                <p:cNvSpPr>
                  <a:spLocks/>
                </p:cNvSpPr>
                <p:nvPr/>
              </p:nvSpPr>
              <p:spPr bwMode="auto">
                <a:xfrm>
                  <a:off x="4360" y="3680"/>
                  <a:ext cx="233" cy="83"/>
                </a:xfrm>
                <a:custGeom>
                  <a:avLst/>
                  <a:gdLst/>
                  <a:ahLst/>
                  <a:cxnLst>
                    <a:cxn ang="0">
                      <a:pos x="3" y="4"/>
                    </a:cxn>
                    <a:cxn ang="0">
                      <a:pos x="6" y="1"/>
                    </a:cxn>
                    <a:cxn ang="0">
                      <a:pos x="10" y="0"/>
                    </a:cxn>
                    <a:cxn ang="0">
                      <a:pos x="15" y="0"/>
                    </a:cxn>
                    <a:cxn ang="0">
                      <a:pos x="22" y="0"/>
                    </a:cxn>
                    <a:cxn ang="0">
                      <a:pos x="36" y="3"/>
                    </a:cxn>
                    <a:cxn ang="0">
                      <a:pos x="58" y="9"/>
                    </a:cxn>
                    <a:cxn ang="0">
                      <a:pos x="83" y="16"/>
                    </a:cxn>
                    <a:cxn ang="0">
                      <a:pos x="124" y="29"/>
                    </a:cxn>
                    <a:cxn ang="0">
                      <a:pos x="164" y="43"/>
                    </a:cxn>
                    <a:cxn ang="0">
                      <a:pos x="191" y="53"/>
                    </a:cxn>
                    <a:cxn ang="0">
                      <a:pos x="204" y="59"/>
                    </a:cxn>
                    <a:cxn ang="0">
                      <a:pos x="216" y="65"/>
                    </a:cxn>
                    <a:cxn ang="0">
                      <a:pos x="222" y="68"/>
                    </a:cxn>
                    <a:cxn ang="0">
                      <a:pos x="227" y="71"/>
                    </a:cxn>
                    <a:cxn ang="0">
                      <a:pos x="231" y="74"/>
                    </a:cxn>
                    <a:cxn ang="0">
                      <a:pos x="233" y="77"/>
                    </a:cxn>
                    <a:cxn ang="0">
                      <a:pos x="233" y="79"/>
                    </a:cxn>
                    <a:cxn ang="0">
                      <a:pos x="232" y="81"/>
                    </a:cxn>
                    <a:cxn ang="0">
                      <a:pos x="229" y="82"/>
                    </a:cxn>
                    <a:cxn ang="0">
                      <a:pos x="225" y="83"/>
                    </a:cxn>
                    <a:cxn ang="0">
                      <a:pos x="219" y="83"/>
                    </a:cxn>
                    <a:cxn ang="0">
                      <a:pos x="209" y="81"/>
                    </a:cxn>
                    <a:cxn ang="0">
                      <a:pos x="191" y="78"/>
                    </a:cxn>
                    <a:cxn ang="0">
                      <a:pos x="174" y="74"/>
                    </a:cxn>
                    <a:cxn ang="0">
                      <a:pos x="146" y="65"/>
                    </a:cxn>
                    <a:cxn ang="0">
                      <a:pos x="108" y="52"/>
                    </a:cxn>
                    <a:cxn ang="0">
                      <a:pos x="69" y="39"/>
                    </a:cxn>
                    <a:cxn ang="0">
                      <a:pos x="45" y="31"/>
                    </a:cxn>
                    <a:cxn ang="0">
                      <a:pos x="24" y="23"/>
                    </a:cxn>
                    <a:cxn ang="0">
                      <a:pos x="8" y="16"/>
                    </a:cxn>
                    <a:cxn ang="0">
                      <a:pos x="3" y="12"/>
                    </a:cxn>
                    <a:cxn ang="0">
                      <a:pos x="0" y="9"/>
                    </a:cxn>
                    <a:cxn ang="0">
                      <a:pos x="3" y="5"/>
                    </a:cxn>
                    <a:cxn ang="0">
                      <a:pos x="3" y="4"/>
                    </a:cxn>
                  </a:cxnLst>
                  <a:rect l="0" t="0" r="r" b="b"/>
                  <a:pathLst>
                    <a:path w="233" h="83">
                      <a:moveTo>
                        <a:pt x="3" y="4"/>
                      </a:moveTo>
                      <a:lnTo>
                        <a:pt x="6" y="1"/>
                      </a:lnTo>
                      <a:lnTo>
                        <a:pt x="10" y="0"/>
                      </a:lnTo>
                      <a:lnTo>
                        <a:pt x="15" y="0"/>
                      </a:lnTo>
                      <a:lnTo>
                        <a:pt x="22" y="0"/>
                      </a:lnTo>
                      <a:lnTo>
                        <a:pt x="36" y="3"/>
                      </a:lnTo>
                      <a:lnTo>
                        <a:pt x="58" y="9"/>
                      </a:lnTo>
                      <a:lnTo>
                        <a:pt x="83" y="16"/>
                      </a:lnTo>
                      <a:lnTo>
                        <a:pt x="124" y="29"/>
                      </a:lnTo>
                      <a:lnTo>
                        <a:pt x="164" y="43"/>
                      </a:lnTo>
                      <a:lnTo>
                        <a:pt x="191" y="53"/>
                      </a:lnTo>
                      <a:lnTo>
                        <a:pt x="204" y="59"/>
                      </a:lnTo>
                      <a:lnTo>
                        <a:pt x="216" y="65"/>
                      </a:lnTo>
                      <a:lnTo>
                        <a:pt x="222" y="68"/>
                      </a:lnTo>
                      <a:lnTo>
                        <a:pt x="227" y="71"/>
                      </a:lnTo>
                      <a:lnTo>
                        <a:pt x="231" y="74"/>
                      </a:lnTo>
                      <a:lnTo>
                        <a:pt x="233" y="77"/>
                      </a:lnTo>
                      <a:lnTo>
                        <a:pt x="233" y="79"/>
                      </a:lnTo>
                      <a:lnTo>
                        <a:pt x="232" y="81"/>
                      </a:lnTo>
                      <a:lnTo>
                        <a:pt x="229" y="82"/>
                      </a:lnTo>
                      <a:lnTo>
                        <a:pt x="225" y="83"/>
                      </a:lnTo>
                      <a:lnTo>
                        <a:pt x="219" y="83"/>
                      </a:lnTo>
                      <a:lnTo>
                        <a:pt x="209" y="81"/>
                      </a:lnTo>
                      <a:lnTo>
                        <a:pt x="191" y="78"/>
                      </a:lnTo>
                      <a:lnTo>
                        <a:pt x="174" y="74"/>
                      </a:lnTo>
                      <a:lnTo>
                        <a:pt x="146" y="65"/>
                      </a:lnTo>
                      <a:lnTo>
                        <a:pt x="108" y="52"/>
                      </a:lnTo>
                      <a:lnTo>
                        <a:pt x="69" y="39"/>
                      </a:lnTo>
                      <a:lnTo>
                        <a:pt x="45" y="31"/>
                      </a:lnTo>
                      <a:lnTo>
                        <a:pt x="24" y="23"/>
                      </a:lnTo>
                      <a:lnTo>
                        <a:pt x="8" y="16"/>
                      </a:lnTo>
                      <a:lnTo>
                        <a:pt x="3" y="12"/>
                      </a:lnTo>
                      <a:lnTo>
                        <a:pt x="0" y="9"/>
                      </a:lnTo>
                      <a:lnTo>
                        <a:pt x="3" y="5"/>
                      </a:lnTo>
                      <a:lnTo>
                        <a:pt x="3" y="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>
                  <a:solidFill>
                    <a:srgbClr val="60606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08" name="Freeform 56"/>
                <p:cNvSpPr>
                  <a:spLocks/>
                </p:cNvSpPr>
                <p:nvPr/>
              </p:nvSpPr>
              <p:spPr bwMode="auto">
                <a:xfrm>
                  <a:off x="4388" y="3671"/>
                  <a:ext cx="238" cy="35"/>
                </a:xfrm>
                <a:custGeom>
                  <a:avLst/>
                  <a:gdLst/>
                  <a:ahLst/>
                  <a:cxnLst>
                    <a:cxn ang="0">
                      <a:pos x="235" y="25"/>
                    </a:cxn>
                    <a:cxn ang="0">
                      <a:pos x="230" y="23"/>
                    </a:cxn>
                    <a:cxn ang="0">
                      <a:pos x="225" y="21"/>
                    </a:cxn>
                    <a:cxn ang="0">
                      <a:pos x="208" y="18"/>
                    </a:cxn>
                    <a:cxn ang="0">
                      <a:pos x="182" y="15"/>
                    </a:cxn>
                    <a:cxn ang="0">
                      <a:pos x="163" y="12"/>
                    </a:cxn>
                    <a:cxn ang="0">
                      <a:pos x="139" y="10"/>
                    </a:cxn>
                    <a:cxn ang="0">
                      <a:pos x="107" y="7"/>
                    </a:cxn>
                    <a:cxn ang="0">
                      <a:pos x="84" y="5"/>
                    </a:cxn>
                    <a:cxn ang="0">
                      <a:pos x="58" y="2"/>
                    </a:cxn>
                    <a:cxn ang="0">
                      <a:pos x="35" y="2"/>
                    </a:cxn>
                    <a:cxn ang="0">
                      <a:pos x="19" y="0"/>
                    </a:cxn>
                    <a:cxn ang="0">
                      <a:pos x="9" y="1"/>
                    </a:cxn>
                    <a:cxn ang="0">
                      <a:pos x="2" y="5"/>
                    </a:cxn>
                    <a:cxn ang="0">
                      <a:pos x="0" y="9"/>
                    </a:cxn>
                    <a:cxn ang="0">
                      <a:pos x="4" y="14"/>
                    </a:cxn>
                    <a:cxn ang="0">
                      <a:pos x="15" y="17"/>
                    </a:cxn>
                    <a:cxn ang="0">
                      <a:pos x="28" y="19"/>
                    </a:cxn>
                    <a:cxn ang="0">
                      <a:pos x="54" y="23"/>
                    </a:cxn>
                    <a:cxn ang="0">
                      <a:pos x="77" y="25"/>
                    </a:cxn>
                    <a:cxn ang="0">
                      <a:pos x="103" y="27"/>
                    </a:cxn>
                    <a:cxn ang="0">
                      <a:pos x="135" y="31"/>
                    </a:cxn>
                    <a:cxn ang="0">
                      <a:pos x="160" y="33"/>
                    </a:cxn>
                    <a:cxn ang="0">
                      <a:pos x="181" y="34"/>
                    </a:cxn>
                    <a:cxn ang="0">
                      <a:pos x="206" y="35"/>
                    </a:cxn>
                    <a:cxn ang="0">
                      <a:pos x="222" y="35"/>
                    </a:cxn>
                    <a:cxn ang="0">
                      <a:pos x="227" y="35"/>
                    </a:cxn>
                    <a:cxn ang="0">
                      <a:pos x="233" y="34"/>
                    </a:cxn>
                    <a:cxn ang="0">
                      <a:pos x="237" y="32"/>
                    </a:cxn>
                    <a:cxn ang="0">
                      <a:pos x="238" y="30"/>
                    </a:cxn>
                    <a:cxn ang="0">
                      <a:pos x="237" y="27"/>
                    </a:cxn>
                    <a:cxn ang="0">
                      <a:pos x="235" y="25"/>
                    </a:cxn>
                  </a:cxnLst>
                  <a:rect l="0" t="0" r="r" b="b"/>
                  <a:pathLst>
                    <a:path w="238" h="35">
                      <a:moveTo>
                        <a:pt x="235" y="25"/>
                      </a:moveTo>
                      <a:lnTo>
                        <a:pt x="230" y="23"/>
                      </a:lnTo>
                      <a:lnTo>
                        <a:pt x="225" y="21"/>
                      </a:lnTo>
                      <a:lnTo>
                        <a:pt x="208" y="18"/>
                      </a:lnTo>
                      <a:lnTo>
                        <a:pt x="182" y="15"/>
                      </a:lnTo>
                      <a:lnTo>
                        <a:pt x="163" y="12"/>
                      </a:lnTo>
                      <a:lnTo>
                        <a:pt x="139" y="10"/>
                      </a:lnTo>
                      <a:lnTo>
                        <a:pt x="107" y="7"/>
                      </a:lnTo>
                      <a:lnTo>
                        <a:pt x="84" y="5"/>
                      </a:lnTo>
                      <a:lnTo>
                        <a:pt x="58" y="2"/>
                      </a:lnTo>
                      <a:lnTo>
                        <a:pt x="35" y="2"/>
                      </a:lnTo>
                      <a:lnTo>
                        <a:pt x="19" y="0"/>
                      </a:lnTo>
                      <a:lnTo>
                        <a:pt x="9" y="1"/>
                      </a:lnTo>
                      <a:lnTo>
                        <a:pt x="2" y="5"/>
                      </a:lnTo>
                      <a:lnTo>
                        <a:pt x="0" y="9"/>
                      </a:lnTo>
                      <a:lnTo>
                        <a:pt x="4" y="14"/>
                      </a:lnTo>
                      <a:lnTo>
                        <a:pt x="15" y="17"/>
                      </a:lnTo>
                      <a:lnTo>
                        <a:pt x="28" y="19"/>
                      </a:lnTo>
                      <a:lnTo>
                        <a:pt x="54" y="23"/>
                      </a:lnTo>
                      <a:lnTo>
                        <a:pt x="77" y="25"/>
                      </a:lnTo>
                      <a:lnTo>
                        <a:pt x="103" y="27"/>
                      </a:lnTo>
                      <a:lnTo>
                        <a:pt x="135" y="31"/>
                      </a:lnTo>
                      <a:lnTo>
                        <a:pt x="160" y="33"/>
                      </a:lnTo>
                      <a:lnTo>
                        <a:pt x="181" y="34"/>
                      </a:lnTo>
                      <a:lnTo>
                        <a:pt x="206" y="35"/>
                      </a:lnTo>
                      <a:lnTo>
                        <a:pt x="222" y="35"/>
                      </a:lnTo>
                      <a:lnTo>
                        <a:pt x="227" y="35"/>
                      </a:lnTo>
                      <a:lnTo>
                        <a:pt x="233" y="34"/>
                      </a:lnTo>
                      <a:lnTo>
                        <a:pt x="237" y="32"/>
                      </a:lnTo>
                      <a:lnTo>
                        <a:pt x="238" y="30"/>
                      </a:lnTo>
                      <a:lnTo>
                        <a:pt x="237" y="27"/>
                      </a:lnTo>
                      <a:lnTo>
                        <a:pt x="235" y="25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09" name="Freeform 57"/>
                <p:cNvSpPr>
                  <a:spLocks/>
                </p:cNvSpPr>
                <p:nvPr/>
              </p:nvSpPr>
              <p:spPr bwMode="auto">
                <a:xfrm>
                  <a:off x="4388" y="3667"/>
                  <a:ext cx="238" cy="34"/>
                </a:xfrm>
                <a:custGeom>
                  <a:avLst/>
                  <a:gdLst/>
                  <a:ahLst/>
                  <a:cxnLst>
                    <a:cxn ang="0">
                      <a:pos x="235" y="24"/>
                    </a:cxn>
                    <a:cxn ang="0">
                      <a:pos x="230" y="22"/>
                    </a:cxn>
                    <a:cxn ang="0">
                      <a:pos x="225" y="20"/>
                    </a:cxn>
                    <a:cxn ang="0">
                      <a:pos x="208" y="17"/>
                    </a:cxn>
                    <a:cxn ang="0">
                      <a:pos x="182" y="14"/>
                    </a:cxn>
                    <a:cxn ang="0">
                      <a:pos x="163" y="11"/>
                    </a:cxn>
                    <a:cxn ang="0">
                      <a:pos x="139" y="9"/>
                    </a:cxn>
                    <a:cxn ang="0">
                      <a:pos x="107" y="6"/>
                    </a:cxn>
                    <a:cxn ang="0">
                      <a:pos x="84" y="4"/>
                    </a:cxn>
                    <a:cxn ang="0">
                      <a:pos x="58" y="2"/>
                    </a:cxn>
                    <a:cxn ang="0">
                      <a:pos x="35" y="1"/>
                    </a:cxn>
                    <a:cxn ang="0">
                      <a:pos x="19" y="0"/>
                    </a:cxn>
                    <a:cxn ang="0">
                      <a:pos x="9" y="1"/>
                    </a:cxn>
                    <a:cxn ang="0">
                      <a:pos x="2" y="4"/>
                    </a:cxn>
                    <a:cxn ang="0">
                      <a:pos x="0" y="9"/>
                    </a:cxn>
                    <a:cxn ang="0">
                      <a:pos x="4" y="13"/>
                    </a:cxn>
                    <a:cxn ang="0">
                      <a:pos x="15" y="16"/>
                    </a:cxn>
                    <a:cxn ang="0">
                      <a:pos x="28" y="19"/>
                    </a:cxn>
                    <a:cxn ang="0">
                      <a:pos x="54" y="22"/>
                    </a:cxn>
                    <a:cxn ang="0">
                      <a:pos x="77" y="24"/>
                    </a:cxn>
                    <a:cxn ang="0">
                      <a:pos x="103" y="27"/>
                    </a:cxn>
                    <a:cxn ang="0">
                      <a:pos x="135" y="30"/>
                    </a:cxn>
                    <a:cxn ang="0">
                      <a:pos x="160" y="32"/>
                    </a:cxn>
                    <a:cxn ang="0">
                      <a:pos x="181" y="33"/>
                    </a:cxn>
                    <a:cxn ang="0">
                      <a:pos x="206" y="34"/>
                    </a:cxn>
                    <a:cxn ang="0">
                      <a:pos x="222" y="34"/>
                    </a:cxn>
                    <a:cxn ang="0">
                      <a:pos x="227" y="34"/>
                    </a:cxn>
                    <a:cxn ang="0">
                      <a:pos x="233" y="33"/>
                    </a:cxn>
                    <a:cxn ang="0">
                      <a:pos x="237" y="31"/>
                    </a:cxn>
                    <a:cxn ang="0">
                      <a:pos x="238" y="29"/>
                    </a:cxn>
                    <a:cxn ang="0">
                      <a:pos x="237" y="26"/>
                    </a:cxn>
                    <a:cxn ang="0">
                      <a:pos x="235" y="24"/>
                    </a:cxn>
                  </a:cxnLst>
                  <a:rect l="0" t="0" r="r" b="b"/>
                  <a:pathLst>
                    <a:path w="238" h="34">
                      <a:moveTo>
                        <a:pt x="235" y="24"/>
                      </a:moveTo>
                      <a:lnTo>
                        <a:pt x="230" y="22"/>
                      </a:lnTo>
                      <a:lnTo>
                        <a:pt x="225" y="20"/>
                      </a:lnTo>
                      <a:lnTo>
                        <a:pt x="208" y="17"/>
                      </a:lnTo>
                      <a:lnTo>
                        <a:pt x="182" y="14"/>
                      </a:lnTo>
                      <a:lnTo>
                        <a:pt x="163" y="11"/>
                      </a:lnTo>
                      <a:lnTo>
                        <a:pt x="139" y="9"/>
                      </a:lnTo>
                      <a:lnTo>
                        <a:pt x="107" y="6"/>
                      </a:lnTo>
                      <a:lnTo>
                        <a:pt x="84" y="4"/>
                      </a:lnTo>
                      <a:lnTo>
                        <a:pt x="58" y="2"/>
                      </a:lnTo>
                      <a:lnTo>
                        <a:pt x="35" y="1"/>
                      </a:lnTo>
                      <a:lnTo>
                        <a:pt x="19" y="0"/>
                      </a:lnTo>
                      <a:lnTo>
                        <a:pt x="9" y="1"/>
                      </a:lnTo>
                      <a:lnTo>
                        <a:pt x="2" y="4"/>
                      </a:lnTo>
                      <a:lnTo>
                        <a:pt x="0" y="9"/>
                      </a:lnTo>
                      <a:lnTo>
                        <a:pt x="4" y="13"/>
                      </a:lnTo>
                      <a:lnTo>
                        <a:pt x="15" y="16"/>
                      </a:lnTo>
                      <a:lnTo>
                        <a:pt x="28" y="19"/>
                      </a:lnTo>
                      <a:lnTo>
                        <a:pt x="54" y="22"/>
                      </a:lnTo>
                      <a:lnTo>
                        <a:pt x="77" y="24"/>
                      </a:lnTo>
                      <a:lnTo>
                        <a:pt x="103" y="27"/>
                      </a:lnTo>
                      <a:lnTo>
                        <a:pt x="135" y="30"/>
                      </a:lnTo>
                      <a:lnTo>
                        <a:pt x="160" y="32"/>
                      </a:lnTo>
                      <a:lnTo>
                        <a:pt x="181" y="33"/>
                      </a:lnTo>
                      <a:lnTo>
                        <a:pt x="206" y="34"/>
                      </a:lnTo>
                      <a:lnTo>
                        <a:pt x="222" y="34"/>
                      </a:lnTo>
                      <a:lnTo>
                        <a:pt x="227" y="34"/>
                      </a:lnTo>
                      <a:lnTo>
                        <a:pt x="233" y="33"/>
                      </a:lnTo>
                      <a:lnTo>
                        <a:pt x="237" y="31"/>
                      </a:lnTo>
                      <a:lnTo>
                        <a:pt x="238" y="29"/>
                      </a:lnTo>
                      <a:lnTo>
                        <a:pt x="237" y="26"/>
                      </a:lnTo>
                      <a:lnTo>
                        <a:pt x="235" y="2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>
                  <a:solidFill>
                    <a:srgbClr val="60606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10" name="Freeform 58"/>
                <p:cNvSpPr>
                  <a:spLocks/>
                </p:cNvSpPr>
                <p:nvPr/>
              </p:nvSpPr>
              <p:spPr bwMode="auto">
                <a:xfrm>
                  <a:off x="4375" y="3686"/>
                  <a:ext cx="139" cy="133"/>
                </a:xfrm>
                <a:custGeom>
                  <a:avLst/>
                  <a:gdLst/>
                  <a:ahLst/>
                  <a:cxnLst>
                    <a:cxn ang="0">
                      <a:pos x="16" y="3"/>
                    </a:cxn>
                    <a:cxn ang="0">
                      <a:pos x="24" y="8"/>
                    </a:cxn>
                    <a:cxn ang="0">
                      <a:pos x="38" y="19"/>
                    </a:cxn>
                    <a:cxn ang="0">
                      <a:pos x="59" y="36"/>
                    </a:cxn>
                    <a:cxn ang="0">
                      <a:pos x="83" y="58"/>
                    </a:cxn>
                    <a:cxn ang="0">
                      <a:pos x="103" y="79"/>
                    </a:cxn>
                    <a:cxn ang="0">
                      <a:pos x="125" y="104"/>
                    </a:cxn>
                    <a:cxn ang="0">
                      <a:pos x="134" y="115"/>
                    </a:cxn>
                    <a:cxn ang="0">
                      <a:pos x="137" y="121"/>
                    </a:cxn>
                    <a:cxn ang="0">
                      <a:pos x="139" y="125"/>
                    </a:cxn>
                    <a:cxn ang="0">
                      <a:pos x="139" y="130"/>
                    </a:cxn>
                    <a:cxn ang="0">
                      <a:pos x="136" y="132"/>
                    </a:cxn>
                    <a:cxn ang="0">
                      <a:pos x="132" y="133"/>
                    </a:cxn>
                    <a:cxn ang="0">
                      <a:pos x="127" y="132"/>
                    </a:cxn>
                    <a:cxn ang="0">
                      <a:pos x="122" y="130"/>
                    </a:cxn>
                    <a:cxn ang="0">
                      <a:pos x="115" y="127"/>
                    </a:cxn>
                    <a:cxn ang="0">
                      <a:pos x="110" y="124"/>
                    </a:cxn>
                    <a:cxn ang="0">
                      <a:pos x="95" y="113"/>
                    </a:cxn>
                    <a:cxn ang="0">
                      <a:pos x="69" y="90"/>
                    </a:cxn>
                    <a:cxn ang="0">
                      <a:pos x="46" y="66"/>
                    </a:cxn>
                    <a:cxn ang="0">
                      <a:pos x="28" y="46"/>
                    </a:cxn>
                    <a:cxn ang="0">
                      <a:pos x="12" y="28"/>
                    </a:cxn>
                    <a:cxn ang="0">
                      <a:pos x="3" y="15"/>
                    </a:cxn>
                    <a:cxn ang="0">
                      <a:pos x="0" y="6"/>
                    </a:cxn>
                    <a:cxn ang="0">
                      <a:pos x="2" y="3"/>
                    </a:cxn>
                    <a:cxn ang="0">
                      <a:pos x="9" y="0"/>
                    </a:cxn>
                    <a:cxn ang="0">
                      <a:pos x="16" y="3"/>
                    </a:cxn>
                  </a:cxnLst>
                  <a:rect l="0" t="0" r="r" b="b"/>
                  <a:pathLst>
                    <a:path w="139" h="133">
                      <a:moveTo>
                        <a:pt x="16" y="3"/>
                      </a:moveTo>
                      <a:lnTo>
                        <a:pt x="24" y="8"/>
                      </a:lnTo>
                      <a:lnTo>
                        <a:pt x="38" y="19"/>
                      </a:lnTo>
                      <a:lnTo>
                        <a:pt x="59" y="36"/>
                      </a:lnTo>
                      <a:lnTo>
                        <a:pt x="83" y="58"/>
                      </a:lnTo>
                      <a:lnTo>
                        <a:pt x="103" y="79"/>
                      </a:lnTo>
                      <a:lnTo>
                        <a:pt x="125" y="104"/>
                      </a:lnTo>
                      <a:lnTo>
                        <a:pt x="134" y="115"/>
                      </a:lnTo>
                      <a:lnTo>
                        <a:pt x="137" y="121"/>
                      </a:lnTo>
                      <a:lnTo>
                        <a:pt x="139" y="125"/>
                      </a:lnTo>
                      <a:lnTo>
                        <a:pt x="139" y="130"/>
                      </a:lnTo>
                      <a:lnTo>
                        <a:pt x="136" y="132"/>
                      </a:lnTo>
                      <a:lnTo>
                        <a:pt x="132" y="133"/>
                      </a:lnTo>
                      <a:lnTo>
                        <a:pt x="127" y="132"/>
                      </a:lnTo>
                      <a:lnTo>
                        <a:pt x="122" y="130"/>
                      </a:lnTo>
                      <a:lnTo>
                        <a:pt x="115" y="127"/>
                      </a:lnTo>
                      <a:lnTo>
                        <a:pt x="110" y="124"/>
                      </a:lnTo>
                      <a:lnTo>
                        <a:pt x="95" y="113"/>
                      </a:lnTo>
                      <a:lnTo>
                        <a:pt x="69" y="90"/>
                      </a:lnTo>
                      <a:lnTo>
                        <a:pt x="46" y="66"/>
                      </a:lnTo>
                      <a:lnTo>
                        <a:pt x="28" y="46"/>
                      </a:lnTo>
                      <a:lnTo>
                        <a:pt x="12" y="28"/>
                      </a:lnTo>
                      <a:lnTo>
                        <a:pt x="3" y="15"/>
                      </a:lnTo>
                      <a:lnTo>
                        <a:pt x="0" y="6"/>
                      </a:lnTo>
                      <a:lnTo>
                        <a:pt x="2" y="3"/>
                      </a:lnTo>
                      <a:lnTo>
                        <a:pt x="9" y="0"/>
                      </a:lnTo>
                      <a:lnTo>
                        <a:pt x="16" y="3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11" name="Freeform 59"/>
                <p:cNvSpPr>
                  <a:spLocks/>
                </p:cNvSpPr>
                <p:nvPr/>
              </p:nvSpPr>
              <p:spPr bwMode="auto">
                <a:xfrm>
                  <a:off x="4375" y="3681"/>
                  <a:ext cx="139" cy="133"/>
                </a:xfrm>
                <a:custGeom>
                  <a:avLst/>
                  <a:gdLst/>
                  <a:ahLst/>
                  <a:cxnLst>
                    <a:cxn ang="0">
                      <a:pos x="16" y="3"/>
                    </a:cxn>
                    <a:cxn ang="0">
                      <a:pos x="24" y="8"/>
                    </a:cxn>
                    <a:cxn ang="0">
                      <a:pos x="38" y="19"/>
                    </a:cxn>
                    <a:cxn ang="0">
                      <a:pos x="59" y="36"/>
                    </a:cxn>
                    <a:cxn ang="0">
                      <a:pos x="83" y="58"/>
                    </a:cxn>
                    <a:cxn ang="0">
                      <a:pos x="103" y="79"/>
                    </a:cxn>
                    <a:cxn ang="0">
                      <a:pos x="125" y="104"/>
                    </a:cxn>
                    <a:cxn ang="0">
                      <a:pos x="134" y="115"/>
                    </a:cxn>
                    <a:cxn ang="0">
                      <a:pos x="137" y="121"/>
                    </a:cxn>
                    <a:cxn ang="0">
                      <a:pos x="139" y="126"/>
                    </a:cxn>
                    <a:cxn ang="0">
                      <a:pos x="139" y="129"/>
                    </a:cxn>
                    <a:cxn ang="0">
                      <a:pos x="136" y="132"/>
                    </a:cxn>
                    <a:cxn ang="0">
                      <a:pos x="132" y="133"/>
                    </a:cxn>
                    <a:cxn ang="0">
                      <a:pos x="127" y="132"/>
                    </a:cxn>
                    <a:cxn ang="0">
                      <a:pos x="122" y="130"/>
                    </a:cxn>
                    <a:cxn ang="0">
                      <a:pos x="115" y="127"/>
                    </a:cxn>
                    <a:cxn ang="0">
                      <a:pos x="110" y="125"/>
                    </a:cxn>
                    <a:cxn ang="0">
                      <a:pos x="95" y="114"/>
                    </a:cxn>
                    <a:cxn ang="0">
                      <a:pos x="69" y="90"/>
                    </a:cxn>
                    <a:cxn ang="0">
                      <a:pos x="46" y="66"/>
                    </a:cxn>
                    <a:cxn ang="0">
                      <a:pos x="28" y="46"/>
                    </a:cxn>
                    <a:cxn ang="0">
                      <a:pos x="12" y="28"/>
                    </a:cxn>
                    <a:cxn ang="0">
                      <a:pos x="3" y="15"/>
                    </a:cxn>
                    <a:cxn ang="0">
                      <a:pos x="0" y="7"/>
                    </a:cxn>
                    <a:cxn ang="0">
                      <a:pos x="2" y="3"/>
                    </a:cxn>
                    <a:cxn ang="0">
                      <a:pos x="9" y="0"/>
                    </a:cxn>
                    <a:cxn ang="0">
                      <a:pos x="16" y="3"/>
                    </a:cxn>
                  </a:cxnLst>
                  <a:rect l="0" t="0" r="r" b="b"/>
                  <a:pathLst>
                    <a:path w="139" h="133">
                      <a:moveTo>
                        <a:pt x="16" y="3"/>
                      </a:moveTo>
                      <a:lnTo>
                        <a:pt x="24" y="8"/>
                      </a:lnTo>
                      <a:lnTo>
                        <a:pt x="38" y="19"/>
                      </a:lnTo>
                      <a:lnTo>
                        <a:pt x="59" y="36"/>
                      </a:lnTo>
                      <a:lnTo>
                        <a:pt x="83" y="58"/>
                      </a:lnTo>
                      <a:lnTo>
                        <a:pt x="103" y="79"/>
                      </a:lnTo>
                      <a:lnTo>
                        <a:pt x="125" y="104"/>
                      </a:lnTo>
                      <a:lnTo>
                        <a:pt x="134" y="115"/>
                      </a:lnTo>
                      <a:lnTo>
                        <a:pt x="137" y="121"/>
                      </a:lnTo>
                      <a:lnTo>
                        <a:pt x="139" y="126"/>
                      </a:lnTo>
                      <a:lnTo>
                        <a:pt x="139" y="129"/>
                      </a:lnTo>
                      <a:lnTo>
                        <a:pt x="136" y="132"/>
                      </a:lnTo>
                      <a:lnTo>
                        <a:pt x="132" y="133"/>
                      </a:lnTo>
                      <a:lnTo>
                        <a:pt x="127" y="132"/>
                      </a:lnTo>
                      <a:lnTo>
                        <a:pt x="122" y="130"/>
                      </a:lnTo>
                      <a:lnTo>
                        <a:pt x="115" y="127"/>
                      </a:lnTo>
                      <a:lnTo>
                        <a:pt x="110" y="125"/>
                      </a:lnTo>
                      <a:lnTo>
                        <a:pt x="95" y="114"/>
                      </a:lnTo>
                      <a:lnTo>
                        <a:pt x="69" y="90"/>
                      </a:lnTo>
                      <a:lnTo>
                        <a:pt x="46" y="66"/>
                      </a:lnTo>
                      <a:lnTo>
                        <a:pt x="28" y="46"/>
                      </a:lnTo>
                      <a:lnTo>
                        <a:pt x="12" y="28"/>
                      </a:lnTo>
                      <a:lnTo>
                        <a:pt x="3" y="15"/>
                      </a:lnTo>
                      <a:lnTo>
                        <a:pt x="0" y="7"/>
                      </a:lnTo>
                      <a:lnTo>
                        <a:pt x="2" y="3"/>
                      </a:lnTo>
                      <a:lnTo>
                        <a:pt x="9" y="0"/>
                      </a:lnTo>
                      <a:lnTo>
                        <a:pt x="16" y="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>
                  <a:solidFill>
                    <a:srgbClr val="60606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12" name="Freeform 60"/>
                <p:cNvSpPr>
                  <a:spLocks/>
                </p:cNvSpPr>
                <p:nvPr/>
              </p:nvSpPr>
              <p:spPr bwMode="auto">
                <a:xfrm>
                  <a:off x="4356" y="3686"/>
                  <a:ext cx="68" cy="155"/>
                </a:xfrm>
                <a:custGeom>
                  <a:avLst/>
                  <a:gdLst/>
                  <a:ahLst/>
                  <a:cxnLst>
                    <a:cxn ang="0">
                      <a:pos x="9" y="0"/>
                    </a:cxn>
                    <a:cxn ang="0">
                      <a:pos x="16" y="5"/>
                    </a:cxn>
                    <a:cxn ang="0">
                      <a:pos x="25" y="20"/>
                    </a:cxn>
                    <a:cxn ang="0">
                      <a:pos x="38" y="45"/>
                    </a:cxn>
                    <a:cxn ang="0">
                      <a:pos x="47" y="65"/>
                    </a:cxn>
                    <a:cxn ang="0">
                      <a:pos x="57" y="91"/>
                    </a:cxn>
                    <a:cxn ang="0">
                      <a:pos x="65" y="118"/>
                    </a:cxn>
                    <a:cxn ang="0">
                      <a:pos x="68" y="134"/>
                    </a:cxn>
                    <a:cxn ang="0">
                      <a:pos x="68" y="139"/>
                    </a:cxn>
                    <a:cxn ang="0">
                      <a:pos x="68" y="144"/>
                    </a:cxn>
                    <a:cxn ang="0">
                      <a:pos x="67" y="149"/>
                    </a:cxn>
                    <a:cxn ang="0">
                      <a:pos x="65" y="154"/>
                    </a:cxn>
                    <a:cxn ang="0">
                      <a:pos x="62" y="155"/>
                    </a:cxn>
                    <a:cxn ang="0">
                      <a:pos x="57" y="155"/>
                    </a:cxn>
                    <a:cxn ang="0">
                      <a:pos x="52" y="153"/>
                    </a:cxn>
                    <a:cxn ang="0">
                      <a:pos x="48" y="150"/>
                    </a:cxn>
                    <a:cxn ang="0">
                      <a:pos x="42" y="144"/>
                    </a:cxn>
                    <a:cxn ang="0">
                      <a:pos x="38" y="137"/>
                    </a:cxn>
                    <a:cxn ang="0">
                      <a:pos x="31" y="127"/>
                    </a:cxn>
                    <a:cxn ang="0">
                      <a:pos x="20" y="100"/>
                    </a:cxn>
                    <a:cxn ang="0">
                      <a:pos x="13" y="73"/>
                    </a:cxn>
                    <a:cxn ang="0">
                      <a:pos x="7" y="52"/>
                    </a:cxn>
                    <a:cxn ang="0">
                      <a:pos x="2" y="28"/>
                    </a:cxn>
                    <a:cxn ang="0">
                      <a:pos x="1" y="17"/>
                    </a:cxn>
                    <a:cxn ang="0">
                      <a:pos x="0" y="9"/>
                    </a:cxn>
                    <a:cxn ang="0">
                      <a:pos x="2" y="2"/>
                    </a:cxn>
                    <a:cxn ang="0">
                      <a:pos x="5" y="0"/>
                    </a:cxn>
                    <a:cxn ang="0">
                      <a:pos x="9" y="0"/>
                    </a:cxn>
                  </a:cxnLst>
                  <a:rect l="0" t="0" r="r" b="b"/>
                  <a:pathLst>
                    <a:path w="68" h="155">
                      <a:moveTo>
                        <a:pt x="9" y="0"/>
                      </a:moveTo>
                      <a:lnTo>
                        <a:pt x="16" y="5"/>
                      </a:lnTo>
                      <a:lnTo>
                        <a:pt x="25" y="20"/>
                      </a:lnTo>
                      <a:lnTo>
                        <a:pt x="38" y="45"/>
                      </a:lnTo>
                      <a:lnTo>
                        <a:pt x="47" y="65"/>
                      </a:lnTo>
                      <a:lnTo>
                        <a:pt x="57" y="91"/>
                      </a:lnTo>
                      <a:lnTo>
                        <a:pt x="65" y="118"/>
                      </a:lnTo>
                      <a:lnTo>
                        <a:pt x="68" y="134"/>
                      </a:lnTo>
                      <a:lnTo>
                        <a:pt x="68" y="139"/>
                      </a:lnTo>
                      <a:lnTo>
                        <a:pt x="68" y="144"/>
                      </a:lnTo>
                      <a:lnTo>
                        <a:pt x="67" y="149"/>
                      </a:lnTo>
                      <a:lnTo>
                        <a:pt x="65" y="154"/>
                      </a:lnTo>
                      <a:lnTo>
                        <a:pt x="62" y="155"/>
                      </a:lnTo>
                      <a:lnTo>
                        <a:pt x="57" y="155"/>
                      </a:lnTo>
                      <a:lnTo>
                        <a:pt x="52" y="153"/>
                      </a:lnTo>
                      <a:lnTo>
                        <a:pt x="48" y="150"/>
                      </a:lnTo>
                      <a:lnTo>
                        <a:pt x="42" y="144"/>
                      </a:lnTo>
                      <a:lnTo>
                        <a:pt x="38" y="137"/>
                      </a:lnTo>
                      <a:lnTo>
                        <a:pt x="31" y="127"/>
                      </a:lnTo>
                      <a:lnTo>
                        <a:pt x="20" y="100"/>
                      </a:lnTo>
                      <a:lnTo>
                        <a:pt x="13" y="73"/>
                      </a:lnTo>
                      <a:lnTo>
                        <a:pt x="7" y="52"/>
                      </a:lnTo>
                      <a:lnTo>
                        <a:pt x="2" y="28"/>
                      </a:lnTo>
                      <a:lnTo>
                        <a:pt x="1" y="17"/>
                      </a:lnTo>
                      <a:lnTo>
                        <a:pt x="0" y="9"/>
                      </a:lnTo>
                      <a:lnTo>
                        <a:pt x="2" y="2"/>
                      </a:lnTo>
                      <a:lnTo>
                        <a:pt x="5" y="0"/>
                      </a:lnTo>
                      <a:lnTo>
                        <a:pt x="9" y="0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13" name="Freeform 61"/>
                <p:cNvSpPr>
                  <a:spLocks/>
                </p:cNvSpPr>
                <p:nvPr/>
              </p:nvSpPr>
              <p:spPr bwMode="auto">
                <a:xfrm>
                  <a:off x="4357" y="3681"/>
                  <a:ext cx="69" cy="155"/>
                </a:xfrm>
                <a:custGeom>
                  <a:avLst/>
                  <a:gdLst/>
                  <a:ahLst/>
                  <a:cxnLst>
                    <a:cxn ang="0">
                      <a:pos x="9" y="0"/>
                    </a:cxn>
                    <a:cxn ang="0">
                      <a:pos x="16" y="6"/>
                    </a:cxn>
                    <a:cxn ang="0">
                      <a:pos x="26" y="21"/>
                    </a:cxn>
                    <a:cxn ang="0">
                      <a:pos x="38" y="45"/>
                    </a:cxn>
                    <a:cxn ang="0">
                      <a:pos x="47" y="66"/>
                    </a:cxn>
                    <a:cxn ang="0">
                      <a:pos x="58" y="92"/>
                    </a:cxn>
                    <a:cxn ang="0">
                      <a:pos x="65" y="118"/>
                    </a:cxn>
                    <a:cxn ang="0">
                      <a:pos x="68" y="134"/>
                    </a:cxn>
                    <a:cxn ang="0">
                      <a:pos x="69" y="139"/>
                    </a:cxn>
                    <a:cxn ang="0">
                      <a:pos x="68" y="144"/>
                    </a:cxn>
                    <a:cxn ang="0">
                      <a:pos x="67" y="150"/>
                    </a:cxn>
                    <a:cxn ang="0">
                      <a:pos x="65" y="153"/>
                    </a:cxn>
                    <a:cxn ang="0">
                      <a:pos x="61" y="155"/>
                    </a:cxn>
                    <a:cxn ang="0">
                      <a:pos x="58" y="155"/>
                    </a:cxn>
                    <a:cxn ang="0">
                      <a:pos x="52" y="153"/>
                    </a:cxn>
                    <a:cxn ang="0">
                      <a:pos x="49" y="151"/>
                    </a:cxn>
                    <a:cxn ang="0">
                      <a:pos x="43" y="144"/>
                    </a:cxn>
                    <a:cxn ang="0">
                      <a:pos x="39" y="137"/>
                    </a:cxn>
                    <a:cxn ang="0">
                      <a:pos x="32" y="127"/>
                    </a:cxn>
                    <a:cxn ang="0">
                      <a:pos x="21" y="100"/>
                    </a:cxn>
                    <a:cxn ang="0">
                      <a:pos x="13" y="73"/>
                    </a:cxn>
                    <a:cxn ang="0">
                      <a:pos x="6" y="52"/>
                    </a:cxn>
                    <a:cxn ang="0">
                      <a:pos x="2" y="28"/>
                    </a:cxn>
                    <a:cxn ang="0">
                      <a:pos x="2" y="17"/>
                    </a:cxn>
                    <a:cxn ang="0">
                      <a:pos x="0" y="8"/>
                    </a:cxn>
                    <a:cxn ang="0">
                      <a:pos x="2" y="3"/>
                    </a:cxn>
                    <a:cxn ang="0">
                      <a:pos x="6" y="0"/>
                    </a:cxn>
                    <a:cxn ang="0">
                      <a:pos x="9" y="0"/>
                    </a:cxn>
                  </a:cxnLst>
                  <a:rect l="0" t="0" r="r" b="b"/>
                  <a:pathLst>
                    <a:path w="69" h="155">
                      <a:moveTo>
                        <a:pt x="9" y="0"/>
                      </a:moveTo>
                      <a:lnTo>
                        <a:pt x="16" y="6"/>
                      </a:lnTo>
                      <a:lnTo>
                        <a:pt x="26" y="21"/>
                      </a:lnTo>
                      <a:lnTo>
                        <a:pt x="38" y="45"/>
                      </a:lnTo>
                      <a:lnTo>
                        <a:pt x="47" y="66"/>
                      </a:lnTo>
                      <a:lnTo>
                        <a:pt x="58" y="92"/>
                      </a:lnTo>
                      <a:lnTo>
                        <a:pt x="65" y="118"/>
                      </a:lnTo>
                      <a:lnTo>
                        <a:pt x="68" y="134"/>
                      </a:lnTo>
                      <a:lnTo>
                        <a:pt x="69" y="139"/>
                      </a:lnTo>
                      <a:lnTo>
                        <a:pt x="68" y="144"/>
                      </a:lnTo>
                      <a:lnTo>
                        <a:pt x="67" y="150"/>
                      </a:lnTo>
                      <a:lnTo>
                        <a:pt x="65" y="153"/>
                      </a:lnTo>
                      <a:lnTo>
                        <a:pt x="61" y="155"/>
                      </a:lnTo>
                      <a:lnTo>
                        <a:pt x="58" y="155"/>
                      </a:lnTo>
                      <a:lnTo>
                        <a:pt x="52" y="153"/>
                      </a:lnTo>
                      <a:lnTo>
                        <a:pt x="49" y="151"/>
                      </a:lnTo>
                      <a:lnTo>
                        <a:pt x="43" y="144"/>
                      </a:lnTo>
                      <a:lnTo>
                        <a:pt x="39" y="137"/>
                      </a:lnTo>
                      <a:lnTo>
                        <a:pt x="32" y="127"/>
                      </a:lnTo>
                      <a:lnTo>
                        <a:pt x="21" y="100"/>
                      </a:lnTo>
                      <a:lnTo>
                        <a:pt x="13" y="73"/>
                      </a:lnTo>
                      <a:lnTo>
                        <a:pt x="6" y="52"/>
                      </a:lnTo>
                      <a:lnTo>
                        <a:pt x="2" y="28"/>
                      </a:lnTo>
                      <a:lnTo>
                        <a:pt x="2" y="17"/>
                      </a:lnTo>
                      <a:lnTo>
                        <a:pt x="0" y="8"/>
                      </a:lnTo>
                      <a:lnTo>
                        <a:pt x="2" y="3"/>
                      </a:lnTo>
                      <a:lnTo>
                        <a:pt x="6" y="0"/>
                      </a:lnTo>
                      <a:lnTo>
                        <a:pt x="9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>
                  <a:solidFill>
                    <a:srgbClr val="60606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14" name="Oval 62"/>
                <p:cNvSpPr>
                  <a:spLocks noChangeArrowheads="1"/>
                </p:cNvSpPr>
                <p:nvPr/>
              </p:nvSpPr>
              <p:spPr bwMode="auto">
                <a:xfrm>
                  <a:off x="4334" y="3695"/>
                  <a:ext cx="41" cy="147"/>
                </a:xfrm>
                <a:prstGeom prst="ellipse">
                  <a:avLst/>
                </a:prstGeom>
                <a:solidFill>
                  <a:srgbClr val="E0E0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15" name="Oval 63"/>
                <p:cNvSpPr>
                  <a:spLocks noChangeArrowheads="1"/>
                </p:cNvSpPr>
                <p:nvPr/>
              </p:nvSpPr>
              <p:spPr bwMode="auto">
                <a:xfrm>
                  <a:off x="4334" y="3690"/>
                  <a:ext cx="41" cy="147"/>
                </a:xfrm>
                <a:prstGeom prst="ellipse">
                  <a:avLst/>
                </a:prstGeom>
                <a:solidFill>
                  <a:srgbClr val="FFFFFF"/>
                </a:solidFill>
                <a:ln w="0">
                  <a:solidFill>
                    <a:srgbClr val="60606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16" name="Freeform 64"/>
                <p:cNvSpPr>
                  <a:spLocks/>
                </p:cNvSpPr>
                <p:nvPr/>
              </p:nvSpPr>
              <p:spPr bwMode="auto">
                <a:xfrm>
                  <a:off x="4375" y="3681"/>
                  <a:ext cx="180" cy="120"/>
                </a:xfrm>
                <a:custGeom>
                  <a:avLst/>
                  <a:gdLst/>
                  <a:ahLst/>
                  <a:cxnLst>
                    <a:cxn ang="0">
                      <a:pos x="14" y="2"/>
                    </a:cxn>
                    <a:cxn ang="0">
                      <a:pos x="25" y="5"/>
                    </a:cxn>
                    <a:cxn ang="0">
                      <a:pos x="40" y="12"/>
                    </a:cxn>
                    <a:cxn ang="0">
                      <a:pos x="63" y="25"/>
                    </a:cxn>
                    <a:cxn ang="0">
                      <a:pos x="96" y="46"/>
                    </a:cxn>
                    <a:cxn ang="0">
                      <a:pos x="125" y="67"/>
                    </a:cxn>
                    <a:cxn ang="0">
                      <a:pos x="146" y="83"/>
                    </a:cxn>
                    <a:cxn ang="0">
                      <a:pos x="168" y="98"/>
                    </a:cxn>
                    <a:cxn ang="0">
                      <a:pos x="174" y="105"/>
                    </a:cxn>
                    <a:cxn ang="0">
                      <a:pos x="178" y="109"/>
                    </a:cxn>
                    <a:cxn ang="0">
                      <a:pos x="180" y="113"/>
                    </a:cxn>
                    <a:cxn ang="0">
                      <a:pos x="180" y="117"/>
                    </a:cxn>
                    <a:cxn ang="0">
                      <a:pos x="176" y="119"/>
                    </a:cxn>
                    <a:cxn ang="0">
                      <a:pos x="170" y="120"/>
                    </a:cxn>
                    <a:cxn ang="0">
                      <a:pos x="164" y="119"/>
                    </a:cxn>
                    <a:cxn ang="0">
                      <a:pos x="158" y="117"/>
                    </a:cxn>
                    <a:cxn ang="0">
                      <a:pos x="152" y="115"/>
                    </a:cxn>
                    <a:cxn ang="0">
                      <a:pos x="144" y="111"/>
                    </a:cxn>
                    <a:cxn ang="0">
                      <a:pos x="117" y="96"/>
                    </a:cxn>
                    <a:cxn ang="0">
                      <a:pos x="93" y="82"/>
                    </a:cxn>
                    <a:cxn ang="0">
                      <a:pos x="62" y="61"/>
                    </a:cxn>
                    <a:cxn ang="0">
                      <a:pos x="33" y="40"/>
                    </a:cxn>
                    <a:cxn ang="0">
                      <a:pos x="12" y="22"/>
                    </a:cxn>
                    <a:cxn ang="0">
                      <a:pos x="4" y="13"/>
                    </a:cxn>
                    <a:cxn ang="0">
                      <a:pos x="0" y="6"/>
                    </a:cxn>
                    <a:cxn ang="0">
                      <a:pos x="1" y="1"/>
                    </a:cxn>
                    <a:cxn ang="0">
                      <a:pos x="6" y="0"/>
                    </a:cxn>
                    <a:cxn ang="0">
                      <a:pos x="14" y="2"/>
                    </a:cxn>
                  </a:cxnLst>
                  <a:rect l="0" t="0" r="r" b="b"/>
                  <a:pathLst>
                    <a:path w="180" h="120">
                      <a:moveTo>
                        <a:pt x="14" y="2"/>
                      </a:moveTo>
                      <a:lnTo>
                        <a:pt x="25" y="5"/>
                      </a:lnTo>
                      <a:lnTo>
                        <a:pt x="40" y="12"/>
                      </a:lnTo>
                      <a:lnTo>
                        <a:pt x="63" y="25"/>
                      </a:lnTo>
                      <a:lnTo>
                        <a:pt x="96" y="46"/>
                      </a:lnTo>
                      <a:lnTo>
                        <a:pt x="125" y="67"/>
                      </a:lnTo>
                      <a:lnTo>
                        <a:pt x="146" y="83"/>
                      </a:lnTo>
                      <a:lnTo>
                        <a:pt x="168" y="98"/>
                      </a:lnTo>
                      <a:lnTo>
                        <a:pt x="174" y="105"/>
                      </a:lnTo>
                      <a:lnTo>
                        <a:pt x="178" y="109"/>
                      </a:lnTo>
                      <a:lnTo>
                        <a:pt x="180" y="113"/>
                      </a:lnTo>
                      <a:lnTo>
                        <a:pt x="180" y="117"/>
                      </a:lnTo>
                      <a:lnTo>
                        <a:pt x="176" y="119"/>
                      </a:lnTo>
                      <a:lnTo>
                        <a:pt x="170" y="120"/>
                      </a:lnTo>
                      <a:lnTo>
                        <a:pt x="164" y="119"/>
                      </a:lnTo>
                      <a:lnTo>
                        <a:pt x="158" y="117"/>
                      </a:lnTo>
                      <a:lnTo>
                        <a:pt x="152" y="115"/>
                      </a:lnTo>
                      <a:lnTo>
                        <a:pt x="144" y="111"/>
                      </a:lnTo>
                      <a:lnTo>
                        <a:pt x="117" y="96"/>
                      </a:lnTo>
                      <a:lnTo>
                        <a:pt x="93" y="82"/>
                      </a:lnTo>
                      <a:lnTo>
                        <a:pt x="62" y="61"/>
                      </a:lnTo>
                      <a:lnTo>
                        <a:pt x="33" y="40"/>
                      </a:lnTo>
                      <a:lnTo>
                        <a:pt x="12" y="22"/>
                      </a:lnTo>
                      <a:lnTo>
                        <a:pt x="4" y="13"/>
                      </a:lnTo>
                      <a:lnTo>
                        <a:pt x="0" y="6"/>
                      </a:lnTo>
                      <a:lnTo>
                        <a:pt x="1" y="1"/>
                      </a:lnTo>
                      <a:lnTo>
                        <a:pt x="6" y="0"/>
                      </a:lnTo>
                      <a:lnTo>
                        <a:pt x="14" y="2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17" name="Freeform 65"/>
                <p:cNvSpPr>
                  <a:spLocks/>
                </p:cNvSpPr>
                <p:nvPr/>
              </p:nvSpPr>
              <p:spPr bwMode="auto">
                <a:xfrm>
                  <a:off x="4375" y="3676"/>
                  <a:ext cx="180" cy="120"/>
                </a:xfrm>
                <a:custGeom>
                  <a:avLst/>
                  <a:gdLst/>
                  <a:ahLst/>
                  <a:cxnLst>
                    <a:cxn ang="0">
                      <a:pos x="14" y="2"/>
                    </a:cxn>
                    <a:cxn ang="0">
                      <a:pos x="25" y="5"/>
                    </a:cxn>
                    <a:cxn ang="0">
                      <a:pos x="40" y="12"/>
                    </a:cxn>
                    <a:cxn ang="0">
                      <a:pos x="63" y="26"/>
                    </a:cxn>
                    <a:cxn ang="0">
                      <a:pos x="96" y="46"/>
                    </a:cxn>
                    <a:cxn ang="0">
                      <a:pos x="125" y="67"/>
                    </a:cxn>
                    <a:cxn ang="0">
                      <a:pos x="146" y="83"/>
                    </a:cxn>
                    <a:cxn ang="0">
                      <a:pos x="168" y="98"/>
                    </a:cxn>
                    <a:cxn ang="0">
                      <a:pos x="174" y="105"/>
                    </a:cxn>
                    <a:cxn ang="0">
                      <a:pos x="178" y="109"/>
                    </a:cxn>
                    <a:cxn ang="0">
                      <a:pos x="180" y="113"/>
                    </a:cxn>
                    <a:cxn ang="0">
                      <a:pos x="180" y="117"/>
                    </a:cxn>
                    <a:cxn ang="0">
                      <a:pos x="176" y="120"/>
                    </a:cxn>
                    <a:cxn ang="0">
                      <a:pos x="170" y="120"/>
                    </a:cxn>
                    <a:cxn ang="0">
                      <a:pos x="164" y="119"/>
                    </a:cxn>
                    <a:cxn ang="0">
                      <a:pos x="158" y="117"/>
                    </a:cxn>
                    <a:cxn ang="0">
                      <a:pos x="152" y="115"/>
                    </a:cxn>
                    <a:cxn ang="0">
                      <a:pos x="144" y="111"/>
                    </a:cxn>
                    <a:cxn ang="0">
                      <a:pos x="117" y="97"/>
                    </a:cxn>
                    <a:cxn ang="0">
                      <a:pos x="93" y="82"/>
                    </a:cxn>
                    <a:cxn ang="0">
                      <a:pos x="62" y="61"/>
                    </a:cxn>
                    <a:cxn ang="0">
                      <a:pos x="33" y="40"/>
                    </a:cxn>
                    <a:cxn ang="0">
                      <a:pos x="12" y="22"/>
                    </a:cxn>
                    <a:cxn ang="0">
                      <a:pos x="4" y="13"/>
                    </a:cxn>
                    <a:cxn ang="0">
                      <a:pos x="0" y="6"/>
                    </a:cxn>
                    <a:cxn ang="0">
                      <a:pos x="1" y="2"/>
                    </a:cxn>
                    <a:cxn ang="0">
                      <a:pos x="6" y="0"/>
                    </a:cxn>
                    <a:cxn ang="0">
                      <a:pos x="14" y="2"/>
                    </a:cxn>
                  </a:cxnLst>
                  <a:rect l="0" t="0" r="r" b="b"/>
                  <a:pathLst>
                    <a:path w="180" h="120">
                      <a:moveTo>
                        <a:pt x="14" y="2"/>
                      </a:moveTo>
                      <a:lnTo>
                        <a:pt x="25" y="5"/>
                      </a:lnTo>
                      <a:lnTo>
                        <a:pt x="40" y="12"/>
                      </a:lnTo>
                      <a:lnTo>
                        <a:pt x="63" y="26"/>
                      </a:lnTo>
                      <a:lnTo>
                        <a:pt x="96" y="46"/>
                      </a:lnTo>
                      <a:lnTo>
                        <a:pt x="125" y="67"/>
                      </a:lnTo>
                      <a:lnTo>
                        <a:pt x="146" y="83"/>
                      </a:lnTo>
                      <a:lnTo>
                        <a:pt x="168" y="98"/>
                      </a:lnTo>
                      <a:lnTo>
                        <a:pt x="174" y="105"/>
                      </a:lnTo>
                      <a:lnTo>
                        <a:pt x="178" y="109"/>
                      </a:lnTo>
                      <a:lnTo>
                        <a:pt x="180" y="113"/>
                      </a:lnTo>
                      <a:lnTo>
                        <a:pt x="180" y="117"/>
                      </a:lnTo>
                      <a:lnTo>
                        <a:pt x="176" y="120"/>
                      </a:lnTo>
                      <a:lnTo>
                        <a:pt x="170" y="120"/>
                      </a:lnTo>
                      <a:lnTo>
                        <a:pt x="164" y="119"/>
                      </a:lnTo>
                      <a:lnTo>
                        <a:pt x="158" y="117"/>
                      </a:lnTo>
                      <a:lnTo>
                        <a:pt x="152" y="115"/>
                      </a:lnTo>
                      <a:lnTo>
                        <a:pt x="144" y="111"/>
                      </a:lnTo>
                      <a:lnTo>
                        <a:pt x="117" y="97"/>
                      </a:lnTo>
                      <a:lnTo>
                        <a:pt x="93" y="82"/>
                      </a:lnTo>
                      <a:lnTo>
                        <a:pt x="62" y="61"/>
                      </a:lnTo>
                      <a:lnTo>
                        <a:pt x="33" y="40"/>
                      </a:lnTo>
                      <a:lnTo>
                        <a:pt x="12" y="22"/>
                      </a:lnTo>
                      <a:lnTo>
                        <a:pt x="4" y="13"/>
                      </a:lnTo>
                      <a:lnTo>
                        <a:pt x="0" y="6"/>
                      </a:lnTo>
                      <a:lnTo>
                        <a:pt x="1" y="2"/>
                      </a:lnTo>
                      <a:lnTo>
                        <a:pt x="6" y="0"/>
                      </a:lnTo>
                      <a:lnTo>
                        <a:pt x="14" y="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>
                  <a:solidFill>
                    <a:srgbClr val="60606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18" name="Freeform 66"/>
                <p:cNvSpPr>
                  <a:spLocks/>
                </p:cNvSpPr>
                <p:nvPr/>
              </p:nvSpPr>
              <p:spPr bwMode="auto">
                <a:xfrm>
                  <a:off x="4380" y="3671"/>
                  <a:ext cx="232" cy="69"/>
                </a:xfrm>
                <a:custGeom>
                  <a:avLst/>
                  <a:gdLst/>
                  <a:ahLst/>
                  <a:cxnLst>
                    <a:cxn ang="0">
                      <a:pos x="2" y="5"/>
                    </a:cxn>
                    <a:cxn ang="0">
                      <a:pos x="5" y="3"/>
                    </a:cxn>
                    <a:cxn ang="0">
                      <a:pos x="9" y="1"/>
                    </a:cxn>
                    <a:cxn ang="0">
                      <a:pos x="14" y="0"/>
                    </a:cxn>
                    <a:cxn ang="0">
                      <a:pos x="22" y="1"/>
                    </a:cxn>
                    <a:cxn ang="0">
                      <a:pos x="40" y="5"/>
                    </a:cxn>
                    <a:cxn ang="0">
                      <a:pos x="72" y="11"/>
                    </a:cxn>
                    <a:cxn ang="0">
                      <a:pos x="105" y="19"/>
                    </a:cxn>
                    <a:cxn ang="0">
                      <a:pos x="134" y="26"/>
                    </a:cxn>
                    <a:cxn ang="0">
                      <a:pos x="165" y="35"/>
                    </a:cxn>
                    <a:cxn ang="0">
                      <a:pos x="192" y="44"/>
                    </a:cxn>
                    <a:cxn ang="0">
                      <a:pos x="209" y="50"/>
                    </a:cxn>
                    <a:cxn ang="0">
                      <a:pos x="218" y="53"/>
                    </a:cxn>
                    <a:cxn ang="0">
                      <a:pos x="224" y="56"/>
                    </a:cxn>
                    <a:cxn ang="0">
                      <a:pos x="228" y="58"/>
                    </a:cxn>
                    <a:cxn ang="0">
                      <a:pos x="230" y="61"/>
                    </a:cxn>
                    <a:cxn ang="0">
                      <a:pos x="232" y="64"/>
                    </a:cxn>
                    <a:cxn ang="0">
                      <a:pos x="231" y="67"/>
                    </a:cxn>
                    <a:cxn ang="0">
                      <a:pos x="228" y="68"/>
                    </a:cxn>
                    <a:cxn ang="0">
                      <a:pos x="224" y="68"/>
                    </a:cxn>
                    <a:cxn ang="0">
                      <a:pos x="220" y="69"/>
                    </a:cxn>
                    <a:cxn ang="0">
                      <a:pos x="215" y="68"/>
                    </a:cxn>
                    <a:cxn ang="0">
                      <a:pos x="205" y="67"/>
                    </a:cxn>
                    <a:cxn ang="0">
                      <a:pos x="195" y="66"/>
                    </a:cxn>
                    <a:cxn ang="0">
                      <a:pos x="178" y="62"/>
                    </a:cxn>
                    <a:cxn ang="0">
                      <a:pos x="153" y="57"/>
                    </a:cxn>
                    <a:cxn ang="0">
                      <a:pos x="123" y="50"/>
                    </a:cxn>
                    <a:cxn ang="0">
                      <a:pos x="91" y="42"/>
                    </a:cxn>
                    <a:cxn ang="0">
                      <a:pos x="63" y="34"/>
                    </a:cxn>
                    <a:cxn ang="0">
                      <a:pos x="44" y="28"/>
                    </a:cxn>
                    <a:cxn ang="0">
                      <a:pos x="29" y="23"/>
                    </a:cxn>
                    <a:cxn ang="0">
                      <a:pos x="10" y="15"/>
                    </a:cxn>
                    <a:cxn ang="0">
                      <a:pos x="3" y="13"/>
                    </a:cxn>
                    <a:cxn ang="0">
                      <a:pos x="1" y="10"/>
                    </a:cxn>
                    <a:cxn ang="0">
                      <a:pos x="0" y="8"/>
                    </a:cxn>
                    <a:cxn ang="0">
                      <a:pos x="2" y="5"/>
                    </a:cxn>
                  </a:cxnLst>
                  <a:rect l="0" t="0" r="r" b="b"/>
                  <a:pathLst>
                    <a:path w="232" h="69">
                      <a:moveTo>
                        <a:pt x="2" y="5"/>
                      </a:moveTo>
                      <a:lnTo>
                        <a:pt x="5" y="3"/>
                      </a:lnTo>
                      <a:lnTo>
                        <a:pt x="9" y="1"/>
                      </a:lnTo>
                      <a:lnTo>
                        <a:pt x="14" y="0"/>
                      </a:lnTo>
                      <a:lnTo>
                        <a:pt x="22" y="1"/>
                      </a:lnTo>
                      <a:lnTo>
                        <a:pt x="40" y="5"/>
                      </a:lnTo>
                      <a:lnTo>
                        <a:pt x="72" y="11"/>
                      </a:lnTo>
                      <a:lnTo>
                        <a:pt x="105" y="19"/>
                      </a:lnTo>
                      <a:lnTo>
                        <a:pt x="134" y="26"/>
                      </a:lnTo>
                      <a:lnTo>
                        <a:pt x="165" y="35"/>
                      </a:lnTo>
                      <a:lnTo>
                        <a:pt x="192" y="44"/>
                      </a:lnTo>
                      <a:lnTo>
                        <a:pt x="209" y="50"/>
                      </a:lnTo>
                      <a:lnTo>
                        <a:pt x="218" y="53"/>
                      </a:lnTo>
                      <a:lnTo>
                        <a:pt x="224" y="56"/>
                      </a:lnTo>
                      <a:lnTo>
                        <a:pt x="228" y="58"/>
                      </a:lnTo>
                      <a:lnTo>
                        <a:pt x="230" y="61"/>
                      </a:lnTo>
                      <a:lnTo>
                        <a:pt x="232" y="64"/>
                      </a:lnTo>
                      <a:lnTo>
                        <a:pt x="231" y="67"/>
                      </a:lnTo>
                      <a:lnTo>
                        <a:pt x="228" y="68"/>
                      </a:lnTo>
                      <a:lnTo>
                        <a:pt x="224" y="68"/>
                      </a:lnTo>
                      <a:lnTo>
                        <a:pt x="220" y="69"/>
                      </a:lnTo>
                      <a:lnTo>
                        <a:pt x="215" y="68"/>
                      </a:lnTo>
                      <a:lnTo>
                        <a:pt x="205" y="67"/>
                      </a:lnTo>
                      <a:lnTo>
                        <a:pt x="195" y="66"/>
                      </a:lnTo>
                      <a:lnTo>
                        <a:pt x="178" y="62"/>
                      </a:lnTo>
                      <a:lnTo>
                        <a:pt x="153" y="57"/>
                      </a:lnTo>
                      <a:lnTo>
                        <a:pt x="123" y="50"/>
                      </a:lnTo>
                      <a:lnTo>
                        <a:pt x="91" y="42"/>
                      </a:lnTo>
                      <a:lnTo>
                        <a:pt x="63" y="34"/>
                      </a:lnTo>
                      <a:lnTo>
                        <a:pt x="44" y="28"/>
                      </a:lnTo>
                      <a:lnTo>
                        <a:pt x="29" y="23"/>
                      </a:lnTo>
                      <a:lnTo>
                        <a:pt x="10" y="15"/>
                      </a:lnTo>
                      <a:lnTo>
                        <a:pt x="3" y="13"/>
                      </a:lnTo>
                      <a:lnTo>
                        <a:pt x="1" y="10"/>
                      </a:lnTo>
                      <a:lnTo>
                        <a:pt x="0" y="8"/>
                      </a:lnTo>
                      <a:lnTo>
                        <a:pt x="2" y="5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19" name="Freeform 67"/>
                <p:cNvSpPr>
                  <a:spLocks/>
                </p:cNvSpPr>
                <p:nvPr/>
              </p:nvSpPr>
              <p:spPr bwMode="auto">
                <a:xfrm>
                  <a:off x="4380" y="3666"/>
                  <a:ext cx="232" cy="69"/>
                </a:xfrm>
                <a:custGeom>
                  <a:avLst/>
                  <a:gdLst/>
                  <a:ahLst/>
                  <a:cxnLst>
                    <a:cxn ang="0">
                      <a:pos x="2" y="5"/>
                    </a:cxn>
                    <a:cxn ang="0">
                      <a:pos x="5" y="3"/>
                    </a:cxn>
                    <a:cxn ang="0">
                      <a:pos x="9" y="1"/>
                    </a:cxn>
                    <a:cxn ang="0">
                      <a:pos x="14" y="0"/>
                    </a:cxn>
                    <a:cxn ang="0">
                      <a:pos x="22" y="1"/>
                    </a:cxn>
                    <a:cxn ang="0">
                      <a:pos x="40" y="5"/>
                    </a:cxn>
                    <a:cxn ang="0">
                      <a:pos x="72" y="12"/>
                    </a:cxn>
                    <a:cxn ang="0">
                      <a:pos x="105" y="20"/>
                    </a:cxn>
                    <a:cxn ang="0">
                      <a:pos x="134" y="27"/>
                    </a:cxn>
                    <a:cxn ang="0">
                      <a:pos x="165" y="36"/>
                    </a:cxn>
                    <a:cxn ang="0">
                      <a:pos x="192" y="44"/>
                    </a:cxn>
                    <a:cxn ang="0">
                      <a:pos x="209" y="50"/>
                    </a:cxn>
                    <a:cxn ang="0">
                      <a:pos x="218" y="53"/>
                    </a:cxn>
                    <a:cxn ang="0">
                      <a:pos x="224" y="56"/>
                    </a:cxn>
                    <a:cxn ang="0">
                      <a:pos x="228" y="58"/>
                    </a:cxn>
                    <a:cxn ang="0">
                      <a:pos x="230" y="61"/>
                    </a:cxn>
                    <a:cxn ang="0">
                      <a:pos x="232" y="64"/>
                    </a:cxn>
                    <a:cxn ang="0">
                      <a:pos x="231" y="67"/>
                    </a:cxn>
                    <a:cxn ang="0">
                      <a:pos x="228" y="68"/>
                    </a:cxn>
                    <a:cxn ang="0">
                      <a:pos x="224" y="69"/>
                    </a:cxn>
                    <a:cxn ang="0">
                      <a:pos x="220" y="69"/>
                    </a:cxn>
                    <a:cxn ang="0">
                      <a:pos x="215" y="69"/>
                    </a:cxn>
                    <a:cxn ang="0">
                      <a:pos x="205" y="67"/>
                    </a:cxn>
                    <a:cxn ang="0">
                      <a:pos x="195" y="65"/>
                    </a:cxn>
                    <a:cxn ang="0">
                      <a:pos x="178" y="63"/>
                    </a:cxn>
                    <a:cxn ang="0">
                      <a:pos x="153" y="57"/>
                    </a:cxn>
                    <a:cxn ang="0">
                      <a:pos x="123" y="50"/>
                    </a:cxn>
                    <a:cxn ang="0">
                      <a:pos x="91" y="42"/>
                    </a:cxn>
                    <a:cxn ang="0">
                      <a:pos x="63" y="34"/>
                    </a:cxn>
                    <a:cxn ang="0">
                      <a:pos x="44" y="28"/>
                    </a:cxn>
                    <a:cxn ang="0">
                      <a:pos x="29" y="23"/>
                    </a:cxn>
                    <a:cxn ang="0">
                      <a:pos x="10" y="15"/>
                    </a:cxn>
                    <a:cxn ang="0">
                      <a:pos x="3" y="13"/>
                    </a:cxn>
                    <a:cxn ang="0">
                      <a:pos x="1" y="10"/>
                    </a:cxn>
                    <a:cxn ang="0">
                      <a:pos x="0" y="8"/>
                    </a:cxn>
                    <a:cxn ang="0">
                      <a:pos x="2" y="5"/>
                    </a:cxn>
                  </a:cxnLst>
                  <a:rect l="0" t="0" r="r" b="b"/>
                  <a:pathLst>
                    <a:path w="232" h="69">
                      <a:moveTo>
                        <a:pt x="2" y="5"/>
                      </a:moveTo>
                      <a:lnTo>
                        <a:pt x="5" y="3"/>
                      </a:lnTo>
                      <a:lnTo>
                        <a:pt x="9" y="1"/>
                      </a:lnTo>
                      <a:lnTo>
                        <a:pt x="14" y="0"/>
                      </a:lnTo>
                      <a:lnTo>
                        <a:pt x="22" y="1"/>
                      </a:lnTo>
                      <a:lnTo>
                        <a:pt x="40" y="5"/>
                      </a:lnTo>
                      <a:lnTo>
                        <a:pt x="72" y="12"/>
                      </a:lnTo>
                      <a:lnTo>
                        <a:pt x="105" y="20"/>
                      </a:lnTo>
                      <a:lnTo>
                        <a:pt x="134" y="27"/>
                      </a:lnTo>
                      <a:lnTo>
                        <a:pt x="165" y="36"/>
                      </a:lnTo>
                      <a:lnTo>
                        <a:pt x="192" y="44"/>
                      </a:lnTo>
                      <a:lnTo>
                        <a:pt x="209" y="50"/>
                      </a:lnTo>
                      <a:lnTo>
                        <a:pt x="218" y="53"/>
                      </a:lnTo>
                      <a:lnTo>
                        <a:pt x="224" y="56"/>
                      </a:lnTo>
                      <a:lnTo>
                        <a:pt x="228" y="58"/>
                      </a:lnTo>
                      <a:lnTo>
                        <a:pt x="230" y="61"/>
                      </a:lnTo>
                      <a:lnTo>
                        <a:pt x="232" y="64"/>
                      </a:lnTo>
                      <a:lnTo>
                        <a:pt x="231" y="67"/>
                      </a:lnTo>
                      <a:lnTo>
                        <a:pt x="228" y="68"/>
                      </a:lnTo>
                      <a:lnTo>
                        <a:pt x="224" y="69"/>
                      </a:lnTo>
                      <a:lnTo>
                        <a:pt x="220" y="69"/>
                      </a:lnTo>
                      <a:lnTo>
                        <a:pt x="215" y="69"/>
                      </a:lnTo>
                      <a:lnTo>
                        <a:pt x="205" y="67"/>
                      </a:lnTo>
                      <a:lnTo>
                        <a:pt x="195" y="65"/>
                      </a:lnTo>
                      <a:lnTo>
                        <a:pt x="178" y="63"/>
                      </a:lnTo>
                      <a:lnTo>
                        <a:pt x="153" y="57"/>
                      </a:lnTo>
                      <a:lnTo>
                        <a:pt x="123" y="50"/>
                      </a:lnTo>
                      <a:lnTo>
                        <a:pt x="91" y="42"/>
                      </a:lnTo>
                      <a:lnTo>
                        <a:pt x="63" y="34"/>
                      </a:lnTo>
                      <a:lnTo>
                        <a:pt x="44" y="28"/>
                      </a:lnTo>
                      <a:lnTo>
                        <a:pt x="29" y="23"/>
                      </a:lnTo>
                      <a:lnTo>
                        <a:pt x="10" y="15"/>
                      </a:lnTo>
                      <a:lnTo>
                        <a:pt x="3" y="13"/>
                      </a:lnTo>
                      <a:lnTo>
                        <a:pt x="1" y="10"/>
                      </a:lnTo>
                      <a:lnTo>
                        <a:pt x="0" y="8"/>
                      </a:lnTo>
                      <a:lnTo>
                        <a:pt x="2" y="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>
                  <a:solidFill>
                    <a:srgbClr val="60606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20" name="Freeform 68"/>
                <p:cNvSpPr>
                  <a:spLocks/>
                </p:cNvSpPr>
                <p:nvPr/>
              </p:nvSpPr>
              <p:spPr bwMode="auto">
                <a:xfrm>
                  <a:off x="4366" y="3681"/>
                  <a:ext cx="102" cy="153"/>
                </a:xfrm>
                <a:custGeom>
                  <a:avLst/>
                  <a:gdLst/>
                  <a:ahLst/>
                  <a:cxnLst>
                    <a:cxn ang="0">
                      <a:pos x="13" y="0"/>
                    </a:cxn>
                    <a:cxn ang="0">
                      <a:pos x="23" y="6"/>
                    </a:cxn>
                    <a:cxn ang="0">
                      <a:pos x="36" y="21"/>
                    </a:cxn>
                    <a:cxn ang="0">
                      <a:pos x="49" y="40"/>
                    </a:cxn>
                    <a:cxn ang="0">
                      <a:pos x="66" y="65"/>
                    </a:cxn>
                    <a:cxn ang="0">
                      <a:pos x="81" y="91"/>
                    </a:cxn>
                    <a:cxn ang="0">
                      <a:pos x="94" y="117"/>
                    </a:cxn>
                    <a:cxn ang="0">
                      <a:pos x="100" y="133"/>
                    </a:cxn>
                    <a:cxn ang="0">
                      <a:pos x="102" y="138"/>
                    </a:cxn>
                    <a:cxn ang="0">
                      <a:pos x="102" y="143"/>
                    </a:cxn>
                    <a:cxn ang="0">
                      <a:pos x="101" y="149"/>
                    </a:cxn>
                    <a:cxn ang="0">
                      <a:pos x="97" y="152"/>
                    </a:cxn>
                    <a:cxn ang="0">
                      <a:pos x="93" y="153"/>
                    </a:cxn>
                    <a:cxn ang="0">
                      <a:pos x="87" y="153"/>
                    </a:cxn>
                    <a:cxn ang="0">
                      <a:pos x="83" y="151"/>
                    </a:cxn>
                    <a:cxn ang="0">
                      <a:pos x="80" y="149"/>
                    </a:cxn>
                    <a:cxn ang="0">
                      <a:pos x="75" y="144"/>
                    </a:cxn>
                    <a:cxn ang="0">
                      <a:pos x="65" y="130"/>
                    </a:cxn>
                    <a:cxn ang="0">
                      <a:pos x="47" y="103"/>
                    </a:cxn>
                    <a:cxn ang="0">
                      <a:pos x="32" y="79"/>
                    </a:cxn>
                    <a:cxn ang="0">
                      <a:pos x="18" y="53"/>
                    </a:cxn>
                    <a:cxn ang="0">
                      <a:pos x="8" y="32"/>
                    </a:cxn>
                    <a:cxn ang="0">
                      <a:pos x="2" y="17"/>
                    </a:cxn>
                    <a:cxn ang="0">
                      <a:pos x="0" y="9"/>
                    </a:cxn>
                    <a:cxn ang="0">
                      <a:pos x="3" y="3"/>
                    </a:cxn>
                    <a:cxn ang="0">
                      <a:pos x="7" y="0"/>
                    </a:cxn>
                    <a:cxn ang="0">
                      <a:pos x="13" y="0"/>
                    </a:cxn>
                  </a:cxnLst>
                  <a:rect l="0" t="0" r="r" b="b"/>
                  <a:pathLst>
                    <a:path w="102" h="153">
                      <a:moveTo>
                        <a:pt x="13" y="0"/>
                      </a:moveTo>
                      <a:lnTo>
                        <a:pt x="23" y="6"/>
                      </a:lnTo>
                      <a:lnTo>
                        <a:pt x="36" y="21"/>
                      </a:lnTo>
                      <a:lnTo>
                        <a:pt x="49" y="40"/>
                      </a:lnTo>
                      <a:lnTo>
                        <a:pt x="66" y="65"/>
                      </a:lnTo>
                      <a:lnTo>
                        <a:pt x="81" y="91"/>
                      </a:lnTo>
                      <a:lnTo>
                        <a:pt x="94" y="117"/>
                      </a:lnTo>
                      <a:lnTo>
                        <a:pt x="100" y="133"/>
                      </a:lnTo>
                      <a:lnTo>
                        <a:pt x="102" y="138"/>
                      </a:lnTo>
                      <a:lnTo>
                        <a:pt x="102" y="143"/>
                      </a:lnTo>
                      <a:lnTo>
                        <a:pt x="101" y="149"/>
                      </a:lnTo>
                      <a:lnTo>
                        <a:pt x="97" y="152"/>
                      </a:lnTo>
                      <a:lnTo>
                        <a:pt x="93" y="153"/>
                      </a:lnTo>
                      <a:lnTo>
                        <a:pt x="87" y="153"/>
                      </a:lnTo>
                      <a:lnTo>
                        <a:pt x="83" y="151"/>
                      </a:lnTo>
                      <a:lnTo>
                        <a:pt x="80" y="149"/>
                      </a:lnTo>
                      <a:lnTo>
                        <a:pt x="75" y="144"/>
                      </a:lnTo>
                      <a:lnTo>
                        <a:pt x="65" y="130"/>
                      </a:lnTo>
                      <a:lnTo>
                        <a:pt x="47" y="103"/>
                      </a:lnTo>
                      <a:lnTo>
                        <a:pt x="32" y="79"/>
                      </a:lnTo>
                      <a:lnTo>
                        <a:pt x="18" y="53"/>
                      </a:lnTo>
                      <a:lnTo>
                        <a:pt x="8" y="32"/>
                      </a:lnTo>
                      <a:lnTo>
                        <a:pt x="2" y="17"/>
                      </a:lnTo>
                      <a:lnTo>
                        <a:pt x="0" y="9"/>
                      </a:lnTo>
                      <a:lnTo>
                        <a:pt x="3" y="3"/>
                      </a:lnTo>
                      <a:lnTo>
                        <a:pt x="7" y="0"/>
                      </a:lnTo>
                      <a:lnTo>
                        <a:pt x="13" y="0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21" name="Freeform 69"/>
                <p:cNvSpPr>
                  <a:spLocks/>
                </p:cNvSpPr>
                <p:nvPr/>
              </p:nvSpPr>
              <p:spPr bwMode="auto">
                <a:xfrm>
                  <a:off x="4367" y="3676"/>
                  <a:ext cx="103" cy="154"/>
                </a:xfrm>
                <a:custGeom>
                  <a:avLst/>
                  <a:gdLst/>
                  <a:ahLst/>
                  <a:cxnLst>
                    <a:cxn ang="0">
                      <a:pos x="14" y="0"/>
                    </a:cxn>
                    <a:cxn ang="0">
                      <a:pos x="23" y="6"/>
                    </a:cxn>
                    <a:cxn ang="0">
                      <a:pos x="36" y="21"/>
                    </a:cxn>
                    <a:cxn ang="0">
                      <a:pos x="50" y="39"/>
                    </a:cxn>
                    <a:cxn ang="0">
                      <a:pos x="66" y="65"/>
                    </a:cxn>
                    <a:cxn ang="0">
                      <a:pos x="82" y="91"/>
                    </a:cxn>
                    <a:cxn ang="0">
                      <a:pos x="95" y="117"/>
                    </a:cxn>
                    <a:cxn ang="0">
                      <a:pos x="101" y="133"/>
                    </a:cxn>
                    <a:cxn ang="0">
                      <a:pos x="101" y="139"/>
                    </a:cxn>
                    <a:cxn ang="0">
                      <a:pos x="103" y="144"/>
                    </a:cxn>
                    <a:cxn ang="0">
                      <a:pos x="101" y="149"/>
                    </a:cxn>
                    <a:cxn ang="0">
                      <a:pos x="98" y="152"/>
                    </a:cxn>
                    <a:cxn ang="0">
                      <a:pos x="94" y="154"/>
                    </a:cxn>
                    <a:cxn ang="0">
                      <a:pos x="88" y="153"/>
                    </a:cxn>
                    <a:cxn ang="0">
                      <a:pos x="83" y="151"/>
                    </a:cxn>
                    <a:cxn ang="0">
                      <a:pos x="80" y="149"/>
                    </a:cxn>
                    <a:cxn ang="0">
                      <a:pos x="76" y="145"/>
                    </a:cxn>
                    <a:cxn ang="0">
                      <a:pos x="65" y="130"/>
                    </a:cxn>
                    <a:cxn ang="0">
                      <a:pos x="48" y="103"/>
                    </a:cxn>
                    <a:cxn ang="0">
                      <a:pos x="33" y="80"/>
                    </a:cxn>
                    <a:cxn ang="0">
                      <a:pos x="18" y="53"/>
                    </a:cxn>
                    <a:cxn ang="0">
                      <a:pos x="8" y="32"/>
                    </a:cxn>
                    <a:cxn ang="0">
                      <a:pos x="2" y="17"/>
                    </a:cxn>
                    <a:cxn ang="0">
                      <a:pos x="0" y="9"/>
                    </a:cxn>
                    <a:cxn ang="0">
                      <a:pos x="3" y="3"/>
                    </a:cxn>
                    <a:cxn ang="0">
                      <a:pos x="8" y="0"/>
                    </a:cxn>
                    <a:cxn ang="0">
                      <a:pos x="14" y="0"/>
                    </a:cxn>
                  </a:cxnLst>
                  <a:rect l="0" t="0" r="r" b="b"/>
                  <a:pathLst>
                    <a:path w="103" h="154">
                      <a:moveTo>
                        <a:pt x="14" y="0"/>
                      </a:moveTo>
                      <a:lnTo>
                        <a:pt x="23" y="6"/>
                      </a:lnTo>
                      <a:lnTo>
                        <a:pt x="36" y="21"/>
                      </a:lnTo>
                      <a:lnTo>
                        <a:pt x="50" y="39"/>
                      </a:lnTo>
                      <a:lnTo>
                        <a:pt x="66" y="65"/>
                      </a:lnTo>
                      <a:lnTo>
                        <a:pt x="82" y="91"/>
                      </a:lnTo>
                      <a:lnTo>
                        <a:pt x="95" y="117"/>
                      </a:lnTo>
                      <a:lnTo>
                        <a:pt x="101" y="133"/>
                      </a:lnTo>
                      <a:lnTo>
                        <a:pt x="101" y="139"/>
                      </a:lnTo>
                      <a:lnTo>
                        <a:pt x="103" y="144"/>
                      </a:lnTo>
                      <a:lnTo>
                        <a:pt x="101" y="149"/>
                      </a:lnTo>
                      <a:lnTo>
                        <a:pt x="98" y="152"/>
                      </a:lnTo>
                      <a:lnTo>
                        <a:pt x="94" y="154"/>
                      </a:lnTo>
                      <a:lnTo>
                        <a:pt x="88" y="153"/>
                      </a:lnTo>
                      <a:lnTo>
                        <a:pt x="83" y="151"/>
                      </a:lnTo>
                      <a:lnTo>
                        <a:pt x="80" y="149"/>
                      </a:lnTo>
                      <a:lnTo>
                        <a:pt x="76" y="145"/>
                      </a:lnTo>
                      <a:lnTo>
                        <a:pt x="65" y="130"/>
                      </a:lnTo>
                      <a:lnTo>
                        <a:pt x="48" y="103"/>
                      </a:lnTo>
                      <a:lnTo>
                        <a:pt x="33" y="80"/>
                      </a:lnTo>
                      <a:lnTo>
                        <a:pt x="18" y="53"/>
                      </a:lnTo>
                      <a:lnTo>
                        <a:pt x="8" y="32"/>
                      </a:lnTo>
                      <a:lnTo>
                        <a:pt x="2" y="17"/>
                      </a:lnTo>
                      <a:lnTo>
                        <a:pt x="0" y="9"/>
                      </a:lnTo>
                      <a:lnTo>
                        <a:pt x="3" y="3"/>
                      </a:lnTo>
                      <a:lnTo>
                        <a:pt x="8" y="0"/>
                      </a:lnTo>
                      <a:lnTo>
                        <a:pt x="14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>
                  <a:solidFill>
                    <a:srgbClr val="60606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22" name="Freeform 70"/>
                <p:cNvSpPr>
                  <a:spLocks/>
                </p:cNvSpPr>
                <p:nvPr/>
              </p:nvSpPr>
              <p:spPr bwMode="auto">
                <a:xfrm>
                  <a:off x="4389" y="3674"/>
                  <a:ext cx="85" cy="25"/>
                </a:xfrm>
                <a:custGeom>
                  <a:avLst/>
                  <a:gdLst/>
                  <a:ahLst/>
                  <a:cxnLst>
                    <a:cxn ang="0">
                      <a:pos x="1" y="1"/>
                    </a:cxn>
                    <a:cxn ang="0">
                      <a:pos x="1" y="1"/>
                    </a:cxn>
                    <a:cxn ang="0">
                      <a:pos x="4" y="0"/>
                    </a:cxn>
                    <a:cxn ang="0">
                      <a:pos x="5" y="0"/>
                    </a:cxn>
                    <a:cxn ang="0">
                      <a:pos x="8" y="0"/>
                    </a:cxn>
                    <a:cxn ang="0">
                      <a:pos x="14" y="1"/>
                    </a:cxn>
                    <a:cxn ang="0">
                      <a:pos x="26" y="4"/>
                    </a:cxn>
                    <a:cxn ang="0">
                      <a:pos x="39" y="7"/>
                    </a:cxn>
                    <a:cxn ang="0">
                      <a:pos x="49" y="9"/>
                    </a:cxn>
                    <a:cxn ang="0">
                      <a:pos x="60" y="13"/>
                    </a:cxn>
                    <a:cxn ang="0">
                      <a:pos x="71" y="15"/>
                    </a:cxn>
                    <a:cxn ang="0">
                      <a:pos x="77" y="18"/>
                    </a:cxn>
                    <a:cxn ang="0">
                      <a:pos x="81" y="19"/>
                    </a:cxn>
                    <a:cxn ang="0">
                      <a:pos x="82" y="20"/>
                    </a:cxn>
                    <a:cxn ang="0">
                      <a:pos x="84" y="21"/>
                    </a:cxn>
                    <a:cxn ang="0">
                      <a:pos x="85" y="22"/>
                    </a:cxn>
                    <a:cxn ang="0">
                      <a:pos x="85" y="23"/>
                    </a:cxn>
                    <a:cxn ang="0">
                      <a:pos x="85" y="24"/>
                    </a:cxn>
                    <a:cxn ang="0">
                      <a:pos x="84" y="24"/>
                    </a:cxn>
                    <a:cxn ang="0">
                      <a:pos x="82" y="25"/>
                    </a:cxn>
                    <a:cxn ang="0">
                      <a:pos x="81" y="25"/>
                    </a:cxn>
                    <a:cxn ang="0">
                      <a:pos x="79" y="24"/>
                    </a:cxn>
                    <a:cxn ang="0">
                      <a:pos x="76" y="24"/>
                    </a:cxn>
                    <a:cxn ang="0">
                      <a:pos x="72" y="23"/>
                    </a:cxn>
                    <a:cxn ang="0">
                      <a:pos x="65" y="22"/>
                    </a:cxn>
                    <a:cxn ang="0">
                      <a:pos x="56" y="21"/>
                    </a:cxn>
                    <a:cxn ang="0">
                      <a:pos x="45" y="18"/>
                    </a:cxn>
                    <a:cxn ang="0">
                      <a:pos x="33" y="15"/>
                    </a:cxn>
                    <a:cxn ang="0">
                      <a:pos x="23" y="12"/>
                    </a:cxn>
                    <a:cxn ang="0">
                      <a:pos x="17" y="10"/>
                    </a:cxn>
                    <a:cxn ang="0">
                      <a:pos x="11" y="8"/>
                    </a:cxn>
                    <a:cxn ang="0">
                      <a:pos x="4" y="5"/>
                    </a:cxn>
                    <a:cxn ang="0">
                      <a:pos x="1" y="4"/>
                    </a:cxn>
                    <a:cxn ang="0">
                      <a:pos x="1" y="3"/>
                    </a:cxn>
                    <a:cxn ang="0">
                      <a:pos x="0" y="2"/>
                    </a:cxn>
                    <a:cxn ang="0">
                      <a:pos x="1" y="1"/>
                    </a:cxn>
                  </a:cxnLst>
                  <a:rect l="0" t="0" r="r" b="b"/>
                  <a:pathLst>
                    <a:path w="85" h="25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4" y="0"/>
                      </a:lnTo>
                      <a:lnTo>
                        <a:pt x="5" y="0"/>
                      </a:lnTo>
                      <a:lnTo>
                        <a:pt x="8" y="0"/>
                      </a:lnTo>
                      <a:lnTo>
                        <a:pt x="14" y="1"/>
                      </a:lnTo>
                      <a:lnTo>
                        <a:pt x="26" y="4"/>
                      </a:lnTo>
                      <a:lnTo>
                        <a:pt x="39" y="7"/>
                      </a:lnTo>
                      <a:lnTo>
                        <a:pt x="49" y="9"/>
                      </a:lnTo>
                      <a:lnTo>
                        <a:pt x="60" y="13"/>
                      </a:lnTo>
                      <a:lnTo>
                        <a:pt x="71" y="15"/>
                      </a:lnTo>
                      <a:lnTo>
                        <a:pt x="77" y="18"/>
                      </a:lnTo>
                      <a:lnTo>
                        <a:pt x="81" y="19"/>
                      </a:lnTo>
                      <a:lnTo>
                        <a:pt x="82" y="20"/>
                      </a:lnTo>
                      <a:lnTo>
                        <a:pt x="84" y="21"/>
                      </a:lnTo>
                      <a:lnTo>
                        <a:pt x="85" y="22"/>
                      </a:lnTo>
                      <a:lnTo>
                        <a:pt x="85" y="23"/>
                      </a:lnTo>
                      <a:lnTo>
                        <a:pt x="85" y="24"/>
                      </a:lnTo>
                      <a:lnTo>
                        <a:pt x="84" y="24"/>
                      </a:lnTo>
                      <a:lnTo>
                        <a:pt x="82" y="25"/>
                      </a:lnTo>
                      <a:lnTo>
                        <a:pt x="81" y="25"/>
                      </a:lnTo>
                      <a:lnTo>
                        <a:pt x="79" y="24"/>
                      </a:lnTo>
                      <a:lnTo>
                        <a:pt x="76" y="24"/>
                      </a:lnTo>
                      <a:lnTo>
                        <a:pt x="72" y="23"/>
                      </a:lnTo>
                      <a:lnTo>
                        <a:pt x="65" y="22"/>
                      </a:lnTo>
                      <a:lnTo>
                        <a:pt x="56" y="21"/>
                      </a:lnTo>
                      <a:lnTo>
                        <a:pt x="45" y="18"/>
                      </a:lnTo>
                      <a:lnTo>
                        <a:pt x="33" y="15"/>
                      </a:lnTo>
                      <a:lnTo>
                        <a:pt x="23" y="12"/>
                      </a:lnTo>
                      <a:lnTo>
                        <a:pt x="17" y="10"/>
                      </a:lnTo>
                      <a:lnTo>
                        <a:pt x="11" y="8"/>
                      </a:lnTo>
                      <a:lnTo>
                        <a:pt x="4" y="5"/>
                      </a:lnTo>
                      <a:lnTo>
                        <a:pt x="1" y="4"/>
                      </a:lnTo>
                      <a:lnTo>
                        <a:pt x="1" y="3"/>
                      </a:lnTo>
                      <a:lnTo>
                        <a:pt x="0" y="2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23" name="Freeform 71"/>
                <p:cNvSpPr>
                  <a:spLocks/>
                </p:cNvSpPr>
                <p:nvPr/>
              </p:nvSpPr>
              <p:spPr bwMode="auto">
                <a:xfrm>
                  <a:off x="4390" y="3672"/>
                  <a:ext cx="85" cy="25"/>
                </a:xfrm>
                <a:custGeom>
                  <a:avLst/>
                  <a:gdLst/>
                  <a:ahLst/>
                  <a:cxnLst>
                    <a:cxn ang="0">
                      <a:pos x="0" y="1"/>
                    </a:cxn>
                    <a:cxn ang="0">
                      <a:pos x="2" y="1"/>
                    </a:cxn>
                    <a:cxn ang="0">
                      <a:pos x="4" y="0"/>
                    </a:cxn>
                    <a:cxn ang="0">
                      <a:pos x="6" y="0"/>
                    </a:cxn>
                    <a:cxn ang="0">
                      <a:pos x="8" y="0"/>
                    </a:cxn>
                    <a:cxn ang="0">
                      <a:pos x="15" y="1"/>
                    </a:cxn>
                    <a:cxn ang="0">
                      <a:pos x="27" y="4"/>
                    </a:cxn>
                    <a:cxn ang="0">
                      <a:pos x="39" y="7"/>
                    </a:cxn>
                    <a:cxn ang="0">
                      <a:pos x="50" y="9"/>
                    </a:cxn>
                    <a:cxn ang="0">
                      <a:pos x="61" y="13"/>
                    </a:cxn>
                    <a:cxn ang="0">
                      <a:pos x="71" y="16"/>
                    </a:cxn>
                    <a:cxn ang="0">
                      <a:pos x="78" y="18"/>
                    </a:cxn>
                    <a:cxn ang="0">
                      <a:pos x="81" y="19"/>
                    </a:cxn>
                    <a:cxn ang="0">
                      <a:pos x="82" y="20"/>
                    </a:cxn>
                    <a:cxn ang="0">
                      <a:pos x="84" y="21"/>
                    </a:cxn>
                    <a:cxn ang="0">
                      <a:pos x="85" y="22"/>
                    </a:cxn>
                    <a:cxn ang="0">
                      <a:pos x="85" y="23"/>
                    </a:cxn>
                    <a:cxn ang="0">
                      <a:pos x="85" y="24"/>
                    </a:cxn>
                    <a:cxn ang="0">
                      <a:pos x="84" y="25"/>
                    </a:cxn>
                    <a:cxn ang="0">
                      <a:pos x="83" y="25"/>
                    </a:cxn>
                    <a:cxn ang="0">
                      <a:pos x="81" y="25"/>
                    </a:cxn>
                    <a:cxn ang="0">
                      <a:pos x="80" y="25"/>
                    </a:cxn>
                    <a:cxn ang="0">
                      <a:pos x="75" y="24"/>
                    </a:cxn>
                    <a:cxn ang="0">
                      <a:pos x="72" y="24"/>
                    </a:cxn>
                    <a:cxn ang="0">
                      <a:pos x="65" y="23"/>
                    </a:cxn>
                    <a:cxn ang="0">
                      <a:pos x="56" y="21"/>
                    </a:cxn>
                    <a:cxn ang="0">
                      <a:pos x="46" y="18"/>
                    </a:cxn>
                    <a:cxn ang="0">
                      <a:pos x="34" y="15"/>
                    </a:cxn>
                    <a:cxn ang="0">
                      <a:pos x="23" y="12"/>
                    </a:cxn>
                    <a:cxn ang="0">
                      <a:pos x="16" y="10"/>
                    </a:cxn>
                    <a:cxn ang="0">
                      <a:pos x="10" y="8"/>
                    </a:cxn>
                    <a:cxn ang="0">
                      <a:pos x="4" y="5"/>
                    </a:cxn>
                    <a:cxn ang="0">
                      <a:pos x="1" y="4"/>
                    </a:cxn>
                    <a:cxn ang="0">
                      <a:pos x="0" y="3"/>
                    </a:cxn>
                    <a:cxn ang="0">
                      <a:pos x="0" y="3"/>
                    </a:cxn>
                    <a:cxn ang="0">
                      <a:pos x="0" y="1"/>
                    </a:cxn>
                  </a:cxnLst>
                  <a:rect l="0" t="0" r="r" b="b"/>
                  <a:pathLst>
                    <a:path w="85" h="25">
                      <a:moveTo>
                        <a:pt x="0" y="1"/>
                      </a:moveTo>
                      <a:lnTo>
                        <a:pt x="2" y="1"/>
                      </a:lnTo>
                      <a:lnTo>
                        <a:pt x="4" y="0"/>
                      </a:lnTo>
                      <a:lnTo>
                        <a:pt x="6" y="0"/>
                      </a:lnTo>
                      <a:lnTo>
                        <a:pt x="8" y="0"/>
                      </a:lnTo>
                      <a:lnTo>
                        <a:pt x="15" y="1"/>
                      </a:lnTo>
                      <a:lnTo>
                        <a:pt x="27" y="4"/>
                      </a:lnTo>
                      <a:lnTo>
                        <a:pt x="39" y="7"/>
                      </a:lnTo>
                      <a:lnTo>
                        <a:pt x="50" y="9"/>
                      </a:lnTo>
                      <a:lnTo>
                        <a:pt x="61" y="13"/>
                      </a:lnTo>
                      <a:lnTo>
                        <a:pt x="71" y="16"/>
                      </a:lnTo>
                      <a:lnTo>
                        <a:pt x="78" y="18"/>
                      </a:lnTo>
                      <a:lnTo>
                        <a:pt x="81" y="19"/>
                      </a:lnTo>
                      <a:lnTo>
                        <a:pt x="82" y="20"/>
                      </a:lnTo>
                      <a:lnTo>
                        <a:pt x="84" y="21"/>
                      </a:lnTo>
                      <a:lnTo>
                        <a:pt x="85" y="22"/>
                      </a:lnTo>
                      <a:lnTo>
                        <a:pt x="85" y="23"/>
                      </a:lnTo>
                      <a:lnTo>
                        <a:pt x="85" y="24"/>
                      </a:lnTo>
                      <a:lnTo>
                        <a:pt x="84" y="25"/>
                      </a:lnTo>
                      <a:lnTo>
                        <a:pt x="83" y="25"/>
                      </a:lnTo>
                      <a:lnTo>
                        <a:pt x="81" y="25"/>
                      </a:lnTo>
                      <a:lnTo>
                        <a:pt x="80" y="25"/>
                      </a:lnTo>
                      <a:lnTo>
                        <a:pt x="75" y="24"/>
                      </a:lnTo>
                      <a:lnTo>
                        <a:pt x="72" y="24"/>
                      </a:lnTo>
                      <a:lnTo>
                        <a:pt x="65" y="23"/>
                      </a:lnTo>
                      <a:lnTo>
                        <a:pt x="56" y="21"/>
                      </a:lnTo>
                      <a:lnTo>
                        <a:pt x="46" y="18"/>
                      </a:lnTo>
                      <a:lnTo>
                        <a:pt x="34" y="15"/>
                      </a:lnTo>
                      <a:lnTo>
                        <a:pt x="23" y="12"/>
                      </a:lnTo>
                      <a:lnTo>
                        <a:pt x="16" y="10"/>
                      </a:lnTo>
                      <a:lnTo>
                        <a:pt x="10" y="8"/>
                      </a:lnTo>
                      <a:lnTo>
                        <a:pt x="4" y="5"/>
                      </a:lnTo>
                      <a:lnTo>
                        <a:pt x="1" y="4"/>
                      </a:lnTo>
                      <a:lnTo>
                        <a:pt x="0" y="3"/>
                      </a:lnTo>
                      <a:lnTo>
                        <a:pt x="0" y="3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>
                  <a:solidFill>
                    <a:srgbClr val="60606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24" name="Freeform 72"/>
                <p:cNvSpPr>
                  <a:spLocks/>
                </p:cNvSpPr>
                <p:nvPr/>
              </p:nvSpPr>
              <p:spPr bwMode="auto">
                <a:xfrm>
                  <a:off x="4379" y="3679"/>
                  <a:ext cx="73" cy="48"/>
                </a:xfrm>
                <a:custGeom>
                  <a:avLst/>
                  <a:gdLst/>
                  <a:ahLst/>
                  <a:cxnLst>
                    <a:cxn ang="0">
                      <a:pos x="6" y="1"/>
                    </a:cxn>
                    <a:cxn ang="0">
                      <a:pos x="10" y="1"/>
                    </a:cxn>
                    <a:cxn ang="0">
                      <a:pos x="16" y="4"/>
                    </a:cxn>
                    <a:cxn ang="0">
                      <a:pos x="26" y="10"/>
                    </a:cxn>
                    <a:cxn ang="0">
                      <a:pos x="39" y="18"/>
                    </a:cxn>
                    <a:cxn ang="0">
                      <a:pos x="51" y="26"/>
                    </a:cxn>
                    <a:cxn ang="0">
                      <a:pos x="60" y="33"/>
                    </a:cxn>
                    <a:cxn ang="0">
                      <a:pos x="69" y="39"/>
                    </a:cxn>
                    <a:cxn ang="0">
                      <a:pos x="71" y="42"/>
                    </a:cxn>
                    <a:cxn ang="0">
                      <a:pos x="73" y="43"/>
                    </a:cxn>
                    <a:cxn ang="0">
                      <a:pos x="73" y="45"/>
                    </a:cxn>
                    <a:cxn ang="0">
                      <a:pos x="73" y="46"/>
                    </a:cxn>
                    <a:cxn ang="0">
                      <a:pos x="72" y="48"/>
                    </a:cxn>
                    <a:cxn ang="0">
                      <a:pos x="70" y="48"/>
                    </a:cxn>
                    <a:cxn ang="0">
                      <a:pos x="67" y="48"/>
                    </a:cxn>
                    <a:cxn ang="0">
                      <a:pos x="64" y="47"/>
                    </a:cxn>
                    <a:cxn ang="0">
                      <a:pos x="62" y="46"/>
                    </a:cxn>
                    <a:cxn ang="0">
                      <a:pos x="58" y="44"/>
                    </a:cxn>
                    <a:cxn ang="0">
                      <a:pos x="48" y="38"/>
                    </a:cxn>
                    <a:cxn ang="0">
                      <a:pos x="38" y="33"/>
                    </a:cxn>
                    <a:cxn ang="0">
                      <a:pos x="25" y="24"/>
                    </a:cxn>
                    <a:cxn ang="0">
                      <a:pos x="14" y="16"/>
                    </a:cxn>
                    <a:cxn ang="0">
                      <a:pos x="5" y="9"/>
                    </a:cxn>
                    <a:cxn ang="0">
                      <a:pos x="2" y="5"/>
                    </a:cxn>
                    <a:cxn ang="0">
                      <a:pos x="0" y="2"/>
                    </a:cxn>
                    <a:cxn ang="0">
                      <a:pos x="1" y="0"/>
                    </a:cxn>
                    <a:cxn ang="0">
                      <a:pos x="2" y="0"/>
                    </a:cxn>
                    <a:cxn ang="0">
                      <a:pos x="6" y="1"/>
                    </a:cxn>
                  </a:cxnLst>
                  <a:rect l="0" t="0" r="r" b="b"/>
                  <a:pathLst>
                    <a:path w="73" h="48">
                      <a:moveTo>
                        <a:pt x="6" y="1"/>
                      </a:moveTo>
                      <a:lnTo>
                        <a:pt x="10" y="1"/>
                      </a:lnTo>
                      <a:lnTo>
                        <a:pt x="16" y="4"/>
                      </a:lnTo>
                      <a:lnTo>
                        <a:pt x="26" y="10"/>
                      </a:lnTo>
                      <a:lnTo>
                        <a:pt x="39" y="18"/>
                      </a:lnTo>
                      <a:lnTo>
                        <a:pt x="51" y="26"/>
                      </a:lnTo>
                      <a:lnTo>
                        <a:pt x="60" y="33"/>
                      </a:lnTo>
                      <a:lnTo>
                        <a:pt x="69" y="39"/>
                      </a:lnTo>
                      <a:lnTo>
                        <a:pt x="71" y="42"/>
                      </a:lnTo>
                      <a:lnTo>
                        <a:pt x="73" y="43"/>
                      </a:lnTo>
                      <a:lnTo>
                        <a:pt x="73" y="45"/>
                      </a:lnTo>
                      <a:lnTo>
                        <a:pt x="73" y="46"/>
                      </a:lnTo>
                      <a:lnTo>
                        <a:pt x="72" y="48"/>
                      </a:lnTo>
                      <a:lnTo>
                        <a:pt x="70" y="48"/>
                      </a:lnTo>
                      <a:lnTo>
                        <a:pt x="67" y="48"/>
                      </a:lnTo>
                      <a:lnTo>
                        <a:pt x="64" y="47"/>
                      </a:lnTo>
                      <a:lnTo>
                        <a:pt x="62" y="46"/>
                      </a:lnTo>
                      <a:lnTo>
                        <a:pt x="58" y="44"/>
                      </a:lnTo>
                      <a:lnTo>
                        <a:pt x="48" y="38"/>
                      </a:lnTo>
                      <a:lnTo>
                        <a:pt x="38" y="33"/>
                      </a:lnTo>
                      <a:lnTo>
                        <a:pt x="25" y="24"/>
                      </a:lnTo>
                      <a:lnTo>
                        <a:pt x="14" y="16"/>
                      </a:lnTo>
                      <a:lnTo>
                        <a:pt x="5" y="9"/>
                      </a:lnTo>
                      <a:lnTo>
                        <a:pt x="2" y="5"/>
                      </a:lnTo>
                      <a:lnTo>
                        <a:pt x="0" y="2"/>
                      </a:lnTo>
                      <a:lnTo>
                        <a:pt x="1" y="0"/>
                      </a:lnTo>
                      <a:lnTo>
                        <a:pt x="2" y="0"/>
                      </a:lnTo>
                      <a:lnTo>
                        <a:pt x="6" y="1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25" name="Freeform 73"/>
                <p:cNvSpPr>
                  <a:spLocks/>
                </p:cNvSpPr>
                <p:nvPr/>
              </p:nvSpPr>
              <p:spPr bwMode="auto">
                <a:xfrm>
                  <a:off x="4381" y="3677"/>
                  <a:ext cx="72" cy="48"/>
                </a:xfrm>
                <a:custGeom>
                  <a:avLst/>
                  <a:gdLst/>
                  <a:ahLst/>
                  <a:cxnLst>
                    <a:cxn ang="0">
                      <a:pos x="5" y="1"/>
                    </a:cxn>
                    <a:cxn ang="0">
                      <a:pos x="9" y="2"/>
                    </a:cxn>
                    <a:cxn ang="0">
                      <a:pos x="16" y="4"/>
                    </a:cxn>
                    <a:cxn ang="0">
                      <a:pos x="25" y="10"/>
                    </a:cxn>
                    <a:cxn ang="0">
                      <a:pos x="38" y="18"/>
                    </a:cxn>
                    <a:cxn ang="0">
                      <a:pos x="50" y="27"/>
                    </a:cxn>
                    <a:cxn ang="0">
                      <a:pos x="59" y="33"/>
                    </a:cxn>
                    <a:cxn ang="0">
                      <a:pos x="68" y="39"/>
                    </a:cxn>
                    <a:cxn ang="0">
                      <a:pos x="71" y="42"/>
                    </a:cxn>
                    <a:cxn ang="0">
                      <a:pos x="71" y="44"/>
                    </a:cxn>
                    <a:cxn ang="0">
                      <a:pos x="72" y="45"/>
                    </a:cxn>
                    <a:cxn ang="0">
                      <a:pos x="72" y="46"/>
                    </a:cxn>
                    <a:cxn ang="0">
                      <a:pos x="71" y="48"/>
                    </a:cxn>
                    <a:cxn ang="0">
                      <a:pos x="69" y="48"/>
                    </a:cxn>
                    <a:cxn ang="0">
                      <a:pos x="66" y="47"/>
                    </a:cxn>
                    <a:cxn ang="0">
                      <a:pos x="64" y="47"/>
                    </a:cxn>
                    <a:cxn ang="0">
                      <a:pos x="61" y="46"/>
                    </a:cxn>
                    <a:cxn ang="0">
                      <a:pos x="58" y="44"/>
                    </a:cxn>
                    <a:cxn ang="0">
                      <a:pos x="47" y="38"/>
                    </a:cxn>
                    <a:cxn ang="0">
                      <a:pos x="37" y="33"/>
                    </a:cxn>
                    <a:cxn ang="0">
                      <a:pos x="25" y="24"/>
                    </a:cxn>
                    <a:cxn ang="0">
                      <a:pos x="13" y="16"/>
                    </a:cxn>
                    <a:cxn ang="0">
                      <a:pos x="4" y="9"/>
                    </a:cxn>
                    <a:cxn ang="0">
                      <a:pos x="1" y="5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2" y="0"/>
                    </a:cxn>
                    <a:cxn ang="0">
                      <a:pos x="5" y="1"/>
                    </a:cxn>
                  </a:cxnLst>
                  <a:rect l="0" t="0" r="r" b="b"/>
                  <a:pathLst>
                    <a:path w="72" h="48">
                      <a:moveTo>
                        <a:pt x="5" y="1"/>
                      </a:moveTo>
                      <a:lnTo>
                        <a:pt x="9" y="2"/>
                      </a:lnTo>
                      <a:lnTo>
                        <a:pt x="16" y="4"/>
                      </a:lnTo>
                      <a:lnTo>
                        <a:pt x="25" y="10"/>
                      </a:lnTo>
                      <a:lnTo>
                        <a:pt x="38" y="18"/>
                      </a:lnTo>
                      <a:lnTo>
                        <a:pt x="50" y="27"/>
                      </a:lnTo>
                      <a:lnTo>
                        <a:pt x="59" y="33"/>
                      </a:lnTo>
                      <a:lnTo>
                        <a:pt x="68" y="39"/>
                      </a:lnTo>
                      <a:lnTo>
                        <a:pt x="71" y="42"/>
                      </a:lnTo>
                      <a:lnTo>
                        <a:pt x="71" y="44"/>
                      </a:lnTo>
                      <a:lnTo>
                        <a:pt x="72" y="45"/>
                      </a:lnTo>
                      <a:lnTo>
                        <a:pt x="72" y="46"/>
                      </a:lnTo>
                      <a:lnTo>
                        <a:pt x="71" y="48"/>
                      </a:lnTo>
                      <a:lnTo>
                        <a:pt x="69" y="48"/>
                      </a:lnTo>
                      <a:lnTo>
                        <a:pt x="66" y="47"/>
                      </a:lnTo>
                      <a:lnTo>
                        <a:pt x="64" y="47"/>
                      </a:lnTo>
                      <a:lnTo>
                        <a:pt x="61" y="46"/>
                      </a:lnTo>
                      <a:lnTo>
                        <a:pt x="58" y="44"/>
                      </a:lnTo>
                      <a:lnTo>
                        <a:pt x="47" y="38"/>
                      </a:lnTo>
                      <a:lnTo>
                        <a:pt x="37" y="33"/>
                      </a:lnTo>
                      <a:lnTo>
                        <a:pt x="25" y="24"/>
                      </a:lnTo>
                      <a:lnTo>
                        <a:pt x="13" y="16"/>
                      </a:lnTo>
                      <a:lnTo>
                        <a:pt x="4" y="9"/>
                      </a:lnTo>
                      <a:lnTo>
                        <a:pt x="1" y="5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2" y="0"/>
                      </a:lnTo>
                      <a:lnTo>
                        <a:pt x="5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>
                  <a:solidFill>
                    <a:srgbClr val="60606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26" name="Freeform 74"/>
                <p:cNvSpPr>
                  <a:spLocks/>
                </p:cNvSpPr>
                <p:nvPr/>
              </p:nvSpPr>
              <p:spPr bwMode="auto">
                <a:xfrm>
                  <a:off x="4369" y="3686"/>
                  <a:ext cx="39" cy="44"/>
                </a:xfrm>
                <a:custGeom>
                  <a:avLst/>
                  <a:gdLst/>
                  <a:ahLst/>
                  <a:cxnLst>
                    <a:cxn ang="0">
                      <a:pos x="5" y="0"/>
                    </a:cxn>
                    <a:cxn ang="0">
                      <a:pos x="8" y="2"/>
                    </a:cxn>
                    <a:cxn ang="0">
                      <a:pos x="13" y="6"/>
                    </a:cxn>
                    <a:cxn ang="0">
                      <a:pos x="18" y="11"/>
                    </a:cxn>
                    <a:cxn ang="0">
                      <a:pos x="25" y="19"/>
                    </a:cxn>
                    <a:cxn ang="0">
                      <a:pos x="31" y="26"/>
                    </a:cxn>
                    <a:cxn ang="0">
                      <a:pos x="36" y="33"/>
                    </a:cxn>
                    <a:cxn ang="0">
                      <a:pos x="38" y="38"/>
                    </a:cxn>
                    <a:cxn ang="0">
                      <a:pos x="38" y="39"/>
                    </a:cxn>
                    <a:cxn ang="0">
                      <a:pos x="39" y="41"/>
                    </a:cxn>
                    <a:cxn ang="0">
                      <a:pos x="38" y="43"/>
                    </a:cxn>
                    <a:cxn ang="0">
                      <a:pos x="37" y="44"/>
                    </a:cxn>
                    <a:cxn ang="0">
                      <a:pos x="36" y="44"/>
                    </a:cxn>
                    <a:cxn ang="0">
                      <a:pos x="33" y="44"/>
                    </a:cxn>
                    <a:cxn ang="0">
                      <a:pos x="31" y="43"/>
                    </a:cxn>
                    <a:cxn ang="0">
                      <a:pos x="31" y="43"/>
                    </a:cxn>
                    <a:cxn ang="0">
                      <a:pos x="28" y="41"/>
                    </a:cxn>
                    <a:cxn ang="0">
                      <a:pos x="25" y="37"/>
                    </a:cxn>
                    <a:cxn ang="0">
                      <a:pos x="18" y="29"/>
                    </a:cxn>
                    <a:cxn ang="0">
                      <a:pos x="12" y="22"/>
                    </a:cxn>
                    <a:cxn ang="0">
                      <a:pos x="6" y="15"/>
                    </a:cxn>
                    <a:cxn ang="0">
                      <a:pos x="3" y="9"/>
                    </a:cxn>
                    <a:cxn ang="0">
                      <a:pos x="0" y="5"/>
                    </a:cxn>
                    <a:cxn ang="0">
                      <a:pos x="0" y="2"/>
                    </a:cxn>
                    <a:cxn ang="0">
                      <a:pos x="0" y="1"/>
                    </a:cxn>
                    <a:cxn ang="0">
                      <a:pos x="2" y="0"/>
                    </a:cxn>
                    <a:cxn ang="0">
                      <a:pos x="5" y="0"/>
                    </a:cxn>
                  </a:cxnLst>
                  <a:rect l="0" t="0" r="r" b="b"/>
                  <a:pathLst>
                    <a:path w="39" h="44">
                      <a:moveTo>
                        <a:pt x="5" y="0"/>
                      </a:moveTo>
                      <a:lnTo>
                        <a:pt x="8" y="2"/>
                      </a:lnTo>
                      <a:lnTo>
                        <a:pt x="13" y="6"/>
                      </a:lnTo>
                      <a:lnTo>
                        <a:pt x="18" y="11"/>
                      </a:lnTo>
                      <a:lnTo>
                        <a:pt x="25" y="19"/>
                      </a:lnTo>
                      <a:lnTo>
                        <a:pt x="31" y="26"/>
                      </a:lnTo>
                      <a:lnTo>
                        <a:pt x="36" y="33"/>
                      </a:lnTo>
                      <a:lnTo>
                        <a:pt x="38" y="38"/>
                      </a:lnTo>
                      <a:lnTo>
                        <a:pt x="38" y="39"/>
                      </a:lnTo>
                      <a:lnTo>
                        <a:pt x="39" y="41"/>
                      </a:lnTo>
                      <a:lnTo>
                        <a:pt x="38" y="43"/>
                      </a:lnTo>
                      <a:lnTo>
                        <a:pt x="37" y="44"/>
                      </a:lnTo>
                      <a:lnTo>
                        <a:pt x="36" y="44"/>
                      </a:lnTo>
                      <a:lnTo>
                        <a:pt x="33" y="44"/>
                      </a:lnTo>
                      <a:lnTo>
                        <a:pt x="31" y="43"/>
                      </a:lnTo>
                      <a:lnTo>
                        <a:pt x="31" y="43"/>
                      </a:lnTo>
                      <a:lnTo>
                        <a:pt x="28" y="41"/>
                      </a:lnTo>
                      <a:lnTo>
                        <a:pt x="25" y="37"/>
                      </a:lnTo>
                      <a:lnTo>
                        <a:pt x="18" y="29"/>
                      </a:lnTo>
                      <a:lnTo>
                        <a:pt x="12" y="22"/>
                      </a:lnTo>
                      <a:lnTo>
                        <a:pt x="6" y="15"/>
                      </a:lnTo>
                      <a:lnTo>
                        <a:pt x="3" y="9"/>
                      </a:lnTo>
                      <a:lnTo>
                        <a:pt x="0" y="5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2" y="0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27" name="Freeform 75"/>
                <p:cNvSpPr>
                  <a:spLocks/>
                </p:cNvSpPr>
                <p:nvPr/>
              </p:nvSpPr>
              <p:spPr bwMode="auto">
                <a:xfrm>
                  <a:off x="4371" y="3685"/>
                  <a:ext cx="39" cy="44"/>
                </a:xfrm>
                <a:custGeom>
                  <a:avLst/>
                  <a:gdLst/>
                  <a:ahLst/>
                  <a:cxnLst>
                    <a:cxn ang="0">
                      <a:pos x="5" y="0"/>
                    </a:cxn>
                    <a:cxn ang="0">
                      <a:pos x="8" y="1"/>
                    </a:cxn>
                    <a:cxn ang="0">
                      <a:pos x="13" y="5"/>
                    </a:cxn>
                    <a:cxn ang="0">
                      <a:pos x="19" y="11"/>
                    </a:cxn>
                    <a:cxn ang="0">
                      <a:pos x="25" y="18"/>
                    </a:cxn>
                    <a:cxn ang="0">
                      <a:pos x="31" y="25"/>
                    </a:cxn>
                    <a:cxn ang="0">
                      <a:pos x="36" y="33"/>
                    </a:cxn>
                    <a:cxn ang="0">
                      <a:pos x="38" y="37"/>
                    </a:cxn>
                    <a:cxn ang="0">
                      <a:pos x="38" y="39"/>
                    </a:cxn>
                    <a:cxn ang="0">
                      <a:pos x="39" y="40"/>
                    </a:cxn>
                    <a:cxn ang="0">
                      <a:pos x="38" y="42"/>
                    </a:cxn>
                    <a:cxn ang="0">
                      <a:pos x="37" y="43"/>
                    </a:cxn>
                    <a:cxn ang="0">
                      <a:pos x="35" y="44"/>
                    </a:cxn>
                    <a:cxn ang="0">
                      <a:pos x="34" y="43"/>
                    </a:cxn>
                    <a:cxn ang="0">
                      <a:pos x="32" y="43"/>
                    </a:cxn>
                    <a:cxn ang="0">
                      <a:pos x="31" y="42"/>
                    </a:cxn>
                    <a:cxn ang="0">
                      <a:pos x="29" y="41"/>
                    </a:cxn>
                    <a:cxn ang="0">
                      <a:pos x="25" y="37"/>
                    </a:cxn>
                    <a:cxn ang="0">
                      <a:pos x="18" y="29"/>
                    </a:cxn>
                    <a:cxn ang="0">
                      <a:pos x="12" y="22"/>
                    </a:cxn>
                    <a:cxn ang="0">
                      <a:pos x="7" y="14"/>
                    </a:cxn>
                    <a:cxn ang="0">
                      <a:pos x="3" y="9"/>
                    </a:cxn>
                    <a:cxn ang="0">
                      <a:pos x="0" y="4"/>
                    </a:cxn>
                    <a:cxn ang="0">
                      <a:pos x="0" y="2"/>
                    </a:cxn>
                    <a:cxn ang="0">
                      <a:pos x="1" y="0"/>
                    </a:cxn>
                    <a:cxn ang="0">
                      <a:pos x="2" y="0"/>
                    </a:cxn>
                    <a:cxn ang="0">
                      <a:pos x="5" y="0"/>
                    </a:cxn>
                  </a:cxnLst>
                  <a:rect l="0" t="0" r="r" b="b"/>
                  <a:pathLst>
                    <a:path w="39" h="44">
                      <a:moveTo>
                        <a:pt x="5" y="0"/>
                      </a:moveTo>
                      <a:lnTo>
                        <a:pt x="8" y="1"/>
                      </a:lnTo>
                      <a:lnTo>
                        <a:pt x="13" y="5"/>
                      </a:lnTo>
                      <a:lnTo>
                        <a:pt x="19" y="11"/>
                      </a:lnTo>
                      <a:lnTo>
                        <a:pt x="25" y="18"/>
                      </a:lnTo>
                      <a:lnTo>
                        <a:pt x="31" y="25"/>
                      </a:lnTo>
                      <a:lnTo>
                        <a:pt x="36" y="33"/>
                      </a:lnTo>
                      <a:lnTo>
                        <a:pt x="38" y="37"/>
                      </a:lnTo>
                      <a:lnTo>
                        <a:pt x="38" y="39"/>
                      </a:lnTo>
                      <a:lnTo>
                        <a:pt x="39" y="40"/>
                      </a:lnTo>
                      <a:lnTo>
                        <a:pt x="38" y="42"/>
                      </a:lnTo>
                      <a:lnTo>
                        <a:pt x="37" y="43"/>
                      </a:lnTo>
                      <a:lnTo>
                        <a:pt x="35" y="44"/>
                      </a:lnTo>
                      <a:lnTo>
                        <a:pt x="34" y="43"/>
                      </a:lnTo>
                      <a:lnTo>
                        <a:pt x="32" y="43"/>
                      </a:lnTo>
                      <a:lnTo>
                        <a:pt x="31" y="42"/>
                      </a:lnTo>
                      <a:lnTo>
                        <a:pt x="29" y="41"/>
                      </a:lnTo>
                      <a:lnTo>
                        <a:pt x="25" y="37"/>
                      </a:lnTo>
                      <a:lnTo>
                        <a:pt x="18" y="29"/>
                      </a:lnTo>
                      <a:lnTo>
                        <a:pt x="12" y="22"/>
                      </a:lnTo>
                      <a:lnTo>
                        <a:pt x="7" y="14"/>
                      </a:lnTo>
                      <a:lnTo>
                        <a:pt x="3" y="9"/>
                      </a:lnTo>
                      <a:lnTo>
                        <a:pt x="0" y="4"/>
                      </a:lnTo>
                      <a:lnTo>
                        <a:pt x="0" y="2"/>
                      </a:lnTo>
                      <a:lnTo>
                        <a:pt x="1" y="0"/>
                      </a:lnTo>
                      <a:lnTo>
                        <a:pt x="2" y="0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>
                  <a:solidFill>
                    <a:srgbClr val="60606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28" name="Oval 76"/>
                <p:cNvSpPr>
                  <a:spLocks noChangeArrowheads="1"/>
                </p:cNvSpPr>
                <p:nvPr/>
              </p:nvSpPr>
              <p:spPr bwMode="auto">
                <a:xfrm>
                  <a:off x="4344" y="3688"/>
                  <a:ext cx="15" cy="57"/>
                </a:xfrm>
                <a:prstGeom prst="ellipse">
                  <a:avLst/>
                </a:prstGeom>
                <a:solidFill>
                  <a:srgbClr val="E0E0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29" name="Oval 77"/>
                <p:cNvSpPr>
                  <a:spLocks noChangeArrowheads="1"/>
                </p:cNvSpPr>
                <p:nvPr/>
              </p:nvSpPr>
              <p:spPr bwMode="auto">
                <a:xfrm>
                  <a:off x="4348" y="3686"/>
                  <a:ext cx="14" cy="57"/>
                </a:xfrm>
                <a:prstGeom prst="ellipse">
                  <a:avLst/>
                </a:prstGeom>
                <a:solidFill>
                  <a:srgbClr val="FFFFFF"/>
                </a:solidFill>
                <a:ln w="0">
                  <a:solidFill>
                    <a:srgbClr val="60606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30" name="Freeform 78"/>
                <p:cNvSpPr>
                  <a:spLocks/>
                </p:cNvSpPr>
                <p:nvPr/>
              </p:nvSpPr>
              <p:spPr bwMode="auto">
                <a:xfrm>
                  <a:off x="4391" y="3512"/>
                  <a:ext cx="132" cy="146"/>
                </a:xfrm>
                <a:custGeom>
                  <a:avLst/>
                  <a:gdLst/>
                  <a:ahLst/>
                  <a:cxnLst>
                    <a:cxn ang="0">
                      <a:pos x="6" y="144"/>
                    </a:cxn>
                    <a:cxn ang="0">
                      <a:pos x="3" y="142"/>
                    </a:cxn>
                    <a:cxn ang="0">
                      <a:pos x="1" y="140"/>
                    </a:cxn>
                    <a:cxn ang="0">
                      <a:pos x="0" y="137"/>
                    </a:cxn>
                    <a:cxn ang="0">
                      <a:pos x="0" y="133"/>
                    </a:cxn>
                    <a:cxn ang="0">
                      <a:pos x="6" y="124"/>
                    </a:cxn>
                    <a:cxn ang="0">
                      <a:pos x="15" y="110"/>
                    </a:cxn>
                    <a:cxn ang="0">
                      <a:pos x="26" y="94"/>
                    </a:cxn>
                    <a:cxn ang="0">
                      <a:pos x="46" y="68"/>
                    </a:cxn>
                    <a:cxn ang="0">
                      <a:pos x="68" y="43"/>
                    </a:cxn>
                    <a:cxn ang="0">
                      <a:pos x="84" y="27"/>
                    </a:cxn>
                    <a:cxn ang="0">
                      <a:pos x="93" y="19"/>
                    </a:cxn>
                    <a:cxn ang="0">
                      <a:pos x="104" y="11"/>
                    </a:cxn>
                    <a:cxn ang="0">
                      <a:pos x="108" y="7"/>
                    </a:cxn>
                    <a:cxn ang="0">
                      <a:pos x="113" y="4"/>
                    </a:cxn>
                    <a:cxn ang="0">
                      <a:pos x="118" y="2"/>
                    </a:cxn>
                    <a:cxn ang="0">
                      <a:pos x="123" y="0"/>
                    </a:cxn>
                    <a:cxn ang="0">
                      <a:pos x="126" y="0"/>
                    </a:cxn>
                    <a:cxn ang="0">
                      <a:pos x="130" y="1"/>
                    </a:cxn>
                    <a:cxn ang="0">
                      <a:pos x="131" y="3"/>
                    </a:cxn>
                    <a:cxn ang="0">
                      <a:pos x="132" y="5"/>
                    </a:cxn>
                    <a:cxn ang="0">
                      <a:pos x="132" y="9"/>
                    </a:cxn>
                    <a:cxn ang="0">
                      <a:pos x="130" y="15"/>
                    </a:cxn>
                    <a:cxn ang="0">
                      <a:pos x="125" y="26"/>
                    </a:cxn>
                    <a:cxn ang="0">
                      <a:pos x="118" y="37"/>
                    </a:cxn>
                    <a:cxn ang="0">
                      <a:pos x="104" y="55"/>
                    </a:cxn>
                    <a:cxn ang="0">
                      <a:pos x="83" y="79"/>
                    </a:cxn>
                    <a:cxn ang="0">
                      <a:pos x="62" y="103"/>
                    </a:cxn>
                    <a:cxn ang="0">
                      <a:pos x="49" y="118"/>
                    </a:cxn>
                    <a:cxn ang="0">
                      <a:pos x="37" y="132"/>
                    </a:cxn>
                    <a:cxn ang="0">
                      <a:pos x="25" y="141"/>
                    </a:cxn>
                    <a:cxn ang="0">
                      <a:pos x="18" y="144"/>
                    </a:cxn>
                    <a:cxn ang="0">
                      <a:pos x="15" y="146"/>
                    </a:cxn>
                    <a:cxn ang="0">
                      <a:pos x="8" y="144"/>
                    </a:cxn>
                    <a:cxn ang="0">
                      <a:pos x="6" y="144"/>
                    </a:cxn>
                  </a:cxnLst>
                  <a:rect l="0" t="0" r="r" b="b"/>
                  <a:pathLst>
                    <a:path w="132" h="146">
                      <a:moveTo>
                        <a:pt x="6" y="144"/>
                      </a:moveTo>
                      <a:lnTo>
                        <a:pt x="3" y="142"/>
                      </a:lnTo>
                      <a:lnTo>
                        <a:pt x="1" y="140"/>
                      </a:lnTo>
                      <a:lnTo>
                        <a:pt x="0" y="137"/>
                      </a:lnTo>
                      <a:lnTo>
                        <a:pt x="0" y="133"/>
                      </a:lnTo>
                      <a:lnTo>
                        <a:pt x="6" y="124"/>
                      </a:lnTo>
                      <a:lnTo>
                        <a:pt x="15" y="110"/>
                      </a:lnTo>
                      <a:lnTo>
                        <a:pt x="26" y="94"/>
                      </a:lnTo>
                      <a:lnTo>
                        <a:pt x="46" y="68"/>
                      </a:lnTo>
                      <a:lnTo>
                        <a:pt x="68" y="43"/>
                      </a:lnTo>
                      <a:lnTo>
                        <a:pt x="84" y="27"/>
                      </a:lnTo>
                      <a:lnTo>
                        <a:pt x="93" y="19"/>
                      </a:lnTo>
                      <a:lnTo>
                        <a:pt x="104" y="11"/>
                      </a:lnTo>
                      <a:lnTo>
                        <a:pt x="108" y="7"/>
                      </a:lnTo>
                      <a:lnTo>
                        <a:pt x="113" y="4"/>
                      </a:lnTo>
                      <a:lnTo>
                        <a:pt x="118" y="2"/>
                      </a:lnTo>
                      <a:lnTo>
                        <a:pt x="123" y="0"/>
                      </a:lnTo>
                      <a:lnTo>
                        <a:pt x="126" y="0"/>
                      </a:lnTo>
                      <a:lnTo>
                        <a:pt x="130" y="1"/>
                      </a:lnTo>
                      <a:lnTo>
                        <a:pt x="131" y="3"/>
                      </a:lnTo>
                      <a:lnTo>
                        <a:pt x="132" y="5"/>
                      </a:lnTo>
                      <a:lnTo>
                        <a:pt x="132" y="9"/>
                      </a:lnTo>
                      <a:lnTo>
                        <a:pt x="130" y="15"/>
                      </a:lnTo>
                      <a:lnTo>
                        <a:pt x="125" y="26"/>
                      </a:lnTo>
                      <a:lnTo>
                        <a:pt x="118" y="37"/>
                      </a:lnTo>
                      <a:lnTo>
                        <a:pt x="104" y="55"/>
                      </a:lnTo>
                      <a:lnTo>
                        <a:pt x="83" y="79"/>
                      </a:lnTo>
                      <a:lnTo>
                        <a:pt x="62" y="103"/>
                      </a:lnTo>
                      <a:lnTo>
                        <a:pt x="49" y="118"/>
                      </a:lnTo>
                      <a:lnTo>
                        <a:pt x="37" y="132"/>
                      </a:lnTo>
                      <a:lnTo>
                        <a:pt x="25" y="141"/>
                      </a:lnTo>
                      <a:lnTo>
                        <a:pt x="18" y="144"/>
                      </a:lnTo>
                      <a:lnTo>
                        <a:pt x="15" y="146"/>
                      </a:lnTo>
                      <a:lnTo>
                        <a:pt x="8" y="144"/>
                      </a:lnTo>
                      <a:lnTo>
                        <a:pt x="6" y="144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31" name="Freeform 79"/>
                <p:cNvSpPr>
                  <a:spLocks/>
                </p:cNvSpPr>
                <p:nvPr/>
              </p:nvSpPr>
              <p:spPr bwMode="auto">
                <a:xfrm>
                  <a:off x="4384" y="3512"/>
                  <a:ext cx="131" cy="146"/>
                </a:xfrm>
                <a:custGeom>
                  <a:avLst/>
                  <a:gdLst/>
                  <a:ahLst/>
                  <a:cxnLst>
                    <a:cxn ang="0">
                      <a:pos x="6" y="144"/>
                    </a:cxn>
                    <a:cxn ang="0">
                      <a:pos x="2" y="142"/>
                    </a:cxn>
                    <a:cxn ang="0">
                      <a:pos x="0" y="140"/>
                    </a:cxn>
                    <a:cxn ang="0">
                      <a:pos x="0" y="137"/>
                    </a:cxn>
                    <a:cxn ang="0">
                      <a:pos x="0" y="133"/>
                    </a:cxn>
                    <a:cxn ang="0">
                      <a:pos x="5" y="124"/>
                    </a:cxn>
                    <a:cxn ang="0">
                      <a:pos x="13" y="110"/>
                    </a:cxn>
                    <a:cxn ang="0">
                      <a:pos x="25" y="94"/>
                    </a:cxn>
                    <a:cxn ang="0">
                      <a:pos x="46" y="68"/>
                    </a:cxn>
                    <a:cxn ang="0">
                      <a:pos x="68" y="43"/>
                    </a:cxn>
                    <a:cxn ang="0">
                      <a:pos x="84" y="27"/>
                    </a:cxn>
                    <a:cxn ang="0">
                      <a:pos x="93" y="19"/>
                    </a:cxn>
                    <a:cxn ang="0">
                      <a:pos x="103" y="11"/>
                    </a:cxn>
                    <a:cxn ang="0">
                      <a:pos x="107" y="7"/>
                    </a:cxn>
                    <a:cxn ang="0">
                      <a:pos x="112" y="4"/>
                    </a:cxn>
                    <a:cxn ang="0">
                      <a:pos x="118" y="2"/>
                    </a:cxn>
                    <a:cxn ang="0">
                      <a:pos x="123" y="0"/>
                    </a:cxn>
                    <a:cxn ang="0">
                      <a:pos x="125" y="0"/>
                    </a:cxn>
                    <a:cxn ang="0">
                      <a:pos x="129" y="1"/>
                    </a:cxn>
                    <a:cxn ang="0">
                      <a:pos x="130" y="3"/>
                    </a:cxn>
                    <a:cxn ang="0">
                      <a:pos x="131" y="5"/>
                    </a:cxn>
                    <a:cxn ang="0">
                      <a:pos x="131" y="9"/>
                    </a:cxn>
                    <a:cxn ang="0">
                      <a:pos x="129" y="15"/>
                    </a:cxn>
                    <a:cxn ang="0">
                      <a:pos x="124" y="26"/>
                    </a:cxn>
                    <a:cxn ang="0">
                      <a:pos x="117" y="37"/>
                    </a:cxn>
                    <a:cxn ang="0">
                      <a:pos x="103" y="55"/>
                    </a:cxn>
                    <a:cxn ang="0">
                      <a:pos x="83" y="79"/>
                    </a:cxn>
                    <a:cxn ang="0">
                      <a:pos x="62" y="103"/>
                    </a:cxn>
                    <a:cxn ang="0">
                      <a:pos x="48" y="118"/>
                    </a:cxn>
                    <a:cxn ang="0">
                      <a:pos x="35" y="132"/>
                    </a:cxn>
                    <a:cxn ang="0">
                      <a:pos x="25" y="141"/>
                    </a:cxn>
                    <a:cxn ang="0">
                      <a:pos x="18" y="144"/>
                    </a:cxn>
                    <a:cxn ang="0">
                      <a:pos x="13" y="146"/>
                    </a:cxn>
                    <a:cxn ang="0">
                      <a:pos x="7" y="144"/>
                    </a:cxn>
                    <a:cxn ang="0">
                      <a:pos x="6" y="144"/>
                    </a:cxn>
                  </a:cxnLst>
                  <a:rect l="0" t="0" r="r" b="b"/>
                  <a:pathLst>
                    <a:path w="131" h="146">
                      <a:moveTo>
                        <a:pt x="6" y="144"/>
                      </a:moveTo>
                      <a:lnTo>
                        <a:pt x="2" y="142"/>
                      </a:lnTo>
                      <a:lnTo>
                        <a:pt x="0" y="140"/>
                      </a:lnTo>
                      <a:lnTo>
                        <a:pt x="0" y="137"/>
                      </a:lnTo>
                      <a:lnTo>
                        <a:pt x="0" y="133"/>
                      </a:lnTo>
                      <a:lnTo>
                        <a:pt x="5" y="124"/>
                      </a:lnTo>
                      <a:lnTo>
                        <a:pt x="13" y="110"/>
                      </a:lnTo>
                      <a:lnTo>
                        <a:pt x="25" y="94"/>
                      </a:lnTo>
                      <a:lnTo>
                        <a:pt x="46" y="68"/>
                      </a:lnTo>
                      <a:lnTo>
                        <a:pt x="68" y="43"/>
                      </a:lnTo>
                      <a:lnTo>
                        <a:pt x="84" y="27"/>
                      </a:lnTo>
                      <a:lnTo>
                        <a:pt x="93" y="19"/>
                      </a:lnTo>
                      <a:lnTo>
                        <a:pt x="103" y="11"/>
                      </a:lnTo>
                      <a:lnTo>
                        <a:pt x="107" y="7"/>
                      </a:lnTo>
                      <a:lnTo>
                        <a:pt x="112" y="4"/>
                      </a:lnTo>
                      <a:lnTo>
                        <a:pt x="118" y="2"/>
                      </a:lnTo>
                      <a:lnTo>
                        <a:pt x="123" y="0"/>
                      </a:lnTo>
                      <a:lnTo>
                        <a:pt x="125" y="0"/>
                      </a:lnTo>
                      <a:lnTo>
                        <a:pt x="129" y="1"/>
                      </a:lnTo>
                      <a:lnTo>
                        <a:pt x="130" y="3"/>
                      </a:lnTo>
                      <a:lnTo>
                        <a:pt x="131" y="5"/>
                      </a:lnTo>
                      <a:lnTo>
                        <a:pt x="131" y="9"/>
                      </a:lnTo>
                      <a:lnTo>
                        <a:pt x="129" y="15"/>
                      </a:lnTo>
                      <a:lnTo>
                        <a:pt x="124" y="26"/>
                      </a:lnTo>
                      <a:lnTo>
                        <a:pt x="117" y="37"/>
                      </a:lnTo>
                      <a:lnTo>
                        <a:pt x="103" y="55"/>
                      </a:lnTo>
                      <a:lnTo>
                        <a:pt x="83" y="79"/>
                      </a:lnTo>
                      <a:lnTo>
                        <a:pt x="62" y="103"/>
                      </a:lnTo>
                      <a:lnTo>
                        <a:pt x="48" y="118"/>
                      </a:lnTo>
                      <a:lnTo>
                        <a:pt x="35" y="132"/>
                      </a:lnTo>
                      <a:lnTo>
                        <a:pt x="25" y="141"/>
                      </a:lnTo>
                      <a:lnTo>
                        <a:pt x="18" y="144"/>
                      </a:lnTo>
                      <a:lnTo>
                        <a:pt x="13" y="146"/>
                      </a:lnTo>
                      <a:lnTo>
                        <a:pt x="7" y="144"/>
                      </a:lnTo>
                      <a:lnTo>
                        <a:pt x="6" y="14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>
                  <a:solidFill>
                    <a:srgbClr val="60606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32" name="Freeform 80"/>
                <p:cNvSpPr>
                  <a:spLocks/>
                </p:cNvSpPr>
                <p:nvPr/>
              </p:nvSpPr>
              <p:spPr bwMode="auto">
                <a:xfrm>
                  <a:off x="4370" y="3492"/>
                  <a:ext cx="55" cy="148"/>
                </a:xfrm>
                <a:custGeom>
                  <a:avLst/>
                  <a:gdLst/>
                  <a:ahLst/>
                  <a:cxnLst>
                    <a:cxn ang="0">
                      <a:pos x="39" y="1"/>
                    </a:cxn>
                    <a:cxn ang="0">
                      <a:pos x="35" y="5"/>
                    </a:cxn>
                    <a:cxn ang="0">
                      <a:pos x="33" y="8"/>
                    </a:cxn>
                    <a:cxn ang="0">
                      <a:pos x="27" y="18"/>
                    </a:cxn>
                    <a:cxn ang="0">
                      <a:pos x="22" y="34"/>
                    </a:cxn>
                    <a:cxn ang="0">
                      <a:pos x="18" y="47"/>
                    </a:cxn>
                    <a:cxn ang="0">
                      <a:pos x="14" y="62"/>
                    </a:cxn>
                    <a:cxn ang="0">
                      <a:pos x="9" y="82"/>
                    </a:cxn>
                    <a:cxn ang="0">
                      <a:pos x="7" y="96"/>
                    </a:cxn>
                    <a:cxn ang="0">
                      <a:pos x="3" y="112"/>
                    </a:cxn>
                    <a:cxn ang="0">
                      <a:pos x="2" y="127"/>
                    </a:cxn>
                    <a:cxn ang="0">
                      <a:pos x="0" y="136"/>
                    </a:cxn>
                    <a:cxn ang="0">
                      <a:pos x="1" y="143"/>
                    </a:cxn>
                    <a:cxn ang="0">
                      <a:pos x="6" y="148"/>
                    </a:cxn>
                    <a:cxn ang="0">
                      <a:pos x="14" y="148"/>
                    </a:cxn>
                    <a:cxn ang="0">
                      <a:pos x="20" y="146"/>
                    </a:cxn>
                    <a:cxn ang="0">
                      <a:pos x="26" y="140"/>
                    </a:cxn>
                    <a:cxn ang="0">
                      <a:pos x="30" y="131"/>
                    </a:cxn>
                    <a:cxn ang="0">
                      <a:pos x="36" y="115"/>
                    </a:cxn>
                    <a:cxn ang="0">
                      <a:pos x="39" y="100"/>
                    </a:cxn>
                    <a:cxn ang="0">
                      <a:pos x="42" y="84"/>
                    </a:cxn>
                    <a:cxn ang="0">
                      <a:pos x="48" y="64"/>
                    </a:cxn>
                    <a:cxn ang="0">
                      <a:pos x="51" y="49"/>
                    </a:cxn>
                    <a:cxn ang="0">
                      <a:pos x="53" y="35"/>
                    </a:cxn>
                    <a:cxn ang="0">
                      <a:pos x="54" y="20"/>
                    </a:cxn>
                    <a:cxn ang="0">
                      <a:pos x="55" y="9"/>
                    </a:cxn>
                    <a:cxn ang="0">
                      <a:pos x="54" y="7"/>
                    </a:cxn>
                    <a:cxn ang="0">
                      <a:pos x="53" y="3"/>
                    </a:cxn>
                    <a:cxn ang="0">
                      <a:pos x="50" y="0"/>
                    </a:cxn>
                    <a:cxn ang="0">
                      <a:pos x="46" y="0"/>
                    </a:cxn>
                    <a:cxn ang="0">
                      <a:pos x="42" y="0"/>
                    </a:cxn>
                    <a:cxn ang="0">
                      <a:pos x="39" y="1"/>
                    </a:cxn>
                  </a:cxnLst>
                  <a:rect l="0" t="0" r="r" b="b"/>
                  <a:pathLst>
                    <a:path w="55" h="148">
                      <a:moveTo>
                        <a:pt x="39" y="1"/>
                      </a:moveTo>
                      <a:lnTo>
                        <a:pt x="35" y="5"/>
                      </a:lnTo>
                      <a:lnTo>
                        <a:pt x="33" y="8"/>
                      </a:lnTo>
                      <a:lnTo>
                        <a:pt x="27" y="18"/>
                      </a:lnTo>
                      <a:lnTo>
                        <a:pt x="22" y="34"/>
                      </a:lnTo>
                      <a:lnTo>
                        <a:pt x="18" y="47"/>
                      </a:lnTo>
                      <a:lnTo>
                        <a:pt x="14" y="62"/>
                      </a:lnTo>
                      <a:lnTo>
                        <a:pt x="9" y="82"/>
                      </a:lnTo>
                      <a:lnTo>
                        <a:pt x="7" y="96"/>
                      </a:lnTo>
                      <a:lnTo>
                        <a:pt x="3" y="112"/>
                      </a:lnTo>
                      <a:lnTo>
                        <a:pt x="2" y="127"/>
                      </a:lnTo>
                      <a:lnTo>
                        <a:pt x="0" y="136"/>
                      </a:lnTo>
                      <a:lnTo>
                        <a:pt x="1" y="143"/>
                      </a:lnTo>
                      <a:lnTo>
                        <a:pt x="6" y="148"/>
                      </a:lnTo>
                      <a:lnTo>
                        <a:pt x="14" y="148"/>
                      </a:lnTo>
                      <a:lnTo>
                        <a:pt x="20" y="146"/>
                      </a:lnTo>
                      <a:lnTo>
                        <a:pt x="26" y="140"/>
                      </a:lnTo>
                      <a:lnTo>
                        <a:pt x="30" y="131"/>
                      </a:lnTo>
                      <a:lnTo>
                        <a:pt x="36" y="115"/>
                      </a:lnTo>
                      <a:lnTo>
                        <a:pt x="39" y="100"/>
                      </a:lnTo>
                      <a:lnTo>
                        <a:pt x="42" y="84"/>
                      </a:lnTo>
                      <a:lnTo>
                        <a:pt x="48" y="64"/>
                      </a:lnTo>
                      <a:lnTo>
                        <a:pt x="51" y="49"/>
                      </a:lnTo>
                      <a:lnTo>
                        <a:pt x="53" y="35"/>
                      </a:lnTo>
                      <a:lnTo>
                        <a:pt x="54" y="20"/>
                      </a:lnTo>
                      <a:lnTo>
                        <a:pt x="55" y="9"/>
                      </a:lnTo>
                      <a:lnTo>
                        <a:pt x="54" y="7"/>
                      </a:lnTo>
                      <a:lnTo>
                        <a:pt x="53" y="3"/>
                      </a:lnTo>
                      <a:lnTo>
                        <a:pt x="50" y="0"/>
                      </a:lnTo>
                      <a:lnTo>
                        <a:pt x="46" y="0"/>
                      </a:lnTo>
                      <a:lnTo>
                        <a:pt x="42" y="0"/>
                      </a:lnTo>
                      <a:lnTo>
                        <a:pt x="39" y="1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33" name="Freeform 81"/>
                <p:cNvSpPr>
                  <a:spLocks/>
                </p:cNvSpPr>
                <p:nvPr/>
              </p:nvSpPr>
              <p:spPr bwMode="auto">
                <a:xfrm>
                  <a:off x="4363" y="3492"/>
                  <a:ext cx="55" cy="148"/>
                </a:xfrm>
                <a:custGeom>
                  <a:avLst/>
                  <a:gdLst/>
                  <a:ahLst/>
                  <a:cxnLst>
                    <a:cxn ang="0">
                      <a:pos x="38" y="1"/>
                    </a:cxn>
                    <a:cxn ang="0">
                      <a:pos x="34" y="5"/>
                    </a:cxn>
                    <a:cxn ang="0">
                      <a:pos x="32" y="8"/>
                    </a:cxn>
                    <a:cxn ang="0">
                      <a:pos x="27" y="18"/>
                    </a:cxn>
                    <a:cxn ang="0">
                      <a:pos x="21" y="34"/>
                    </a:cxn>
                    <a:cxn ang="0">
                      <a:pos x="18" y="47"/>
                    </a:cxn>
                    <a:cxn ang="0">
                      <a:pos x="14" y="62"/>
                    </a:cxn>
                    <a:cxn ang="0">
                      <a:pos x="9" y="82"/>
                    </a:cxn>
                    <a:cxn ang="0">
                      <a:pos x="6" y="96"/>
                    </a:cxn>
                    <a:cxn ang="0">
                      <a:pos x="2" y="112"/>
                    </a:cxn>
                    <a:cxn ang="0">
                      <a:pos x="1" y="127"/>
                    </a:cxn>
                    <a:cxn ang="0">
                      <a:pos x="0" y="136"/>
                    </a:cxn>
                    <a:cxn ang="0">
                      <a:pos x="0" y="143"/>
                    </a:cxn>
                    <a:cxn ang="0">
                      <a:pos x="6" y="148"/>
                    </a:cxn>
                    <a:cxn ang="0">
                      <a:pos x="13" y="148"/>
                    </a:cxn>
                    <a:cxn ang="0">
                      <a:pos x="20" y="146"/>
                    </a:cxn>
                    <a:cxn ang="0">
                      <a:pos x="25" y="140"/>
                    </a:cxn>
                    <a:cxn ang="0">
                      <a:pos x="29" y="131"/>
                    </a:cxn>
                    <a:cxn ang="0">
                      <a:pos x="34" y="115"/>
                    </a:cxn>
                    <a:cxn ang="0">
                      <a:pos x="38" y="100"/>
                    </a:cxn>
                    <a:cxn ang="0">
                      <a:pos x="42" y="84"/>
                    </a:cxn>
                    <a:cxn ang="0">
                      <a:pos x="47" y="64"/>
                    </a:cxn>
                    <a:cxn ang="0">
                      <a:pos x="50" y="49"/>
                    </a:cxn>
                    <a:cxn ang="0">
                      <a:pos x="52" y="35"/>
                    </a:cxn>
                    <a:cxn ang="0">
                      <a:pos x="54" y="20"/>
                    </a:cxn>
                    <a:cxn ang="0">
                      <a:pos x="55" y="9"/>
                    </a:cxn>
                    <a:cxn ang="0">
                      <a:pos x="54" y="7"/>
                    </a:cxn>
                    <a:cxn ang="0">
                      <a:pos x="52" y="3"/>
                    </a:cxn>
                    <a:cxn ang="0">
                      <a:pos x="49" y="0"/>
                    </a:cxn>
                    <a:cxn ang="0">
                      <a:pos x="46" y="0"/>
                    </a:cxn>
                    <a:cxn ang="0">
                      <a:pos x="42" y="0"/>
                    </a:cxn>
                    <a:cxn ang="0">
                      <a:pos x="38" y="1"/>
                    </a:cxn>
                  </a:cxnLst>
                  <a:rect l="0" t="0" r="r" b="b"/>
                  <a:pathLst>
                    <a:path w="55" h="148">
                      <a:moveTo>
                        <a:pt x="38" y="1"/>
                      </a:moveTo>
                      <a:lnTo>
                        <a:pt x="34" y="5"/>
                      </a:lnTo>
                      <a:lnTo>
                        <a:pt x="32" y="8"/>
                      </a:lnTo>
                      <a:lnTo>
                        <a:pt x="27" y="18"/>
                      </a:lnTo>
                      <a:lnTo>
                        <a:pt x="21" y="34"/>
                      </a:lnTo>
                      <a:lnTo>
                        <a:pt x="18" y="47"/>
                      </a:lnTo>
                      <a:lnTo>
                        <a:pt x="14" y="62"/>
                      </a:lnTo>
                      <a:lnTo>
                        <a:pt x="9" y="82"/>
                      </a:lnTo>
                      <a:lnTo>
                        <a:pt x="6" y="96"/>
                      </a:lnTo>
                      <a:lnTo>
                        <a:pt x="2" y="112"/>
                      </a:lnTo>
                      <a:lnTo>
                        <a:pt x="1" y="127"/>
                      </a:lnTo>
                      <a:lnTo>
                        <a:pt x="0" y="136"/>
                      </a:lnTo>
                      <a:lnTo>
                        <a:pt x="0" y="143"/>
                      </a:lnTo>
                      <a:lnTo>
                        <a:pt x="6" y="148"/>
                      </a:lnTo>
                      <a:lnTo>
                        <a:pt x="13" y="148"/>
                      </a:lnTo>
                      <a:lnTo>
                        <a:pt x="20" y="146"/>
                      </a:lnTo>
                      <a:lnTo>
                        <a:pt x="25" y="140"/>
                      </a:lnTo>
                      <a:lnTo>
                        <a:pt x="29" y="131"/>
                      </a:lnTo>
                      <a:lnTo>
                        <a:pt x="34" y="115"/>
                      </a:lnTo>
                      <a:lnTo>
                        <a:pt x="38" y="100"/>
                      </a:lnTo>
                      <a:lnTo>
                        <a:pt x="42" y="84"/>
                      </a:lnTo>
                      <a:lnTo>
                        <a:pt x="47" y="64"/>
                      </a:lnTo>
                      <a:lnTo>
                        <a:pt x="50" y="49"/>
                      </a:lnTo>
                      <a:lnTo>
                        <a:pt x="52" y="35"/>
                      </a:lnTo>
                      <a:lnTo>
                        <a:pt x="54" y="20"/>
                      </a:lnTo>
                      <a:lnTo>
                        <a:pt x="55" y="9"/>
                      </a:lnTo>
                      <a:lnTo>
                        <a:pt x="54" y="7"/>
                      </a:lnTo>
                      <a:lnTo>
                        <a:pt x="52" y="3"/>
                      </a:lnTo>
                      <a:lnTo>
                        <a:pt x="49" y="0"/>
                      </a:lnTo>
                      <a:lnTo>
                        <a:pt x="46" y="0"/>
                      </a:lnTo>
                      <a:lnTo>
                        <a:pt x="42" y="0"/>
                      </a:lnTo>
                      <a:lnTo>
                        <a:pt x="38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>
                  <a:solidFill>
                    <a:srgbClr val="60606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34" name="Freeform 82"/>
                <p:cNvSpPr>
                  <a:spLocks/>
                </p:cNvSpPr>
                <p:nvPr/>
              </p:nvSpPr>
              <p:spPr bwMode="auto">
                <a:xfrm>
                  <a:off x="4394" y="3561"/>
                  <a:ext cx="210" cy="87"/>
                </a:xfrm>
                <a:custGeom>
                  <a:avLst/>
                  <a:gdLst/>
                  <a:ahLst/>
                  <a:cxnLst>
                    <a:cxn ang="0">
                      <a:pos x="3" y="77"/>
                    </a:cxn>
                    <a:cxn ang="0">
                      <a:pos x="12" y="73"/>
                    </a:cxn>
                    <a:cxn ang="0">
                      <a:pos x="29" y="64"/>
                    </a:cxn>
                    <a:cxn ang="0">
                      <a:pos x="56" y="51"/>
                    </a:cxn>
                    <a:cxn ang="0">
                      <a:pos x="91" y="36"/>
                    </a:cxn>
                    <a:cxn ang="0">
                      <a:pos x="125" y="23"/>
                    </a:cxn>
                    <a:cxn ang="0">
                      <a:pos x="165" y="9"/>
                    </a:cxn>
                    <a:cxn ang="0">
                      <a:pos x="182" y="4"/>
                    </a:cxn>
                    <a:cxn ang="0">
                      <a:pos x="192" y="2"/>
                    </a:cxn>
                    <a:cxn ang="0">
                      <a:pos x="198" y="1"/>
                    </a:cxn>
                    <a:cxn ang="0">
                      <a:pos x="205" y="0"/>
                    </a:cxn>
                    <a:cxn ang="0">
                      <a:pos x="210" y="2"/>
                    </a:cxn>
                    <a:cxn ang="0">
                      <a:pos x="210" y="5"/>
                    </a:cxn>
                    <a:cxn ang="0">
                      <a:pos x="210" y="8"/>
                    </a:cxn>
                    <a:cxn ang="0">
                      <a:pos x="207" y="11"/>
                    </a:cxn>
                    <a:cxn ang="0">
                      <a:pos x="201" y="16"/>
                    </a:cxn>
                    <a:cxn ang="0">
                      <a:pos x="198" y="19"/>
                    </a:cxn>
                    <a:cxn ang="0">
                      <a:pos x="180" y="28"/>
                    </a:cxn>
                    <a:cxn ang="0">
                      <a:pos x="142" y="45"/>
                    </a:cxn>
                    <a:cxn ang="0">
                      <a:pos x="104" y="59"/>
                    </a:cxn>
                    <a:cxn ang="0">
                      <a:pos x="72" y="71"/>
                    </a:cxn>
                    <a:cxn ang="0">
                      <a:pos x="44" y="80"/>
                    </a:cxn>
                    <a:cxn ang="0">
                      <a:pos x="22" y="86"/>
                    </a:cxn>
                    <a:cxn ang="0">
                      <a:pos x="9" y="87"/>
                    </a:cxn>
                    <a:cxn ang="0">
                      <a:pos x="3" y="87"/>
                    </a:cxn>
                    <a:cxn ang="0">
                      <a:pos x="0" y="83"/>
                    </a:cxn>
                    <a:cxn ang="0">
                      <a:pos x="3" y="77"/>
                    </a:cxn>
                  </a:cxnLst>
                  <a:rect l="0" t="0" r="r" b="b"/>
                  <a:pathLst>
                    <a:path w="210" h="87">
                      <a:moveTo>
                        <a:pt x="3" y="77"/>
                      </a:moveTo>
                      <a:lnTo>
                        <a:pt x="12" y="73"/>
                      </a:lnTo>
                      <a:lnTo>
                        <a:pt x="29" y="64"/>
                      </a:lnTo>
                      <a:lnTo>
                        <a:pt x="56" y="51"/>
                      </a:lnTo>
                      <a:lnTo>
                        <a:pt x="91" y="36"/>
                      </a:lnTo>
                      <a:lnTo>
                        <a:pt x="125" y="23"/>
                      </a:lnTo>
                      <a:lnTo>
                        <a:pt x="165" y="9"/>
                      </a:lnTo>
                      <a:lnTo>
                        <a:pt x="182" y="4"/>
                      </a:lnTo>
                      <a:lnTo>
                        <a:pt x="192" y="2"/>
                      </a:lnTo>
                      <a:lnTo>
                        <a:pt x="198" y="1"/>
                      </a:lnTo>
                      <a:lnTo>
                        <a:pt x="205" y="0"/>
                      </a:lnTo>
                      <a:lnTo>
                        <a:pt x="210" y="2"/>
                      </a:lnTo>
                      <a:lnTo>
                        <a:pt x="210" y="5"/>
                      </a:lnTo>
                      <a:lnTo>
                        <a:pt x="210" y="8"/>
                      </a:lnTo>
                      <a:lnTo>
                        <a:pt x="207" y="11"/>
                      </a:lnTo>
                      <a:lnTo>
                        <a:pt x="201" y="16"/>
                      </a:lnTo>
                      <a:lnTo>
                        <a:pt x="198" y="19"/>
                      </a:lnTo>
                      <a:lnTo>
                        <a:pt x="180" y="28"/>
                      </a:lnTo>
                      <a:lnTo>
                        <a:pt x="142" y="45"/>
                      </a:lnTo>
                      <a:lnTo>
                        <a:pt x="104" y="59"/>
                      </a:lnTo>
                      <a:lnTo>
                        <a:pt x="72" y="71"/>
                      </a:lnTo>
                      <a:lnTo>
                        <a:pt x="44" y="80"/>
                      </a:lnTo>
                      <a:lnTo>
                        <a:pt x="22" y="86"/>
                      </a:lnTo>
                      <a:lnTo>
                        <a:pt x="9" y="87"/>
                      </a:lnTo>
                      <a:lnTo>
                        <a:pt x="3" y="87"/>
                      </a:lnTo>
                      <a:lnTo>
                        <a:pt x="0" y="83"/>
                      </a:lnTo>
                      <a:lnTo>
                        <a:pt x="3" y="77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35" name="Freeform 83"/>
                <p:cNvSpPr>
                  <a:spLocks/>
                </p:cNvSpPr>
                <p:nvPr/>
              </p:nvSpPr>
              <p:spPr bwMode="auto">
                <a:xfrm>
                  <a:off x="4386" y="3561"/>
                  <a:ext cx="211" cy="87"/>
                </a:xfrm>
                <a:custGeom>
                  <a:avLst/>
                  <a:gdLst/>
                  <a:ahLst/>
                  <a:cxnLst>
                    <a:cxn ang="0">
                      <a:pos x="4" y="77"/>
                    </a:cxn>
                    <a:cxn ang="0">
                      <a:pos x="11" y="73"/>
                    </a:cxn>
                    <a:cxn ang="0">
                      <a:pos x="29" y="64"/>
                    </a:cxn>
                    <a:cxn ang="0">
                      <a:pos x="56" y="51"/>
                    </a:cxn>
                    <a:cxn ang="0">
                      <a:pos x="91" y="36"/>
                    </a:cxn>
                    <a:cxn ang="0">
                      <a:pos x="125" y="23"/>
                    </a:cxn>
                    <a:cxn ang="0">
                      <a:pos x="165" y="9"/>
                    </a:cxn>
                    <a:cxn ang="0">
                      <a:pos x="183" y="4"/>
                    </a:cxn>
                    <a:cxn ang="0">
                      <a:pos x="193" y="2"/>
                    </a:cxn>
                    <a:cxn ang="0">
                      <a:pos x="199" y="1"/>
                    </a:cxn>
                    <a:cxn ang="0">
                      <a:pos x="206" y="0"/>
                    </a:cxn>
                    <a:cxn ang="0">
                      <a:pos x="209" y="2"/>
                    </a:cxn>
                    <a:cxn ang="0">
                      <a:pos x="211" y="5"/>
                    </a:cxn>
                    <a:cxn ang="0">
                      <a:pos x="209" y="8"/>
                    </a:cxn>
                    <a:cxn ang="0">
                      <a:pos x="206" y="11"/>
                    </a:cxn>
                    <a:cxn ang="0">
                      <a:pos x="202" y="16"/>
                    </a:cxn>
                    <a:cxn ang="0">
                      <a:pos x="198" y="19"/>
                    </a:cxn>
                    <a:cxn ang="0">
                      <a:pos x="180" y="28"/>
                    </a:cxn>
                    <a:cxn ang="0">
                      <a:pos x="143" y="45"/>
                    </a:cxn>
                    <a:cxn ang="0">
                      <a:pos x="104" y="59"/>
                    </a:cxn>
                    <a:cxn ang="0">
                      <a:pos x="73" y="71"/>
                    </a:cxn>
                    <a:cxn ang="0">
                      <a:pos x="44" y="80"/>
                    </a:cxn>
                    <a:cxn ang="0">
                      <a:pos x="23" y="86"/>
                    </a:cxn>
                    <a:cxn ang="0">
                      <a:pos x="9" y="87"/>
                    </a:cxn>
                    <a:cxn ang="0">
                      <a:pos x="4" y="87"/>
                    </a:cxn>
                    <a:cxn ang="0">
                      <a:pos x="0" y="83"/>
                    </a:cxn>
                    <a:cxn ang="0">
                      <a:pos x="4" y="77"/>
                    </a:cxn>
                  </a:cxnLst>
                  <a:rect l="0" t="0" r="r" b="b"/>
                  <a:pathLst>
                    <a:path w="211" h="87">
                      <a:moveTo>
                        <a:pt x="4" y="77"/>
                      </a:moveTo>
                      <a:lnTo>
                        <a:pt x="11" y="73"/>
                      </a:lnTo>
                      <a:lnTo>
                        <a:pt x="29" y="64"/>
                      </a:lnTo>
                      <a:lnTo>
                        <a:pt x="56" y="51"/>
                      </a:lnTo>
                      <a:lnTo>
                        <a:pt x="91" y="36"/>
                      </a:lnTo>
                      <a:lnTo>
                        <a:pt x="125" y="23"/>
                      </a:lnTo>
                      <a:lnTo>
                        <a:pt x="165" y="9"/>
                      </a:lnTo>
                      <a:lnTo>
                        <a:pt x="183" y="4"/>
                      </a:lnTo>
                      <a:lnTo>
                        <a:pt x="193" y="2"/>
                      </a:lnTo>
                      <a:lnTo>
                        <a:pt x="199" y="1"/>
                      </a:lnTo>
                      <a:lnTo>
                        <a:pt x="206" y="0"/>
                      </a:lnTo>
                      <a:lnTo>
                        <a:pt x="209" y="2"/>
                      </a:lnTo>
                      <a:lnTo>
                        <a:pt x="211" y="5"/>
                      </a:lnTo>
                      <a:lnTo>
                        <a:pt x="209" y="8"/>
                      </a:lnTo>
                      <a:lnTo>
                        <a:pt x="206" y="11"/>
                      </a:lnTo>
                      <a:lnTo>
                        <a:pt x="202" y="16"/>
                      </a:lnTo>
                      <a:lnTo>
                        <a:pt x="198" y="19"/>
                      </a:lnTo>
                      <a:lnTo>
                        <a:pt x="180" y="28"/>
                      </a:lnTo>
                      <a:lnTo>
                        <a:pt x="143" y="45"/>
                      </a:lnTo>
                      <a:lnTo>
                        <a:pt x="104" y="59"/>
                      </a:lnTo>
                      <a:lnTo>
                        <a:pt x="73" y="71"/>
                      </a:lnTo>
                      <a:lnTo>
                        <a:pt x="44" y="80"/>
                      </a:lnTo>
                      <a:lnTo>
                        <a:pt x="23" y="86"/>
                      </a:lnTo>
                      <a:lnTo>
                        <a:pt x="9" y="87"/>
                      </a:lnTo>
                      <a:lnTo>
                        <a:pt x="4" y="87"/>
                      </a:lnTo>
                      <a:lnTo>
                        <a:pt x="0" y="83"/>
                      </a:lnTo>
                      <a:lnTo>
                        <a:pt x="4" y="7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>
                  <a:solidFill>
                    <a:srgbClr val="60606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36" name="Freeform 84"/>
                <p:cNvSpPr>
                  <a:spLocks/>
                </p:cNvSpPr>
                <p:nvPr/>
              </p:nvSpPr>
              <p:spPr bwMode="auto">
                <a:xfrm>
                  <a:off x="4393" y="3618"/>
                  <a:ext cx="247" cy="43"/>
                </a:xfrm>
                <a:custGeom>
                  <a:avLst/>
                  <a:gdLst/>
                  <a:ahLst/>
                  <a:cxnLst>
                    <a:cxn ang="0">
                      <a:pos x="0" y="37"/>
                    </a:cxn>
                    <a:cxn ang="0">
                      <a:pos x="9" y="33"/>
                    </a:cxn>
                    <a:cxn ang="0">
                      <a:pos x="32" y="27"/>
                    </a:cxn>
                    <a:cxn ang="0">
                      <a:pos x="72" y="19"/>
                    </a:cxn>
                    <a:cxn ang="0">
                      <a:pos x="104" y="13"/>
                    </a:cxn>
                    <a:cxn ang="0">
                      <a:pos x="146" y="7"/>
                    </a:cxn>
                    <a:cxn ang="0">
                      <a:pos x="188" y="2"/>
                    </a:cxn>
                    <a:cxn ang="0">
                      <a:pos x="214" y="0"/>
                    </a:cxn>
                    <a:cxn ang="0">
                      <a:pos x="221" y="0"/>
                    </a:cxn>
                    <a:cxn ang="0">
                      <a:pos x="230" y="0"/>
                    </a:cxn>
                    <a:cxn ang="0">
                      <a:pos x="238" y="1"/>
                    </a:cxn>
                    <a:cxn ang="0">
                      <a:pos x="245" y="2"/>
                    </a:cxn>
                    <a:cxn ang="0">
                      <a:pos x="247" y="4"/>
                    </a:cxn>
                    <a:cxn ang="0">
                      <a:pos x="246" y="7"/>
                    </a:cxn>
                    <a:cxn ang="0">
                      <a:pos x="243" y="10"/>
                    </a:cxn>
                    <a:cxn ang="0">
                      <a:pos x="239" y="12"/>
                    </a:cxn>
                    <a:cxn ang="0">
                      <a:pos x="230" y="16"/>
                    </a:cxn>
                    <a:cxn ang="0">
                      <a:pos x="218" y="19"/>
                    </a:cxn>
                    <a:cxn ang="0">
                      <a:pos x="202" y="23"/>
                    </a:cxn>
                    <a:cxn ang="0">
                      <a:pos x="159" y="30"/>
                    </a:cxn>
                    <a:cxn ang="0">
                      <a:pos x="116" y="35"/>
                    </a:cxn>
                    <a:cxn ang="0">
                      <a:pos x="82" y="39"/>
                    </a:cxn>
                    <a:cxn ang="0">
                      <a:pos x="44" y="42"/>
                    </a:cxn>
                    <a:cxn ang="0">
                      <a:pos x="26" y="42"/>
                    </a:cxn>
                    <a:cxn ang="0">
                      <a:pos x="13" y="43"/>
                    </a:cxn>
                    <a:cxn ang="0">
                      <a:pos x="4" y="42"/>
                    </a:cxn>
                    <a:cxn ang="0">
                      <a:pos x="0" y="40"/>
                    </a:cxn>
                    <a:cxn ang="0">
                      <a:pos x="0" y="37"/>
                    </a:cxn>
                  </a:cxnLst>
                  <a:rect l="0" t="0" r="r" b="b"/>
                  <a:pathLst>
                    <a:path w="247" h="43">
                      <a:moveTo>
                        <a:pt x="0" y="37"/>
                      </a:moveTo>
                      <a:lnTo>
                        <a:pt x="9" y="33"/>
                      </a:lnTo>
                      <a:lnTo>
                        <a:pt x="32" y="27"/>
                      </a:lnTo>
                      <a:lnTo>
                        <a:pt x="72" y="19"/>
                      </a:lnTo>
                      <a:lnTo>
                        <a:pt x="104" y="13"/>
                      </a:lnTo>
                      <a:lnTo>
                        <a:pt x="146" y="7"/>
                      </a:lnTo>
                      <a:lnTo>
                        <a:pt x="188" y="2"/>
                      </a:lnTo>
                      <a:lnTo>
                        <a:pt x="214" y="0"/>
                      </a:lnTo>
                      <a:lnTo>
                        <a:pt x="221" y="0"/>
                      </a:lnTo>
                      <a:lnTo>
                        <a:pt x="230" y="0"/>
                      </a:lnTo>
                      <a:lnTo>
                        <a:pt x="238" y="1"/>
                      </a:lnTo>
                      <a:lnTo>
                        <a:pt x="245" y="2"/>
                      </a:lnTo>
                      <a:lnTo>
                        <a:pt x="247" y="4"/>
                      </a:lnTo>
                      <a:lnTo>
                        <a:pt x="246" y="7"/>
                      </a:lnTo>
                      <a:lnTo>
                        <a:pt x="243" y="10"/>
                      </a:lnTo>
                      <a:lnTo>
                        <a:pt x="239" y="12"/>
                      </a:lnTo>
                      <a:lnTo>
                        <a:pt x="230" y="16"/>
                      </a:lnTo>
                      <a:lnTo>
                        <a:pt x="218" y="19"/>
                      </a:lnTo>
                      <a:lnTo>
                        <a:pt x="202" y="23"/>
                      </a:lnTo>
                      <a:lnTo>
                        <a:pt x="159" y="30"/>
                      </a:lnTo>
                      <a:lnTo>
                        <a:pt x="116" y="35"/>
                      </a:lnTo>
                      <a:lnTo>
                        <a:pt x="82" y="39"/>
                      </a:lnTo>
                      <a:lnTo>
                        <a:pt x="44" y="42"/>
                      </a:lnTo>
                      <a:lnTo>
                        <a:pt x="26" y="42"/>
                      </a:lnTo>
                      <a:lnTo>
                        <a:pt x="13" y="43"/>
                      </a:lnTo>
                      <a:lnTo>
                        <a:pt x="4" y="42"/>
                      </a:lnTo>
                      <a:lnTo>
                        <a:pt x="0" y="40"/>
                      </a:lnTo>
                      <a:lnTo>
                        <a:pt x="0" y="37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37" name="Freeform 85"/>
                <p:cNvSpPr>
                  <a:spLocks/>
                </p:cNvSpPr>
                <p:nvPr/>
              </p:nvSpPr>
              <p:spPr bwMode="auto">
                <a:xfrm>
                  <a:off x="4385" y="3617"/>
                  <a:ext cx="247" cy="43"/>
                </a:xfrm>
                <a:custGeom>
                  <a:avLst/>
                  <a:gdLst/>
                  <a:ahLst/>
                  <a:cxnLst>
                    <a:cxn ang="0">
                      <a:pos x="0" y="37"/>
                    </a:cxn>
                    <a:cxn ang="0">
                      <a:pos x="9" y="33"/>
                    </a:cxn>
                    <a:cxn ang="0">
                      <a:pos x="33" y="27"/>
                    </a:cxn>
                    <a:cxn ang="0">
                      <a:pos x="72" y="19"/>
                    </a:cxn>
                    <a:cxn ang="0">
                      <a:pos x="105" y="13"/>
                    </a:cxn>
                    <a:cxn ang="0">
                      <a:pos x="145" y="7"/>
                    </a:cxn>
                    <a:cxn ang="0">
                      <a:pos x="188" y="2"/>
                    </a:cxn>
                    <a:cxn ang="0">
                      <a:pos x="213" y="1"/>
                    </a:cxn>
                    <a:cxn ang="0">
                      <a:pos x="222" y="0"/>
                    </a:cxn>
                    <a:cxn ang="0">
                      <a:pos x="230" y="1"/>
                    </a:cxn>
                    <a:cxn ang="0">
                      <a:pos x="238" y="1"/>
                    </a:cxn>
                    <a:cxn ang="0">
                      <a:pos x="245" y="3"/>
                    </a:cxn>
                    <a:cxn ang="0">
                      <a:pos x="247" y="4"/>
                    </a:cxn>
                    <a:cxn ang="0">
                      <a:pos x="247" y="7"/>
                    </a:cxn>
                    <a:cxn ang="0">
                      <a:pos x="244" y="11"/>
                    </a:cxn>
                    <a:cxn ang="0">
                      <a:pos x="240" y="13"/>
                    </a:cxn>
                    <a:cxn ang="0">
                      <a:pos x="229" y="17"/>
                    </a:cxn>
                    <a:cxn ang="0">
                      <a:pos x="219" y="19"/>
                    </a:cxn>
                    <a:cxn ang="0">
                      <a:pos x="202" y="23"/>
                    </a:cxn>
                    <a:cxn ang="0">
                      <a:pos x="160" y="30"/>
                    </a:cxn>
                    <a:cxn ang="0">
                      <a:pos x="116" y="35"/>
                    </a:cxn>
                    <a:cxn ang="0">
                      <a:pos x="83" y="39"/>
                    </a:cxn>
                    <a:cxn ang="0">
                      <a:pos x="44" y="42"/>
                    </a:cxn>
                    <a:cxn ang="0">
                      <a:pos x="27" y="42"/>
                    </a:cxn>
                    <a:cxn ang="0">
                      <a:pos x="14" y="43"/>
                    </a:cxn>
                    <a:cxn ang="0">
                      <a:pos x="4" y="42"/>
                    </a:cxn>
                    <a:cxn ang="0">
                      <a:pos x="0" y="40"/>
                    </a:cxn>
                    <a:cxn ang="0">
                      <a:pos x="0" y="37"/>
                    </a:cxn>
                  </a:cxnLst>
                  <a:rect l="0" t="0" r="r" b="b"/>
                  <a:pathLst>
                    <a:path w="247" h="43">
                      <a:moveTo>
                        <a:pt x="0" y="37"/>
                      </a:moveTo>
                      <a:lnTo>
                        <a:pt x="9" y="33"/>
                      </a:lnTo>
                      <a:lnTo>
                        <a:pt x="33" y="27"/>
                      </a:lnTo>
                      <a:lnTo>
                        <a:pt x="72" y="19"/>
                      </a:lnTo>
                      <a:lnTo>
                        <a:pt x="105" y="13"/>
                      </a:lnTo>
                      <a:lnTo>
                        <a:pt x="145" y="7"/>
                      </a:lnTo>
                      <a:lnTo>
                        <a:pt x="188" y="2"/>
                      </a:lnTo>
                      <a:lnTo>
                        <a:pt x="213" y="1"/>
                      </a:lnTo>
                      <a:lnTo>
                        <a:pt x="222" y="0"/>
                      </a:lnTo>
                      <a:lnTo>
                        <a:pt x="230" y="1"/>
                      </a:lnTo>
                      <a:lnTo>
                        <a:pt x="238" y="1"/>
                      </a:lnTo>
                      <a:lnTo>
                        <a:pt x="245" y="3"/>
                      </a:lnTo>
                      <a:lnTo>
                        <a:pt x="247" y="4"/>
                      </a:lnTo>
                      <a:lnTo>
                        <a:pt x="247" y="7"/>
                      </a:lnTo>
                      <a:lnTo>
                        <a:pt x="244" y="11"/>
                      </a:lnTo>
                      <a:lnTo>
                        <a:pt x="240" y="13"/>
                      </a:lnTo>
                      <a:lnTo>
                        <a:pt x="229" y="17"/>
                      </a:lnTo>
                      <a:lnTo>
                        <a:pt x="219" y="19"/>
                      </a:lnTo>
                      <a:lnTo>
                        <a:pt x="202" y="23"/>
                      </a:lnTo>
                      <a:lnTo>
                        <a:pt x="160" y="30"/>
                      </a:lnTo>
                      <a:lnTo>
                        <a:pt x="116" y="35"/>
                      </a:lnTo>
                      <a:lnTo>
                        <a:pt x="83" y="39"/>
                      </a:lnTo>
                      <a:lnTo>
                        <a:pt x="44" y="42"/>
                      </a:lnTo>
                      <a:lnTo>
                        <a:pt x="27" y="42"/>
                      </a:lnTo>
                      <a:lnTo>
                        <a:pt x="14" y="43"/>
                      </a:lnTo>
                      <a:lnTo>
                        <a:pt x="4" y="42"/>
                      </a:lnTo>
                      <a:lnTo>
                        <a:pt x="0" y="40"/>
                      </a:lnTo>
                      <a:lnTo>
                        <a:pt x="0" y="3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>
                  <a:solidFill>
                    <a:srgbClr val="60606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38" name="Oval 86"/>
                <p:cNvSpPr>
                  <a:spLocks noChangeArrowheads="1"/>
                </p:cNvSpPr>
                <p:nvPr/>
              </p:nvSpPr>
              <p:spPr bwMode="auto">
                <a:xfrm>
                  <a:off x="4341" y="3491"/>
                  <a:ext cx="40" cy="146"/>
                </a:xfrm>
                <a:prstGeom prst="ellipse">
                  <a:avLst/>
                </a:prstGeom>
                <a:solidFill>
                  <a:srgbClr val="E0E0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39" name="Oval 87"/>
                <p:cNvSpPr>
                  <a:spLocks noChangeArrowheads="1"/>
                </p:cNvSpPr>
                <p:nvPr/>
              </p:nvSpPr>
              <p:spPr bwMode="auto">
                <a:xfrm>
                  <a:off x="4332" y="3491"/>
                  <a:ext cx="41" cy="146"/>
                </a:xfrm>
                <a:prstGeom prst="ellipse">
                  <a:avLst/>
                </a:prstGeom>
                <a:solidFill>
                  <a:srgbClr val="FFFFFF"/>
                </a:solidFill>
                <a:ln w="0">
                  <a:solidFill>
                    <a:srgbClr val="60606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40" name="Oval 88"/>
                <p:cNvSpPr>
                  <a:spLocks noChangeArrowheads="1"/>
                </p:cNvSpPr>
                <p:nvPr/>
              </p:nvSpPr>
              <p:spPr bwMode="auto">
                <a:xfrm>
                  <a:off x="4394" y="3647"/>
                  <a:ext cx="235" cy="26"/>
                </a:xfrm>
                <a:prstGeom prst="ellipse">
                  <a:avLst/>
                </a:prstGeom>
                <a:solidFill>
                  <a:srgbClr val="E0E0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41" name="Oval 89"/>
                <p:cNvSpPr>
                  <a:spLocks noChangeArrowheads="1"/>
                </p:cNvSpPr>
                <p:nvPr/>
              </p:nvSpPr>
              <p:spPr bwMode="auto">
                <a:xfrm>
                  <a:off x="4386" y="3647"/>
                  <a:ext cx="236" cy="26"/>
                </a:xfrm>
                <a:prstGeom prst="ellipse">
                  <a:avLst/>
                </a:prstGeom>
                <a:solidFill>
                  <a:srgbClr val="FFFFFF"/>
                </a:solidFill>
                <a:ln w="0">
                  <a:solidFill>
                    <a:srgbClr val="60606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42" name="Freeform 90"/>
                <p:cNvSpPr>
                  <a:spLocks/>
                </p:cNvSpPr>
                <p:nvPr/>
              </p:nvSpPr>
              <p:spPr bwMode="auto">
                <a:xfrm>
                  <a:off x="4384" y="3536"/>
                  <a:ext cx="192" cy="113"/>
                </a:xfrm>
                <a:custGeom>
                  <a:avLst/>
                  <a:gdLst/>
                  <a:ahLst/>
                  <a:cxnLst>
                    <a:cxn ang="0">
                      <a:pos x="4" y="104"/>
                    </a:cxn>
                    <a:cxn ang="0">
                      <a:pos x="8" y="98"/>
                    </a:cxn>
                    <a:cxn ang="0">
                      <a:pos x="19" y="88"/>
                    </a:cxn>
                    <a:cxn ang="0">
                      <a:pos x="41" y="74"/>
                    </a:cxn>
                    <a:cxn ang="0">
                      <a:pos x="74" y="52"/>
                    </a:cxn>
                    <a:cxn ang="0">
                      <a:pos x="107" y="34"/>
                    </a:cxn>
                    <a:cxn ang="0">
                      <a:pos x="133" y="21"/>
                    </a:cxn>
                    <a:cxn ang="0">
                      <a:pos x="158" y="7"/>
                    </a:cxn>
                    <a:cxn ang="0">
                      <a:pos x="167" y="3"/>
                    </a:cxn>
                    <a:cxn ang="0">
                      <a:pos x="175" y="1"/>
                    </a:cxn>
                    <a:cxn ang="0">
                      <a:pos x="181" y="0"/>
                    </a:cxn>
                    <a:cxn ang="0">
                      <a:pos x="187" y="0"/>
                    </a:cxn>
                    <a:cxn ang="0">
                      <a:pos x="192" y="2"/>
                    </a:cxn>
                    <a:cxn ang="0">
                      <a:pos x="192" y="6"/>
                    </a:cxn>
                    <a:cxn ang="0">
                      <a:pos x="191" y="10"/>
                    </a:cxn>
                    <a:cxn ang="0">
                      <a:pos x="188" y="14"/>
                    </a:cxn>
                    <a:cxn ang="0">
                      <a:pos x="184" y="17"/>
                    </a:cxn>
                    <a:cxn ang="0">
                      <a:pos x="177" y="23"/>
                    </a:cxn>
                    <a:cxn ang="0">
                      <a:pos x="155" y="40"/>
                    </a:cxn>
                    <a:cxn ang="0">
                      <a:pos x="132" y="55"/>
                    </a:cxn>
                    <a:cxn ang="0">
                      <a:pos x="98" y="74"/>
                    </a:cxn>
                    <a:cxn ang="0">
                      <a:pos x="65" y="92"/>
                    </a:cxn>
                    <a:cxn ang="0">
                      <a:pos x="36" y="106"/>
                    </a:cxn>
                    <a:cxn ang="0">
                      <a:pos x="21" y="110"/>
                    </a:cxn>
                    <a:cxn ang="0">
                      <a:pos x="10" y="113"/>
                    </a:cxn>
                    <a:cxn ang="0">
                      <a:pos x="3" y="112"/>
                    </a:cxn>
                    <a:cxn ang="0">
                      <a:pos x="0" y="109"/>
                    </a:cxn>
                    <a:cxn ang="0">
                      <a:pos x="4" y="104"/>
                    </a:cxn>
                  </a:cxnLst>
                  <a:rect l="0" t="0" r="r" b="b"/>
                  <a:pathLst>
                    <a:path w="192" h="113">
                      <a:moveTo>
                        <a:pt x="4" y="104"/>
                      </a:moveTo>
                      <a:lnTo>
                        <a:pt x="8" y="98"/>
                      </a:lnTo>
                      <a:lnTo>
                        <a:pt x="19" y="88"/>
                      </a:lnTo>
                      <a:lnTo>
                        <a:pt x="41" y="74"/>
                      </a:lnTo>
                      <a:lnTo>
                        <a:pt x="74" y="52"/>
                      </a:lnTo>
                      <a:lnTo>
                        <a:pt x="107" y="34"/>
                      </a:lnTo>
                      <a:lnTo>
                        <a:pt x="133" y="21"/>
                      </a:lnTo>
                      <a:lnTo>
                        <a:pt x="158" y="7"/>
                      </a:lnTo>
                      <a:lnTo>
                        <a:pt x="167" y="3"/>
                      </a:lnTo>
                      <a:lnTo>
                        <a:pt x="175" y="1"/>
                      </a:lnTo>
                      <a:lnTo>
                        <a:pt x="181" y="0"/>
                      </a:lnTo>
                      <a:lnTo>
                        <a:pt x="187" y="0"/>
                      </a:lnTo>
                      <a:lnTo>
                        <a:pt x="192" y="2"/>
                      </a:lnTo>
                      <a:lnTo>
                        <a:pt x="192" y="6"/>
                      </a:lnTo>
                      <a:lnTo>
                        <a:pt x="191" y="10"/>
                      </a:lnTo>
                      <a:lnTo>
                        <a:pt x="188" y="14"/>
                      </a:lnTo>
                      <a:lnTo>
                        <a:pt x="184" y="17"/>
                      </a:lnTo>
                      <a:lnTo>
                        <a:pt x="177" y="23"/>
                      </a:lnTo>
                      <a:lnTo>
                        <a:pt x="155" y="40"/>
                      </a:lnTo>
                      <a:lnTo>
                        <a:pt x="132" y="55"/>
                      </a:lnTo>
                      <a:lnTo>
                        <a:pt x="98" y="74"/>
                      </a:lnTo>
                      <a:lnTo>
                        <a:pt x="65" y="92"/>
                      </a:lnTo>
                      <a:lnTo>
                        <a:pt x="36" y="106"/>
                      </a:lnTo>
                      <a:lnTo>
                        <a:pt x="21" y="110"/>
                      </a:lnTo>
                      <a:lnTo>
                        <a:pt x="10" y="113"/>
                      </a:lnTo>
                      <a:lnTo>
                        <a:pt x="3" y="112"/>
                      </a:lnTo>
                      <a:lnTo>
                        <a:pt x="0" y="109"/>
                      </a:lnTo>
                      <a:lnTo>
                        <a:pt x="4" y="104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43" name="Freeform 91"/>
                <p:cNvSpPr>
                  <a:spLocks/>
                </p:cNvSpPr>
                <p:nvPr/>
              </p:nvSpPr>
              <p:spPr bwMode="auto">
                <a:xfrm>
                  <a:off x="4377" y="3536"/>
                  <a:ext cx="192" cy="113"/>
                </a:xfrm>
                <a:custGeom>
                  <a:avLst/>
                  <a:gdLst/>
                  <a:ahLst/>
                  <a:cxnLst>
                    <a:cxn ang="0">
                      <a:pos x="4" y="104"/>
                    </a:cxn>
                    <a:cxn ang="0">
                      <a:pos x="7" y="98"/>
                    </a:cxn>
                    <a:cxn ang="0">
                      <a:pos x="19" y="88"/>
                    </a:cxn>
                    <a:cxn ang="0">
                      <a:pos x="41" y="74"/>
                    </a:cxn>
                    <a:cxn ang="0">
                      <a:pos x="73" y="52"/>
                    </a:cxn>
                    <a:cxn ang="0">
                      <a:pos x="106" y="34"/>
                    </a:cxn>
                    <a:cxn ang="0">
                      <a:pos x="132" y="21"/>
                    </a:cxn>
                    <a:cxn ang="0">
                      <a:pos x="157" y="7"/>
                    </a:cxn>
                    <a:cxn ang="0">
                      <a:pos x="167" y="3"/>
                    </a:cxn>
                    <a:cxn ang="0">
                      <a:pos x="174" y="1"/>
                    </a:cxn>
                    <a:cxn ang="0">
                      <a:pos x="181" y="0"/>
                    </a:cxn>
                    <a:cxn ang="0">
                      <a:pos x="186" y="0"/>
                    </a:cxn>
                    <a:cxn ang="0">
                      <a:pos x="191" y="2"/>
                    </a:cxn>
                    <a:cxn ang="0">
                      <a:pos x="192" y="6"/>
                    </a:cxn>
                    <a:cxn ang="0">
                      <a:pos x="190" y="10"/>
                    </a:cxn>
                    <a:cxn ang="0">
                      <a:pos x="187" y="14"/>
                    </a:cxn>
                    <a:cxn ang="0">
                      <a:pos x="184" y="17"/>
                    </a:cxn>
                    <a:cxn ang="0">
                      <a:pos x="177" y="23"/>
                    </a:cxn>
                    <a:cxn ang="0">
                      <a:pos x="153" y="40"/>
                    </a:cxn>
                    <a:cxn ang="0">
                      <a:pos x="131" y="55"/>
                    </a:cxn>
                    <a:cxn ang="0">
                      <a:pos x="97" y="74"/>
                    </a:cxn>
                    <a:cxn ang="0">
                      <a:pos x="64" y="92"/>
                    </a:cxn>
                    <a:cxn ang="0">
                      <a:pos x="35" y="106"/>
                    </a:cxn>
                    <a:cxn ang="0">
                      <a:pos x="20" y="110"/>
                    </a:cxn>
                    <a:cxn ang="0">
                      <a:pos x="10" y="113"/>
                    </a:cxn>
                    <a:cxn ang="0">
                      <a:pos x="2" y="112"/>
                    </a:cxn>
                    <a:cxn ang="0">
                      <a:pos x="0" y="109"/>
                    </a:cxn>
                    <a:cxn ang="0">
                      <a:pos x="4" y="104"/>
                    </a:cxn>
                  </a:cxnLst>
                  <a:rect l="0" t="0" r="r" b="b"/>
                  <a:pathLst>
                    <a:path w="192" h="113">
                      <a:moveTo>
                        <a:pt x="4" y="104"/>
                      </a:moveTo>
                      <a:lnTo>
                        <a:pt x="7" y="98"/>
                      </a:lnTo>
                      <a:lnTo>
                        <a:pt x="19" y="88"/>
                      </a:lnTo>
                      <a:lnTo>
                        <a:pt x="41" y="74"/>
                      </a:lnTo>
                      <a:lnTo>
                        <a:pt x="73" y="52"/>
                      </a:lnTo>
                      <a:lnTo>
                        <a:pt x="106" y="34"/>
                      </a:lnTo>
                      <a:lnTo>
                        <a:pt x="132" y="21"/>
                      </a:lnTo>
                      <a:lnTo>
                        <a:pt x="157" y="7"/>
                      </a:lnTo>
                      <a:lnTo>
                        <a:pt x="167" y="3"/>
                      </a:lnTo>
                      <a:lnTo>
                        <a:pt x="174" y="1"/>
                      </a:lnTo>
                      <a:lnTo>
                        <a:pt x="181" y="0"/>
                      </a:lnTo>
                      <a:lnTo>
                        <a:pt x="186" y="0"/>
                      </a:lnTo>
                      <a:lnTo>
                        <a:pt x="191" y="2"/>
                      </a:lnTo>
                      <a:lnTo>
                        <a:pt x="192" y="6"/>
                      </a:lnTo>
                      <a:lnTo>
                        <a:pt x="190" y="10"/>
                      </a:lnTo>
                      <a:lnTo>
                        <a:pt x="187" y="14"/>
                      </a:lnTo>
                      <a:lnTo>
                        <a:pt x="184" y="17"/>
                      </a:lnTo>
                      <a:lnTo>
                        <a:pt x="177" y="23"/>
                      </a:lnTo>
                      <a:lnTo>
                        <a:pt x="153" y="40"/>
                      </a:lnTo>
                      <a:lnTo>
                        <a:pt x="131" y="55"/>
                      </a:lnTo>
                      <a:lnTo>
                        <a:pt x="97" y="74"/>
                      </a:lnTo>
                      <a:lnTo>
                        <a:pt x="64" y="92"/>
                      </a:lnTo>
                      <a:lnTo>
                        <a:pt x="35" y="106"/>
                      </a:lnTo>
                      <a:lnTo>
                        <a:pt x="20" y="110"/>
                      </a:lnTo>
                      <a:lnTo>
                        <a:pt x="10" y="113"/>
                      </a:lnTo>
                      <a:lnTo>
                        <a:pt x="2" y="112"/>
                      </a:lnTo>
                      <a:lnTo>
                        <a:pt x="0" y="109"/>
                      </a:lnTo>
                      <a:lnTo>
                        <a:pt x="4" y="10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>
                  <a:solidFill>
                    <a:srgbClr val="60606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44" name="Freeform 92"/>
                <p:cNvSpPr>
                  <a:spLocks/>
                </p:cNvSpPr>
                <p:nvPr/>
              </p:nvSpPr>
              <p:spPr bwMode="auto">
                <a:xfrm>
                  <a:off x="4369" y="3501"/>
                  <a:ext cx="110" cy="144"/>
                </a:xfrm>
                <a:custGeom>
                  <a:avLst/>
                  <a:gdLst/>
                  <a:ahLst/>
                  <a:cxnLst>
                    <a:cxn ang="0">
                      <a:pos x="8" y="144"/>
                    </a:cxn>
                    <a:cxn ang="0">
                      <a:pos x="4" y="141"/>
                    </a:cxn>
                    <a:cxn ang="0">
                      <a:pos x="1" y="139"/>
                    </a:cxn>
                    <a:cxn ang="0">
                      <a:pos x="0" y="136"/>
                    </a:cxn>
                    <a:cxn ang="0">
                      <a:pos x="1" y="131"/>
                    </a:cxn>
                    <a:cxn ang="0">
                      <a:pos x="7" y="119"/>
                    </a:cxn>
                    <a:cxn ang="0">
                      <a:pos x="18" y="100"/>
                    </a:cxn>
                    <a:cxn ang="0">
                      <a:pos x="31" y="79"/>
                    </a:cxn>
                    <a:cxn ang="0">
                      <a:pos x="43" y="61"/>
                    </a:cxn>
                    <a:cxn ang="0">
                      <a:pos x="56" y="42"/>
                    </a:cxn>
                    <a:cxn ang="0">
                      <a:pos x="70" y="25"/>
                    </a:cxn>
                    <a:cxn ang="0">
                      <a:pos x="80" y="14"/>
                    </a:cxn>
                    <a:cxn ang="0">
                      <a:pos x="85" y="8"/>
                    </a:cxn>
                    <a:cxn ang="0">
                      <a:pos x="89" y="5"/>
                    </a:cxn>
                    <a:cxn ang="0">
                      <a:pos x="93" y="2"/>
                    </a:cxn>
                    <a:cxn ang="0">
                      <a:pos x="97" y="0"/>
                    </a:cxn>
                    <a:cxn ang="0">
                      <a:pos x="102" y="0"/>
                    </a:cxn>
                    <a:cxn ang="0">
                      <a:pos x="106" y="0"/>
                    </a:cxn>
                    <a:cxn ang="0">
                      <a:pos x="108" y="2"/>
                    </a:cxn>
                    <a:cxn ang="0">
                      <a:pos x="109" y="4"/>
                    </a:cxn>
                    <a:cxn ang="0">
                      <a:pos x="110" y="7"/>
                    </a:cxn>
                    <a:cxn ang="0">
                      <a:pos x="109" y="10"/>
                    </a:cxn>
                    <a:cxn ang="0">
                      <a:pos x="106" y="17"/>
                    </a:cxn>
                    <a:cxn ang="0">
                      <a:pos x="105" y="22"/>
                    </a:cxn>
                    <a:cxn ang="0">
                      <a:pos x="99" y="34"/>
                    </a:cxn>
                    <a:cxn ang="0">
                      <a:pos x="91" y="49"/>
                    </a:cxn>
                    <a:cxn ang="0">
                      <a:pos x="80" y="68"/>
                    </a:cxn>
                    <a:cxn ang="0">
                      <a:pos x="67" y="87"/>
                    </a:cxn>
                    <a:cxn ang="0">
                      <a:pos x="54" y="105"/>
                    </a:cxn>
                    <a:cxn ang="0">
                      <a:pos x="44" y="117"/>
                    </a:cxn>
                    <a:cxn ang="0">
                      <a:pos x="36" y="127"/>
                    </a:cxn>
                    <a:cxn ang="0">
                      <a:pos x="24" y="138"/>
                    </a:cxn>
                    <a:cxn ang="0">
                      <a:pos x="20" y="143"/>
                    </a:cxn>
                    <a:cxn ang="0">
                      <a:pos x="16" y="144"/>
                    </a:cxn>
                    <a:cxn ang="0">
                      <a:pos x="12" y="144"/>
                    </a:cxn>
                    <a:cxn ang="0">
                      <a:pos x="8" y="144"/>
                    </a:cxn>
                  </a:cxnLst>
                  <a:rect l="0" t="0" r="r" b="b"/>
                  <a:pathLst>
                    <a:path w="110" h="144">
                      <a:moveTo>
                        <a:pt x="8" y="144"/>
                      </a:moveTo>
                      <a:lnTo>
                        <a:pt x="4" y="141"/>
                      </a:lnTo>
                      <a:lnTo>
                        <a:pt x="1" y="139"/>
                      </a:lnTo>
                      <a:lnTo>
                        <a:pt x="0" y="136"/>
                      </a:lnTo>
                      <a:lnTo>
                        <a:pt x="1" y="131"/>
                      </a:lnTo>
                      <a:lnTo>
                        <a:pt x="7" y="119"/>
                      </a:lnTo>
                      <a:lnTo>
                        <a:pt x="18" y="100"/>
                      </a:lnTo>
                      <a:lnTo>
                        <a:pt x="31" y="79"/>
                      </a:lnTo>
                      <a:lnTo>
                        <a:pt x="43" y="61"/>
                      </a:lnTo>
                      <a:lnTo>
                        <a:pt x="56" y="42"/>
                      </a:lnTo>
                      <a:lnTo>
                        <a:pt x="70" y="25"/>
                      </a:lnTo>
                      <a:lnTo>
                        <a:pt x="80" y="14"/>
                      </a:lnTo>
                      <a:lnTo>
                        <a:pt x="85" y="8"/>
                      </a:lnTo>
                      <a:lnTo>
                        <a:pt x="89" y="5"/>
                      </a:lnTo>
                      <a:lnTo>
                        <a:pt x="93" y="2"/>
                      </a:lnTo>
                      <a:lnTo>
                        <a:pt x="97" y="0"/>
                      </a:lnTo>
                      <a:lnTo>
                        <a:pt x="102" y="0"/>
                      </a:lnTo>
                      <a:lnTo>
                        <a:pt x="106" y="0"/>
                      </a:lnTo>
                      <a:lnTo>
                        <a:pt x="108" y="2"/>
                      </a:lnTo>
                      <a:lnTo>
                        <a:pt x="109" y="4"/>
                      </a:lnTo>
                      <a:lnTo>
                        <a:pt x="110" y="7"/>
                      </a:lnTo>
                      <a:lnTo>
                        <a:pt x="109" y="10"/>
                      </a:lnTo>
                      <a:lnTo>
                        <a:pt x="106" y="17"/>
                      </a:lnTo>
                      <a:lnTo>
                        <a:pt x="105" y="22"/>
                      </a:lnTo>
                      <a:lnTo>
                        <a:pt x="99" y="34"/>
                      </a:lnTo>
                      <a:lnTo>
                        <a:pt x="91" y="49"/>
                      </a:lnTo>
                      <a:lnTo>
                        <a:pt x="80" y="68"/>
                      </a:lnTo>
                      <a:lnTo>
                        <a:pt x="67" y="87"/>
                      </a:lnTo>
                      <a:lnTo>
                        <a:pt x="54" y="105"/>
                      </a:lnTo>
                      <a:lnTo>
                        <a:pt x="44" y="117"/>
                      </a:lnTo>
                      <a:lnTo>
                        <a:pt x="36" y="127"/>
                      </a:lnTo>
                      <a:lnTo>
                        <a:pt x="24" y="138"/>
                      </a:lnTo>
                      <a:lnTo>
                        <a:pt x="20" y="143"/>
                      </a:lnTo>
                      <a:lnTo>
                        <a:pt x="16" y="144"/>
                      </a:lnTo>
                      <a:lnTo>
                        <a:pt x="12" y="144"/>
                      </a:lnTo>
                      <a:lnTo>
                        <a:pt x="8" y="144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45" name="Freeform 93"/>
                <p:cNvSpPr>
                  <a:spLocks/>
                </p:cNvSpPr>
                <p:nvPr/>
              </p:nvSpPr>
              <p:spPr bwMode="auto">
                <a:xfrm>
                  <a:off x="4362" y="3501"/>
                  <a:ext cx="109" cy="144"/>
                </a:xfrm>
                <a:custGeom>
                  <a:avLst/>
                  <a:gdLst/>
                  <a:ahLst/>
                  <a:cxnLst>
                    <a:cxn ang="0">
                      <a:pos x="7" y="144"/>
                    </a:cxn>
                    <a:cxn ang="0">
                      <a:pos x="4" y="141"/>
                    </a:cxn>
                    <a:cxn ang="0">
                      <a:pos x="1" y="139"/>
                    </a:cxn>
                    <a:cxn ang="0">
                      <a:pos x="0" y="136"/>
                    </a:cxn>
                    <a:cxn ang="0">
                      <a:pos x="1" y="131"/>
                    </a:cxn>
                    <a:cxn ang="0">
                      <a:pos x="7" y="119"/>
                    </a:cxn>
                    <a:cxn ang="0">
                      <a:pos x="17" y="100"/>
                    </a:cxn>
                    <a:cxn ang="0">
                      <a:pos x="30" y="79"/>
                    </a:cxn>
                    <a:cxn ang="0">
                      <a:pos x="41" y="61"/>
                    </a:cxn>
                    <a:cxn ang="0">
                      <a:pos x="56" y="42"/>
                    </a:cxn>
                    <a:cxn ang="0">
                      <a:pos x="69" y="25"/>
                    </a:cxn>
                    <a:cxn ang="0">
                      <a:pos x="79" y="14"/>
                    </a:cxn>
                    <a:cxn ang="0">
                      <a:pos x="84" y="8"/>
                    </a:cxn>
                    <a:cxn ang="0">
                      <a:pos x="88" y="5"/>
                    </a:cxn>
                    <a:cxn ang="0">
                      <a:pos x="92" y="2"/>
                    </a:cxn>
                    <a:cxn ang="0">
                      <a:pos x="97" y="0"/>
                    </a:cxn>
                    <a:cxn ang="0">
                      <a:pos x="100" y="0"/>
                    </a:cxn>
                    <a:cxn ang="0">
                      <a:pos x="106" y="0"/>
                    </a:cxn>
                    <a:cxn ang="0">
                      <a:pos x="108" y="2"/>
                    </a:cxn>
                    <a:cxn ang="0">
                      <a:pos x="109" y="4"/>
                    </a:cxn>
                    <a:cxn ang="0">
                      <a:pos x="109" y="7"/>
                    </a:cxn>
                    <a:cxn ang="0">
                      <a:pos x="109" y="10"/>
                    </a:cxn>
                    <a:cxn ang="0">
                      <a:pos x="106" y="17"/>
                    </a:cxn>
                    <a:cxn ang="0">
                      <a:pos x="103" y="22"/>
                    </a:cxn>
                    <a:cxn ang="0">
                      <a:pos x="99" y="34"/>
                    </a:cxn>
                    <a:cxn ang="0">
                      <a:pos x="90" y="49"/>
                    </a:cxn>
                    <a:cxn ang="0">
                      <a:pos x="79" y="68"/>
                    </a:cxn>
                    <a:cxn ang="0">
                      <a:pos x="66" y="87"/>
                    </a:cxn>
                    <a:cxn ang="0">
                      <a:pos x="53" y="105"/>
                    </a:cxn>
                    <a:cxn ang="0">
                      <a:pos x="44" y="117"/>
                    </a:cxn>
                    <a:cxn ang="0">
                      <a:pos x="35" y="127"/>
                    </a:cxn>
                    <a:cxn ang="0">
                      <a:pos x="23" y="138"/>
                    </a:cxn>
                    <a:cxn ang="0">
                      <a:pos x="19" y="143"/>
                    </a:cxn>
                    <a:cxn ang="0">
                      <a:pos x="15" y="144"/>
                    </a:cxn>
                    <a:cxn ang="0">
                      <a:pos x="12" y="144"/>
                    </a:cxn>
                    <a:cxn ang="0">
                      <a:pos x="7" y="144"/>
                    </a:cxn>
                  </a:cxnLst>
                  <a:rect l="0" t="0" r="r" b="b"/>
                  <a:pathLst>
                    <a:path w="109" h="144">
                      <a:moveTo>
                        <a:pt x="7" y="144"/>
                      </a:moveTo>
                      <a:lnTo>
                        <a:pt x="4" y="141"/>
                      </a:lnTo>
                      <a:lnTo>
                        <a:pt x="1" y="139"/>
                      </a:lnTo>
                      <a:lnTo>
                        <a:pt x="0" y="136"/>
                      </a:lnTo>
                      <a:lnTo>
                        <a:pt x="1" y="131"/>
                      </a:lnTo>
                      <a:lnTo>
                        <a:pt x="7" y="119"/>
                      </a:lnTo>
                      <a:lnTo>
                        <a:pt x="17" y="100"/>
                      </a:lnTo>
                      <a:lnTo>
                        <a:pt x="30" y="79"/>
                      </a:lnTo>
                      <a:lnTo>
                        <a:pt x="41" y="61"/>
                      </a:lnTo>
                      <a:lnTo>
                        <a:pt x="56" y="42"/>
                      </a:lnTo>
                      <a:lnTo>
                        <a:pt x="69" y="25"/>
                      </a:lnTo>
                      <a:lnTo>
                        <a:pt x="79" y="14"/>
                      </a:lnTo>
                      <a:lnTo>
                        <a:pt x="84" y="8"/>
                      </a:lnTo>
                      <a:lnTo>
                        <a:pt x="88" y="5"/>
                      </a:lnTo>
                      <a:lnTo>
                        <a:pt x="92" y="2"/>
                      </a:lnTo>
                      <a:lnTo>
                        <a:pt x="97" y="0"/>
                      </a:lnTo>
                      <a:lnTo>
                        <a:pt x="100" y="0"/>
                      </a:lnTo>
                      <a:lnTo>
                        <a:pt x="106" y="0"/>
                      </a:lnTo>
                      <a:lnTo>
                        <a:pt x="108" y="2"/>
                      </a:lnTo>
                      <a:lnTo>
                        <a:pt x="109" y="4"/>
                      </a:lnTo>
                      <a:lnTo>
                        <a:pt x="109" y="7"/>
                      </a:lnTo>
                      <a:lnTo>
                        <a:pt x="109" y="10"/>
                      </a:lnTo>
                      <a:lnTo>
                        <a:pt x="106" y="17"/>
                      </a:lnTo>
                      <a:lnTo>
                        <a:pt x="103" y="22"/>
                      </a:lnTo>
                      <a:lnTo>
                        <a:pt x="99" y="34"/>
                      </a:lnTo>
                      <a:lnTo>
                        <a:pt x="90" y="49"/>
                      </a:lnTo>
                      <a:lnTo>
                        <a:pt x="79" y="68"/>
                      </a:lnTo>
                      <a:lnTo>
                        <a:pt x="66" y="87"/>
                      </a:lnTo>
                      <a:lnTo>
                        <a:pt x="53" y="105"/>
                      </a:lnTo>
                      <a:lnTo>
                        <a:pt x="44" y="117"/>
                      </a:lnTo>
                      <a:lnTo>
                        <a:pt x="35" y="127"/>
                      </a:lnTo>
                      <a:lnTo>
                        <a:pt x="23" y="138"/>
                      </a:lnTo>
                      <a:lnTo>
                        <a:pt x="19" y="143"/>
                      </a:lnTo>
                      <a:lnTo>
                        <a:pt x="15" y="144"/>
                      </a:lnTo>
                      <a:lnTo>
                        <a:pt x="12" y="144"/>
                      </a:lnTo>
                      <a:lnTo>
                        <a:pt x="7" y="14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>
                  <a:solidFill>
                    <a:srgbClr val="60606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46" name="Freeform 94"/>
                <p:cNvSpPr>
                  <a:spLocks/>
                </p:cNvSpPr>
                <p:nvPr/>
              </p:nvSpPr>
              <p:spPr bwMode="auto">
                <a:xfrm>
                  <a:off x="4385" y="3590"/>
                  <a:ext cx="245" cy="64"/>
                </a:xfrm>
                <a:custGeom>
                  <a:avLst/>
                  <a:gdLst/>
                  <a:ahLst/>
                  <a:cxnLst>
                    <a:cxn ang="0">
                      <a:pos x="0" y="56"/>
                    </a:cxn>
                    <a:cxn ang="0">
                      <a:pos x="9" y="50"/>
                    </a:cxn>
                    <a:cxn ang="0">
                      <a:pos x="33" y="42"/>
                    </a:cxn>
                    <a:cxn ang="0">
                      <a:pos x="63" y="33"/>
                    </a:cxn>
                    <a:cxn ang="0">
                      <a:pos x="103" y="23"/>
                    </a:cxn>
                    <a:cxn ang="0">
                      <a:pos x="145" y="13"/>
                    </a:cxn>
                    <a:cxn ang="0">
                      <a:pos x="187" y="5"/>
                    </a:cxn>
                    <a:cxn ang="0">
                      <a:pos x="212" y="2"/>
                    </a:cxn>
                    <a:cxn ang="0">
                      <a:pos x="220" y="1"/>
                    </a:cxn>
                    <a:cxn ang="0">
                      <a:pos x="228" y="0"/>
                    </a:cxn>
                    <a:cxn ang="0">
                      <a:pos x="238" y="2"/>
                    </a:cxn>
                    <a:cxn ang="0">
                      <a:pos x="243" y="4"/>
                    </a:cxn>
                    <a:cxn ang="0">
                      <a:pos x="245" y="6"/>
                    </a:cxn>
                    <a:cxn ang="0">
                      <a:pos x="244" y="10"/>
                    </a:cxn>
                    <a:cxn ang="0">
                      <a:pos x="241" y="13"/>
                    </a:cxn>
                    <a:cxn ang="0">
                      <a:pos x="238" y="14"/>
                    </a:cxn>
                    <a:cxn ang="0">
                      <a:pos x="230" y="17"/>
                    </a:cxn>
                    <a:cxn ang="0">
                      <a:pos x="207" y="24"/>
                    </a:cxn>
                    <a:cxn ang="0">
                      <a:pos x="164" y="35"/>
                    </a:cxn>
                    <a:cxn ang="0">
                      <a:pos x="126" y="44"/>
                    </a:cxn>
                    <a:cxn ang="0">
                      <a:pos x="84" y="53"/>
                    </a:cxn>
                    <a:cxn ang="0">
                      <a:pos x="51" y="60"/>
                    </a:cxn>
                    <a:cxn ang="0">
                      <a:pos x="27" y="64"/>
                    </a:cxn>
                    <a:cxn ang="0">
                      <a:pos x="14" y="64"/>
                    </a:cxn>
                    <a:cxn ang="0">
                      <a:pos x="5" y="63"/>
                    </a:cxn>
                    <a:cxn ang="0">
                      <a:pos x="0" y="60"/>
                    </a:cxn>
                    <a:cxn ang="0">
                      <a:pos x="0" y="56"/>
                    </a:cxn>
                  </a:cxnLst>
                  <a:rect l="0" t="0" r="r" b="b"/>
                  <a:pathLst>
                    <a:path w="245" h="64">
                      <a:moveTo>
                        <a:pt x="0" y="56"/>
                      </a:moveTo>
                      <a:lnTo>
                        <a:pt x="9" y="50"/>
                      </a:lnTo>
                      <a:lnTo>
                        <a:pt x="33" y="42"/>
                      </a:lnTo>
                      <a:lnTo>
                        <a:pt x="63" y="33"/>
                      </a:lnTo>
                      <a:lnTo>
                        <a:pt x="103" y="23"/>
                      </a:lnTo>
                      <a:lnTo>
                        <a:pt x="145" y="13"/>
                      </a:lnTo>
                      <a:lnTo>
                        <a:pt x="187" y="5"/>
                      </a:lnTo>
                      <a:lnTo>
                        <a:pt x="212" y="2"/>
                      </a:lnTo>
                      <a:lnTo>
                        <a:pt x="220" y="1"/>
                      </a:lnTo>
                      <a:lnTo>
                        <a:pt x="228" y="0"/>
                      </a:lnTo>
                      <a:lnTo>
                        <a:pt x="238" y="2"/>
                      </a:lnTo>
                      <a:lnTo>
                        <a:pt x="243" y="4"/>
                      </a:lnTo>
                      <a:lnTo>
                        <a:pt x="245" y="6"/>
                      </a:lnTo>
                      <a:lnTo>
                        <a:pt x="244" y="10"/>
                      </a:lnTo>
                      <a:lnTo>
                        <a:pt x="241" y="13"/>
                      </a:lnTo>
                      <a:lnTo>
                        <a:pt x="238" y="14"/>
                      </a:lnTo>
                      <a:lnTo>
                        <a:pt x="230" y="17"/>
                      </a:lnTo>
                      <a:lnTo>
                        <a:pt x="207" y="24"/>
                      </a:lnTo>
                      <a:lnTo>
                        <a:pt x="164" y="35"/>
                      </a:lnTo>
                      <a:lnTo>
                        <a:pt x="126" y="44"/>
                      </a:lnTo>
                      <a:lnTo>
                        <a:pt x="84" y="53"/>
                      </a:lnTo>
                      <a:lnTo>
                        <a:pt x="51" y="60"/>
                      </a:lnTo>
                      <a:lnTo>
                        <a:pt x="27" y="64"/>
                      </a:lnTo>
                      <a:lnTo>
                        <a:pt x="14" y="64"/>
                      </a:lnTo>
                      <a:lnTo>
                        <a:pt x="5" y="63"/>
                      </a:lnTo>
                      <a:lnTo>
                        <a:pt x="0" y="60"/>
                      </a:lnTo>
                      <a:lnTo>
                        <a:pt x="0" y="56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47" name="Freeform 95"/>
                <p:cNvSpPr>
                  <a:spLocks/>
                </p:cNvSpPr>
                <p:nvPr/>
              </p:nvSpPr>
              <p:spPr bwMode="auto">
                <a:xfrm>
                  <a:off x="4378" y="3589"/>
                  <a:ext cx="245" cy="65"/>
                </a:xfrm>
                <a:custGeom>
                  <a:avLst/>
                  <a:gdLst/>
                  <a:ahLst/>
                  <a:cxnLst>
                    <a:cxn ang="0">
                      <a:pos x="0" y="56"/>
                    </a:cxn>
                    <a:cxn ang="0">
                      <a:pos x="9" y="50"/>
                    </a:cxn>
                    <a:cxn ang="0">
                      <a:pos x="32" y="42"/>
                    </a:cxn>
                    <a:cxn ang="0">
                      <a:pos x="62" y="33"/>
                    </a:cxn>
                    <a:cxn ang="0">
                      <a:pos x="102" y="23"/>
                    </a:cxn>
                    <a:cxn ang="0">
                      <a:pos x="144" y="14"/>
                    </a:cxn>
                    <a:cxn ang="0">
                      <a:pos x="186" y="5"/>
                    </a:cxn>
                    <a:cxn ang="0">
                      <a:pos x="211" y="2"/>
                    </a:cxn>
                    <a:cxn ang="0">
                      <a:pos x="220" y="1"/>
                    </a:cxn>
                    <a:cxn ang="0">
                      <a:pos x="228" y="0"/>
                    </a:cxn>
                    <a:cxn ang="0">
                      <a:pos x="237" y="2"/>
                    </a:cxn>
                    <a:cxn ang="0">
                      <a:pos x="242" y="4"/>
                    </a:cxn>
                    <a:cxn ang="0">
                      <a:pos x="245" y="6"/>
                    </a:cxn>
                    <a:cxn ang="0">
                      <a:pos x="243" y="10"/>
                    </a:cxn>
                    <a:cxn ang="0">
                      <a:pos x="240" y="13"/>
                    </a:cxn>
                    <a:cxn ang="0">
                      <a:pos x="237" y="14"/>
                    </a:cxn>
                    <a:cxn ang="0">
                      <a:pos x="229" y="17"/>
                    </a:cxn>
                    <a:cxn ang="0">
                      <a:pos x="206" y="24"/>
                    </a:cxn>
                    <a:cxn ang="0">
                      <a:pos x="164" y="35"/>
                    </a:cxn>
                    <a:cxn ang="0">
                      <a:pos x="126" y="45"/>
                    </a:cxn>
                    <a:cxn ang="0">
                      <a:pos x="84" y="53"/>
                    </a:cxn>
                    <a:cxn ang="0">
                      <a:pos x="50" y="60"/>
                    </a:cxn>
                    <a:cxn ang="0">
                      <a:pos x="27" y="64"/>
                    </a:cxn>
                    <a:cxn ang="0">
                      <a:pos x="13" y="65"/>
                    </a:cxn>
                    <a:cxn ang="0">
                      <a:pos x="4" y="63"/>
                    </a:cxn>
                    <a:cxn ang="0">
                      <a:pos x="0" y="60"/>
                    </a:cxn>
                    <a:cxn ang="0">
                      <a:pos x="0" y="56"/>
                    </a:cxn>
                  </a:cxnLst>
                  <a:rect l="0" t="0" r="r" b="b"/>
                  <a:pathLst>
                    <a:path w="245" h="65">
                      <a:moveTo>
                        <a:pt x="0" y="56"/>
                      </a:moveTo>
                      <a:lnTo>
                        <a:pt x="9" y="50"/>
                      </a:lnTo>
                      <a:lnTo>
                        <a:pt x="32" y="42"/>
                      </a:lnTo>
                      <a:lnTo>
                        <a:pt x="62" y="33"/>
                      </a:lnTo>
                      <a:lnTo>
                        <a:pt x="102" y="23"/>
                      </a:lnTo>
                      <a:lnTo>
                        <a:pt x="144" y="14"/>
                      </a:lnTo>
                      <a:lnTo>
                        <a:pt x="186" y="5"/>
                      </a:lnTo>
                      <a:lnTo>
                        <a:pt x="211" y="2"/>
                      </a:lnTo>
                      <a:lnTo>
                        <a:pt x="220" y="1"/>
                      </a:lnTo>
                      <a:lnTo>
                        <a:pt x="228" y="0"/>
                      </a:lnTo>
                      <a:lnTo>
                        <a:pt x="237" y="2"/>
                      </a:lnTo>
                      <a:lnTo>
                        <a:pt x="242" y="4"/>
                      </a:lnTo>
                      <a:lnTo>
                        <a:pt x="245" y="6"/>
                      </a:lnTo>
                      <a:lnTo>
                        <a:pt x="243" y="10"/>
                      </a:lnTo>
                      <a:lnTo>
                        <a:pt x="240" y="13"/>
                      </a:lnTo>
                      <a:lnTo>
                        <a:pt x="237" y="14"/>
                      </a:lnTo>
                      <a:lnTo>
                        <a:pt x="229" y="17"/>
                      </a:lnTo>
                      <a:lnTo>
                        <a:pt x="206" y="24"/>
                      </a:lnTo>
                      <a:lnTo>
                        <a:pt x="164" y="35"/>
                      </a:lnTo>
                      <a:lnTo>
                        <a:pt x="126" y="45"/>
                      </a:lnTo>
                      <a:lnTo>
                        <a:pt x="84" y="53"/>
                      </a:lnTo>
                      <a:lnTo>
                        <a:pt x="50" y="60"/>
                      </a:lnTo>
                      <a:lnTo>
                        <a:pt x="27" y="64"/>
                      </a:lnTo>
                      <a:lnTo>
                        <a:pt x="13" y="65"/>
                      </a:lnTo>
                      <a:lnTo>
                        <a:pt x="4" y="63"/>
                      </a:lnTo>
                      <a:lnTo>
                        <a:pt x="0" y="60"/>
                      </a:lnTo>
                      <a:lnTo>
                        <a:pt x="0" y="5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>
                  <a:solidFill>
                    <a:srgbClr val="60606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48" name="Oval 96"/>
                <p:cNvSpPr>
                  <a:spLocks noChangeArrowheads="1"/>
                </p:cNvSpPr>
                <p:nvPr/>
              </p:nvSpPr>
              <p:spPr bwMode="auto">
                <a:xfrm>
                  <a:off x="4346" y="3565"/>
                  <a:ext cx="20" cy="73"/>
                </a:xfrm>
                <a:prstGeom prst="ellipse">
                  <a:avLst/>
                </a:prstGeom>
                <a:solidFill>
                  <a:srgbClr val="E0E0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49" name="Oval 97"/>
                <p:cNvSpPr>
                  <a:spLocks noChangeArrowheads="1"/>
                </p:cNvSpPr>
                <p:nvPr/>
              </p:nvSpPr>
              <p:spPr bwMode="auto">
                <a:xfrm>
                  <a:off x="4342" y="3565"/>
                  <a:ext cx="20" cy="73"/>
                </a:xfrm>
                <a:prstGeom prst="ellipse">
                  <a:avLst/>
                </a:prstGeom>
                <a:solidFill>
                  <a:srgbClr val="FFFFFF"/>
                </a:solidFill>
                <a:ln w="0">
                  <a:solidFill>
                    <a:srgbClr val="60606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50" name="Freeform 98"/>
                <p:cNvSpPr>
                  <a:spLocks/>
                </p:cNvSpPr>
                <p:nvPr/>
              </p:nvSpPr>
              <p:spPr bwMode="auto">
                <a:xfrm>
                  <a:off x="4374" y="3586"/>
                  <a:ext cx="39" cy="54"/>
                </a:xfrm>
                <a:custGeom>
                  <a:avLst/>
                  <a:gdLst/>
                  <a:ahLst/>
                  <a:cxnLst>
                    <a:cxn ang="0">
                      <a:pos x="2" y="54"/>
                    </a:cxn>
                    <a:cxn ang="0">
                      <a:pos x="1" y="53"/>
                    </a:cxn>
                    <a:cxn ang="0">
                      <a:pos x="0" y="52"/>
                    </a:cxn>
                    <a:cxn ang="0">
                      <a:pos x="0" y="51"/>
                    </a:cxn>
                    <a:cxn ang="0">
                      <a:pos x="0" y="49"/>
                    </a:cxn>
                    <a:cxn ang="0">
                      <a:pos x="2" y="45"/>
                    </a:cxn>
                    <a:cxn ang="0">
                      <a:pos x="6" y="38"/>
                    </a:cxn>
                    <a:cxn ang="0">
                      <a:pos x="10" y="30"/>
                    </a:cxn>
                    <a:cxn ang="0">
                      <a:pos x="15" y="23"/>
                    </a:cxn>
                    <a:cxn ang="0">
                      <a:pos x="20" y="16"/>
                    </a:cxn>
                    <a:cxn ang="0">
                      <a:pos x="25" y="10"/>
                    </a:cxn>
                    <a:cxn ang="0">
                      <a:pos x="29" y="6"/>
                    </a:cxn>
                    <a:cxn ang="0">
                      <a:pos x="30" y="4"/>
                    </a:cxn>
                    <a:cxn ang="0">
                      <a:pos x="32" y="2"/>
                    </a:cxn>
                    <a:cxn ang="0">
                      <a:pos x="33" y="1"/>
                    </a:cxn>
                    <a:cxn ang="0">
                      <a:pos x="35" y="1"/>
                    </a:cxn>
                    <a:cxn ang="0">
                      <a:pos x="36" y="0"/>
                    </a:cxn>
                    <a:cxn ang="0">
                      <a:pos x="38" y="1"/>
                    </a:cxn>
                    <a:cxn ang="0">
                      <a:pos x="39" y="1"/>
                    </a:cxn>
                    <a:cxn ang="0">
                      <a:pos x="39" y="2"/>
                    </a:cxn>
                    <a:cxn ang="0">
                      <a:pos x="39" y="3"/>
                    </a:cxn>
                    <a:cxn ang="0">
                      <a:pos x="39" y="5"/>
                    </a:cxn>
                    <a:cxn ang="0">
                      <a:pos x="38" y="7"/>
                    </a:cxn>
                    <a:cxn ang="0">
                      <a:pos x="38" y="9"/>
                    </a:cxn>
                    <a:cxn ang="0">
                      <a:pos x="35" y="13"/>
                    </a:cxn>
                    <a:cxn ang="0">
                      <a:pos x="32" y="19"/>
                    </a:cxn>
                    <a:cxn ang="0">
                      <a:pos x="29" y="25"/>
                    </a:cxn>
                    <a:cxn ang="0">
                      <a:pos x="23" y="33"/>
                    </a:cxn>
                    <a:cxn ang="0">
                      <a:pos x="19" y="40"/>
                    </a:cxn>
                    <a:cxn ang="0">
                      <a:pos x="16" y="44"/>
                    </a:cxn>
                    <a:cxn ang="0">
                      <a:pos x="13" y="48"/>
                    </a:cxn>
                    <a:cxn ang="0">
                      <a:pos x="8" y="52"/>
                    </a:cxn>
                    <a:cxn ang="0">
                      <a:pos x="7" y="53"/>
                    </a:cxn>
                    <a:cxn ang="0">
                      <a:pos x="5" y="54"/>
                    </a:cxn>
                    <a:cxn ang="0">
                      <a:pos x="4" y="54"/>
                    </a:cxn>
                    <a:cxn ang="0">
                      <a:pos x="2" y="54"/>
                    </a:cxn>
                  </a:cxnLst>
                  <a:rect l="0" t="0" r="r" b="b"/>
                  <a:pathLst>
                    <a:path w="39" h="54">
                      <a:moveTo>
                        <a:pt x="2" y="54"/>
                      </a:moveTo>
                      <a:lnTo>
                        <a:pt x="1" y="53"/>
                      </a:lnTo>
                      <a:lnTo>
                        <a:pt x="0" y="52"/>
                      </a:lnTo>
                      <a:lnTo>
                        <a:pt x="0" y="51"/>
                      </a:lnTo>
                      <a:lnTo>
                        <a:pt x="0" y="49"/>
                      </a:lnTo>
                      <a:lnTo>
                        <a:pt x="2" y="45"/>
                      </a:lnTo>
                      <a:lnTo>
                        <a:pt x="6" y="38"/>
                      </a:lnTo>
                      <a:lnTo>
                        <a:pt x="10" y="30"/>
                      </a:lnTo>
                      <a:lnTo>
                        <a:pt x="15" y="23"/>
                      </a:lnTo>
                      <a:lnTo>
                        <a:pt x="20" y="16"/>
                      </a:lnTo>
                      <a:lnTo>
                        <a:pt x="25" y="10"/>
                      </a:lnTo>
                      <a:lnTo>
                        <a:pt x="29" y="6"/>
                      </a:lnTo>
                      <a:lnTo>
                        <a:pt x="30" y="4"/>
                      </a:lnTo>
                      <a:lnTo>
                        <a:pt x="32" y="2"/>
                      </a:lnTo>
                      <a:lnTo>
                        <a:pt x="33" y="1"/>
                      </a:lnTo>
                      <a:lnTo>
                        <a:pt x="35" y="1"/>
                      </a:lnTo>
                      <a:lnTo>
                        <a:pt x="36" y="0"/>
                      </a:lnTo>
                      <a:lnTo>
                        <a:pt x="38" y="1"/>
                      </a:lnTo>
                      <a:lnTo>
                        <a:pt x="39" y="1"/>
                      </a:lnTo>
                      <a:lnTo>
                        <a:pt x="39" y="2"/>
                      </a:lnTo>
                      <a:lnTo>
                        <a:pt x="39" y="3"/>
                      </a:lnTo>
                      <a:lnTo>
                        <a:pt x="39" y="5"/>
                      </a:lnTo>
                      <a:lnTo>
                        <a:pt x="38" y="7"/>
                      </a:lnTo>
                      <a:lnTo>
                        <a:pt x="38" y="9"/>
                      </a:lnTo>
                      <a:lnTo>
                        <a:pt x="35" y="13"/>
                      </a:lnTo>
                      <a:lnTo>
                        <a:pt x="32" y="19"/>
                      </a:lnTo>
                      <a:lnTo>
                        <a:pt x="29" y="25"/>
                      </a:lnTo>
                      <a:lnTo>
                        <a:pt x="23" y="33"/>
                      </a:lnTo>
                      <a:lnTo>
                        <a:pt x="19" y="40"/>
                      </a:lnTo>
                      <a:lnTo>
                        <a:pt x="16" y="44"/>
                      </a:lnTo>
                      <a:lnTo>
                        <a:pt x="13" y="48"/>
                      </a:lnTo>
                      <a:lnTo>
                        <a:pt x="8" y="52"/>
                      </a:lnTo>
                      <a:lnTo>
                        <a:pt x="7" y="53"/>
                      </a:lnTo>
                      <a:lnTo>
                        <a:pt x="5" y="54"/>
                      </a:lnTo>
                      <a:lnTo>
                        <a:pt x="4" y="54"/>
                      </a:lnTo>
                      <a:lnTo>
                        <a:pt x="2" y="54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51" name="Freeform 99"/>
                <p:cNvSpPr>
                  <a:spLocks/>
                </p:cNvSpPr>
                <p:nvPr/>
              </p:nvSpPr>
              <p:spPr bwMode="auto">
                <a:xfrm>
                  <a:off x="4370" y="3586"/>
                  <a:ext cx="40" cy="53"/>
                </a:xfrm>
                <a:custGeom>
                  <a:avLst/>
                  <a:gdLst/>
                  <a:ahLst/>
                  <a:cxnLst>
                    <a:cxn ang="0">
                      <a:pos x="3" y="53"/>
                    </a:cxn>
                    <a:cxn ang="0">
                      <a:pos x="2" y="52"/>
                    </a:cxn>
                    <a:cxn ang="0">
                      <a:pos x="1" y="51"/>
                    </a:cxn>
                    <a:cxn ang="0">
                      <a:pos x="0" y="50"/>
                    </a:cxn>
                    <a:cxn ang="0">
                      <a:pos x="1" y="49"/>
                    </a:cxn>
                    <a:cxn ang="0">
                      <a:pos x="3" y="44"/>
                    </a:cxn>
                    <a:cxn ang="0">
                      <a:pos x="7" y="37"/>
                    </a:cxn>
                    <a:cxn ang="0">
                      <a:pos x="11" y="29"/>
                    </a:cxn>
                    <a:cxn ang="0">
                      <a:pos x="15" y="23"/>
                    </a:cxn>
                    <a:cxn ang="0">
                      <a:pos x="20" y="16"/>
                    </a:cxn>
                    <a:cxn ang="0">
                      <a:pos x="26" y="9"/>
                    </a:cxn>
                    <a:cxn ang="0">
                      <a:pos x="29" y="5"/>
                    </a:cxn>
                    <a:cxn ang="0">
                      <a:pos x="31" y="3"/>
                    </a:cxn>
                    <a:cxn ang="0">
                      <a:pos x="33" y="2"/>
                    </a:cxn>
                    <a:cxn ang="0">
                      <a:pos x="34" y="0"/>
                    </a:cxn>
                    <a:cxn ang="0">
                      <a:pos x="36" y="0"/>
                    </a:cxn>
                    <a:cxn ang="0">
                      <a:pos x="37" y="0"/>
                    </a:cxn>
                    <a:cxn ang="0">
                      <a:pos x="39" y="0"/>
                    </a:cxn>
                    <a:cxn ang="0">
                      <a:pos x="39" y="0"/>
                    </a:cxn>
                    <a:cxn ang="0">
                      <a:pos x="40" y="1"/>
                    </a:cxn>
                    <a:cxn ang="0">
                      <a:pos x="40" y="3"/>
                    </a:cxn>
                    <a:cxn ang="0">
                      <a:pos x="40" y="4"/>
                    </a:cxn>
                    <a:cxn ang="0">
                      <a:pos x="39" y="6"/>
                    </a:cxn>
                    <a:cxn ang="0">
                      <a:pos x="38" y="8"/>
                    </a:cxn>
                    <a:cxn ang="0">
                      <a:pos x="36" y="12"/>
                    </a:cxn>
                    <a:cxn ang="0">
                      <a:pos x="33" y="18"/>
                    </a:cxn>
                    <a:cxn ang="0">
                      <a:pos x="29" y="25"/>
                    </a:cxn>
                    <a:cxn ang="0">
                      <a:pos x="24" y="32"/>
                    </a:cxn>
                    <a:cxn ang="0">
                      <a:pos x="20" y="39"/>
                    </a:cxn>
                    <a:cxn ang="0">
                      <a:pos x="16" y="43"/>
                    </a:cxn>
                    <a:cxn ang="0">
                      <a:pos x="13" y="47"/>
                    </a:cxn>
                    <a:cxn ang="0">
                      <a:pos x="9" y="51"/>
                    </a:cxn>
                    <a:cxn ang="0">
                      <a:pos x="8" y="53"/>
                    </a:cxn>
                    <a:cxn ang="0">
                      <a:pos x="6" y="53"/>
                    </a:cxn>
                    <a:cxn ang="0">
                      <a:pos x="5" y="53"/>
                    </a:cxn>
                    <a:cxn ang="0">
                      <a:pos x="3" y="53"/>
                    </a:cxn>
                  </a:cxnLst>
                  <a:rect l="0" t="0" r="r" b="b"/>
                  <a:pathLst>
                    <a:path w="40" h="53">
                      <a:moveTo>
                        <a:pt x="3" y="53"/>
                      </a:moveTo>
                      <a:lnTo>
                        <a:pt x="2" y="52"/>
                      </a:lnTo>
                      <a:lnTo>
                        <a:pt x="1" y="51"/>
                      </a:lnTo>
                      <a:lnTo>
                        <a:pt x="0" y="50"/>
                      </a:lnTo>
                      <a:lnTo>
                        <a:pt x="1" y="49"/>
                      </a:lnTo>
                      <a:lnTo>
                        <a:pt x="3" y="44"/>
                      </a:lnTo>
                      <a:lnTo>
                        <a:pt x="7" y="37"/>
                      </a:lnTo>
                      <a:lnTo>
                        <a:pt x="11" y="29"/>
                      </a:lnTo>
                      <a:lnTo>
                        <a:pt x="15" y="23"/>
                      </a:lnTo>
                      <a:lnTo>
                        <a:pt x="20" y="16"/>
                      </a:lnTo>
                      <a:lnTo>
                        <a:pt x="26" y="9"/>
                      </a:lnTo>
                      <a:lnTo>
                        <a:pt x="29" y="5"/>
                      </a:lnTo>
                      <a:lnTo>
                        <a:pt x="31" y="3"/>
                      </a:lnTo>
                      <a:lnTo>
                        <a:pt x="33" y="2"/>
                      </a:lnTo>
                      <a:lnTo>
                        <a:pt x="34" y="0"/>
                      </a:lnTo>
                      <a:lnTo>
                        <a:pt x="36" y="0"/>
                      </a:lnTo>
                      <a:lnTo>
                        <a:pt x="37" y="0"/>
                      </a:lnTo>
                      <a:lnTo>
                        <a:pt x="39" y="0"/>
                      </a:lnTo>
                      <a:lnTo>
                        <a:pt x="39" y="0"/>
                      </a:lnTo>
                      <a:lnTo>
                        <a:pt x="40" y="1"/>
                      </a:lnTo>
                      <a:lnTo>
                        <a:pt x="40" y="3"/>
                      </a:lnTo>
                      <a:lnTo>
                        <a:pt x="40" y="4"/>
                      </a:lnTo>
                      <a:lnTo>
                        <a:pt x="39" y="6"/>
                      </a:lnTo>
                      <a:lnTo>
                        <a:pt x="38" y="8"/>
                      </a:lnTo>
                      <a:lnTo>
                        <a:pt x="36" y="12"/>
                      </a:lnTo>
                      <a:lnTo>
                        <a:pt x="33" y="18"/>
                      </a:lnTo>
                      <a:lnTo>
                        <a:pt x="29" y="25"/>
                      </a:lnTo>
                      <a:lnTo>
                        <a:pt x="24" y="32"/>
                      </a:lnTo>
                      <a:lnTo>
                        <a:pt x="20" y="39"/>
                      </a:lnTo>
                      <a:lnTo>
                        <a:pt x="16" y="43"/>
                      </a:lnTo>
                      <a:lnTo>
                        <a:pt x="13" y="47"/>
                      </a:lnTo>
                      <a:lnTo>
                        <a:pt x="9" y="51"/>
                      </a:lnTo>
                      <a:lnTo>
                        <a:pt x="8" y="53"/>
                      </a:lnTo>
                      <a:lnTo>
                        <a:pt x="6" y="53"/>
                      </a:lnTo>
                      <a:lnTo>
                        <a:pt x="5" y="53"/>
                      </a:lnTo>
                      <a:lnTo>
                        <a:pt x="3" y="5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>
                  <a:solidFill>
                    <a:srgbClr val="60606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52" name="Freeform 100"/>
                <p:cNvSpPr>
                  <a:spLocks/>
                </p:cNvSpPr>
                <p:nvPr/>
              </p:nvSpPr>
              <p:spPr bwMode="auto">
                <a:xfrm>
                  <a:off x="4381" y="3601"/>
                  <a:ext cx="78" cy="45"/>
                </a:xfrm>
                <a:custGeom>
                  <a:avLst/>
                  <a:gdLst/>
                  <a:ahLst/>
                  <a:cxnLst>
                    <a:cxn ang="0">
                      <a:pos x="2" y="42"/>
                    </a:cxn>
                    <a:cxn ang="0">
                      <a:pos x="3" y="39"/>
                    </a:cxn>
                    <a:cxn ang="0">
                      <a:pos x="8" y="35"/>
                    </a:cxn>
                    <a:cxn ang="0">
                      <a:pos x="16" y="29"/>
                    </a:cxn>
                    <a:cxn ang="0">
                      <a:pos x="29" y="21"/>
                    </a:cxn>
                    <a:cxn ang="0">
                      <a:pos x="43" y="13"/>
                    </a:cxn>
                    <a:cxn ang="0">
                      <a:pos x="53" y="8"/>
                    </a:cxn>
                    <a:cxn ang="0">
                      <a:pos x="63" y="2"/>
                    </a:cxn>
                    <a:cxn ang="0">
                      <a:pos x="68" y="1"/>
                    </a:cxn>
                    <a:cxn ang="0">
                      <a:pos x="70" y="0"/>
                    </a:cxn>
                    <a:cxn ang="0">
                      <a:pos x="73" y="0"/>
                    </a:cxn>
                    <a:cxn ang="0">
                      <a:pos x="75" y="0"/>
                    </a:cxn>
                    <a:cxn ang="0">
                      <a:pos x="77" y="1"/>
                    </a:cxn>
                    <a:cxn ang="0">
                      <a:pos x="78" y="2"/>
                    </a:cxn>
                    <a:cxn ang="0">
                      <a:pos x="77" y="3"/>
                    </a:cxn>
                    <a:cxn ang="0">
                      <a:pos x="75" y="5"/>
                    </a:cxn>
                    <a:cxn ang="0">
                      <a:pos x="74" y="7"/>
                    </a:cxn>
                    <a:cxn ang="0">
                      <a:pos x="71" y="9"/>
                    </a:cxn>
                    <a:cxn ang="0">
                      <a:pos x="62" y="16"/>
                    </a:cxn>
                    <a:cxn ang="0">
                      <a:pos x="53" y="22"/>
                    </a:cxn>
                    <a:cxn ang="0">
                      <a:pos x="39" y="30"/>
                    </a:cxn>
                    <a:cxn ang="0">
                      <a:pos x="26" y="37"/>
                    </a:cxn>
                    <a:cxn ang="0">
                      <a:pos x="15" y="43"/>
                    </a:cxn>
                    <a:cxn ang="0">
                      <a:pos x="8" y="44"/>
                    </a:cxn>
                    <a:cxn ang="0">
                      <a:pos x="4" y="45"/>
                    </a:cxn>
                    <a:cxn ang="0">
                      <a:pos x="1" y="45"/>
                    </a:cxn>
                    <a:cxn ang="0">
                      <a:pos x="0" y="44"/>
                    </a:cxn>
                    <a:cxn ang="0">
                      <a:pos x="2" y="42"/>
                    </a:cxn>
                  </a:cxnLst>
                  <a:rect l="0" t="0" r="r" b="b"/>
                  <a:pathLst>
                    <a:path w="78" h="45">
                      <a:moveTo>
                        <a:pt x="2" y="42"/>
                      </a:moveTo>
                      <a:lnTo>
                        <a:pt x="3" y="39"/>
                      </a:lnTo>
                      <a:lnTo>
                        <a:pt x="8" y="35"/>
                      </a:lnTo>
                      <a:lnTo>
                        <a:pt x="16" y="29"/>
                      </a:lnTo>
                      <a:lnTo>
                        <a:pt x="29" y="21"/>
                      </a:lnTo>
                      <a:lnTo>
                        <a:pt x="43" y="13"/>
                      </a:lnTo>
                      <a:lnTo>
                        <a:pt x="53" y="8"/>
                      </a:lnTo>
                      <a:lnTo>
                        <a:pt x="63" y="2"/>
                      </a:lnTo>
                      <a:lnTo>
                        <a:pt x="68" y="1"/>
                      </a:lnTo>
                      <a:lnTo>
                        <a:pt x="70" y="0"/>
                      </a:lnTo>
                      <a:lnTo>
                        <a:pt x="73" y="0"/>
                      </a:lnTo>
                      <a:lnTo>
                        <a:pt x="75" y="0"/>
                      </a:lnTo>
                      <a:lnTo>
                        <a:pt x="77" y="1"/>
                      </a:lnTo>
                      <a:lnTo>
                        <a:pt x="78" y="2"/>
                      </a:lnTo>
                      <a:lnTo>
                        <a:pt x="77" y="3"/>
                      </a:lnTo>
                      <a:lnTo>
                        <a:pt x="75" y="5"/>
                      </a:lnTo>
                      <a:lnTo>
                        <a:pt x="74" y="7"/>
                      </a:lnTo>
                      <a:lnTo>
                        <a:pt x="71" y="9"/>
                      </a:lnTo>
                      <a:lnTo>
                        <a:pt x="62" y="16"/>
                      </a:lnTo>
                      <a:lnTo>
                        <a:pt x="53" y="22"/>
                      </a:lnTo>
                      <a:lnTo>
                        <a:pt x="39" y="30"/>
                      </a:lnTo>
                      <a:lnTo>
                        <a:pt x="26" y="37"/>
                      </a:lnTo>
                      <a:lnTo>
                        <a:pt x="15" y="43"/>
                      </a:lnTo>
                      <a:lnTo>
                        <a:pt x="8" y="44"/>
                      </a:lnTo>
                      <a:lnTo>
                        <a:pt x="4" y="45"/>
                      </a:lnTo>
                      <a:lnTo>
                        <a:pt x="1" y="45"/>
                      </a:lnTo>
                      <a:lnTo>
                        <a:pt x="0" y="44"/>
                      </a:lnTo>
                      <a:lnTo>
                        <a:pt x="2" y="42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53" name="Freeform 101"/>
                <p:cNvSpPr>
                  <a:spLocks/>
                </p:cNvSpPr>
                <p:nvPr/>
              </p:nvSpPr>
              <p:spPr bwMode="auto">
                <a:xfrm>
                  <a:off x="4378" y="3600"/>
                  <a:ext cx="77" cy="45"/>
                </a:xfrm>
                <a:custGeom>
                  <a:avLst/>
                  <a:gdLst/>
                  <a:ahLst/>
                  <a:cxnLst>
                    <a:cxn ang="0">
                      <a:pos x="1" y="42"/>
                    </a:cxn>
                    <a:cxn ang="0">
                      <a:pos x="3" y="39"/>
                    </a:cxn>
                    <a:cxn ang="0">
                      <a:pos x="8" y="36"/>
                    </a:cxn>
                    <a:cxn ang="0">
                      <a:pos x="16" y="29"/>
                    </a:cxn>
                    <a:cxn ang="0">
                      <a:pos x="29" y="21"/>
                    </a:cxn>
                    <a:cxn ang="0">
                      <a:pos x="43" y="13"/>
                    </a:cxn>
                    <a:cxn ang="0">
                      <a:pos x="53" y="8"/>
                    </a:cxn>
                    <a:cxn ang="0">
                      <a:pos x="63" y="3"/>
                    </a:cxn>
                    <a:cxn ang="0">
                      <a:pos x="67" y="1"/>
                    </a:cxn>
                    <a:cxn ang="0">
                      <a:pos x="70" y="0"/>
                    </a:cxn>
                    <a:cxn ang="0">
                      <a:pos x="73" y="0"/>
                    </a:cxn>
                    <a:cxn ang="0">
                      <a:pos x="74" y="0"/>
                    </a:cxn>
                    <a:cxn ang="0">
                      <a:pos x="77" y="1"/>
                    </a:cxn>
                    <a:cxn ang="0">
                      <a:pos x="77" y="2"/>
                    </a:cxn>
                    <a:cxn ang="0">
                      <a:pos x="76" y="3"/>
                    </a:cxn>
                    <a:cxn ang="0">
                      <a:pos x="75" y="5"/>
                    </a:cxn>
                    <a:cxn ang="0">
                      <a:pos x="74" y="7"/>
                    </a:cxn>
                    <a:cxn ang="0">
                      <a:pos x="71" y="9"/>
                    </a:cxn>
                    <a:cxn ang="0">
                      <a:pos x="62" y="16"/>
                    </a:cxn>
                    <a:cxn ang="0">
                      <a:pos x="53" y="22"/>
                    </a:cxn>
                    <a:cxn ang="0">
                      <a:pos x="39" y="30"/>
                    </a:cxn>
                    <a:cxn ang="0">
                      <a:pos x="25" y="37"/>
                    </a:cxn>
                    <a:cxn ang="0">
                      <a:pos x="14" y="42"/>
                    </a:cxn>
                    <a:cxn ang="0">
                      <a:pos x="8" y="45"/>
                    </a:cxn>
                    <a:cxn ang="0">
                      <a:pos x="4" y="45"/>
                    </a:cxn>
                    <a:cxn ang="0">
                      <a:pos x="1" y="45"/>
                    </a:cxn>
                    <a:cxn ang="0">
                      <a:pos x="0" y="44"/>
                    </a:cxn>
                    <a:cxn ang="0">
                      <a:pos x="1" y="42"/>
                    </a:cxn>
                  </a:cxnLst>
                  <a:rect l="0" t="0" r="r" b="b"/>
                  <a:pathLst>
                    <a:path w="77" h="45">
                      <a:moveTo>
                        <a:pt x="1" y="42"/>
                      </a:moveTo>
                      <a:lnTo>
                        <a:pt x="3" y="39"/>
                      </a:lnTo>
                      <a:lnTo>
                        <a:pt x="8" y="36"/>
                      </a:lnTo>
                      <a:lnTo>
                        <a:pt x="16" y="29"/>
                      </a:lnTo>
                      <a:lnTo>
                        <a:pt x="29" y="21"/>
                      </a:lnTo>
                      <a:lnTo>
                        <a:pt x="43" y="13"/>
                      </a:lnTo>
                      <a:lnTo>
                        <a:pt x="53" y="8"/>
                      </a:lnTo>
                      <a:lnTo>
                        <a:pt x="63" y="3"/>
                      </a:lnTo>
                      <a:lnTo>
                        <a:pt x="67" y="1"/>
                      </a:lnTo>
                      <a:lnTo>
                        <a:pt x="70" y="0"/>
                      </a:lnTo>
                      <a:lnTo>
                        <a:pt x="73" y="0"/>
                      </a:lnTo>
                      <a:lnTo>
                        <a:pt x="74" y="0"/>
                      </a:lnTo>
                      <a:lnTo>
                        <a:pt x="77" y="1"/>
                      </a:lnTo>
                      <a:lnTo>
                        <a:pt x="77" y="2"/>
                      </a:lnTo>
                      <a:lnTo>
                        <a:pt x="76" y="3"/>
                      </a:lnTo>
                      <a:lnTo>
                        <a:pt x="75" y="5"/>
                      </a:lnTo>
                      <a:lnTo>
                        <a:pt x="74" y="7"/>
                      </a:lnTo>
                      <a:lnTo>
                        <a:pt x="71" y="9"/>
                      </a:lnTo>
                      <a:lnTo>
                        <a:pt x="62" y="16"/>
                      </a:lnTo>
                      <a:lnTo>
                        <a:pt x="53" y="22"/>
                      </a:lnTo>
                      <a:lnTo>
                        <a:pt x="39" y="30"/>
                      </a:lnTo>
                      <a:lnTo>
                        <a:pt x="25" y="37"/>
                      </a:lnTo>
                      <a:lnTo>
                        <a:pt x="14" y="42"/>
                      </a:lnTo>
                      <a:lnTo>
                        <a:pt x="8" y="45"/>
                      </a:lnTo>
                      <a:lnTo>
                        <a:pt x="4" y="45"/>
                      </a:lnTo>
                      <a:lnTo>
                        <a:pt x="1" y="45"/>
                      </a:lnTo>
                      <a:lnTo>
                        <a:pt x="0" y="44"/>
                      </a:lnTo>
                      <a:lnTo>
                        <a:pt x="1" y="4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>
                  <a:solidFill>
                    <a:srgbClr val="60606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54" name="Freeform 102"/>
                <p:cNvSpPr>
                  <a:spLocks/>
                </p:cNvSpPr>
                <p:nvPr/>
              </p:nvSpPr>
              <p:spPr bwMode="auto">
                <a:xfrm>
                  <a:off x="4393" y="3628"/>
                  <a:ext cx="70" cy="25"/>
                </a:xfrm>
                <a:custGeom>
                  <a:avLst/>
                  <a:gdLst/>
                  <a:ahLst/>
                  <a:cxnLst>
                    <a:cxn ang="0">
                      <a:pos x="0" y="22"/>
                    </a:cxn>
                    <a:cxn ang="0">
                      <a:pos x="2" y="19"/>
                    </a:cxn>
                    <a:cxn ang="0">
                      <a:pos x="9" y="17"/>
                    </a:cxn>
                    <a:cxn ang="0">
                      <a:pos x="18" y="13"/>
                    </a:cxn>
                    <a:cxn ang="0">
                      <a:pos x="29" y="9"/>
                    </a:cxn>
                    <a:cxn ang="0">
                      <a:pos x="41" y="5"/>
                    </a:cxn>
                    <a:cxn ang="0">
                      <a:pos x="53" y="2"/>
                    </a:cxn>
                    <a:cxn ang="0">
                      <a:pos x="60" y="1"/>
                    </a:cxn>
                    <a:cxn ang="0">
                      <a:pos x="63" y="0"/>
                    </a:cxn>
                    <a:cxn ang="0">
                      <a:pos x="66" y="0"/>
                    </a:cxn>
                    <a:cxn ang="0">
                      <a:pos x="68" y="0"/>
                    </a:cxn>
                    <a:cxn ang="0">
                      <a:pos x="69" y="1"/>
                    </a:cxn>
                    <a:cxn ang="0">
                      <a:pos x="70" y="2"/>
                    </a:cxn>
                    <a:cxn ang="0">
                      <a:pos x="69" y="4"/>
                    </a:cxn>
                    <a:cxn ang="0">
                      <a:pos x="69" y="5"/>
                    </a:cxn>
                    <a:cxn ang="0">
                      <a:pos x="68" y="6"/>
                    </a:cxn>
                    <a:cxn ang="0">
                      <a:pos x="66" y="7"/>
                    </a:cxn>
                    <a:cxn ang="0">
                      <a:pos x="59" y="9"/>
                    </a:cxn>
                    <a:cxn ang="0">
                      <a:pos x="47" y="14"/>
                    </a:cxn>
                    <a:cxn ang="0">
                      <a:pos x="36" y="17"/>
                    </a:cxn>
                    <a:cxn ang="0">
                      <a:pos x="24" y="21"/>
                    </a:cxn>
                    <a:cxn ang="0">
                      <a:pos x="14" y="23"/>
                    </a:cxn>
                    <a:cxn ang="0">
                      <a:pos x="7" y="25"/>
                    </a:cxn>
                    <a:cxn ang="0">
                      <a:pos x="4" y="25"/>
                    </a:cxn>
                    <a:cxn ang="0">
                      <a:pos x="1" y="25"/>
                    </a:cxn>
                    <a:cxn ang="0">
                      <a:pos x="0" y="23"/>
                    </a:cxn>
                    <a:cxn ang="0">
                      <a:pos x="0" y="22"/>
                    </a:cxn>
                  </a:cxnLst>
                  <a:rect l="0" t="0" r="r" b="b"/>
                  <a:pathLst>
                    <a:path w="70" h="25">
                      <a:moveTo>
                        <a:pt x="0" y="22"/>
                      </a:moveTo>
                      <a:lnTo>
                        <a:pt x="2" y="19"/>
                      </a:lnTo>
                      <a:lnTo>
                        <a:pt x="9" y="17"/>
                      </a:lnTo>
                      <a:lnTo>
                        <a:pt x="18" y="13"/>
                      </a:lnTo>
                      <a:lnTo>
                        <a:pt x="29" y="9"/>
                      </a:lnTo>
                      <a:lnTo>
                        <a:pt x="41" y="5"/>
                      </a:lnTo>
                      <a:lnTo>
                        <a:pt x="53" y="2"/>
                      </a:lnTo>
                      <a:lnTo>
                        <a:pt x="60" y="1"/>
                      </a:lnTo>
                      <a:lnTo>
                        <a:pt x="63" y="0"/>
                      </a:lnTo>
                      <a:lnTo>
                        <a:pt x="66" y="0"/>
                      </a:lnTo>
                      <a:lnTo>
                        <a:pt x="68" y="0"/>
                      </a:lnTo>
                      <a:lnTo>
                        <a:pt x="69" y="1"/>
                      </a:lnTo>
                      <a:lnTo>
                        <a:pt x="70" y="2"/>
                      </a:lnTo>
                      <a:lnTo>
                        <a:pt x="69" y="4"/>
                      </a:lnTo>
                      <a:lnTo>
                        <a:pt x="69" y="5"/>
                      </a:lnTo>
                      <a:lnTo>
                        <a:pt x="68" y="6"/>
                      </a:lnTo>
                      <a:lnTo>
                        <a:pt x="66" y="7"/>
                      </a:lnTo>
                      <a:lnTo>
                        <a:pt x="59" y="9"/>
                      </a:lnTo>
                      <a:lnTo>
                        <a:pt x="47" y="14"/>
                      </a:lnTo>
                      <a:lnTo>
                        <a:pt x="36" y="17"/>
                      </a:lnTo>
                      <a:lnTo>
                        <a:pt x="24" y="21"/>
                      </a:lnTo>
                      <a:lnTo>
                        <a:pt x="14" y="23"/>
                      </a:lnTo>
                      <a:lnTo>
                        <a:pt x="7" y="25"/>
                      </a:lnTo>
                      <a:lnTo>
                        <a:pt x="4" y="25"/>
                      </a:lnTo>
                      <a:lnTo>
                        <a:pt x="1" y="25"/>
                      </a:lnTo>
                      <a:lnTo>
                        <a:pt x="0" y="23"/>
                      </a:lnTo>
                      <a:lnTo>
                        <a:pt x="0" y="22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55" name="Freeform 103"/>
                <p:cNvSpPr>
                  <a:spLocks/>
                </p:cNvSpPr>
                <p:nvPr/>
              </p:nvSpPr>
              <p:spPr bwMode="auto">
                <a:xfrm>
                  <a:off x="4390" y="3627"/>
                  <a:ext cx="71" cy="25"/>
                </a:xfrm>
                <a:custGeom>
                  <a:avLst/>
                  <a:gdLst/>
                  <a:ahLst/>
                  <a:cxnLst>
                    <a:cxn ang="0">
                      <a:pos x="0" y="21"/>
                    </a:cxn>
                    <a:cxn ang="0">
                      <a:pos x="3" y="19"/>
                    </a:cxn>
                    <a:cxn ang="0">
                      <a:pos x="10" y="16"/>
                    </a:cxn>
                    <a:cxn ang="0">
                      <a:pos x="19" y="13"/>
                    </a:cxn>
                    <a:cxn ang="0">
                      <a:pos x="30" y="9"/>
                    </a:cxn>
                    <a:cxn ang="0">
                      <a:pos x="42" y="5"/>
                    </a:cxn>
                    <a:cxn ang="0">
                      <a:pos x="54" y="2"/>
                    </a:cxn>
                    <a:cxn ang="0">
                      <a:pos x="61" y="1"/>
                    </a:cxn>
                    <a:cxn ang="0">
                      <a:pos x="64" y="0"/>
                    </a:cxn>
                    <a:cxn ang="0">
                      <a:pos x="66" y="0"/>
                    </a:cxn>
                    <a:cxn ang="0">
                      <a:pos x="69" y="1"/>
                    </a:cxn>
                    <a:cxn ang="0">
                      <a:pos x="70" y="1"/>
                    </a:cxn>
                    <a:cxn ang="0">
                      <a:pos x="71" y="2"/>
                    </a:cxn>
                    <a:cxn ang="0">
                      <a:pos x="70" y="3"/>
                    </a:cxn>
                    <a:cxn ang="0">
                      <a:pos x="69" y="5"/>
                    </a:cxn>
                    <a:cxn ang="0">
                      <a:pos x="69" y="5"/>
                    </a:cxn>
                    <a:cxn ang="0">
                      <a:pos x="66" y="6"/>
                    </a:cxn>
                    <a:cxn ang="0">
                      <a:pos x="59" y="9"/>
                    </a:cxn>
                    <a:cxn ang="0">
                      <a:pos x="47" y="13"/>
                    </a:cxn>
                    <a:cxn ang="0">
                      <a:pos x="37" y="17"/>
                    </a:cxn>
                    <a:cxn ang="0">
                      <a:pos x="25" y="20"/>
                    </a:cxn>
                    <a:cxn ang="0">
                      <a:pos x="15" y="23"/>
                    </a:cxn>
                    <a:cxn ang="0">
                      <a:pos x="8" y="24"/>
                    </a:cxn>
                    <a:cxn ang="0">
                      <a:pos x="4" y="25"/>
                    </a:cxn>
                    <a:cxn ang="0">
                      <a:pos x="1" y="24"/>
                    </a:cxn>
                    <a:cxn ang="0">
                      <a:pos x="0" y="23"/>
                    </a:cxn>
                    <a:cxn ang="0">
                      <a:pos x="0" y="21"/>
                    </a:cxn>
                  </a:cxnLst>
                  <a:rect l="0" t="0" r="r" b="b"/>
                  <a:pathLst>
                    <a:path w="71" h="25">
                      <a:moveTo>
                        <a:pt x="0" y="21"/>
                      </a:moveTo>
                      <a:lnTo>
                        <a:pt x="3" y="19"/>
                      </a:lnTo>
                      <a:lnTo>
                        <a:pt x="10" y="16"/>
                      </a:lnTo>
                      <a:lnTo>
                        <a:pt x="19" y="13"/>
                      </a:lnTo>
                      <a:lnTo>
                        <a:pt x="30" y="9"/>
                      </a:lnTo>
                      <a:lnTo>
                        <a:pt x="42" y="5"/>
                      </a:lnTo>
                      <a:lnTo>
                        <a:pt x="54" y="2"/>
                      </a:lnTo>
                      <a:lnTo>
                        <a:pt x="61" y="1"/>
                      </a:lnTo>
                      <a:lnTo>
                        <a:pt x="64" y="0"/>
                      </a:lnTo>
                      <a:lnTo>
                        <a:pt x="66" y="0"/>
                      </a:lnTo>
                      <a:lnTo>
                        <a:pt x="69" y="1"/>
                      </a:lnTo>
                      <a:lnTo>
                        <a:pt x="70" y="1"/>
                      </a:lnTo>
                      <a:lnTo>
                        <a:pt x="71" y="2"/>
                      </a:lnTo>
                      <a:lnTo>
                        <a:pt x="70" y="3"/>
                      </a:lnTo>
                      <a:lnTo>
                        <a:pt x="69" y="5"/>
                      </a:lnTo>
                      <a:lnTo>
                        <a:pt x="69" y="5"/>
                      </a:lnTo>
                      <a:lnTo>
                        <a:pt x="66" y="6"/>
                      </a:lnTo>
                      <a:lnTo>
                        <a:pt x="59" y="9"/>
                      </a:lnTo>
                      <a:lnTo>
                        <a:pt x="47" y="13"/>
                      </a:lnTo>
                      <a:lnTo>
                        <a:pt x="37" y="17"/>
                      </a:lnTo>
                      <a:lnTo>
                        <a:pt x="25" y="20"/>
                      </a:lnTo>
                      <a:lnTo>
                        <a:pt x="15" y="23"/>
                      </a:lnTo>
                      <a:lnTo>
                        <a:pt x="8" y="24"/>
                      </a:lnTo>
                      <a:lnTo>
                        <a:pt x="4" y="25"/>
                      </a:lnTo>
                      <a:lnTo>
                        <a:pt x="1" y="24"/>
                      </a:lnTo>
                      <a:lnTo>
                        <a:pt x="0" y="23"/>
                      </a:lnTo>
                      <a:lnTo>
                        <a:pt x="0" y="2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>
                  <a:solidFill>
                    <a:srgbClr val="60606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56" name="Oval 104"/>
                <p:cNvSpPr>
                  <a:spLocks noChangeArrowheads="1"/>
                </p:cNvSpPr>
                <p:nvPr/>
              </p:nvSpPr>
              <p:spPr bwMode="auto">
                <a:xfrm>
                  <a:off x="4396" y="3657"/>
                  <a:ext cx="93" cy="9"/>
                </a:xfrm>
                <a:prstGeom prst="ellipse">
                  <a:avLst/>
                </a:prstGeom>
                <a:solidFill>
                  <a:srgbClr val="E0E0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57" name="Oval 105"/>
                <p:cNvSpPr>
                  <a:spLocks noChangeArrowheads="1"/>
                </p:cNvSpPr>
                <p:nvPr/>
              </p:nvSpPr>
              <p:spPr bwMode="auto">
                <a:xfrm>
                  <a:off x="4394" y="3655"/>
                  <a:ext cx="92" cy="9"/>
                </a:xfrm>
                <a:prstGeom prst="ellipse">
                  <a:avLst/>
                </a:prstGeom>
                <a:solidFill>
                  <a:srgbClr val="FFFFFF"/>
                </a:solidFill>
                <a:ln w="0">
                  <a:solidFill>
                    <a:srgbClr val="60606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58" name="Oval 106"/>
                <p:cNvSpPr>
                  <a:spLocks noChangeArrowheads="1"/>
                </p:cNvSpPr>
                <p:nvPr/>
              </p:nvSpPr>
              <p:spPr bwMode="auto">
                <a:xfrm>
                  <a:off x="4298" y="3628"/>
                  <a:ext cx="109" cy="65"/>
                </a:xfrm>
                <a:prstGeom prst="ellipse">
                  <a:avLst/>
                </a:prstGeom>
                <a:solidFill>
                  <a:srgbClr val="FF8000"/>
                </a:solidFill>
                <a:ln w="9525">
                  <a:solidFill>
                    <a:srgbClr val="A0A0A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59" name="Oval 107"/>
                <p:cNvSpPr>
                  <a:spLocks noChangeArrowheads="1"/>
                </p:cNvSpPr>
                <p:nvPr/>
              </p:nvSpPr>
              <p:spPr bwMode="auto">
                <a:xfrm>
                  <a:off x="4310" y="3634"/>
                  <a:ext cx="87" cy="54"/>
                </a:xfrm>
                <a:prstGeom prst="ellipse">
                  <a:avLst/>
                </a:prstGeom>
                <a:solidFill>
                  <a:srgbClr val="FFA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60" name="Oval 108"/>
                <p:cNvSpPr>
                  <a:spLocks noChangeArrowheads="1"/>
                </p:cNvSpPr>
                <p:nvPr/>
              </p:nvSpPr>
              <p:spPr bwMode="auto">
                <a:xfrm>
                  <a:off x="4344" y="3684"/>
                  <a:ext cx="5" cy="2"/>
                </a:xfrm>
                <a:prstGeom prst="ellipse">
                  <a:avLst/>
                </a:prstGeom>
                <a:solidFill>
                  <a:srgbClr val="C06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61" name="Oval 109"/>
                <p:cNvSpPr>
                  <a:spLocks noChangeArrowheads="1"/>
                </p:cNvSpPr>
                <p:nvPr/>
              </p:nvSpPr>
              <p:spPr bwMode="auto">
                <a:xfrm>
                  <a:off x="4350" y="3685"/>
                  <a:ext cx="8" cy="4"/>
                </a:xfrm>
                <a:prstGeom prst="ellipse">
                  <a:avLst/>
                </a:prstGeom>
                <a:solidFill>
                  <a:srgbClr val="FF8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62" name="Oval 110"/>
                <p:cNvSpPr>
                  <a:spLocks noChangeArrowheads="1"/>
                </p:cNvSpPr>
                <p:nvPr/>
              </p:nvSpPr>
              <p:spPr bwMode="auto">
                <a:xfrm>
                  <a:off x="4353" y="3680"/>
                  <a:ext cx="5" cy="2"/>
                </a:xfrm>
                <a:prstGeom prst="ellipse">
                  <a:avLst/>
                </a:prstGeom>
                <a:solidFill>
                  <a:srgbClr val="C06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63" name="Oval 111"/>
                <p:cNvSpPr>
                  <a:spLocks noChangeArrowheads="1"/>
                </p:cNvSpPr>
                <p:nvPr/>
              </p:nvSpPr>
              <p:spPr bwMode="auto">
                <a:xfrm>
                  <a:off x="4361" y="3683"/>
                  <a:ext cx="5" cy="3"/>
                </a:xfrm>
                <a:prstGeom prst="ellipse">
                  <a:avLst/>
                </a:prstGeom>
                <a:solidFill>
                  <a:srgbClr val="C06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64" name="Oval 112"/>
                <p:cNvSpPr>
                  <a:spLocks noChangeArrowheads="1"/>
                </p:cNvSpPr>
                <p:nvPr/>
              </p:nvSpPr>
              <p:spPr bwMode="auto">
                <a:xfrm>
                  <a:off x="4361" y="3679"/>
                  <a:ext cx="5" cy="1"/>
                </a:xfrm>
                <a:prstGeom prst="ellipse">
                  <a:avLst/>
                </a:prstGeom>
                <a:solidFill>
                  <a:srgbClr val="C06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65" name="Oval 113"/>
                <p:cNvSpPr>
                  <a:spLocks noChangeArrowheads="1"/>
                </p:cNvSpPr>
                <p:nvPr/>
              </p:nvSpPr>
              <p:spPr bwMode="auto">
                <a:xfrm>
                  <a:off x="4369" y="3680"/>
                  <a:ext cx="7" cy="2"/>
                </a:xfrm>
                <a:prstGeom prst="ellipse">
                  <a:avLst/>
                </a:prstGeom>
                <a:solidFill>
                  <a:srgbClr val="C06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66" name="Oval 114"/>
                <p:cNvSpPr>
                  <a:spLocks noChangeArrowheads="1"/>
                </p:cNvSpPr>
                <p:nvPr/>
              </p:nvSpPr>
              <p:spPr bwMode="auto">
                <a:xfrm>
                  <a:off x="4378" y="3676"/>
                  <a:ext cx="6" cy="4"/>
                </a:xfrm>
                <a:prstGeom prst="ellipse">
                  <a:avLst/>
                </a:prstGeom>
                <a:solidFill>
                  <a:srgbClr val="C06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67" name="Oval 115"/>
                <p:cNvSpPr>
                  <a:spLocks noChangeArrowheads="1"/>
                </p:cNvSpPr>
                <p:nvPr/>
              </p:nvSpPr>
              <p:spPr bwMode="auto">
                <a:xfrm>
                  <a:off x="4372" y="3676"/>
                  <a:ext cx="3" cy="1"/>
                </a:xfrm>
                <a:prstGeom prst="ellipse">
                  <a:avLst/>
                </a:prstGeom>
                <a:solidFill>
                  <a:srgbClr val="C06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68" name="Oval 116"/>
                <p:cNvSpPr>
                  <a:spLocks noChangeArrowheads="1"/>
                </p:cNvSpPr>
                <p:nvPr/>
              </p:nvSpPr>
              <p:spPr bwMode="auto">
                <a:xfrm>
                  <a:off x="4384" y="3672"/>
                  <a:ext cx="6" cy="2"/>
                </a:xfrm>
                <a:prstGeom prst="ellipse">
                  <a:avLst/>
                </a:prstGeom>
                <a:solidFill>
                  <a:srgbClr val="C06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69" name="Oval 117"/>
                <p:cNvSpPr>
                  <a:spLocks noChangeArrowheads="1"/>
                </p:cNvSpPr>
                <p:nvPr/>
              </p:nvSpPr>
              <p:spPr bwMode="auto">
                <a:xfrm>
                  <a:off x="4376" y="3671"/>
                  <a:ext cx="5" cy="3"/>
                </a:xfrm>
                <a:prstGeom prst="ellipse">
                  <a:avLst/>
                </a:prstGeom>
                <a:solidFill>
                  <a:srgbClr val="C06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70" name="Oval 118"/>
                <p:cNvSpPr>
                  <a:spLocks noChangeArrowheads="1"/>
                </p:cNvSpPr>
                <p:nvPr/>
              </p:nvSpPr>
              <p:spPr bwMode="auto">
                <a:xfrm>
                  <a:off x="4390" y="3666"/>
                  <a:ext cx="7" cy="4"/>
                </a:xfrm>
                <a:prstGeom prst="ellipse">
                  <a:avLst/>
                </a:prstGeom>
                <a:solidFill>
                  <a:srgbClr val="FF8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71" name="Oval 119"/>
                <p:cNvSpPr>
                  <a:spLocks noChangeArrowheads="1"/>
                </p:cNvSpPr>
                <p:nvPr/>
              </p:nvSpPr>
              <p:spPr bwMode="auto">
                <a:xfrm>
                  <a:off x="4381" y="3668"/>
                  <a:ext cx="4" cy="1"/>
                </a:xfrm>
                <a:prstGeom prst="ellipse">
                  <a:avLst/>
                </a:prstGeom>
                <a:solidFill>
                  <a:srgbClr val="C06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72" name="Oval 120"/>
                <p:cNvSpPr>
                  <a:spLocks noChangeArrowheads="1"/>
                </p:cNvSpPr>
                <p:nvPr/>
              </p:nvSpPr>
              <p:spPr bwMode="auto">
                <a:xfrm>
                  <a:off x="4366" y="3676"/>
                  <a:ext cx="3" cy="1"/>
                </a:xfrm>
                <a:prstGeom prst="ellipse">
                  <a:avLst/>
                </a:prstGeom>
                <a:solidFill>
                  <a:srgbClr val="C06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73" name="Oval 121"/>
                <p:cNvSpPr>
                  <a:spLocks noChangeArrowheads="1"/>
                </p:cNvSpPr>
                <p:nvPr/>
              </p:nvSpPr>
              <p:spPr bwMode="auto">
                <a:xfrm>
                  <a:off x="4389" y="3662"/>
                  <a:ext cx="5" cy="2"/>
                </a:xfrm>
                <a:prstGeom prst="ellipse">
                  <a:avLst/>
                </a:prstGeom>
                <a:solidFill>
                  <a:srgbClr val="C06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74" name="Oval 122"/>
                <p:cNvSpPr>
                  <a:spLocks noChangeArrowheads="1"/>
                </p:cNvSpPr>
                <p:nvPr/>
              </p:nvSpPr>
              <p:spPr bwMode="auto">
                <a:xfrm>
                  <a:off x="4390" y="3657"/>
                  <a:ext cx="5" cy="3"/>
                </a:xfrm>
                <a:prstGeom prst="ellipse">
                  <a:avLst/>
                </a:prstGeom>
                <a:solidFill>
                  <a:srgbClr val="C06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75" name="Oval 123"/>
                <p:cNvSpPr>
                  <a:spLocks noChangeArrowheads="1"/>
                </p:cNvSpPr>
                <p:nvPr/>
              </p:nvSpPr>
              <p:spPr bwMode="auto">
                <a:xfrm>
                  <a:off x="4384" y="3665"/>
                  <a:ext cx="4" cy="1"/>
                </a:xfrm>
                <a:prstGeom prst="ellipse">
                  <a:avLst/>
                </a:prstGeom>
                <a:solidFill>
                  <a:srgbClr val="C06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76" name="Oval 124"/>
                <p:cNvSpPr>
                  <a:spLocks noChangeArrowheads="1"/>
                </p:cNvSpPr>
                <p:nvPr/>
              </p:nvSpPr>
              <p:spPr bwMode="auto">
                <a:xfrm>
                  <a:off x="4386" y="3659"/>
                  <a:ext cx="2" cy="1"/>
                </a:xfrm>
                <a:prstGeom prst="ellipse">
                  <a:avLst/>
                </a:prstGeom>
                <a:solidFill>
                  <a:srgbClr val="C06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77" name="Oval 125"/>
                <p:cNvSpPr>
                  <a:spLocks noChangeArrowheads="1"/>
                </p:cNvSpPr>
                <p:nvPr/>
              </p:nvSpPr>
              <p:spPr bwMode="auto">
                <a:xfrm>
                  <a:off x="4387" y="3653"/>
                  <a:ext cx="4" cy="1"/>
                </a:xfrm>
                <a:prstGeom prst="ellipse">
                  <a:avLst/>
                </a:prstGeom>
                <a:solidFill>
                  <a:srgbClr val="C06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78" name="Freeform 126"/>
                <p:cNvSpPr>
                  <a:spLocks/>
                </p:cNvSpPr>
                <p:nvPr/>
              </p:nvSpPr>
              <p:spPr bwMode="auto">
                <a:xfrm>
                  <a:off x="4304" y="3969"/>
                  <a:ext cx="214" cy="101"/>
                </a:xfrm>
                <a:custGeom>
                  <a:avLst/>
                  <a:gdLst/>
                  <a:ahLst/>
                  <a:cxnLst>
                    <a:cxn ang="0">
                      <a:pos x="0" y="101"/>
                    </a:cxn>
                    <a:cxn ang="0">
                      <a:pos x="46" y="93"/>
                    </a:cxn>
                    <a:cxn ang="0">
                      <a:pos x="84" y="79"/>
                    </a:cxn>
                    <a:cxn ang="0">
                      <a:pos x="54" y="81"/>
                    </a:cxn>
                    <a:cxn ang="0">
                      <a:pos x="90" y="71"/>
                    </a:cxn>
                    <a:cxn ang="0">
                      <a:pos x="127" y="62"/>
                    </a:cxn>
                    <a:cxn ang="0">
                      <a:pos x="81" y="62"/>
                    </a:cxn>
                    <a:cxn ang="0">
                      <a:pos x="168" y="49"/>
                    </a:cxn>
                    <a:cxn ang="0">
                      <a:pos x="190" y="38"/>
                    </a:cxn>
                    <a:cxn ang="0">
                      <a:pos x="149" y="42"/>
                    </a:cxn>
                    <a:cxn ang="0">
                      <a:pos x="195" y="28"/>
                    </a:cxn>
                    <a:cxn ang="0">
                      <a:pos x="212" y="15"/>
                    </a:cxn>
                    <a:cxn ang="0">
                      <a:pos x="214" y="0"/>
                    </a:cxn>
                    <a:cxn ang="0">
                      <a:pos x="185" y="9"/>
                    </a:cxn>
                    <a:cxn ang="0">
                      <a:pos x="163" y="16"/>
                    </a:cxn>
                    <a:cxn ang="0">
                      <a:pos x="185" y="0"/>
                    </a:cxn>
                    <a:cxn ang="0">
                      <a:pos x="136" y="16"/>
                    </a:cxn>
                    <a:cxn ang="0">
                      <a:pos x="111" y="30"/>
                    </a:cxn>
                    <a:cxn ang="0">
                      <a:pos x="114" y="15"/>
                    </a:cxn>
                    <a:cxn ang="0">
                      <a:pos x="87" y="32"/>
                    </a:cxn>
                    <a:cxn ang="0">
                      <a:pos x="71" y="45"/>
                    </a:cxn>
                    <a:cxn ang="0">
                      <a:pos x="76" y="28"/>
                    </a:cxn>
                    <a:cxn ang="0">
                      <a:pos x="46" y="49"/>
                    </a:cxn>
                    <a:cxn ang="0">
                      <a:pos x="35" y="60"/>
                    </a:cxn>
                    <a:cxn ang="0">
                      <a:pos x="38" y="33"/>
                    </a:cxn>
                    <a:cxn ang="0">
                      <a:pos x="3" y="76"/>
                    </a:cxn>
                    <a:cxn ang="0">
                      <a:pos x="0" y="101"/>
                    </a:cxn>
                  </a:cxnLst>
                  <a:rect l="0" t="0" r="r" b="b"/>
                  <a:pathLst>
                    <a:path w="214" h="101">
                      <a:moveTo>
                        <a:pt x="0" y="101"/>
                      </a:moveTo>
                      <a:lnTo>
                        <a:pt x="46" y="93"/>
                      </a:lnTo>
                      <a:lnTo>
                        <a:pt x="84" y="79"/>
                      </a:lnTo>
                      <a:lnTo>
                        <a:pt x="54" y="81"/>
                      </a:lnTo>
                      <a:lnTo>
                        <a:pt x="90" y="71"/>
                      </a:lnTo>
                      <a:lnTo>
                        <a:pt x="127" y="62"/>
                      </a:lnTo>
                      <a:lnTo>
                        <a:pt x="81" y="62"/>
                      </a:lnTo>
                      <a:lnTo>
                        <a:pt x="168" y="49"/>
                      </a:lnTo>
                      <a:lnTo>
                        <a:pt x="190" y="38"/>
                      </a:lnTo>
                      <a:lnTo>
                        <a:pt x="149" y="42"/>
                      </a:lnTo>
                      <a:lnTo>
                        <a:pt x="195" y="28"/>
                      </a:lnTo>
                      <a:lnTo>
                        <a:pt x="212" y="15"/>
                      </a:lnTo>
                      <a:lnTo>
                        <a:pt x="214" y="0"/>
                      </a:lnTo>
                      <a:lnTo>
                        <a:pt x="185" y="9"/>
                      </a:lnTo>
                      <a:lnTo>
                        <a:pt x="163" y="16"/>
                      </a:lnTo>
                      <a:lnTo>
                        <a:pt x="185" y="0"/>
                      </a:lnTo>
                      <a:lnTo>
                        <a:pt x="136" y="16"/>
                      </a:lnTo>
                      <a:lnTo>
                        <a:pt x="111" y="30"/>
                      </a:lnTo>
                      <a:lnTo>
                        <a:pt x="114" y="15"/>
                      </a:lnTo>
                      <a:lnTo>
                        <a:pt x="87" y="32"/>
                      </a:lnTo>
                      <a:lnTo>
                        <a:pt x="71" y="45"/>
                      </a:lnTo>
                      <a:lnTo>
                        <a:pt x="76" y="28"/>
                      </a:lnTo>
                      <a:lnTo>
                        <a:pt x="46" y="49"/>
                      </a:lnTo>
                      <a:lnTo>
                        <a:pt x="35" y="60"/>
                      </a:lnTo>
                      <a:lnTo>
                        <a:pt x="38" y="33"/>
                      </a:lnTo>
                      <a:lnTo>
                        <a:pt x="3" y="76"/>
                      </a:lnTo>
                      <a:lnTo>
                        <a:pt x="0" y="101"/>
                      </a:lnTo>
                      <a:close/>
                    </a:path>
                  </a:pathLst>
                </a:custGeom>
                <a:solidFill>
                  <a:srgbClr val="006000"/>
                </a:solidFill>
                <a:ln w="0">
                  <a:solidFill>
                    <a:srgbClr val="006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79" name="Freeform 127"/>
                <p:cNvSpPr>
                  <a:spLocks/>
                </p:cNvSpPr>
                <p:nvPr/>
              </p:nvSpPr>
              <p:spPr bwMode="auto">
                <a:xfrm>
                  <a:off x="4141" y="4065"/>
                  <a:ext cx="143" cy="204"/>
                </a:xfrm>
                <a:custGeom>
                  <a:avLst/>
                  <a:gdLst/>
                  <a:ahLst/>
                  <a:cxnLst>
                    <a:cxn ang="0">
                      <a:pos x="143" y="204"/>
                    </a:cxn>
                    <a:cxn ang="0">
                      <a:pos x="66" y="156"/>
                    </a:cxn>
                    <a:cxn ang="0">
                      <a:pos x="0" y="55"/>
                    </a:cxn>
                    <a:cxn ang="0">
                      <a:pos x="14" y="24"/>
                    </a:cxn>
                    <a:cxn ang="0">
                      <a:pos x="23" y="34"/>
                    </a:cxn>
                    <a:cxn ang="0">
                      <a:pos x="34" y="6"/>
                    </a:cxn>
                    <a:cxn ang="0">
                      <a:pos x="39" y="0"/>
                    </a:cxn>
                    <a:cxn ang="0">
                      <a:pos x="57" y="34"/>
                    </a:cxn>
                    <a:cxn ang="0">
                      <a:pos x="64" y="25"/>
                    </a:cxn>
                    <a:cxn ang="0">
                      <a:pos x="70" y="62"/>
                    </a:cxn>
                    <a:cxn ang="0">
                      <a:pos x="82" y="42"/>
                    </a:cxn>
                    <a:cxn ang="0">
                      <a:pos x="91" y="65"/>
                    </a:cxn>
                    <a:cxn ang="0">
                      <a:pos x="91" y="82"/>
                    </a:cxn>
                    <a:cxn ang="0">
                      <a:pos x="118" y="69"/>
                    </a:cxn>
                    <a:cxn ang="0">
                      <a:pos x="122" y="113"/>
                    </a:cxn>
                    <a:cxn ang="0">
                      <a:pos x="143" y="204"/>
                    </a:cxn>
                  </a:cxnLst>
                  <a:rect l="0" t="0" r="r" b="b"/>
                  <a:pathLst>
                    <a:path w="143" h="204">
                      <a:moveTo>
                        <a:pt x="143" y="204"/>
                      </a:moveTo>
                      <a:lnTo>
                        <a:pt x="66" y="156"/>
                      </a:lnTo>
                      <a:lnTo>
                        <a:pt x="0" y="55"/>
                      </a:lnTo>
                      <a:lnTo>
                        <a:pt x="14" y="24"/>
                      </a:lnTo>
                      <a:lnTo>
                        <a:pt x="23" y="34"/>
                      </a:lnTo>
                      <a:lnTo>
                        <a:pt x="34" y="6"/>
                      </a:lnTo>
                      <a:lnTo>
                        <a:pt x="39" y="0"/>
                      </a:lnTo>
                      <a:lnTo>
                        <a:pt x="57" y="34"/>
                      </a:lnTo>
                      <a:lnTo>
                        <a:pt x="64" y="25"/>
                      </a:lnTo>
                      <a:lnTo>
                        <a:pt x="70" y="62"/>
                      </a:lnTo>
                      <a:lnTo>
                        <a:pt x="82" y="42"/>
                      </a:lnTo>
                      <a:lnTo>
                        <a:pt x="91" y="65"/>
                      </a:lnTo>
                      <a:lnTo>
                        <a:pt x="91" y="82"/>
                      </a:lnTo>
                      <a:lnTo>
                        <a:pt x="118" y="69"/>
                      </a:lnTo>
                      <a:lnTo>
                        <a:pt x="122" y="113"/>
                      </a:lnTo>
                      <a:lnTo>
                        <a:pt x="143" y="204"/>
                      </a:lnTo>
                      <a:close/>
                    </a:path>
                  </a:pathLst>
                </a:custGeom>
                <a:solidFill>
                  <a:srgbClr val="002000"/>
                </a:solidFill>
                <a:ln w="0">
                  <a:solidFill>
                    <a:srgbClr val="006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80" name="Freeform 128"/>
                <p:cNvSpPr>
                  <a:spLocks/>
                </p:cNvSpPr>
                <p:nvPr/>
              </p:nvSpPr>
              <p:spPr bwMode="auto">
                <a:xfrm>
                  <a:off x="4254" y="4044"/>
                  <a:ext cx="177" cy="234"/>
                </a:xfrm>
                <a:custGeom>
                  <a:avLst/>
                  <a:gdLst/>
                  <a:ahLst/>
                  <a:cxnLst>
                    <a:cxn ang="0">
                      <a:pos x="9" y="234"/>
                    </a:cxn>
                    <a:cxn ang="0">
                      <a:pos x="127" y="172"/>
                    </a:cxn>
                    <a:cxn ang="0">
                      <a:pos x="177" y="81"/>
                    </a:cxn>
                    <a:cxn ang="0">
                      <a:pos x="143" y="96"/>
                    </a:cxn>
                    <a:cxn ang="0">
                      <a:pos x="159" y="79"/>
                    </a:cxn>
                    <a:cxn ang="0">
                      <a:pos x="168" y="64"/>
                    </a:cxn>
                    <a:cxn ang="0">
                      <a:pos x="170" y="37"/>
                    </a:cxn>
                    <a:cxn ang="0">
                      <a:pos x="143" y="61"/>
                    </a:cxn>
                    <a:cxn ang="0">
                      <a:pos x="152" y="33"/>
                    </a:cxn>
                    <a:cxn ang="0">
                      <a:pos x="155" y="20"/>
                    </a:cxn>
                    <a:cxn ang="0">
                      <a:pos x="152" y="0"/>
                    </a:cxn>
                    <a:cxn ang="0">
                      <a:pos x="127" y="20"/>
                    </a:cxn>
                    <a:cxn ang="0">
                      <a:pos x="109" y="38"/>
                    </a:cxn>
                    <a:cxn ang="0">
                      <a:pos x="105" y="21"/>
                    </a:cxn>
                    <a:cxn ang="0">
                      <a:pos x="89" y="38"/>
                    </a:cxn>
                    <a:cxn ang="0">
                      <a:pos x="80" y="64"/>
                    </a:cxn>
                    <a:cxn ang="0">
                      <a:pos x="68" y="48"/>
                    </a:cxn>
                    <a:cxn ang="0">
                      <a:pos x="62" y="71"/>
                    </a:cxn>
                    <a:cxn ang="0">
                      <a:pos x="50" y="108"/>
                    </a:cxn>
                    <a:cxn ang="0">
                      <a:pos x="46" y="82"/>
                    </a:cxn>
                    <a:cxn ang="0">
                      <a:pos x="28" y="122"/>
                    </a:cxn>
                    <a:cxn ang="0">
                      <a:pos x="23" y="152"/>
                    </a:cxn>
                    <a:cxn ang="0">
                      <a:pos x="14" y="133"/>
                    </a:cxn>
                    <a:cxn ang="0">
                      <a:pos x="0" y="181"/>
                    </a:cxn>
                    <a:cxn ang="0">
                      <a:pos x="9" y="234"/>
                    </a:cxn>
                  </a:cxnLst>
                  <a:rect l="0" t="0" r="r" b="b"/>
                  <a:pathLst>
                    <a:path w="177" h="234">
                      <a:moveTo>
                        <a:pt x="9" y="234"/>
                      </a:moveTo>
                      <a:lnTo>
                        <a:pt x="127" y="172"/>
                      </a:lnTo>
                      <a:lnTo>
                        <a:pt x="177" y="81"/>
                      </a:lnTo>
                      <a:lnTo>
                        <a:pt x="143" y="96"/>
                      </a:lnTo>
                      <a:lnTo>
                        <a:pt x="159" y="79"/>
                      </a:lnTo>
                      <a:lnTo>
                        <a:pt x="168" y="64"/>
                      </a:lnTo>
                      <a:lnTo>
                        <a:pt x="170" y="37"/>
                      </a:lnTo>
                      <a:lnTo>
                        <a:pt x="143" y="61"/>
                      </a:lnTo>
                      <a:lnTo>
                        <a:pt x="152" y="33"/>
                      </a:lnTo>
                      <a:lnTo>
                        <a:pt x="155" y="20"/>
                      </a:lnTo>
                      <a:lnTo>
                        <a:pt x="152" y="0"/>
                      </a:lnTo>
                      <a:lnTo>
                        <a:pt x="127" y="20"/>
                      </a:lnTo>
                      <a:lnTo>
                        <a:pt x="109" y="38"/>
                      </a:lnTo>
                      <a:lnTo>
                        <a:pt x="105" y="21"/>
                      </a:lnTo>
                      <a:lnTo>
                        <a:pt x="89" y="38"/>
                      </a:lnTo>
                      <a:lnTo>
                        <a:pt x="80" y="64"/>
                      </a:lnTo>
                      <a:lnTo>
                        <a:pt x="68" y="48"/>
                      </a:lnTo>
                      <a:lnTo>
                        <a:pt x="62" y="71"/>
                      </a:lnTo>
                      <a:lnTo>
                        <a:pt x="50" y="108"/>
                      </a:lnTo>
                      <a:lnTo>
                        <a:pt x="46" y="82"/>
                      </a:lnTo>
                      <a:lnTo>
                        <a:pt x="28" y="122"/>
                      </a:lnTo>
                      <a:lnTo>
                        <a:pt x="23" y="152"/>
                      </a:lnTo>
                      <a:lnTo>
                        <a:pt x="14" y="133"/>
                      </a:lnTo>
                      <a:lnTo>
                        <a:pt x="0" y="181"/>
                      </a:lnTo>
                      <a:lnTo>
                        <a:pt x="9" y="234"/>
                      </a:lnTo>
                      <a:close/>
                    </a:path>
                  </a:pathLst>
                </a:custGeom>
                <a:solidFill>
                  <a:srgbClr val="002000"/>
                </a:solidFill>
                <a:ln w="0">
                  <a:solidFill>
                    <a:srgbClr val="006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81" name="Freeform 129"/>
                <p:cNvSpPr>
                  <a:spLocks/>
                </p:cNvSpPr>
                <p:nvPr/>
              </p:nvSpPr>
              <p:spPr bwMode="auto">
                <a:xfrm>
                  <a:off x="4252" y="4053"/>
                  <a:ext cx="390" cy="231"/>
                </a:xfrm>
                <a:custGeom>
                  <a:avLst/>
                  <a:gdLst/>
                  <a:ahLst/>
                  <a:cxnLst>
                    <a:cxn ang="0">
                      <a:pos x="0" y="231"/>
                    </a:cxn>
                    <a:cxn ang="0">
                      <a:pos x="138" y="214"/>
                    </a:cxn>
                    <a:cxn ang="0">
                      <a:pos x="172" y="211"/>
                    </a:cxn>
                    <a:cxn ang="0">
                      <a:pos x="154" y="205"/>
                    </a:cxn>
                    <a:cxn ang="0">
                      <a:pos x="134" y="204"/>
                    </a:cxn>
                    <a:cxn ang="0">
                      <a:pos x="175" y="192"/>
                    </a:cxn>
                    <a:cxn ang="0">
                      <a:pos x="202" y="189"/>
                    </a:cxn>
                    <a:cxn ang="0">
                      <a:pos x="234" y="181"/>
                    </a:cxn>
                    <a:cxn ang="0">
                      <a:pos x="202" y="181"/>
                    </a:cxn>
                    <a:cxn ang="0">
                      <a:pos x="179" y="181"/>
                    </a:cxn>
                    <a:cxn ang="0">
                      <a:pos x="238" y="168"/>
                    </a:cxn>
                    <a:cxn ang="0">
                      <a:pos x="252" y="160"/>
                    </a:cxn>
                    <a:cxn ang="0">
                      <a:pos x="270" y="148"/>
                    </a:cxn>
                    <a:cxn ang="0">
                      <a:pos x="225" y="158"/>
                    </a:cxn>
                    <a:cxn ang="0">
                      <a:pos x="268" y="133"/>
                    </a:cxn>
                    <a:cxn ang="0">
                      <a:pos x="304" y="110"/>
                    </a:cxn>
                    <a:cxn ang="0">
                      <a:pos x="281" y="113"/>
                    </a:cxn>
                    <a:cxn ang="0">
                      <a:pos x="268" y="117"/>
                    </a:cxn>
                    <a:cxn ang="0">
                      <a:pos x="313" y="86"/>
                    </a:cxn>
                    <a:cxn ang="0">
                      <a:pos x="338" y="63"/>
                    </a:cxn>
                    <a:cxn ang="0">
                      <a:pos x="313" y="72"/>
                    </a:cxn>
                    <a:cxn ang="0">
                      <a:pos x="299" y="76"/>
                    </a:cxn>
                    <a:cxn ang="0">
                      <a:pos x="345" y="41"/>
                    </a:cxn>
                    <a:cxn ang="0">
                      <a:pos x="377" y="19"/>
                    </a:cxn>
                    <a:cxn ang="0">
                      <a:pos x="390" y="0"/>
                    </a:cxn>
                    <a:cxn ang="0">
                      <a:pos x="361" y="14"/>
                    </a:cxn>
                    <a:cxn ang="0">
                      <a:pos x="320" y="28"/>
                    </a:cxn>
                    <a:cxn ang="0">
                      <a:pos x="299" y="38"/>
                    </a:cxn>
                    <a:cxn ang="0">
                      <a:pos x="324" y="17"/>
                    </a:cxn>
                    <a:cxn ang="0">
                      <a:pos x="290" y="28"/>
                    </a:cxn>
                    <a:cxn ang="0">
                      <a:pos x="265" y="51"/>
                    </a:cxn>
                    <a:cxn ang="0">
                      <a:pos x="261" y="62"/>
                    </a:cxn>
                    <a:cxn ang="0">
                      <a:pos x="261" y="36"/>
                    </a:cxn>
                    <a:cxn ang="0">
                      <a:pos x="236" y="61"/>
                    </a:cxn>
                    <a:cxn ang="0">
                      <a:pos x="211" y="80"/>
                    </a:cxn>
                    <a:cxn ang="0">
                      <a:pos x="211" y="62"/>
                    </a:cxn>
                    <a:cxn ang="0">
                      <a:pos x="179" y="87"/>
                    </a:cxn>
                    <a:cxn ang="0">
                      <a:pos x="172" y="113"/>
                    </a:cxn>
                    <a:cxn ang="0">
                      <a:pos x="163" y="121"/>
                    </a:cxn>
                    <a:cxn ang="0">
                      <a:pos x="168" y="92"/>
                    </a:cxn>
                    <a:cxn ang="0">
                      <a:pos x="134" y="116"/>
                    </a:cxn>
                    <a:cxn ang="0">
                      <a:pos x="120" y="137"/>
                    </a:cxn>
                    <a:cxn ang="0">
                      <a:pos x="102" y="161"/>
                    </a:cxn>
                    <a:cxn ang="0">
                      <a:pos x="102" y="131"/>
                    </a:cxn>
                    <a:cxn ang="0">
                      <a:pos x="82" y="150"/>
                    </a:cxn>
                    <a:cxn ang="0">
                      <a:pos x="77" y="165"/>
                    </a:cxn>
                    <a:cxn ang="0">
                      <a:pos x="50" y="185"/>
                    </a:cxn>
                    <a:cxn ang="0">
                      <a:pos x="50" y="175"/>
                    </a:cxn>
                    <a:cxn ang="0">
                      <a:pos x="25" y="195"/>
                    </a:cxn>
                    <a:cxn ang="0">
                      <a:pos x="0" y="231"/>
                    </a:cxn>
                  </a:cxnLst>
                  <a:rect l="0" t="0" r="r" b="b"/>
                  <a:pathLst>
                    <a:path w="390" h="231">
                      <a:moveTo>
                        <a:pt x="0" y="231"/>
                      </a:moveTo>
                      <a:lnTo>
                        <a:pt x="138" y="214"/>
                      </a:lnTo>
                      <a:lnTo>
                        <a:pt x="172" y="211"/>
                      </a:lnTo>
                      <a:lnTo>
                        <a:pt x="154" y="205"/>
                      </a:lnTo>
                      <a:lnTo>
                        <a:pt x="134" y="204"/>
                      </a:lnTo>
                      <a:lnTo>
                        <a:pt x="175" y="192"/>
                      </a:lnTo>
                      <a:lnTo>
                        <a:pt x="202" y="189"/>
                      </a:lnTo>
                      <a:lnTo>
                        <a:pt x="234" y="181"/>
                      </a:lnTo>
                      <a:lnTo>
                        <a:pt x="202" y="181"/>
                      </a:lnTo>
                      <a:lnTo>
                        <a:pt x="179" y="181"/>
                      </a:lnTo>
                      <a:lnTo>
                        <a:pt x="238" y="168"/>
                      </a:lnTo>
                      <a:lnTo>
                        <a:pt x="252" y="160"/>
                      </a:lnTo>
                      <a:lnTo>
                        <a:pt x="270" y="148"/>
                      </a:lnTo>
                      <a:lnTo>
                        <a:pt x="225" y="158"/>
                      </a:lnTo>
                      <a:lnTo>
                        <a:pt x="268" y="133"/>
                      </a:lnTo>
                      <a:lnTo>
                        <a:pt x="304" y="110"/>
                      </a:lnTo>
                      <a:lnTo>
                        <a:pt x="281" y="113"/>
                      </a:lnTo>
                      <a:lnTo>
                        <a:pt x="268" y="117"/>
                      </a:lnTo>
                      <a:lnTo>
                        <a:pt x="313" y="86"/>
                      </a:lnTo>
                      <a:lnTo>
                        <a:pt x="338" y="63"/>
                      </a:lnTo>
                      <a:lnTo>
                        <a:pt x="313" y="72"/>
                      </a:lnTo>
                      <a:lnTo>
                        <a:pt x="299" y="76"/>
                      </a:lnTo>
                      <a:lnTo>
                        <a:pt x="345" y="41"/>
                      </a:lnTo>
                      <a:lnTo>
                        <a:pt x="377" y="19"/>
                      </a:lnTo>
                      <a:lnTo>
                        <a:pt x="390" y="0"/>
                      </a:lnTo>
                      <a:lnTo>
                        <a:pt x="361" y="14"/>
                      </a:lnTo>
                      <a:lnTo>
                        <a:pt x="320" y="28"/>
                      </a:lnTo>
                      <a:lnTo>
                        <a:pt x="299" y="38"/>
                      </a:lnTo>
                      <a:lnTo>
                        <a:pt x="324" y="17"/>
                      </a:lnTo>
                      <a:lnTo>
                        <a:pt x="290" y="28"/>
                      </a:lnTo>
                      <a:lnTo>
                        <a:pt x="265" y="51"/>
                      </a:lnTo>
                      <a:lnTo>
                        <a:pt x="261" y="62"/>
                      </a:lnTo>
                      <a:lnTo>
                        <a:pt x="261" y="36"/>
                      </a:lnTo>
                      <a:lnTo>
                        <a:pt x="236" y="61"/>
                      </a:lnTo>
                      <a:lnTo>
                        <a:pt x="211" y="80"/>
                      </a:lnTo>
                      <a:lnTo>
                        <a:pt x="211" y="62"/>
                      </a:lnTo>
                      <a:lnTo>
                        <a:pt x="179" y="87"/>
                      </a:lnTo>
                      <a:lnTo>
                        <a:pt x="172" y="113"/>
                      </a:lnTo>
                      <a:lnTo>
                        <a:pt x="163" y="121"/>
                      </a:lnTo>
                      <a:lnTo>
                        <a:pt x="168" y="92"/>
                      </a:lnTo>
                      <a:lnTo>
                        <a:pt x="134" y="116"/>
                      </a:lnTo>
                      <a:lnTo>
                        <a:pt x="120" y="137"/>
                      </a:lnTo>
                      <a:lnTo>
                        <a:pt x="102" y="161"/>
                      </a:lnTo>
                      <a:lnTo>
                        <a:pt x="102" y="131"/>
                      </a:lnTo>
                      <a:lnTo>
                        <a:pt x="82" y="150"/>
                      </a:lnTo>
                      <a:lnTo>
                        <a:pt x="77" y="165"/>
                      </a:lnTo>
                      <a:lnTo>
                        <a:pt x="50" y="185"/>
                      </a:lnTo>
                      <a:lnTo>
                        <a:pt x="50" y="175"/>
                      </a:lnTo>
                      <a:lnTo>
                        <a:pt x="25" y="195"/>
                      </a:lnTo>
                      <a:lnTo>
                        <a:pt x="0" y="231"/>
                      </a:lnTo>
                      <a:close/>
                    </a:path>
                  </a:pathLst>
                </a:custGeom>
                <a:solidFill>
                  <a:srgbClr val="006000"/>
                </a:solidFill>
                <a:ln w="0">
                  <a:solidFill>
                    <a:srgbClr val="00A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82" name="Freeform 130"/>
                <p:cNvSpPr>
                  <a:spLocks/>
                </p:cNvSpPr>
                <p:nvPr/>
              </p:nvSpPr>
              <p:spPr bwMode="auto">
                <a:xfrm>
                  <a:off x="4000" y="4063"/>
                  <a:ext cx="257" cy="219"/>
                </a:xfrm>
                <a:custGeom>
                  <a:avLst/>
                  <a:gdLst/>
                  <a:ahLst/>
                  <a:cxnLst>
                    <a:cxn ang="0">
                      <a:pos x="257" y="219"/>
                    </a:cxn>
                    <a:cxn ang="0">
                      <a:pos x="218" y="212"/>
                    </a:cxn>
                    <a:cxn ang="0">
                      <a:pos x="166" y="196"/>
                    </a:cxn>
                    <a:cxn ang="0">
                      <a:pos x="130" y="173"/>
                    </a:cxn>
                    <a:cxn ang="0">
                      <a:pos x="180" y="182"/>
                    </a:cxn>
                    <a:cxn ang="0">
                      <a:pos x="139" y="165"/>
                    </a:cxn>
                    <a:cxn ang="0">
                      <a:pos x="105" y="158"/>
                    </a:cxn>
                    <a:cxn ang="0">
                      <a:pos x="78" y="142"/>
                    </a:cxn>
                    <a:cxn ang="0">
                      <a:pos x="118" y="149"/>
                    </a:cxn>
                    <a:cxn ang="0">
                      <a:pos x="66" y="127"/>
                    </a:cxn>
                    <a:cxn ang="0">
                      <a:pos x="32" y="98"/>
                    </a:cxn>
                    <a:cxn ang="0">
                      <a:pos x="66" y="110"/>
                    </a:cxn>
                    <a:cxn ang="0">
                      <a:pos x="19" y="81"/>
                    </a:cxn>
                    <a:cxn ang="0">
                      <a:pos x="7" y="56"/>
                    </a:cxn>
                    <a:cxn ang="0">
                      <a:pos x="32" y="73"/>
                    </a:cxn>
                    <a:cxn ang="0">
                      <a:pos x="0" y="0"/>
                    </a:cxn>
                    <a:cxn ang="0">
                      <a:pos x="73" y="27"/>
                    </a:cxn>
                    <a:cxn ang="0">
                      <a:pos x="64" y="10"/>
                    </a:cxn>
                    <a:cxn ang="0">
                      <a:pos x="116" y="40"/>
                    </a:cxn>
                    <a:cxn ang="0">
                      <a:pos x="134" y="60"/>
                    </a:cxn>
                    <a:cxn ang="0">
                      <a:pos x="134" y="39"/>
                    </a:cxn>
                    <a:cxn ang="0">
                      <a:pos x="161" y="68"/>
                    </a:cxn>
                    <a:cxn ang="0">
                      <a:pos x="177" y="102"/>
                    </a:cxn>
                    <a:cxn ang="0">
                      <a:pos x="180" y="84"/>
                    </a:cxn>
                    <a:cxn ang="0">
                      <a:pos x="200" y="114"/>
                    </a:cxn>
                    <a:cxn ang="0">
                      <a:pos x="211" y="152"/>
                    </a:cxn>
                    <a:cxn ang="0">
                      <a:pos x="218" y="124"/>
                    </a:cxn>
                    <a:cxn ang="0">
                      <a:pos x="241" y="152"/>
                    </a:cxn>
                    <a:cxn ang="0">
                      <a:pos x="248" y="173"/>
                    </a:cxn>
                    <a:cxn ang="0">
                      <a:pos x="257" y="219"/>
                    </a:cxn>
                  </a:cxnLst>
                  <a:rect l="0" t="0" r="r" b="b"/>
                  <a:pathLst>
                    <a:path w="257" h="219">
                      <a:moveTo>
                        <a:pt x="257" y="219"/>
                      </a:moveTo>
                      <a:lnTo>
                        <a:pt x="218" y="212"/>
                      </a:lnTo>
                      <a:lnTo>
                        <a:pt x="166" y="196"/>
                      </a:lnTo>
                      <a:lnTo>
                        <a:pt x="130" y="173"/>
                      </a:lnTo>
                      <a:lnTo>
                        <a:pt x="180" y="182"/>
                      </a:lnTo>
                      <a:lnTo>
                        <a:pt x="139" y="165"/>
                      </a:lnTo>
                      <a:lnTo>
                        <a:pt x="105" y="158"/>
                      </a:lnTo>
                      <a:lnTo>
                        <a:pt x="78" y="142"/>
                      </a:lnTo>
                      <a:lnTo>
                        <a:pt x="118" y="149"/>
                      </a:lnTo>
                      <a:lnTo>
                        <a:pt x="66" y="127"/>
                      </a:lnTo>
                      <a:lnTo>
                        <a:pt x="32" y="98"/>
                      </a:lnTo>
                      <a:lnTo>
                        <a:pt x="66" y="110"/>
                      </a:lnTo>
                      <a:lnTo>
                        <a:pt x="19" y="81"/>
                      </a:lnTo>
                      <a:lnTo>
                        <a:pt x="7" y="56"/>
                      </a:lnTo>
                      <a:lnTo>
                        <a:pt x="32" y="73"/>
                      </a:lnTo>
                      <a:lnTo>
                        <a:pt x="0" y="0"/>
                      </a:lnTo>
                      <a:lnTo>
                        <a:pt x="73" y="27"/>
                      </a:lnTo>
                      <a:lnTo>
                        <a:pt x="64" y="10"/>
                      </a:lnTo>
                      <a:lnTo>
                        <a:pt x="116" y="40"/>
                      </a:lnTo>
                      <a:lnTo>
                        <a:pt x="134" y="60"/>
                      </a:lnTo>
                      <a:lnTo>
                        <a:pt x="134" y="39"/>
                      </a:lnTo>
                      <a:lnTo>
                        <a:pt x="161" y="68"/>
                      </a:lnTo>
                      <a:lnTo>
                        <a:pt x="177" y="102"/>
                      </a:lnTo>
                      <a:lnTo>
                        <a:pt x="180" y="84"/>
                      </a:lnTo>
                      <a:lnTo>
                        <a:pt x="200" y="114"/>
                      </a:lnTo>
                      <a:lnTo>
                        <a:pt x="211" y="152"/>
                      </a:lnTo>
                      <a:lnTo>
                        <a:pt x="218" y="124"/>
                      </a:lnTo>
                      <a:lnTo>
                        <a:pt x="241" y="152"/>
                      </a:lnTo>
                      <a:lnTo>
                        <a:pt x="248" y="173"/>
                      </a:lnTo>
                      <a:lnTo>
                        <a:pt x="257" y="219"/>
                      </a:lnTo>
                      <a:close/>
                    </a:path>
                  </a:pathLst>
                </a:custGeom>
                <a:solidFill>
                  <a:srgbClr val="004000"/>
                </a:solidFill>
                <a:ln w="0">
                  <a:solidFill>
                    <a:srgbClr val="006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83" name="Freeform 131"/>
                <p:cNvSpPr>
                  <a:spLocks/>
                </p:cNvSpPr>
                <p:nvPr/>
              </p:nvSpPr>
              <p:spPr bwMode="auto">
                <a:xfrm>
                  <a:off x="4090" y="3917"/>
                  <a:ext cx="226" cy="110"/>
                </a:xfrm>
                <a:custGeom>
                  <a:avLst/>
                  <a:gdLst/>
                  <a:ahLst/>
                  <a:cxnLst>
                    <a:cxn ang="0">
                      <a:pos x="226" y="110"/>
                    </a:cxn>
                    <a:cxn ang="0">
                      <a:pos x="222" y="73"/>
                    </a:cxn>
                    <a:cxn ang="0">
                      <a:pos x="206" y="32"/>
                    </a:cxn>
                    <a:cxn ang="0">
                      <a:pos x="198" y="63"/>
                    </a:cxn>
                    <a:cxn ang="0">
                      <a:pos x="182" y="27"/>
                    </a:cxn>
                    <a:cxn ang="0">
                      <a:pos x="162" y="7"/>
                    </a:cxn>
                    <a:cxn ang="0">
                      <a:pos x="174" y="41"/>
                    </a:cxn>
                    <a:cxn ang="0">
                      <a:pos x="127" y="10"/>
                    </a:cxn>
                    <a:cxn ang="0">
                      <a:pos x="75" y="0"/>
                    </a:cxn>
                    <a:cxn ang="0">
                      <a:pos x="99" y="14"/>
                    </a:cxn>
                    <a:cxn ang="0">
                      <a:pos x="0" y="2"/>
                    </a:cxn>
                    <a:cxn ang="0">
                      <a:pos x="67" y="29"/>
                    </a:cxn>
                    <a:cxn ang="0">
                      <a:pos x="28" y="32"/>
                    </a:cxn>
                    <a:cxn ang="0">
                      <a:pos x="111" y="41"/>
                    </a:cxn>
                    <a:cxn ang="0">
                      <a:pos x="52" y="63"/>
                    </a:cxn>
                    <a:cxn ang="0">
                      <a:pos x="118" y="56"/>
                    </a:cxn>
                    <a:cxn ang="0">
                      <a:pos x="139" y="58"/>
                    </a:cxn>
                    <a:cxn ang="0">
                      <a:pos x="103" y="70"/>
                    </a:cxn>
                    <a:cxn ang="0">
                      <a:pos x="162" y="68"/>
                    </a:cxn>
                    <a:cxn ang="0">
                      <a:pos x="146" y="90"/>
                    </a:cxn>
                    <a:cxn ang="0">
                      <a:pos x="182" y="78"/>
                    </a:cxn>
                    <a:cxn ang="0">
                      <a:pos x="206" y="78"/>
                    </a:cxn>
                    <a:cxn ang="0">
                      <a:pos x="226" y="110"/>
                    </a:cxn>
                  </a:cxnLst>
                  <a:rect l="0" t="0" r="r" b="b"/>
                  <a:pathLst>
                    <a:path w="226" h="110">
                      <a:moveTo>
                        <a:pt x="226" y="110"/>
                      </a:moveTo>
                      <a:lnTo>
                        <a:pt x="222" y="73"/>
                      </a:lnTo>
                      <a:lnTo>
                        <a:pt x="206" y="32"/>
                      </a:lnTo>
                      <a:lnTo>
                        <a:pt x="198" y="63"/>
                      </a:lnTo>
                      <a:lnTo>
                        <a:pt x="182" y="27"/>
                      </a:lnTo>
                      <a:lnTo>
                        <a:pt x="162" y="7"/>
                      </a:lnTo>
                      <a:lnTo>
                        <a:pt x="174" y="41"/>
                      </a:lnTo>
                      <a:lnTo>
                        <a:pt x="127" y="10"/>
                      </a:lnTo>
                      <a:lnTo>
                        <a:pt x="75" y="0"/>
                      </a:lnTo>
                      <a:lnTo>
                        <a:pt x="99" y="14"/>
                      </a:lnTo>
                      <a:lnTo>
                        <a:pt x="0" y="2"/>
                      </a:lnTo>
                      <a:lnTo>
                        <a:pt x="67" y="29"/>
                      </a:lnTo>
                      <a:lnTo>
                        <a:pt x="28" y="32"/>
                      </a:lnTo>
                      <a:lnTo>
                        <a:pt x="111" y="41"/>
                      </a:lnTo>
                      <a:lnTo>
                        <a:pt x="52" y="63"/>
                      </a:lnTo>
                      <a:lnTo>
                        <a:pt x="118" y="56"/>
                      </a:lnTo>
                      <a:lnTo>
                        <a:pt x="139" y="58"/>
                      </a:lnTo>
                      <a:lnTo>
                        <a:pt x="103" y="70"/>
                      </a:lnTo>
                      <a:lnTo>
                        <a:pt x="162" y="68"/>
                      </a:lnTo>
                      <a:lnTo>
                        <a:pt x="146" y="90"/>
                      </a:lnTo>
                      <a:lnTo>
                        <a:pt x="182" y="78"/>
                      </a:lnTo>
                      <a:lnTo>
                        <a:pt x="206" y="78"/>
                      </a:lnTo>
                      <a:lnTo>
                        <a:pt x="226" y="110"/>
                      </a:lnTo>
                      <a:close/>
                    </a:path>
                  </a:pathLst>
                </a:custGeom>
                <a:solidFill>
                  <a:srgbClr val="006000"/>
                </a:solidFill>
                <a:ln w="0">
                  <a:solidFill>
                    <a:srgbClr val="006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84" name="Freeform 132"/>
                <p:cNvSpPr>
                  <a:spLocks/>
                </p:cNvSpPr>
                <p:nvPr/>
              </p:nvSpPr>
              <p:spPr bwMode="auto">
                <a:xfrm>
                  <a:off x="4328" y="3891"/>
                  <a:ext cx="183" cy="80"/>
                </a:xfrm>
                <a:custGeom>
                  <a:avLst/>
                  <a:gdLst/>
                  <a:ahLst/>
                  <a:cxnLst>
                    <a:cxn ang="0">
                      <a:pos x="0" y="80"/>
                    </a:cxn>
                    <a:cxn ang="0">
                      <a:pos x="4" y="53"/>
                    </a:cxn>
                    <a:cxn ang="0">
                      <a:pos x="16" y="23"/>
                    </a:cxn>
                    <a:cxn ang="0">
                      <a:pos x="22" y="46"/>
                    </a:cxn>
                    <a:cxn ang="0">
                      <a:pos x="35" y="19"/>
                    </a:cxn>
                    <a:cxn ang="0">
                      <a:pos x="52" y="5"/>
                    </a:cxn>
                    <a:cxn ang="0">
                      <a:pos x="42" y="30"/>
                    </a:cxn>
                    <a:cxn ang="0">
                      <a:pos x="81" y="7"/>
                    </a:cxn>
                    <a:cxn ang="0">
                      <a:pos x="122" y="0"/>
                    </a:cxn>
                    <a:cxn ang="0">
                      <a:pos x="103" y="10"/>
                    </a:cxn>
                    <a:cxn ang="0">
                      <a:pos x="183" y="1"/>
                    </a:cxn>
                    <a:cxn ang="0">
                      <a:pos x="129" y="21"/>
                    </a:cxn>
                    <a:cxn ang="0">
                      <a:pos x="161" y="23"/>
                    </a:cxn>
                    <a:cxn ang="0">
                      <a:pos x="93" y="30"/>
                    </a:cxn>
                    <a:cxn ang="0">
                      <a:pos x="142" y="46"/>
                    </a:cxn>
                    <a:cxn ang="0">
                      <a:pos x="87" y="41"/>
                    </a:cxn>
                    <a:cxn ang="0">
                      <a:pos x="71" y="43"/>
                    </a:cxn>
                    <a:cxn ang="0">
                      <a:pos x="100" y="52"/>
                    </a:cxn>
                    <a:cxn ang="0">
                      <a:pos x="52" y="50"/>
                    </a:cxn>
                    <a:cxn ang="0">
                      <a:pos x="65" y="66"/>
                    </a:cxn>
                    <a:cxn ang="0">
                      <a:pos x="35" y="57"/>
                    </a:cxn>
                    <a:cxn ang="0">
                      <a:pos x="16" y="57"/>
                    </a:cxn>
                    <a:cxn ang="0">
                      <a:pos x="0" y="80"/>
                    </a:cxn>
                  </a:cxnLst>
                  <a:rect l="0" t="0" r="r" b="b"/>
                  <a:pathLst>
                    <a:path w="183" h="80">
                      <a:moveTo>
                        <a:pt x="0" y="80"/>
                      </a:moveTo>
                      <a:lnTo>
                        <a:pt x="4" y="53"/>
                      </a:lnTo>
                      <a:lnTo>
                        <a:pt x="16" y="23"/>
                      </a:lnTo>
                      <a:lnTo>
                        <a:pt x="22" y="46"/>
                      </a:lnTo>
                      <a:lnTo>
                        <a:pt x="35" y="19"/>
                      </a:lnTo>
                      <a:lnTo>
                        <a:pt x="52" y="5"/>
                      </a:lnTo>
                      <a:lnTo>
                        <a:pt x="42" y="30"/>
                      </a:lnTo>
                      <a:lnTo>
                        <a:pt x="81" y="7"/>
                      </a:lnTo>
                      <a:lnTo>
                        <a:pt x="122" y="0"/>
                      </a:lnTo>
                      <a:lnTo>
                        <a:pt x="103" y="10"/>
                      </a:lnTo>
                      <a:lnTo>
                        <a:pt x="183" y="1"/>
                      </a:lnTo>
                      <a:lnTo>
                        <a:pt x="129" y="21"/>
                      </a:lnTo>
                      <a:lnTo>
                        <a:pt x="161" y="23"/>
                      </a:lnTo>
                      <a:lnTo>
                        <a:pt x="93" y="30"/>
                      </a:lnTo>
                      <a:lnTo>
                        <a:pt x="142" y="46"/>
                      </a:lnTo>
                      <a:lnTo>
                        <a:pt x="87" y="41"/>
                      </a:lnTo>
                      <a:lnTo>
                        <a:pt x="71" y="43"/>
                      </a:lnTo>
                      <a:lnTo>
                        <a:pt x="100" y="52"/>
                      </a:lnTo>
                      <a:lnTo>
                        <a:pt x="52" y="50"/>
                      </a:lnTo>
                      <a:lnTo>
                        <a:pt x="65" y="66"/>
                      </a:lnTo>
                      <a:lnTo>
                        <a:pt x="35" y="57"/>
                      </a:lnTo>
                      <a:lnTo>
                        <a:pt x="16" y="57"/>
                      </a:lnTo>
                      <a:lnTo>
                        <a:pt x="0" y="80"/>
                      </a:lnTo>
                      <a:close/>
                    </a:path>
                  </a:pathLst>
                </a:custGeom>
                <a:solidFill>
                  <a:srgbClr val="00A000"/>
                </a:solidFill>
                <a:ln w="0">
                  <a:solidFill>
                    <a:srgbClr val="008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85" name="Freeform 133"/>
                <p:cNvSpPr>
                  <a:spLocks/>
                </p:cNvSpPr>
                <p:nvPr/>
              </p:nvSpPr>
              <p:spPr bwMode="auto">
                <a:xfrm>
                  <a:off x="4182" y="3861"/>
                  <a:ext cx="147" cy="68"/>
                </a:xfrm>
                <a:custGeom>
                  <a:avLst/>
                  <a:gdLst/>
                  <a:ahLst/>
                  <a:cxnLst>
                    <a:cxn ang="0">
                      <a:pos x="147" y="68"/>
                    </a:cxn>
                    <a:cxn ang="0">
                      <a:pos x="144" y="45"/>
                    </a:cxn>
                    <a:cxn ang="0">
                      <a:pos x="134" y="20"/>
                    </a:cxn>
                    <a:cxn ang="0">
                      <a:pos x="129" y="39"/>
                    </a:cxn>
                    <a:cxn ang="0">
                      <a:pos x="119" y="16"/>
                    </a:cxn>
                    <a:cxn ang="0">
                      <a:pos x="106" y="5"/>
                    </a:cxn>
                    <a:cxn ang="0">
                      <a:pos x="113" y="26"/>
                    </a:cxn>
                    <a:cxn ang="0">
                      <a:pos x="82" y="6"/>
                    </a:cxn>
                    <a:cxn ang="0">
                      <a:pos x="49" y="0"/>
                    </a:cxn>
                    <a:cxn ang="0">
                      <a:pos x="64" y="9"/>
                    </a:cxn>
                    <a:cxn ang="0">
                      <a:pos x="0" y="2"/>
                    </a:cxn>
                    <a:cxn ang="0">
                      <a:pos x="44" y="18"/>
                    </a:cxn>
                    <a:cxn ang="0">
                      <a:pos x="17" y="20"/>
                    </a:cxn>
                    <a:cxn ang="0">
                      <a:pos x="72" y="26"/>
                    </a:cxn>
                    <a:cxn ang="0">
                      <a:pos x="33" y="39"/>
                    </a:cxn>
                    <a:cxn ang="0">
                      <a:pos x="77" y="35"/>
                    </a:cxn>
                    <a:cxn ang="0">
                      <a:pos x="90" y="36"/>
                    </a:cxn>
                    <a:cxn ang="0">
                      <a:pos x="67" y="44"/>
                    </a:cxn>
                    <a:cxn ang="0">
                      <a:pos x="106" y="42"/>
                    </a:cxn>
                    <a:cxn ang="0">
                      <a:pos x="95" y="56"/>
                    </a:cxn>
                    <a:cxn ang="0">
                      <a:pos x="119" y="48"/>
                    </a:cxn>
                    <a:cxn ang="0">
                      <a:pos x="134" y="48"/>
                    </a:cxn>
                    <a:cxn ang="0">
                      <a:pos x="147" y="68"/>
                    </a:cxn>
                  </a:cxnLst>
                  <a:rect l="0" t="0" r="r" b="b"/>
                  <a:pathLst>
                    <a:path w="147" h="68">
                      <a:moveTo>
                        <a:pt x="147" y="68"/>
                      </a:moveTo>
                      <a:lnTo>
                        <a:pt x="144" y="45"/>
                      </a:lnTo>
                      <a:lnTo>
                        <a:pt x="134" y="20"/>
                      </a:lnTo>
                      <a:lnTo>
                        <a:pt x="129" y="39"/>
                      </a:lnTo>
                      <a:lnTo>
                        <a:pt x="119" y="16"/>
                      </a:lnTo>
                      <a:lnTo>
                        <a:pt x="106" y="5"/>
                      </a:lnTo>
                      <a:lnTo>
                        <a:pt x="113" y="26"/>
                      </a:lnTo>
                      <a:lnTo>
                        <a:pt x="82" y="6"/>
                      </a:lnTo>
                      <a:lnTo>
                        <a:pt x="49" y="0"/>
                      </a:lnTo>
                      <a:lnTo>
                        <a:pt x="64" y="9"/>
                      </a:lnTo>
                      <a:lnTo>
                        <a:pt x="0" y="2"/>
                      </a:lnTo>
                      <a:lnTo>
                        <a:pt x="44" y="18"/>
                      </a:lnTo>
                      <a:lnTo>
                        <a:pt x="17" y="20"/>
                      </a:lnTo>
                      <a:lnTo>
                        <a:pt x="72" y="26"/>
                      </a:lnTo>
                      <a:lnTo>
                        <a:pt x="33" y="39"/>
                      </a:lnTo>
                      <a:lnTo>
                        <a:pt x="77" y="35"/>
                      </a:lnTo>
                      <a:lnTo>
                        <a:pt x="90" y="36"/>
                      </a:lnTo>
                      <a:lnTo>
                        <a:pt x="67" y="44"/>
                      </a:lnTo>
                      <a:lnTo>
                        <a:pt x="106" y="42"/>
                      </a:lnTo>
                      <a:lnTo>
                        <a:pt x="95" y="56"/>
                      </a:lnTo>
                      <a:lnTo>
                        <a:pt x="119" y="48"/>
                      </a:lnTo>
                      <a:lnTo>
                        <a:pt x="134" y="48"/>
                      </a:lnTo>
                      <a:lnTo>
                        <a:pt x="147" y="68"/>
                      </a:lnTo>
                      <a:close/>
                    </a:path>
                  </a:pathLst>
                </a:custGeom>
                <a:solidFill>
                  <a:srgbClr val="00A000"/>
                </a:solidFill>
                <a:ln w="0">
                  <a:solidFill>
                    <a:srgbClr val="008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86" name="Freeform 134"/>
                <p:cNvSpPr>
                  <a:spLocks/>
                </p:cNvSpPr>
                <p:nvPr/>
              </p:nvSpPr>
              <p:spPr bwMode="auto">
                <a:xfrm>
                  <a:off x="4050" y="3991"/>
                  <a:ext cx="233" cy="113"/>
                </a:xfrm>
                <a:custGeom>
                  <a:avLst/>
                  <a:gdLst/>
                  <a:ahLst/>
                  <a:cxnLst>
                    <a:cxn ang="0">
                      <a:pos x="233" y="113"/>
                    </a:cxn>
                    <a:cxn ang="0">
                      <a:pos x="229" y="75"/>
                    </a:cxn>
                    <a:cxn ang="0">
                      <a:pos x="213" y="33"/>
                    </a:cxn>
                    <a:cxn ang="0">
                      <a:pos x="205" y="65"/>
                    </a:cxn>
                    <a:cxn ang="0">
                      <a:pos x="188" y="27"/>
                    </a:cxn>
                    <a:cxn ang="0">
                      <a:pos x="167" y="7"/>
                    </a:cxn>
                    <a:cxn ang="0">
                      <a:pos x="180" y="43"/>
                    </a:cxn>
                    <a:cxn ang="0">
                      <a:pos x="131" y="10"/>
                    </a:cxn>
                    <a:cxn ang="0">
                      <a:pos x="77" y="0"/>
                    </a:cxn>
                    <a:cxn ang="0">
                      <a:pos x="102" y="15"/>
                    </a:cxn>
                    <a:cxn ang="0">
                      <a:pos x="0" y="2"/>
                    </a:cxn>
                    <a:cxn ang="0">
                      <a:pos x="69" y="30"/>
                    </a:cxn>
                    <a:cxn ang="0">
                      <a:pos x="28" y="33"/>
                    </a:cxn>
                    <a:cxn ang="0">
                      <a:pos x="114" y="43"/>
                    </a:cxn>
                    <a:cxn ang="0">
                      <a:pos x="52" y="65"/>
                    </a:cxn>
                    <a:cxn ang="0">
                      <a:pos x="123" y="58"/>
                    </a:cxn>
                    <a:cxn ang="0">
                      <a:pos x="143" y="60"/>
                    </a:cxn>
                    <a:cxn ang="0">
                      <a:pos x="106" y="73"/>
                    </a:cxn>
                    <a:cxn ang="0">
                      <a:pos x="167" y="71"/>
                    </a:cxn>
                    <a:cxn ang="0">
                      <a:pos x="151" y="93"/>
                    </a:cxn>
                    <a:cxn ang="0">
                      <a:pos x="188" y="80"/>
                    </a:cxn>
                    <a:cxn ang="0">
                      <a:pos x="213" y="80"/>
                    </a:cxn>
                    <a:cxn ang="0">
                      <a:pos x="233" y="113"/>
                    </a:cxn>
                  </a:cxnLst>
                  <a:rect l="0" t="0" r="r" b="b"/>
                  <a:pathLst>
                    <a:path w="233" h="113">
                      <a:moveTo>
                        <a:pt x="233" y="113"/>
                      </a:moveTo>
                      <a:lnTo>
                        <a:pt x="229" y="75"/>
                      </a:lnTo>
                      <a:lnTo>
                        <a:pt x="213" y="33"/>
                      </a:lnTo>
                      <a:lnTo>
                        <a:pt x="205" y="65"/>
                      </a:lnTo>
                      <a:lnTo>
                        <a:pt x="188" y="27"/>
                      </a:lnTo>
                      <a:lnTo>
                        <a:pt x="167" y="7"/>
                      </a:lnTo>
                      <a:lnTo>
                        <a:pt x="180" y="43"/>
                      </a:lnTo>
                      <a:lnTo>
                        <a:pt x="131" y="10"/>
                      </a:lnTo>
                      <a:lnTo>
                        <a:pt x="77" y="0"/>
                      </a:lnTo>
                      <a:lnTo>
                        <a:pt x="102" y="15"/>
                      </a:lnTo>
                      <a:lnTo>
                        <a:pt x="0" y="2"/>
                      </a:lnTo>
                      <a:lnTo>
                        <a:pt x="69" y="30"/>
                      </a:lnTo>
                      <a:lnTo>
                        <a:pt x="28" y="33"/>
                      </a:lnTo>
                      <a:lnTo>
                        <a:pt x="114" y="43"/>
                      </a:lnTo>
                      <a:lnTo>
                        <a:pt x="52" y="65"/>
                      </a:lnTo>
                      <a:lnTo>
                        <a:pt x="123" y="58"/>
                      </a:lnTo>
                      <a:lnTo>
                        <a:pt x="143" y="60"/>
                      </a:lnTo>
                      <a:lnTo>
                        <a:pt x="106" y="73"/>
                      </a:lnTo>
                      <a:lnTo>
                        <a:pt x="167" y="71"/>
                      </a:lnTo>
                      <a:lnTo>
                        <a:pt x="151" y="93"/>
                      </a:lnTo>
                      <a:lnTo>
                        <a:pt x="188" y="80"/>
                      </a:lnTo>
                      <a:lnTo>
                        <a:pt x="213" y="80"/>
                      </a:lnTo>
                      <a:lnTo>
                        <a:pt x="233" y="113"/>
                      </a:lnTo>
                      <a:close/>
                    </a:path>
                  </a:pathLst>
                </a:custGeom>
                <a:solidFill>
                  <a:srgbClr val="006000"/>
                </a:solidFill>
                <a:ln w="0">
                  <a:solidFill>
                    <a:srgbClr val="006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87" name="Freeform 135"/>
                <p:cNvSpPr>
                  <a:spLocks/>
                </p:cNvSpPr>
                <p:nvPr/>
              </p:nvSpPr>
              <p:spPr bwMode="auto">
                <a:xfrm>
                  <a:off x="4032" y="4165"/>
                  <a:ext cx="151" cy="102"/>
                </a:xfrm>
                <a:custGeom>
                  <a:avLst/>
                  <a:gdLst/>
                  <a:ahLst/>
                  <a:cxnLst>
                    <a:cxn ang="0">
                      <a:pos x="0" y="102"/>
                    </a:cxn>
                    <a:cxn ang="0">
                      <a:pos x="22" y="98"/>
                    </a:cxn>
                    <a:cxn ang="0">
                      <a:pos x="54" y="91"/>
                    </a:cxn>
                    <a:cxn ang="0">
                      <a:pos x="75" y="80"/>
                    </a:cxn>
                    <a:cxn ang="0">
                      <a:pos x="46" y="84"/>
                    </a:cxn>
                    <a:cxn ang="0">
                      <a:pos x="70" y="77"/>
                    </a:cxn>
                    <a:cxn ang="0">
                      <a:pos x="89" y="73"/>
                    </a:cxn>
                    <a:cxn ang="0">
                      <a:pos x="105" y="66"/>
                    </a:cxn>
                    <a:cxn ang="0">
                      <a:pos x="82" y="69"/>
                    </a:cxn>
                    <a:cxn ang="0">
                      <a:pos x="113" y="59"/>
                    </a:cxn>
                    <a:cxn ang="0">
                      <a:pos x="132" y="45"/>
                    </a:cxn>
                    <a:cxn ang="0">
                      <a:pos x="113" y="51"/>
                    </a:cxn>
                    <a:cxn ang="0">
                      <a:pos x="141" y="37"/>
                    </a:cxn>
                    <a:cxn ang="0">
                      <a:pos x="148" y="26"/>
                    </a:cxn>
                    <a:cxn ang="0">
                      <a:pos x="132" y="34"/>
                    </a:cxn>
                    <a:cxn ang="0">
                      <a:pos x="151" y="0"/>
                    </a:cxn>
                    <a:cxn ang="0">
                      <a:pos x="109" y="12"/>
                    </a:cxn>
                    <a:cxn ang="0">
                      <a:pos x="114" y="5"/>
                    </a:cxn>
                    <a:cxn ang="0">
                      <a:pos x="83" y="18"/>
                    </a:cxn>
                    <a:cxn ang="0">
                      <a:pos x="72" y="27"/>
                    </a:cxn>
                    <a:cxn ang="0">
                      <a:pos x="72" y="17"/>
                    </a:cxn>
                    <a:cxn ang="0">
                      <a:pos x="56" y="32"/>
                    </a:cxn>
                    <a:cxn ang="0">
                      <a:pos x="46" y="47"/>
                    </a:cxn>
                    <a:cxn ang="0">
                      <a:pos x="46" y="39"/>
                    </a:cxn>
                    <a:cxn ang="0">
                      <a:pos x="33" y="52"/>
                    </a:cxn>
                    <a:cxn ang="0">
                      <a:pos x="27" y="70"/>
                    </a:cxn>
                    <a:cxn ang="0">
                      <a:pos x="22" y="57"/>
                    </a:cxn>
                    <a:cxn ang="0">
                      <a:pos x="8" y="70"/>
                    </a:cxn>
                    <a:cxn ang="0">
                      <a:pos x="5" y="80"/>
                    </a:cxn>
                    <a:cxn ang="0">
                      <a:pos x="0" y="102"/>
                    </a:cxn>
                  </a:cxnLst>
                  <a:rect l="0" t="0" r="r" b="b"/>
                  <a:pathLst>
                    <a:path w="151" h="102">
                      <a:moveTo>
                        <a:pt x="0" y="102"/>
                      </a:moveTo>
                      <a:lnTo>
                        <a:pt x="22" y="98"/>
                      </a:lnTo>
                      <a:lnTo>
                        <a:pt x="54" y="91"/>
                      </a:lnTo>
                      <a:lnTo>
                        <a:pt x="75" y="80"/>
                      </a:lnTo>
                      <a:lnTo>
                        <a:pt x="46" y="84"/>
                      </a:lnTo>
                      <a:lnTo>
                        <a:pt x="70" y="77"/>
                      </a:lnTo>
                      <a:lnTo>
                        <a:pt x="89" y="73"/>
                      </a:lnTo>
                      <a:lnTo>
                        <a:pt x="105" y="66"/>
                      </a:lnTo>
                      <a:lnTo>
                        <a:pt x="82" y="69"/>
                      </a:lnTo>
                      <a:lnTo>
                        <a:pt x="113" y="59"/>
                      </a:lnTo>
                      <a:lnTo>
                        <a:pt x="132" y="45"/>
                      </a:lnTo>
                      <a:lnTo>
                        <a:pt x="113" y="51"/>
                      </a:lnTo>
                      <a:lnTo>
                        <a:pt x="141" y="37"/>
                      </a:lnTo>
                      <a:lnTo>
                        <a:pt x="148" y="26"/>
                      </a:lnTo>
                      <a:lnTo>
                        <a:pt x="132" y="34"/>
                      </a:lnTo>
                      <a:lnTo>
                        <a:pt x="151" y="0"/>
                      </a:lnTo>
                      <a:lnTo>
                        <a:pt x="109" y="12"/>
                      </a:lnTo>
                      <a:lnTo>
                        <a:pt x="114" y="5"/>
                      </a:lnTo>
                      <a:lnTo>
                        <a:pt x="83" y="18"/>
                      </a:lnTo>
                      <a:lnTo>
                        <a:pt x="72" y="27"/>
                      </a:lnTo>
                      <a:lnTo>
                        <a:pt x="72" y="17"/>
                      </a:lnTo>
                      <a:lnTo>
                        <a:pt x="56" y="32"/>
                      </a:lnTo>
                      <a:lnTo>
                        <a:pt x="46" y="47"/>
                      </a:lnTo>
                      <a:lnTo>
                        <a:pt x="46" y="39"/>
                      </a:lnTo>
                      <a:lnTo>
                        <a:pt x="33" y="52"/>
                      </a:lnTo>
                      <a:lnTo>
                        <a:pt x="27" y="70"/>
                      </a:lnTo>
                      <a:lnTo>
                        <a:pt x="22" y="57"/>
                      </a:lnTo>
                      <a:lnTo>
                        <a:pt x="8" y="70"/>
                      </a:lnTo>
                      <a:lnTo>
                        <a:pt x="5" y="80"/>
                      </a:lnTo>
                      <a:lnTo>
                        <a:pt x="0" y="102"/>
                      </a:lnTo>
                      <a:close/>
                    </a:path>
                  </a:pathLst>
                </a:custGeom>
                <a:solidFill>
                  <a:srgbClr val="002000"/>
                </a:solidFill>
                <a:ln w="0">
                  <a:solidFill>
                    <a:srgbClr val="006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88" name="Freeform 136"/>
                <p:cNvSpPr>
                  <a:spLocks/>
                </p:cNvSpPr>
                <p:nvPr/>
              </p:nvSpPr>
              <p:spPr bwMode="auto">
                <a:xfrm>
                  <a:off x="3886" y="4172"/>
                  <a:ext cx="179" cy="102"/>
                </a:xfrm>
                <a:custGeom>
                  <a:avLst/>
                  <a:gdLst/>
                  <a:ahLst/>
                  <a:cxnLst>
                    <a:cxn ang="0">
                      <a:pos x="179" y="102"/>
                    </a:cxn>
                    <a:cxn ang="0">
                      <a:pos x="153" y="98"/>
                    </a:cxn>
                    <a:cxn ang="0">
                      <a:pos x="116" y="91"/>
                    </a:cxn>
                    <a:cxn ang="0">
                      <a:pos x="91" y="80"/>
                    </a:cxn>
                    <a:cxn ang="0">
                      <a:pos x="126" y="84"/>
                    </a:cxn>
                    <a:cxn ang="0">
                      <a:pos x="97" y="77"/>
                    </a:cxn>
                    <a:cxn ang="0">
                      <a:pos x="74" y="73"/>
                    </a:cxn>
                    <a:cxn ang="0">
                      <a:pos x="55" y="66"/>
                    </a:cxn>
                    <a:cxn ang="0">
                      <a:pos x="83" y="69"/>
                    </a:cxn>
                    <a:cxn ang="0">
                      <a:pos x="46" y="59"/>
                    </a:cxn>
                    <a:cxn ang="0">
                      <a:pos x="23" y="45"/>
                    </a:cxn>
                    <a:cxn ang="0">
                      <a:pos x="46" y="51"/>
                    </a:cxn>
                    <a:cxn ang="0">
                      <a:pos x="13" y="37"/>
                    </a:cxn>
                    <a:cxn ang="0">
                      <a:pos x="6" y="26"/>
                    </a:cxn>
                    <a:cxn ang="0">
                      <a:pos x="23" y="34"/>
                    </a:cxn>
                    <a:cxn ang="0">
                      <a:pos x="0" y="0"/>
                    </a:cxn>
                    <a:cxn ang="0">
                      <a:pos x="51" y="12"/>
                    </a:cxn>
                    <a:cxn ang="0">
                      <a:pos x="45" y="5"/>
                    </a:cxn>
                    <a:cxn ang="0">
                      <a:pos x="81" y="19"/>
                    </a:cxn>
                    <a:cxn ang="0">
                      <a:pos x="94" y="27"/>
                    </a:cxn>
                    <a:cxn ang="0">
                      <a:pos x="94" y="18"/>
                    </a:cxn>
                    <a:cxn ang="0">
                      <a:pos x="113" y="32"/>
                    </a:cxn>
                    <a:cxn ang="0">
                      <a:pos x="124" y="47"/>
                    </a:cxn>
                    <a:cxn ang="0">
                      <a:pos x="126" y="39"/>
                    </a:cxn>
                    <a:cxn ang="0">
                      <a:pos x="140" y="53"/>
                    </a:cxn>
                    <a:cxn ang="0">
                      <a:pos x="148" y="70"/>
                    </a:cxn>
                    <a:cxn ang="0">
                      <a:pos x="153" y="57"/>
                    </a:cxn>
                    <a:cxn ang="0">
                      <a:pos x="169" y="70"/>
                    </a:cxn>
                    <a:cxn ang="0">
                      <a:pos x="173" y="80"/>
                    </a:cxn>
                    <a:cxn ang="0">
                      <a:pos x="179" y="102"/>
                    </a:cxn>
                  </a:cxnLst>
                  <a:rect l="0" t="0" r="r" b="b"/>
                  <a:pathLst>
                    <a:path w="179" h="102">
                      <a:moveTo>
                        <a:pt x="179" y="102"/>
                      </a:moveTo>
                      <a:lnTo>
                        <a:pt x="153" y="98"/>
                      </a:lnTo>
                      <a:lnTo>
                        <a:pt x="116" y="91"/>
                      </a:lnTo>
                      <a:lnTo>
                        <a:pt x="91" y="80"/>
                      </a:lnTo>
                      <a:lnTo>
                        <a:pt x="126" y="84"/>
                      </a:lnTo>
                      <a:lnTo>
                        <a:pt x="97" y="77"/>
                      </a:lnTo>
                      <a:lnTo>
                        <a:pt x="74" y="73"/>
                      </a:lnTo>
                      <a:lnTo>
                        <a:pt x="55" y="66"/>
                      </a:lnTo>
                      <a:lnTo>
                        <a:pt x="83" y="69"/>
                      </a:lnTo>
                      <a:lnTo>
                        <a:pt x="46" y="59"/>
                      </a:lnTo>
                      <a:lnTo>
                        <a:pt x="23" y="45"/>
                      </a:lnTo>
                      <a:lnTo>
                        <a:pt x="46" y="51"/>
                      </a:lnTo>
                      <a:lnTo>
                        <a:pt x="13" y="37"/>
                      </a:lnTo>
                      <a:lnTo>
                        <a:pt x="6" y="26"/>
                      </a:lnTo>
                      <a:lnTo>
                        <a:pt x="23" y="34"/>
                      </a:lnTo>
                      <a:lnTo>
                        <a:pt x="0" y="0"/>
                      </a:lnTo>
                      <a:lnTo>
                        <a:pt x="51" y="12"/>
                      </a:lnTo>
                      <a:lnTo>
                        <a:pt x="45" y="5"/>
                      </a:lnTo>
                      <a:lnTo>
                        <a:pt x="81" y="19"/>
                      </a:lnTo>
                      <a:lnTo>
                        <a:pt x="94" y="27"/>
                      </a:lnTo>
                      <a:lnTo>
                        <a:pt x="94" y="18"/>
                      </a:lnTo>
                      <a:lnTo>
                        <a:pt x="113" y="32"/>
                      </a:lnTo>
                      <a:lnTo>
                        <a:pt x="124" y="47"/>
                      </a:lnTo>
                      <a:lnTo>
                        <a:pt x="126" y="39"/>
                      </a:lnTo>
                      <a:lnTo>
                        <a:pt x="140" y="53"/>
                      </a:lnTo>
                      <a:lnTo>
                        <a:pt x="148" y="70"/>
                      </a:lnTo>
                      <a:lnTo>
                        <a:pt x="153" y="57"/>
                      </a:lnTo>
                      <a:lnTo>
                        <a:pt x="169" y="70"/>
                      </a:lnTo>
                      <a:lnTo>
                        <a:pt x="173" y="80"/>
                      </a:lnTo>
                      <a:lnTo>
                        <a:pt x="179" y="102"/>
                      </a:lnTo>
                      <a:close/>
                    </a:path>
                  </a:pathLst>
                </a:custGeom>
                <a:solidFill>
                  <a:srgbClr val="002000"/>
                </a:solidFill>
                <a:ln w="0">
                  <a:solidFill>
                    <a:srgbClr val="006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89" name="Freeform 137"/>
                <p:cNvSpPr>
                  <a:spLocks/>
                </p:cNvSpPr>
                <p:nvPr/>
              </p:nvSpPr>
              <p:spPr bwMode="auto">
                <a:xfrm>
                  <a:off x="3875" y="4086"/>
                  <a:ext cx="161" cy="79"/>
                </a:xfrm>
                <a:custGeom>
                  <a:avLst/>
                  <a:gdLst/>
                  <a:ahLst/>
                  <a:cxnLst>
                    <a:cxn ang="0">
                      <a:pos x="161" y="79"/>
                    </a:cxn>
                    <a:cxn ang="0">
                      <a:pos x="159" y="52"/>
                    </a:cxn>
                    <a:cxn ang="0">
                      <a:pos x="147" y="23"/>
                    </a:cxn>
                    <a:cxn ang="0">
                      <a:pos x="142" y="45"/>
                    </a:cxn>
                    <a:cxn ang="0">
                      <a:pos x="130" y="19"/>
                    </a:cxn>
                    <a:cxn ang="0">
                      <a:pos x="116" y="5"/>
                    </a:cxn>
                    <a:cxn ang="0">
                      <a:pos x="125" y="29"/>
                    </a:cxn>
                    <a:cxn ang="0">
                      <a:pos x="91" y="7"/>
                    </a:cxn>
                    <a:cxn ang="0">
                      <a:pos x="54" y="0"/>
                    </a:cxn>
                    <a:cxn ang="0">
                      <a:pos x="71" y="10"/>
                    </a:cxn>
                    <a:cxn ang="0">
                      <a:pos x="0" y="2"/>
                    </a:cxn>
                    <a:cxn ang="0">
                      <a:pos x="48" y="21"/>
                    </a:cxn>
                    <a:cxn ang="0">
                      <a:pos x="20" y="23"/>
                    </a:cxn>
                    <a:cxn ang="0">
                      <a:pos x="79" y="29"/>
                    </a:cxn>
                    <a:cxn ang="0">
                      <a:pos x="36" y="45"/>
                    </a:cxn>
                    <a:cxn ang="0">
                      <a:pos x="85" y="40"/>
                    </a:cxn>
                    <a:cxn ang="0">
                      <a:pos x="99" y="42"/>
                    </a:cxn>
                    <a:cxn ang="0">
                      <a:pos x="73" y="51"/>
                    </a:cxn>
                    <a:cxn ang="0">
                      <a:pos x="116" y="49"/>
                    </a:cxn>
                    <a:cxn ang="0">
                      <a:pos x="105" y="64"/>
                    </a:cxn>
                    <a:cxn ang="0">
                      <a:pos x="130" y="56"/>
                    </a:cxn>
                    <a:cxn ang="0">
                      <a:pos x="147" y="56"/>
                    </a:cxn>
                    <a:cxn ang="0">
                      <a:pos x="161" y="79"/>
                    </a:cxn>
                  </a:cxnLst>
                  <a:rect l="0" t="0" r="r" b="b"/>
                  <a:pathLst>
                    <a:path w="161" h="79">
                      <a:moveTo>
                        <a:pt x="161" y="79"/>
                      </a:moveTo>
                      <a:lnTo>
                        <a:pt x="159" y="52"/>
                      </a:lnTo>
                      <a:lnTo>
                        <a:pt x="147" y="23"/>
                      </a:lnTo>
                      <a:lnTo>
                        <a:pt x="142" y="45"/>
                      </a:lnTo>
                      <a:lnTo>
                        <a:pt x="130" y="19"/>
                      </a:lnTo>
                      <a:lnTo>
                        <a:pt x="116" y="5"/>
                      </a:lnTo>
                      <a:lnTo>
                        <a:pt x="125" y="29"/>
                      </a:lnTo>
                      <a:lnTo>
                        <a:pt x="91" y="7"/>
                      </a:lnTo>
                      <a:lnTo>
                        <a:pt x="54" y="0"/>
                      </a:lnTo>
                      <a:lnTo>
                        <a:pt x="71" y="10"/>
                      </a:lnTo>
                      <a:lnTo>
                        <a:pt x="0" y="2"/>
                      </a:lnTo>
                      <a:lnTo>
                        <a:pt x="48" y="21"/>
                      </a:lnTo>
                      <a:lnTo>
                        <a:pt x="20" y="23"/>
                      </a:lnTo>
                      <a:lnTo>
                        <a:pt x="79" y="29"/>
                      </a:lnTo>
                      <a:lnTo>
                        <a:pt x="36" y="45"/>
                      </a:lnTo>
                      <a:lnTo>
                        <a:pt x="85" y="40"/>
                      </a:lnTo>
                      <a:lnTo>
                        <a:pt x="99" y="42"/>
                      </a:lnTo>
                      <a:lnTo>
                        <a:pt x="73" y="51"/>
                      </a:lnTo>
                      <a:lnTo>
                        <a:pt x="116" y="49"/>
                      </a:lnTo>
                      <a:lnTo>
                        <a:pt x="105" y="64"/>
                      </a:lnTo>
                      <a:lnTo>
                        <a:pt x="130" y="56"/>
                      </a:lnTo>
                      <a:lnTo>
                        <a:pt x="147" y="56"/>
                      </a:lnTo>
                      <a:lnTo>
                        <a:pt x="161" y="79"/>
                      </a:lnTo>
                      <a:close/>
                    </a:path>
                  </a:pathLst>
                </a:custGeom>
                <a:solidFill>
                  <a:srgbClr val="00A000"/>
                </a:solidFill>
                <a:ln w="0">
                  <a:solidFill>
                    <a:srgbClr val="00A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90" name="Freeform 138"/>
                <p:cNvSpPr>
                  <a:spLocks/>
                </p:cNvSpPr>
                <p:nvPr/>
              </p:nvSpPr>
              <p:spPr bwMode="auto">
                <a:xfrm>
                  <a:off x="4030" y="4025"/>
                  <a:ext cx="135" cy="66"/>
                </a:xfrm>
                <a:custGeom>
                  <a:avLst/>
                  <a:gdLst/>
                  <a:ahLst/>
                  <a:cxnLst>
                    <a:cxn ang="0">
                      <a:pos x="0" y="66"/>
                    </a:cxn>
                    <a:cxn ang="0">
                      <a:pos x="2" y="44"/>
                    </a:cxn>
                    <a:cxn ang="0">
                      <a:pos x="11" y="19"/>
                    </a:cxn>
                    <a:cxn ang="0">
                      <a:pos x="17" y="38"/>
                    </a:cxn>
                    <a:cxn ang="0">
                      <a:pos x="26" y="16"/>
                    </a:cxn>
                    <a:cxn ang="0">
                      <a:pos x="38" y="4"/>
                    </a:cxn>
                    <a:cxn ang="0">
                      <a:pos x="31" y="24"/>
                    </a:cxn>
                    <a:cxn ang="0">
                      <a:pos x="60" y="5"/>
                    </a:cxn>
                    <a:cxn ang="0">
                      <a:pos x="90" y="0"/>
                    </a:cxn>
                    <a:cxn ang="0">
                      <a:pos x="76" y="8"/>
                    </a:cxn>
                    <a:cxn ang="0">
                      <a:pos x="135" y="1"/>
                    </a:cxn>
                    <a:cxn ang="0">
                      <a:pos x="95" y="17"/>
                    </a:cxn>
                    <a:cxn ang="0">
                      <a:pos x="119" y="19"/>
                    </a:cxn>
                    <a:cxn ang="0">
                      <a:pos x="69" y="24"/>
                    </a:cxn>
                    <a:cxn ang="0">
                      <a:pos x="104" y="38"/>
                    </a:cxn>
                    <a:cxn ang="0">
                      <a:pos x="64" y="33"/>
                    </a:cxn>
                    <a:cxn ang="0">
                      <a:pos x="52" y="35"/>
                    </a:cxn>
                    <a:cxn ang="0">
                      <a:pos x="73" y="42"/>
                    </a:cxn>
                    <a:cxn ang="0">
                      <a:pos x="38" y="41"/>
                    </a:cxn>
                    <a:cxn ang="0">
                      <a:pos x="48" y="54"/>
                    </a:cxn>
                    <a:cxn ang="0">
                      <a:pos x="26" y="46"/>
                    </a:cxn>
                    <a:cxn ang="0">
                      <a:pos x="11" y="46"/>
                    </a:cxn>
                    <a:cxn ang="0">
                      <a:pos x="0" y="66"/>
                    </a:cxn>
                  </a:cxnLst>
                  <a:rect l="0" t="0" r="r" b="b"/>
                  <a:pathLst>
                    <a:path w="135" h="66">
                      <a:moveTo>
                        <a:pt x="0" y="66"/>
                      </a:moveTo>
                      <a:lnTo>
                        <a:pt x="2" y="44"/>
                      </a:lnTo>
                      <a:lnTo>
                        <a:pt x="11" y="19"/>
                      </a:lnTo>
                      <a:lnTo>
                        <a:pt x="17" y="38"/>
                      </a:lnTo>
                      <a:lnTo>
                        <a:pt x="26" y="16"/>
                      </a:lnTo>
                      <a:lnTo>
                        <a:pt x="38" y="4"/>
                      </a:lnTo>
                      <a:lnTo>
                        <a:pt x="31" y="24"/>
                      </a:lnTo>
                      <a:lnTo>
                        <a:pt x="60" y="5"/>
                      </a:lnTo>
                      <a:lnTo>
                        <a:pt x="90" y="0"/>
                      </a:lnTo>
                      <a:lnTo>
                        <a:pt x="76" y="8"/>
                      </a:lnTo>
                      <a:lnTo>
                        <a:pt x="135" y="1"/>
                      </a:lnTo>
                      <a:lnTo>
                        <a:pt x="95" y="17"/>
                      </a:lnTo>
                      <a:lnTo>
                        <a:pt x="119" y="19"/>
                      </a:lnTo>
                      <a:lnTo>
                        <a:pt x="69" y="24"/>
                      </a:lnTo>
                      <a:lnTo>
                        <a:pt x="104" y="38"/>
                      </a:lnTo>
                      <a:lnTo>
                        <a:pt x="64" y="33"/>
                      </a:lnTo>
                      <a:lnTo>
                        <a:pt x="52" y="35"/>
                      </a:lnTo>
                      <a:lnTo>
                        <a:pt x="73" y="42"/>
                      </a:lnTo>
                      <a:lnTo>
                        <a:pt x="38" y="41"/>
                      </a:lnTo>
                      <a:lnTo>
                        <a:pt x="48" y="54"/>
                      </a:lnTo>
                      <a:lnTo>
                        <a:pt x="26" y="46"/>
                      </a:lnTo>
                      <a:lnTo>
                        <a:pt x="11" y="46"/>
                      </a:lnTo>
                      <a:lnTo>
                        <a:pt x="0" y="66"/>
                      </a:lnTo>
                      <a:close/>
                    </a:path>
                  </a:pathLst>
                </a:custGeom>
                <a:solidFill>
                  <a:srgbClr val="00A000"/>
                </a:solidFill>
                <a:ln w="0">
                  <a:solidFill>
                    <a:srgbClr val="008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91" name="Freeform 139"/>
                <p:cNvSpPr>
                  <a:spLocks/>
                </p:cNvSpPr>
                <p:nvPr/>
              </p:nvSpPr>
              <p:spPr bwMode="auto">
                <a:xfrm>
                  <a:off x="4022" y="3980"/>
                  <a:ext cx="102" cy="47"/>
                </a:xfrm>
                <a:custGeom>
                  <a:avLst/>
                  <a:gdLst/>
                  <a:ahLst/>
                  <a:cxnLst>
                    <a:cxn ang="0">
                      <a:pos x="0" y="47"/>
                    </a:cxn>
                    <a:cxn ang="0">
                      <a:pos x="3" y="32"/>
                    </a:cxn>
                    <a:cxn ang="0">
                      <a:pos x="9" y="14"/>
                    </a:cxn>
                    <a:cxn ang="0">
                      <a:pos x="13" y="27"/>
                    </a:cxn>
                    <a:cxn ang="0">
                      <a:pos x="21" y="12"/>
                    </a:cxn>
                    <a:cxn ang="0">
                      <a:pos x="29" y="3"/>
                    </a:cxn>
                    <a:cxn ang="0">
                      <a:pos x="24" y="18"/>
                    </a:cxn>
                    <a:cxn ang="0">
                      <a:pos x="46" y="4"/>
                    </a:cxn>
                    <a:cxn ang="0">
                      <a:pos x="68" y="0"/>
                    </a:cxn>
                    <a:cxn ang="0">
                      <a:pos x="58" y="6"/>
                    </a:cxn>
                    <a:cxn ang="0">
                      <a:pos x="102" y="1"/>
                    </a:cxn>
                    <a:cxn ang="0">
                      <a:pos x="72" y="13"/>
                    </a:cxn>
                    <a:cxn ang="0">
                      <a:pos x="90" y="14"/>
                    </a:cxn>
                    <a:cxn ang="0">
                      <a:pos x="53" y="18"/>
                    </a:cxn>
                    <a:cxn ang="0">
                      <a:pos x="80" y="27"/>
                    </a:cxn>
                    <a:cxn ang="0">
                      <a:pos x="49" y="24"/>
                    </a:cxn>
                    <a:cxn ang="0">
                      <a:pos x="40" y="25"/>
                    </a:cxn>
                    <a:cxn ang="0">
                      <a:pos x="56" y="31"/>
                    </a:cxn>
                    <a:cxn ang="0">
                      <a:pos x="29" y="30"/>
                    </a:cxn>
                    <a:cxn ang="0">
                      <a:pos x="37" y="39"/>
                    </a:cxn>
                    <a:cxn ang="0">
                      <a:pos x="21" y="33"/>
                    </a:cxn>
                    <a:cxn ang="0">
                      <a:pos x="9" y="33"/>
                    </a:cxn>
                    <a:cxn ang="0">
                      <a:pos x="0" y="47"/>
                    </a:cxn>
                  </a:cxnLst>
                  <a:rect l="0" t="0" r="r" b="b"/>
                  <a:pathLst>
                    <a:path w="102" h="47">
                      <a:moveTo>
                        <a:pt x="0" y="47"/>
                      </a:moveTo>
                      <a:lnTo>
                        <a:pt x="3" y="32"/>
                      </a:lnTo>
                      <a:lnTo>
                        <a:pt x="9" y="14"/>
                      </a:lnTo>
                      <a:lnTo>
                        <a:pt x="13" y="27"/>
                      </a:lnTo>
                      <a:lnTo>
                        <a:pt x="21" y="12"/>
                      </a:lnTo>
                      <a:lnTo>
                        <a:pt x="29" y="3"/>
                      </a:lnTo>
                      <a:lnTo>
                        <a:pt x="24" y="18"/>
                      </a:lnTo>
                      <a:lnTo>
                        <a:pt x="46" y="4"/>
                      </a:lnTo>
                      <a:lnTo>
                        <a:pt x="68" y="0"/>
                      </a:lnTo>
                      <a:lnTo>
                        <a:pt x="58" y="6"/>
                      </a:lnTo>
                      <a:lnTo>
                        <a:pt x="102" y="1"/>
                      </a:lnTo>
                      <a:lnTo>
                        <a:pt x="72" y="13"/>
                      </a:lnTo>
                      <a:lnTo>
                        <a:pt x="90" y="14"/>
                      </a:lnTo>
                      <a:lnTo>
                        <a:pt x="53" y="18"/>
                      </a:lnTo>
                      <a:lnTo>
                        <a:pt x="80" y="27"/>
                      </a:lnTo>
                      <a:lnTo>
                        <a:pt x="49" y="24"/>
                      </a:lnTo>
                      <a:lnTo>
                        <a:pt x="40" y="25"/>
                      </a:lnTo>
                      <a:lnTo>
                        <a:pt x="56" y="31"/>
                      </a:lnTo>
                      <a:lnTo>
                        <a:pt x="29" y="30"/>
                      </a:lnTo>
                      <a:lnTo>
                        <a:pt x="37" y="39"/>
                      </a:lnTo>
                      <a:lnTo>
                        <a:pt x="21" y="33"/>
                      </a:lnTo>
                      <a:lnTo>
                        <a:pt x="9" y="33"/>
                      </a:lnTo>
                      <a:lnTo>
                        <a:pt x="0" y="47"/>
                      </a:lnTo>
                      <a:close/>
                    </a:path>
                  </a:pathLst>
                </a:custGeom>
                <a:solidFill>
                  <a:srgbClr val="00A000"/>
                </a:solidFill>
                <a:ln w="0">
                  <a:solidFill>
                    <a:srgbClr val="008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92" name="Freeform 140"/>
                <p:cNvSpPr>
                  <a:spLocks/>
                </p:cNvSpPr>
                <p:nvPr/>
              </p:nvSpPr>
              <p:spPr bwMode="auto">
                <a:xfrm>
                  <a:off x="3962" y="3872"/>
                  <a:ext cx="91" cy="406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34" y="82"/>
                    </a:cxn>
                    <a:cxn ang="0">
                      <a:pos x="54" y="136"/>
                    </a:cxn>
                    <a:cxn ang="0">
                      <a:pos x="63" y="175"/>
                    </a:cxn>
                    <a:cxn ang="0">
                      <a:pos x="70" y="226"/>
                    </a:cxn>
                    <a:cxn ang="0">
                      <a:pos x="75" y="285"/>
                    </a:cxn>
                    <a:cxn ang="0">
                      <a:pos x="79" y="353"/>
                    </a:cxn>
                    <a:cxn ang="0">
                      <a:pos x="88" y="405"/>
                    </a:cxn>
                    <a:cxn ang="0">
                      <a:pos x="91" y="406"/>
                    </a:cxn>
                  </a:cxnLst>
                  <a:rect l="0" t="0" r="r" b="b"/>
                  <a:pathLst>
                    <a:path w="91" h="406">
                      <a:moveTo>
                        <a:pt x="0" y="0"/>
                      </a:moveTo>
                      <a:lnTo>
                        <a:pt x="34" y="82"/>
                      </a:lnTo>
                      <a:lnTo>
                        <a:pt x="54" y="136"/>
                      </a:lnTo>
                      <a:lnTo>
                        <a:pt x="63" y="175"/>
                      </a:lnTo>
                      <a:lnTo>
                        <a:pt x="70" y="226"/>
                      </a:lnTo>
                      <a:lnTo>
                        <a:pt x="75" y="285"/>
                      </a:lnTo>
                      <a:lnTo>
                        <a:pt x="79" y="353"/>
                      </a:lnTo>
                      <a:lnTo>
                        <a:pt x="88" y="405"/>
                      </a:lnTo>
                      <a:lnTo>
                        <a:pt x="91" y="406"/>
                      </a:lnTo>
                    </a:path>
                  </a:pathLst>
                </a:custGeom>
                <a:noFill/>
                <a:ln w="19050">
                  <a:solidFill>
                    <a:srgbClr val="008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93" name="Freeform 141"/>
                <p:cNvSpPr>
                  <a:spLocks/>
                </p:cNvSpPr>
                <p:nvPr/>
              </p:nvSpPr>
              <p:spPr bwMode="auto">
                <a:xfrm>
                  <a:off x="3986" y="3875"/>
                  <a:ext cx="161" cy="57"/>
                </a:xfrm>
                <a:custGeom>
                  <a:avLst/>
                  <a:gdLst/>
                  <a:ahLst/>
                  <a:cxnLst>
                    <a:cxn ang="0">
                      <a:pos x="2" y="3"/>
                    </a:cxn>
                    <a:cxn ang="0">
                      <a:pos x="4" y="1"/>
                    </a:cxn>
                    <a:cxn ang="0">
                      <a:pos x="7" y="0"/>
                    </a:cxn>
                    <a:cxn ang="0">
                      <a:pos x="10" y="0"/>
                    </a:cxn>
                    <a:cxn ang="0">
                      <a:pos x="15" y="0"/>
                    </a:cxn>
                    <a:cxn ang="0">
                      <a:pos x="24" y="2"/>
                    </a:cxn>
                    <a:cxn ang="0">
                      <a:pos x="39" y="6"/>
                    </a:cxn>
                    <a:cxn ang="0">
                      <a:pos x="57" y="11"/>
                    </a:cxn>
                    <a:cxn ang="0">
                      <a:pos x="86" y="20"/>
                    </a:cxn>
                    <a:cxn ang="0">
                      <a:pos x="113" y="29"/>
                    </a:cxn>
                    <a:cxn ang="0">
                      <a:pos x="132" y="36"/>
                    </a:cxn>
                    <a:cxn ang="0">
                      <a:pos x="141" y="40"/>
                    </a:cxn>
                    <a:cxn ang="0">
                      <a:pos x="150" y="45"/>
                    </a:cxn>
                    <a:cxn ang="0">
                      <a:pos x="153" y="47"/>
                    </a:cxn>
                    <a:cxn ang="0">
                      <a:pos x="157" y="49"/>
                    </a:cxn>
                    <a:cxn ang="0">
                      <a:pos x="160" y="51"/>
                    </a:cxn>
                    <a:cxn ang="0">
                      <a:pos x="161" y="53"/>
                    </a:cxn>
                    <a:cxn ang="0">
                      <a:pos x="161" y="54"/>
                    </a:cxn>
                    <a:cxn ang="0">
                      <a:pos x="160" y="56"/>
                    </a:cxn>
                    <a:cxn ang="0">
                      <a:pos x="158" y="57"/>
                    </a:cxn>
                    <a:cxn ang="0">
                      <a:pos x="156" y="57"/>
                    </a:cxn>
                    <a:cxn ang="0">
                      <a:pos x="151" y="57"/>
                    </a:cxn>
                    <a:cxn ang="0">
                      <a:pos x="144" y="56"/>
                    </a:cxn>
                    <a:cxn ang="0">
                      <a:pos x="132" y="54"/>
                    </a:cxn>
                    <a:cxn ang="0">
                      <a:pos x="120" y="51"/>
                    </a:cxn>
                    <a:cxn ang="0">
                      <a:pos x="101" y="45"/>
                    </a:cxn>
                    <a:cxn ang="0">
                      <a:pos x="74" y="36"/>
                    </a:cxn>
                    <a:cxn ang="0">
                      <a:pos x="48" y="26"/>
                    </a:cxn>
                    <a:cxn ang="0">
                      <a:pos x="30" y="21"/>
                    </a:cxn>
                    <a:cxn ang="0">
                      <a:pos x="16" y="16"/>
                    </a:cxn>
                    <a:cxn ang="0">
                      <a:pos x="5" y="10"/>
                    </a:cxn>
                    <a:cxn ang="0">
                      <a:pos x="2" y="8"/>
                    </a:cxn>
                    <a:cxn ang="0">
                      <a:pos x="0" y="6"/>
                    </a:cxn>
                    <a:cxn ang="0">
                      <a:pos x="2" y="3"/>
                    </a:cxn>
                  </a:cxnLst>
                  <a:rect l="0" t="0" r="r" b="b"/>
                  <a:pathLst>
                    <a:path w="161" h="57">
                      <a:moveTo>
                        <a:pt x="2" y="3"/>
                      </a:moveTo>
                      <a:lnTo>
                        <a:pt x="4" y="1"/>
                      </a:lnTo>
                      <a:lnTo>
                        <a:pt x="7" y="0"/>
                      </a:lnTo>
                      <a:lnTo>
                        <a:pt x="10" y="0"/>
                      </a:lnTo>
                      <a:lnTo>
                        <a:pt x="15" y="0"/>
                      </a:lnTo>
                      <a:lnTo>
                        <a:pt x="24" y="2"/>
                      </a:lnTo>
                      <a:lnTo>
                        <a:pt x="39" y="6"/>
                      </a:lnTo>
                      <a:lnTo>
                        <a:pt x="57" y="11"/>
                      </a:lnTo>
                      <a:lnTo>
                        <a:pt x="86" y="20"/>
                      </a:lnTo>
                      <a:lnTo>
                        <a:pt x="113" y="29"/>
                      </a:lnTo>
                      <a:lnTo>
                        <a:pt x="132" y="36"/>
                      </a:lnTo>
                      <a:lnTo>
                        <a:pt x="141" y="40"/>
                      </a:lnTo>
                      <a:lnTo>
                        <a:pt x="150" y="45"/>
                      </a:lnTo>
                      <a:lnTo>
                        <a:pt x="153" y="47"/>
                      </a:lnTo>
                      <a:lnTo>
                        <a:pt x="157" y="49"/>
                      </a:lnTo>
                      <a:lnTo>
                        <a:pt x="160" y="51"/>
                      </a:lnTo>
                      <a:lnTo>
                        <a:pt x="161" y="53"/>
                      </a:lnTo>
                      <a:lnTo>
                        <a:pt x="161" y="54"/>
                      </a:lnTo>
                      <a:lnTo>
                        <a:pt x="160" y="56"/>
                      </a:lnTo>
                      <a:lnTo>
                        <a:pt x="158" y="57"/>
                      </a:lnTo>
                      <a:lnTo>
                        <a:pt x="156" y="57"/>
                      </a:lnTo>
                      <a:lnTo>
                        <a:pt x="151" y="57"/>
                      </a:lnTo>
                      <a:lnTo>
                        <a:pt x="144" y="56"/>
                      </a:lnTo>
                      <a:lnTo>
                        <a:pt x="132" y="54"/>
                      </a:lnTo>
                      <a:lnTo>
                        <a:pt x="120" y="51"/>
                      </a:lnTo>
                      <a:lnTo>
                        <a:pt x="101" y="45"/>
                      </a:lnTo>
                      <a:lnTo>
                        <a:pt x="74" y="36"/>
                      </a:lnTo>
                      <a:lnTo>
                        <a:pt x="48" y="26"/>
                      </a:lnTo>
                      <a:lnTo>
                        <a:pt x="30" y="21"/>
                      </a:lnTo>
                      <a:lnTo>
                        <a:pt x="16" y="16"/>
                      </a:lnTo>
                      <a:lnTo>
                        <a:pt x="5" y="10"/>
                      </a:lnTo>
                      <a:lnTo>
                        <a:pt x="2" y="8"/>
                      </a:lnTo>
                      <a:lnTo>
                        <a:pt x="0" y="6"/>
                      </a:lnTo>
                      <a:lnTo>
                        <a:pt x="2" y="3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94" name="Freeform 142"/>
                <p:cNvSpPr>
                  <a:spLocks/>
                </p:cNvSpPr>
                <p:nvPr/>
              </p:nvSpPr>
              <p:spPr bwMode="auto">
                <a:xfrm>
                  <a:off x="3986" y="3871"/>
                  <a:ext cx="161" cy="57"/>
                </a:xfrm>
                <a:custGeom>
                  <a:avLst/>
                  <a:gdLst/>
                  <a:ahLst/>
                  <a:cxnLst>
                    <a:cxn ang="0">
                      <a:pos x="2" y="3"/>
                    </a:cxn>
                    <a:cxn ang="0">
                      <a:pos x="4" y="2"/>
                    </a:cxn>
                    <a:cxn ang="0">
                      <a:pos x="7" y="0"/>
                    </a:cxn>
                    <a:cxn ang="0">
                      <a:pos x="10" y="0"/>
                    </a:cxn>
                    <a:cxn ang="0">
                      <a:pos x="15" y="0"/>
                    </a:cxn>
                    <a:cxn ang="0">
                      <a:pos x="24" y="3"/>
                    </a:cxn>
                    <a:cxn ang="0">
                      <a:pos x="39" y="7"/>
                    </a:cxn>
                    <a:cxn ang="0">
                      <a:pos x="57" y="12"/>
                    </a:cxn>
                    <a:cxn ang="0">
                      <a:pos x="86" y="21"/>
                    </a:cxn>
                    <a:cxn ang="0">
                      <a:pos x="113" y="30"/>
                    </a:cxn>
                    <a:cxn ang="0">
                      <a:pos x="132" y="37"/>
                    </a:cxn>
                    <a:cxn ang="0">
                      <a:pos x="141" y="41"/>
                    </a:cxn>
                    <a:cxn ang="0">
                      <a:pos x="150" y="46"/>
                    </a:cxn>
                    <a:cxn ang="0">
                      <a:pos x="153" y="47"/>
                    </a:cxn>
                    <a:cxn ang="0">
                      <a:pos x="157" y="50"/>
                    </a:cxn>
                    <a:cxn ang="0">
                      <a:pos x="160" y="52"/>
                    </a:cxn>
                    <a:cxn ang="0">
                      <a:pos x="161" y="54"/>
                    </a:cxn>
                    <a:cxn ang="0">
                      <a:pos x="161" y="55"/>
                    </a:cxn>
                    <a:cxn ang="0">
                      <a:pos x="160" y="56"/>
                    </a:cxn>
                    <a:cxn ang="0">
                      <a:pos x="158" y="57"/>
                    </a:cxn>
                    <a:cxn ang="0">
                      <a:pos x="156" y="57"/>
                    </a:cxn>
                    <a:cxn ang="0">
                      <a:pos x="151" y="57"/>
                    </a:cxn>
                    <a:cxn ang="0">
                      <a:pos x="144" y="57"/>
                    </a:cxn>
                    <a:cxn ang="0">
                      <a:pos x="132" y="55"/>
                    </a:cxn>
                    <a:cxn ang="0">
                      <a:pos x="120" y="52"/>
                    </a:cxn>
                    <a:cxn ang="0">
                      <a:pos x="101" y="46"/>
                    </a:cxn>
                    <a:cxn ang="0">
                      <a:pos x="74" y="37"/>
                    </a:cxn>
                    <a:cxn ang="0">
                      <a:pos x="48" y="27"/>
                    </a:cxn>
                    <a:cxn ang="0">
                      <a:pos x="30" y="22"/>
                    </a:cxn>
                    <a:cxn ang="0">
                      <a:pos x="16" y="16"/>
                    </a:cxn>
                    <a:cxn ang="0">
                      <a:pos x="5" y="11"/>
                    </a:cxn>
                    <a:cxn ang="0">
                      <a:pos x="2" y="8"/>
                    </a:cxn>
                    <a:cxn ang="0">
                      <a:pos x="0" y="7"/>
                    </a:cxn>
                    <a:cxn ang="0">
                      <a:pos x="2" y="4"/>
                    </a:cxn>
                    <a:cxn ang="0">
                      <a:pos x="2" y="3"/>
                    </a:cxn>
                  </a:cxnLst>
                  <a:rect l="0" t="0" r="r" b="b"/>
                  <a:pathLst>
                    <a:path w="161" h="57">
                      <a:moveTo>
                        <a:pt x="2" y="3"/>
                      </a:moveTo>
                      <a:lnTo>
                        <a:pt x="4" y="2"/>
                      </a:lnTo>
                      <a:lnTo>
                        <a:pt x="7" y="0"/>
                      </a:lnTo>
                      <a:lnTo>
                        <a:pt x="10" y="0"/>
                      </a:lnTo>
                      <a:lnTo>
                        <a:pt x="15" y="0"/>
                      </a:lnTo>
                      <a:lnTo>
                        <a:pt x="24" y="3"/>
                      </a:lnTo>
                      <a:lnTo>
                        <a:pt x="39" y="7"/>
                      </a:lnTo>
                      <a:lnTo>
                        <a:pt x="57" y="12"/>
                      </a:lnTo>
                      <a:lnTo>
                        <a:pt x="86" y="21"/>
                      </a:lnTo>
                      <a:lnTo>
                        <a:pt x="113" y="30"/>
                      </a:lnTo>
                      <a:lnTo>
                        <a:pt x="132" y="37"/>
                      </a:lnTo>
                      <a:lnTo>
                        <a:pt x="141" y="41"/>
                      </a:lnTo>
                      <a:lnTo>
                        <a:pt x="150" y="46"/>
                      </a:lnTo>
                      <a:lnTo>
                        <a:pt x="153" y="47"/>
                      </a:lnTo>
                      <a:lnTo>
                        <a:pt x="157" y="50"/>
                      </a:lnTo>
                      <a:lnTo>
                        <a:pt x="160" y="52"/>
                      </a:lnTo>
                      <a:lnTo>
                        <a:pt x="161" y="54"/>
                      </a:lnTo>
                      <a:lnTo>
                        <a:pt x="161" y="55"/>
                      </a:lnTo>
                      <a:lnTo>
                        <a:pt x="160" y="56"/>
                      </a:lnTo>
                      <a:lnTo>
                        <a:pt x="158" y="57"/>
                      </a:lnTo>
                      <a:lnTo>
                        <a:pt x="156" y="57"/>
                      </a:lnTo>
                      <a:lnTo>
                        <a:pt x="151" y="57"/>
                      </a:lnTo>
                      <a:lnTo>
                        <a:pt x="144" y="57"/>
                      </a:lnTo>
                      <a:lnTo>
                        <a:pt x="132" y="55"/>
                      </a:lnTo>
                      <a:lnTo>
                        <a:pt x="120" y="52"/>
                      </a:lnTo>
                      <a:lnTo>
                        <a:pt x="101" y="46"/>
                      </a:lnTo>
                      <a:lnTo>
                        <a:pt x="74" y="37"/>
                      </a:lnTo>
                      <a:lnTo>
                        <a:pt x="48" y="27"/>
                      </a:lnTo>
                      <a:lnTo>
                        <a:pt x="30" y="22"/>
                      </a:lnTo>
                      <a:lnTo>
                        <a:pt x="16" y="16"/>
                      </a:lnTo>
                      <a:lnTo>
                        <a:pt x="5" y="11"/>
                      </a:lnTo>
                      <a:lnTo>
                        <a:pt x="2" y="8"/>
                      </a:lnTo>
                      <a:lnTo>
                        <a:pt x="0" y="7"/>
                      </a:lnTo>
                      <a:lnTo>
                        <a:pt x="2" y="4"/>
                      </a:lnTo>
                      <a:lnTo>
                        <a:pt x="2" y="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>
                  <a:solidFill>
                    <a:srgbClr val="60606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95" name="Freeform 143"/>
                <p:cNvSpPr>
                  <a:spLocks/>
                </p:cNvSpPr>
                <p:nvPr/>
              </p:nvSpPr>
              <p:spPr bwMode="auto">
                <a:xfrm>
                  <a:off x="4005" y="3866"/>
                  <a:ext cx="165" cy="24"/>
                </a:xfrm>
                <a:custGeom>
                  <a:avLst/>
                  <a:gdLst/>
                  <a:ahLst/>
                  <a:cxnLst>
                    <a:cxn ang="0">
                      <a:pos x="162" y="16"/>
                    </a:cxn>
                    <a:cxn ang="0">
                      <a:pos x="159" y="15"/>
                    </a:cxn>
                    <a:cxn ang="0">
                      <a:pos x="156" y="14"/>
                    </a:cxn>
                    <a:cxn ang="0">
                      <a:pos x="144" y="11"/>
                    </a:cxn>
                    <a:cxn ang="0">
                      <a:pos x="126" y="9"/>
                    </a:cxn>
                    <a:cxn ang="0">
                      <a:pos x="113" y="8"/>
                    </a:cxn>
                    <a:cxn ang="0">
                      <a:pos x="96" y="6"/>
                    </a:cxn>
                    <a:cxn ang="0">
                      <a:pos x="74" y="3"/>
                    </a:cxn>
                    <a:cxn ang="0">
                      <a:pos x="58" y="2"/>
                    </a:cxn>
                    <a:cxn ang="0">
                      <a:pos x="41" y="1"/>
                    </a:cxn>
                    <a:cxn ang="0">
                      <a:pos x="24" y="0"/>
                    </a:cxn>
                    <a:cxn ang="0">
                      <a:pos x="14" y="0"/>
                    </a:cxn>
                    <a:cxn ang="0">
                      <a:pos x="7" y="0"/>
                    </a:cxn>
                    <a:cxn ang="0">
                      <a:pos x="1" y="2"/>
                    </a:cxn>
                    <a:cxn ang="0">
                      <a:pos x="0" y="5"/>
                    </a:cxn>
                    <a:cxn ang="0">
                      <a:pos x="3" y="9"/>
                    </a:cxn>
                    <a:cxn ang="0">
                      <a:pos x="10" y="11"/>
                    </a:cxn>
                    <a:cxn ang="0">
                      <a:pos x="20" y="12"/>
                    </a:cxn>
                    <a:cxn ang="0">
                      <a:pos x="37" y="15"/>
                    </a:cxn>
                    <a:cxn ang="0">
                      <a:pos x="54" y="16"/>
                    </a:cxn>
                    <a:cxn ang="0">
                      <a:pos x="72" y="18"/>
                    </a:cxn>
                    <a:cxn ang="0">
                      <a:pos x="93" y="20"/>
                    </a:cxn>
                    <a:cxn ang="0">
                      <a:pos x="110" y="21"/>
                    </a:cxn>
                    <a:cxn ang="0">
                      <a:pos x="125" y="23"/>
                    </a:cxn>
                    <a:cxn ang="0">
                      <a:pos x="143" y="23"/>
                    </a:cxn>
                    <a:cxn ang="0">
                      <a:pos x="153" y="24"/>
                    </a:cxn>
                    <a:cxn ang="0">
                      <a:pos x="157" y="23"/>
                    </a:cxn>
                    <a:cxn ang="0">
                      <a:pos x="161" y="23"/>
                    </a:cxn>
                    <a:cxn ang="0">
                      <a:pos x="164" y="21"/>
                    </a:cxn>
                    <a:cxn ang="0">
                      <a:pos x="165" y="20"/>
                    </a:cxn>
                    <a:cxn ang="0">
                      <a:pos x="165" y="18"/>
                    </a:cxn>
                    <a:cxn ang="0">
                      <a:pos x="162" y="16"/>
                    </a:cxn>
                  </a:cxnLst>
                  <a:rect l="0" t="0" r="r" b="b"/>
                  <a:pathLst>
                    <a:path w="165" h="24">
                      <a:moveTo>
                        <a:pt x="162" y="16"/>
                      </a:moveTo>
                      <a:lnTo>
                        <a:pt x="159" y="15"/>
                      </a:lnTo>
                      <a:lnTo>
                        <a:pt x="156" y="14"/>
                      </a:lnTo>
                      <a:lnTo>
                        <a:pt x="144" y="11"/>
                      </a:lnTo>
                      <a:lnTo>
                        <a:pt x="126" y="9"/>
                      </a:lnTo>
                      <a:lnTo>
                        <a:pt x="113" y="8"/>
                      </a:lnTo>
                      <a:lnTo>
                        <a:pt x="96" y="6"/>
                      </a:lnTo>
                      <a:lnTo>
                        <a:pt x="74" y="3"/>
                      </a:lnTo>
                      <a:lnTo>
                        <a:pt x="58" y="2"/>
                      </a:lnTo>
                      <a:lnTo>
                        <a:pt x="41" y="1"/>
                      </a:lnTo>
                      <a:lnTo>
                        <a:pt x="24" y="0"/>
                      </a:lnTo>
                      <a:lnTo>
                        <a:pt x="14" y="0"/>
                      </a:lnTo>
                      <a:lnTo>
                        <a:pt x="7" y="0"/>
                      </a:lnTo>
                      <a:lnTo>
                        <a:pt x="1" y="2"/>
                      </a:lnTo>
                      <a:lnTo>
                        <a:pt x="0" y="5"/>
                      </a:lnTo>
                      <a:lnTo>
                        <a:pt x="3" y="9"/>
                      </a:lnTo>
                      <a:lnTo>
                        <a:pt x="10" y="11"/>
                      </a:lnTo>
                      <a:lnTo>
                        <a:pt x="20" y="12"/>
                      </a:lnTo>
                      <a:lnTo>
                        <a:pt x="37" y="15"/>
                      </a:lnTo>
                      <a:lnTo>
                        <a:pt x="54" y="16"/>
                      </a:lnTo>
                      <a:lnTo>
                        <a:pt x="72" y="18"/>
                      </a:lnTo>
                      <a:lnTo>
                        <a:pt x="93" y="20"/>
                      </a:lnTo>
                      <a:lnTo>
                        <a:pt x="110" y="21"/>
                      </a:lnTo>
                      <a:lnTo>
                        <a:pt x="125" y="23"/>
                      </a:lnTo>
                      <a:lnTo>
                        <a:pt x="143" y="23"/>
                      </a:lnTo>
                      <a:lnTo>
                        <a:pt x="153" y="24"/>
                      </a:lnTo>
                      <a:lnTo>
                        <a:pt x="157" y="23"/>
                      </a:lnTo>
                      <a:lnTo>
                        <a:pt x="161" y="23"/>
                      </a:lnTo>
                      <a:lnTo>
                        <a:pt x="164" y="21"/>
                      </a:lnTo>
                      <a:lnTo>
                        <a:pt x="165" y="20"/>
                      </a:lnTo>
                      <a:lnTo>
                        <a:pt x="165" y="18"/>
                      </a:lnTo>
                      <a:lnTo>
                        <a:pt x="162" y="16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96" name="Freeform 144"/>
                <p:cNvSpPr>
                  <a:spLocks/>
                </p:cNvSpPr>
                <p:nvPr/>
              </p:nvSpPr>
              <p:spPr bwMode="auto">
                <a:xfrm>
                  <a:off x="4005" y="3862"/>
                  <a:ext cx="165" cy="24"/>
                </a:xfrm>
                <a:custGeom>
                  <a:avLst/>
                  <a:gdLst/>
                  <a:ahLst/>
                  <a:cxnLst>
                    <a:cxn ang="0">
                      <a:pos x="162" y="17"/>
                    </a:cxn>
                    <a:cxn ang="0">
                      <a:pos x="159" y="15"/>
                    </a:cxn>
                    <a:cxn ang="0">
                      <a:pos x="156" y="14"/>
                    </a:cxn>
                    <a:cxn ang="0">
                      <a:pos x="144" y="12"/>
                    </a:cxn>
                    <a:cxn ang="0">
                      <a:pos x="126" y="10"/>
                    </a:cxn>
                    <a:cxn ang="0">
                      <a:pos x="113" y="8"/>
                    </a:cxn>
                    <a:cxn ang="0">
                      <a:pos x="96" y="6"/>
                    </a:cxn>
                    <a:cxn ang="0">
                      <a:pos x="74" y="4"/>
                    </a:cxn>
                    <a:cxn ang="0">
                      <a:pos x="58" y="3"/>
                    </a:cxn>
                    <a:cxn ang="0">
                      <a:pos x="41" y="1"/>
                    </a:cxn>
                    <a:cxn ang="0">
                      <a:pos x="24" y="1"/>
                    </a:cxn>
                    <a:cxn ang="0">
                      <a:pos x="14" y="0"/>
                    </a:cxn>
                    <a:cxn ang="0">
                      <a:pos x="7" y="1"/>
                    </a:cxn>
                    <a:cxn ang="0">
                      <a:pos x="1" y="3"/>
                    </a:cxn>
                    <a:cxn ang="0">
                      <a:pos x="0" y="6"/>
                    </a:cxn>
                    <a:cxn ang="0">
                      <a:pos x="3" y="9"/>
                    </a:cxn>
                    <a:cxn ang="0">
                      <a:pos x="10" y="12"/>
                    </a:cxn>
                    <a:cxn ang="0">
                      <a:pos x="20" y="13"/>
                    </a:cxn>
                    <a:cxn ang="0">
                      <a:pos x="37" y="16"/>
                    </a:cxn>
                    <a:cxn ang="0">
                      <a:pos x="54" y="17"/>
                    </a:cxn>
                    <a:cxn ang="0">
                      <a:pos x="72" y="19"/>
                    </a:cxn>
                    <a:cxn ang="0">
                      <a:pos x="93" y="21"/>
                    </a:cxn>
                    <a:cxn ang="0">
                      <a:pos x="110" y="22"/>
                    </a:cxn>
                    <a:cxn ang="0">
                      <a:pos x="125" y="23"/>
                    </a:cxn>
                    <a:cxn ang="0">
                      <a:pos x="143" y="24"/>
                    </a:cxn>
                    <a:cxn ang="0">
                      <a:pos x="153" y="24"/>
                    </a:cxn>
                    <a:cxn ang="0">
                      <a:pos x="157" y="24"/>
                    </a:cxn>
                    <a:cxn ang="0">
                      <a:pos x="161" y="23"/>
                    </a:cxn>
                    <a:cxn ang="0">
                      <a:pos x="164" y="22"/>
                    </a:cxn>
                    <a:cxn ang="0">
                      <a:pos x="165" y="20"/>
                    </a:cxn>
                    <a:cxn ang="0">
                      <a:pos x="165" y="19"/>
                    </a:cxn>
                    <a:cxn ang="0">
                      <a:pos x="162" y="17"/>
                    </a:cxn>
                  </a:cxnLst>
                  <a:rect l="0" t="0" r="r" b="b"/>
                  <a:pathLst>
                    <a:path w="165" h="24">
                      <a:moveTo>
                        <a:pt x="162" y="17"/>
                      </a:moveTo>
                      <a:lnTo>
                        <a:pt x="159" y="15"/>
                      </a:lnTo>
                      <a:lnTo>
                        <a:pt x="156" y="14"/>
                      </a:lnTo>
                      <a:lnTo>
                        <a:pt x="144" y="12"/>
                      </a:lnTo>
                      <a:lnTo>
                        <a:pt x="126" y="10"/>
                      </a:lnTo>
                      <a:lnTo>
                        <a:pt x="113" y="8"/>
                      </a:lnTo>
                      <a:lnTo>
                        <a:pt x="96" y="6"/>
                      </a:lnTo>
                      <a:lnTo>
                        <a:pt x="74" y="4"/>
                      </a:lnTo>
                      <a:lnTo>
                        <a:pt x="58" y="3"/>
                      </a:lnTo>
                      <a:lnTo>
                        <a:pt x="41" y="1"/>
                      </a:lnTo>
                      <a:lnTo>
                        <a:pt x="24" y="1"/>
                      </a:lnTo>
                      <a:lnTo>
                        <a:pt x="14" y="0"/>
                      </a:lnTo>
                      <a:lnTo>
                        <a:pt x="7" y="1"/>
                      </a:lnTo>
                      <a:lnTo>
                        <a:pt x="1" y="3"/>
                      </a:lnTo>
                      <a:lnTo>
                        <a:pt x="0" y="6"/>
                      </a:lnTo>
                      <a:lnTo>
                        <a:pt x="3" y="9"/>
                      </a:lnTo>
                      <a:lnTo>
                        <a:pt x="10" y="12"/>
                      </a:lnTo>
                      <a:lnTo>
                        <a:pt x="20" y="13"/>
                      </a:lnTo>
                      <a:lnTo>
                        <a:pt x="37" y="16"/>
                      </a:lnTo>
                      <a:lnTo>
                        <a:pt x="54" y="17"/>
                      </a:lnTo>
                      <a:lnTo>
                        <a:pt x="72" y="19"/>
                      </a:lnTo>
                      <a:lnTo>
                        <a:pt x="93" y="21"/>
                      </a:lnTo>
                      <a:lnTo>
                        <a:pt x="110" y="22"/>
                      </a:lnTo>
                      <a:lnTo>
                        <a:pt x="125" y="23"/>
                      </a:lnTo>
                      <a:lnTo>
                        <a:pt x="143" y="24"/>
                      </a:lnTo>
                      <a:lnTo>
                        <a:pt x="153" y="24"/>
                      </a:lnTo>
                      <a:lnTo>
                        <a:pt x="157" y="24"/>
                      </a:lnTo>
                      <a:lnTo>
                        <a:pt x="161" y="23"/>
                      </a:lnTo>
                      <a:lnTo>
                        <a:pt x="164" y="22"/>
                      </a:lnTo>
                      <a:lnTo>
                        <a:pt x="165" y="20"/>
                      </a:lnTo>
                      <a:lnTo>
                        <a:pt x="165" y="19"/>
                      </a:lnTo>
                      <a:lnTo>
                        <a:pt x="162" y="1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>
                  <a:solidFill>
                    <a:srgbClr val="60606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97" name="Freeform 145"/>
                <p:cNvSpPr>
                  <a:spLocks/>
                </p:cNvSpPr>
                <p:nvPr/>
              </p:nvSpPr>
              <p:spPr bwMode="auto">
                <a:xfrm>
                  <a:off x="3996" y="3876"/>
                  <a:ext cx="97" cy="92"/>
                </a:xfrm>
                <a:custGeom>
                  <a:avLst/>
                  <a:gdLst/>
                  <a:ahLst/>
                  <a:cxnLst>
                    <a:cxn ang="0">
                      <a:pos x="11" y="1"/>
                    </a:cxn>
                    <a:cxn ang="0">
                      <a:pos x="17" y="5"/>
                    </a:cxn>
                    <a:cxn ang="0">
                      <a:pos x="26" y="13"/>
                    </a:cxn>
                    <a:cxn ang="0">
                      <a:pos x="41" y="25"/>
                    </a:cxn>
                    <a:cxn ang="0">
                      <a:pos x="57" y="39"/>
                    </a:cxn>
                    <a:cxn ang="0">
                      <a:pos x="72" y="54"/>
                    </a:cxn>
                    <a:cxn ang="0">
                      <a:pos x="87" y="72"/>
                    </a:cxn>
                    <a:cxn ang="0">
                      <a:pos x="93" y="79"/>
                    </a:cxn>
                    <a:cxn ang="0">
                      <a:pos x="95" y="84"/>
                    </a:cxn>
                    <a:cxn ang="0">
                      <a:pos x="96" y="86"/>
                    </a:cxn>
                    <a:cxn ang="0">
                      <a:pos x="97" y="89"/>
                    </a:cxn>
                    <a:cxn ang="0">
                      <a:pos x="94" y="91"/>
                    </a:cxn>
                    <a:cxn ang="0">
                      <a:pos x="91" y="92"/>
                    </a:cxn>
                    <a:cxn ang="0">
                      <a:pos x="88" y="91"/>
                    </a:cxn>
                    <a:cxn ang="0">
                      <a:pos x="85" y="90"/>
                    </a:cxn>
                    <a:cxn ang="0">
                      <a:pos x="80" y="87"/>
                    </a:cxn>
                    <a:cxn ang="0">
                      <a:pos x="77" y="86"/>
                    </a:cxn>
                    <a:cxn ang="0">
                      <a:pos x="66" y="78"/>
                    </a:cxn>
                    <a:cxn ang="0">
                      <a:pos x="47" y="62"/>
                    </a:cxn>
                    <a:cxn ang="0">
                      <a:pos x="32" y="45"/>
                    </a:cxn>
                    <a:cxn ang="0">
                      <a:pos x="19" y="31"/>
                    </a:cxn>
                    <a:cxn ang="0">
                      <a:pos x="9" y="19"/>
                    </a:cxn>
                    <a:cxn ang="0">
                      <a:pos x="2" y="9"/>
                    </a:cxn>
                    <a:cxn ang="0">
                      <a:pos x="0" y="4"/>
                    </a:cxn>
                    <a:cxn ang="0">
                      <a:pos x="1" y="1"/>
                    </a:cxn>
                    <a:cxn ang="0">
                      <a:pos x="6" y="0"/>
                    </a:cxn>
                    <a:cxn ang="0">
                      <a:pos x="11" y="1"/>
                    </a:cxn>
                  </a:cxnLst>
                  <a:rect l="0" t="0" r="r" b="b"/>
                  <a:pathLst>
                    <a:path w="97" h="92">
                      <a:moveTo>
                        <a:pt x="11" y="1"/>
                      </a:moveTo>
                      <a:lnTo>
                        <a:pt x="17" y="5"/>
                      </a:lnTo>
                      <a:lnTo>
                        <a:pt x="26" y="13"/>
                      </a:lnTo>
                      <a:lnTo>
                        <a:pt x="41" y="25"/>
                      </a:lnTo>
                      <a:lnTo>
                        <a:pt x="57" y="39"/>
                      </a:lnTo>
                      <a:lnTo>
                        <a:pt x="72" y="54"/>
                      </a:lnTo>
                      <a:lnTo>
                        <a:pt x="87" y="72"/>
                      </a:lnTo>
                      <a:lnTo>
                        <a:pt x="93" y="79"/>
                      </a:lnTo>
                      <a:lnTo>
                        <a:pt x="95" y="84"/>
                      </a:lnTo>
                      <a:lnTo>
                        <a:pt x="96" y="86"/>
                      </a:lnTo>
                      <a:lnTo>
                        <a:pt x="97" y="89"/>
                      </a:lnTo>
                      <a:lnTo>
                        <a:pt x="94" y="91"/>
                      </a:lnTo>
                      <a:lnTo>
                        <a:pt x="91" y="92"/>
                      </a:lnTo>
                      <a:lnTo>
                        <a:pt x="88" y="91"/>
                      </a:lnTo>
                      <a:lnTo>
                        <a:pt x="85" y="90"/>
                      </a:lnTo>
                      <a:lnTo>
                        <a:pt x="80" y="87"/>
                      </a:lnTo>
                      <a:lnTo>
                        <a:pt x="77" y="86"/>
                      </a:lnTo>
                      <a:lnTo>
                        <a:pt x="66" y="78"/>
                      </a:lnTo>
                      <a:lnTo>
                        <a:pt x="47" y="62"/>
                      </a:lnTo>
                      <a:lnTo>
                        <a:pt x="32" y="45"/>
                      </a:lnTo>
                      <a:lnTo>
                        <a:pt x="19" y="31"/>
                      </a:lnTo>
                      <a:lnTo>
                        <a:pt x="9" y="19"/>
                      </a:lnTo>
                      <a:lnTo>
                        <a:pt x="2" y="9"/>
                      </a:lnTo>
                      <a:lnTo>
                        <a:pt x="0" y="4"/>
                      </a:lnTo>
                      <a:lnTo>
                        <a:pt x="1" y="1"/>
                      </a:lnTo>
                      <a:lnTo>
                        <a:pt x="6" y="0"/>
                      </a:lnTo>
                      <a:lnTo>
                        <a:pt x="11" y="1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98" name="Freeform 146"/>
                <p:cNvSpPr>
                  <a:spLocks/>
                </p:cNvSpPr>
                <p:nvPr/>
              </p:nvSpPr>
              <p:spPr bwMode="auto">
                <a:xfrm>
                  <a:off x="3996" y="3873"/>
                  <a:ext cx="97" cy="91"/>
                </a:xfrm>
                <a:custGeom>
                  <a:avLst/>
                  <a:gdLst/>
                  <a:ahLst/>
                  <a:cxnLst>
                    <a:cxn ang="0">
                      <a:pos x="11" y="1"/>
                    </a:cxn>
                    <a:cxn ang="0">
                      <a:pos x="17" y="5"/>
                    </a:cxn>
                    <a:cxn ang="0">
                      <a:pos x="26" y="12"/>
                    </a:cxn>
                    <a:cxn ang="0">
                      <a:pos x="41" y="24"/>
                    </a:cxn>
                    <a:cxn ang="0">
                      <a:pos x="57" y="39"/>
                    </a:cxn>
                    <a:cxn ang="0">
                      <a:pos x="72" y="54"/>
                    </a:cxn>
                    <a:cxn ang="0">
                      <a:pos x="87" y="71"/>
                    </a:cxn>
                    <a:cxn ang="0">
                      <a:pos x="93" y="79"/>
                    </a:cxn>
                    <a:cxn ang="0">
                      <a:pos x="95" y="83"/>
                    </a:cxn>
                    <a:cxn ang="0">
                      <a:pos x="96" y="86"/>
                    </a:cxn>
                    <a:cxn ang="0">
                      <a:pos x="97" y="89"/>
                    </a:cxn>
                    <a:cxn ang="0">
                      <a:pos x="94" y="90"/>
                    </a:cxn>
                    <a:cxn ang="0">
                      <a:pos x="91" y="91"/>
                    </a:cxn>
                    <a:cxn ang="0">
                      <a:pos x="88" y="90"/>
                    </a:cxn>
                    <a:cxn ang="0">
                      <a:pos x="85" y="89"/>
                    </a:cxn>
                    <a:cxn ang="0">
                      <a:pos x="80" y="87"/>
                    </a:cxn>
                    <a:cxn ang="0">
                      <a:pos x="77" y="86"/>
                    </a:cxn>
                    <a:cxn ang="0">
                      <a:pos x="66" y="78"/>
                    </a:cxn>
                    <a:cxn ang="0">
                      <a:pos x="47" y="62"/>
                    </a:cxn>
                    <a:cxn ang="0">
                      <a:pos x="32" y="45"/>
                    </a:cxn>
                    <a:cxn ang="0">
                      <a:pos x="19" y="31"/>
                    </a:cxn>
                    <a:cxn ang="0">
                      <a:pos x="9" y="19"/>
                    </a:cxn>
                    <a:cxn ang="0">
                      <a:pos x="2" y="9"/>
                    </a:cxn>
                    <a:cxn ang="0">
                      <a:pos x="0" y="3"/>
                    </a:cxn>
                    <a:cxn ang="0">
                      <a:pos x="1" y="1"/>
                    </a:cxn>
                    <a:cxn ang="0">
                      <a:pos x="6" y="0"/>
                    </a:cxn>
                    <a:cxn ang="0">
                      <a:pos x="11" y="1"/>
                    </a:cxn>
                  </a:cxnLst>
                  <a:rect l="0" t="0" r="r" b="b"/>
                  <a:pathLst>
                    <a:path w="97" h="91">
                      <a:moveTo>
                        <a:pt x="11" y="1"/>
                      </a:moveTo>
                      <a:lnTo>
                        <a:pt x="17" y="5"/>
                      </a:lnTo>
                      <a:lnTo>
                        <a:pt x="26" y="12"/>
                      </a:lnTo>
                      <a:lnTo>
                        <a:pt x="41" y="24"/>
                      </a:lnTo>
                      <a:lnTo>
                        <a:pt x="57" y="39"/>
                      </a:lnTo>
                      <a:lnTo>
                        <a:pt x="72" y="54"/>
                      </a:lnTo>
                      <a:lnTo>
                        <a:pt x="87" y="71"/>
                      </a:lnTo>
                      <a:lnTo>
                        <a:pt x="93" y="79"/>
                      </a:lnTo>
                      <a:lnTo>
                        <a:pt x="95" y="83"/>
                      </a:lnTo>
                      <a:lnTo>
                        <a:pt x="96" y="86"/>
                      </a:lnTo>
                      <a:lnTo>
                        <a:pt x="97" y="89"/>
                      </a:lnTo>
                      <a:lnTo>
                        <a:pt x="94" y="90"/>
                      </a:lnTo>
                      <a:lnTo>
                        <a:pt x="91" y="91"/>
                      </a:lnTo>
                      <a:lnTo>
                        <a:pt x="88" y="90"/>
                      </a:lnTo>
                      <a:lnTo>
                        <a:pt x="85" y="89"/>
                      </a:lnTo>
                      <a:lnTo>
                        <a:pt x="80" y="87"/>
                      </a:lnTo>
                      <a:lnTo>
                        <a:pt x="77" y="86"/>
                      </a:lnTo>
                      <a:lnTo>
                        <a:pt x="66" y="78"/>
                      </a:lnTo>
                      <a:lnTo>
                        <a:pt x="47" y="62"/>
                      </a:lnTo>
                      <a:lnTo>
                        <a:pt x="32" y="45"/>
                      </a:lnTo>
                      <a:lnTo>
                        <a:pt x="19" y="31"/>
                      </a:lnTo>
                      <a:lnTo>
                        <a:pt x="9" y="19"/>
                      </a:lnTo>
                      <a:lnTo>
                        <a:pt x="2" y="9"/>
                      </a:lnTo>
                      <a:lnTo>
                        <a:pt x="0" y="3"/>
                      </a:lnTo>
                      <a:lnTo>
                        <a:pt x="1" y="1"/>
                      </a:lnTo>
                      <a:lnTo>
                        <a:pt x="6" y="0"/>
                      </a:lnTo>
                      <a:lnTo>
                        <a:pt x="11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>
                  <a:solidFill>
                    <a:srgbClr val="60606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99" name="Freeform 147"/>
                <p:cNvSpPr>
                  <a:spLocks/>
                </p:cNvSpPr>
                <p:nvPr/>
              </p:nvSpPr>
              <p:spPr bwMode="auto">
                <a:xfrm>
                  <a:off x="3983" y="3876"/>
                  <a:ext cx="47" cy="107"/>
                </a:xfrm>
                <a:custGeom>
                  <a:avLst/>
                  <a:gdLst/>
                  <a:ahLst/>
                  <a:cxnLst>
                    <a:cxn ang="0">
                      <a:pos x="6" y="0"/>
                    </a:cxn>
                    <a:cxn ang="0">
                      <a:pos x="11" y="3"/>
                    </a:cxn>
                    <a:cxn ang="0">
                      <a:pos x="17" y="14"/>
                    </a:cxn>
                    <a:cxn ang="0">
                      <a:pos x="26" y="31"/>
                    </a:cxn>
                    <a:cxn ang="0">
                      <a:pos x="32" y="45"/>
                    </a:cxn>
                    <a:cxn ang="0">
                      <a:pos x="40" y="63"/>
                    </a:cxn>
                    <a:cxn ang="0">
                      <a:pos x="45" y="81"/>
                    </a:cxn>
                    <a:cxn ang="0">
                      <a:pos x="47" y="93"/>
                    </a:cxn>
                    <a:cxn ang="0">
                      <a:pos x="47" y="96"/>
                    </a:cxn>
                    <a:cxn ang="0">
                      <a:pos x="47" y="99"/>
                    </a:cxn>
                    <a:cxn ang="0">
                      <a:pos x="47" y="103"/>
                    </a:cxn>
                    <a:cxn ang="0">
                      <a:pos x="45" y="106"/>
                    </a:cxn>
                    <a:cxn ang="0">
                      <a:pos x="42" y="107"/>
                    </a:cxn>
                    <a:cxn ang="0">
                      <a:pos x="39" y="107"/>
                    </a:cxn>
                    <a:cxn ang="0">
                      <a:pos x="36" y="105"/>
                    </a:cxn>
                    <a:cxn ang="0">
                      <a:pos x="33" y="103"/>
                    </a:cxn>
                    <a:cxn ang="0">
                      <a:pos x="29" y="99"/>
                    </a:cxn>
                    <a:cxn ang="0">
                      <a:pos x="26" y="94"/>
                    </a:cxn>
                    <a:cxn ang="0">
                      <a:pos x="22" y="87"/>
                    </a:cxn>
                    <a:cxn ang="0">
                      <a:pos x="14" y="69"/>
                    </a:cxn>
                    <a:cxn ang="0">
                      <a:pos x="8" y="50"/>
                    </a:cxn>
                    <a:cxn ang="0">
                      <a:pos x="5" y="35"/>
                    </a:cxn>
                    <a:cxn ang="0">
                      <a:pos x="2" y="18"/>
                    </a:cxn>
                    <a:cxn ang="0">
                      <a:pos x="1" y="11"/>
                    </a:cxn>
                    <a:cxn ang="0">
                      <a:pos x="0" y="5"/>
                    </a:cxn>
                    <a:cxn ang="0">
                      <a:pos x="2" y="1"/>
                    </a:cxn>
                    <a:cxn ang="0">
                      <a:pos x="3" y="0"/>
                    </a:cxn>
                    <a:cxn ang="0">
                      <a:pos x="6" y="0"/>
                    </a:cxn>
                  </a:cxnLst>
                  <a:rect l="0" t="0" r="r" b="b"/>
                  <a:pathLst>
                    <a:path w="47" h="107">
                      <a:moveTo>
                        <a:pt x="6" y="0"/>
                      </a:moveTo>
                      <a:lnTo>
                        <a:pt x="11" y="3"/>
                      </a:lnTo>
                      <a:lnTo>
                        <a:pt x="17" y="14"/>
                      </a:lnTo>
                      <a:lnTo>
                        <a:pt x="26" y="31"/>
                      </a:lnTo>
                      <a:lnTo>
                        <a:pt x="32" y="45"/>
                      </a:lnTo>
                      <a:lnTo>
                        <a:pt x="40" y="63"/>
                      </a:lnTo>
                      <a:lnTo>
                        <a:pt x="45" y="81"/>
                      </a:lnTo>
                      <a:lnTo>
                        <a:pt x="47" y="93"/>
                      </a:lnTo>
                      <a:lnTo>
                        <a:pt x="47" y="96"/>
                      </a:lnTo>
                      <a:lnTo>
                        <a:pt x="47" y="99"/>
                      </a:lnTo>
                      <a:lnTo>
                        <a:pt x="47" y="103"/>
                      </a:lnTo>
                      <a:lnTo>
                        <a:pt x="45" y="106"/>
                      </a:lnTo>
                      <a:lnTo>
                        <a:pt x="42" y="107"/>
                      </a:lnTo>
                      <a:lnTo>
                        <a:pt x="39" y="107"/>
                      </a:lnTo>
                      <a:lnTo>
                        <a:pt x="36" y="105"/>
                      </a:lnTo>
                      <a:lnTo>
                        <a:pt x="33" y="103"/>
                      </a:lnTo>
                      <a:lnTo>
                        <a:pt x="29" y="99"/>
                      </a:lnTo>
                      <a:lnTo>
                        <a:pt x="26" y="94"/>
                      </a:lnTo>
                      <a:lnTo>
                        <a:pt x="22" y="87"/>
                      </a:lnTo>
                      <a:lnTo>
                        <a:pt x="14" y="69"/>
                      </a:lnTo>
                      <a:lnTo>
                        <a:pt x="8" y="50"/>
                      </a:lnTo>
                      <a:lnTo>
                        <a:pt x="5" y="35"/>
                      </a:lnTo>
                      <a:lnTo>
                        <a:pt x="2" y="18"/>
                      </a:lnTo>
                      <a:lnTo>
                        <a:pt x="1" y="11"/>
                      </a:lnTo>
                      <a:lnTo>
                        <a:pt x="0" y="5"/>
                      </a:lnTo>
                      <a:lnTo>
                        <a:pt x="2" y="1"/>
                      </a:lnTo>
                      <a:lnTo>
                        <a:pt x="3" y="0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700" name="Freeform 148"/>
                <p:cNvSpPr>
                  <a:spLocks/>
                </p:cNvSpPr>
                <p:nvPr/>
              </p:nvSpPr>
              <p:spPr bwMode="auto">
                <a:xfrm>
                  <a:off x="3984" y="3872"/>
                  <a:ext cx="47" cy="107"/>
                </a:xfrm>
                <a:custGeom>
                  <a:avLst/>
                  <a:gdLst/>
                  <a:ahLst/>
                  <a:cxnLst>
                    <a:cxn ang="0">
                      <a:pos x="6" y="0"/>
                    </a:cxn>
                    <a:cxn ang="0">
                      <a:pos x="10" y="4"/>
                    </a:cxn>
                    <a:cxn ang="0">
                      <a:pos x="17" y="14"/>
                    </a:cxn>
                    <a:cxn ang="0">
                      <a:pos x="25" y="31"/>
                    </a:cxn>
                    <a:cxn ang="0">
                      <a:pos x="32" y="46"/>
                    </a:cxn>
                    <a:cxn ang="0">
                      <a:pos x="39" y="63"/>
                    </a:cxn>
                    <a:cxn ang="0">
                      <a:pos x="45" y="82"/>
                    </a:cxn>
                    <a:cxn ang="0">
                      <a:pos x="47" y="93"/>
                    </a:cxn>
                    <a:cxn ang="0">
                      <a:pos x="47" y="97"/>
                    </a:cxn>
                    <a:cxn ang="0">
                      <a:pos x="47" y="100"/>
                    </a:cxn>
                    <a:cxn ang="0">
                      <a:pos x="46" y="104"/>
                    </a:cxn>
                    <a:cxn ang="0">
                      <a:pos x="44" y="106"/>
                    </a:cxn>
                    <a:cxn ang="0">
                      <a:pos x="42" y="107"/>
                    </a:cxn>
                    <a:cxn ang="0">
                      <a:pos x="39" y="107"/>
                    </a:cxn>
                    <a:cxn ang="0">
                      <a:pos x="36" y="106"/>
                    </a:cxn>
                    <a:cxn ang="0">
                      <a:pos x="33" y="104"/>
                    </a:cxn>
                    <a:cxn ang="0">
                      <a:pos x="29" y="100"/>
                    </a:cxn>
                    <a:cxn ang="0">
                      <a:pos x="26" y="95"/>
                    </a:cxn>
                    <a:cxn ang="0">
                      <a:pos x="22" y="88"/>
                    </a:cxn>
                    <a:cxn ang="0">
                      <a:pos x="14" y="70"/>
                    </a:cxn>
                    <a:cxn ang="0">
                      <a:pos x="9" y="51"/>
                    </a:cxn>
                    <a:cxn ang="0">
                      <a:pos x="4" y="36"/>
                    </a:cxn>
                    <a:cxn ang="0">
                      <a:pos x="1" y="19"/>
                    </a:cxn>
                    <a:cxn ang="0">
                      <a:pos x="1" y="12"/>
                    </a:cxn>
                    <a:cxn ang="0">
                      <a:pos x="0" y="6"/>
                    </a:cxn>
                    <a:cxn ang="0">
                      <a:pos x="1" y="2"/>
                    </a:cxn>
                    <a:cxn ang="0">
                      <a:pos x="4" y="0"/>
                    </a:cxn>
                    <a:cxn ang="0">
                      <a:pos x="6" y="0"/>
                    </a:cxn>
                  </a:cxnLst>
                  <a:rect l="0" t="0" r="r" b="b"/>
                  <a:pathLst>
                    <a:path w="47" h="107">
                      <a:moveTo>
                        <a:pt x="6" y="0"/>
                      </a:moveTo>
                      <a:lnTo>
                        <a:pt x="10" y="4"/>
                      </a:lnTo>
                      <a:lnTo>
                        <a:pt x="17" y="14"/>
                      </a:lnTo>
                      <a:lnTo>
                        <a:pt x="25" y="31"/>
                      </a:lnTo>
                      <a:lnTo>
                        <a:pt x="32" y="46"/>
                      </a:lnTo>
                      <a:lnTo>
                        <a:pt x="39" y="63"/>
                      </a:lnTo>
                      <a:lnTo>
                        <a:pt x="45" y="82"/>
                      </a:lnTo>
                      <a:lnTo>
                        <a:pt x="47" y="93"/>
                      </a:lnTo>
                      <a:lnTo>
                        <a:pt x="47" y="97"/>
                      </a:lnTo>
                      <a:lnTo>
                        <a:pt x="47" y="100"/>
                      </a:lnTo>
                      <a:lnTo>
                        <a:pt x="46" y="104"/>
                      </a:lnTo>
                      <a:lnTo>
                        <a:pt x="44" y="106"/>
                      </a:lnTo>
                      <a:lnTo>
                        <a:pt x="42" y="107"/>
                      </a:lnTo>
                      <a:lnTo>
                        <a:pt x="39" y="107"/>
                      </a:lnTo>
                      <a:lnTo>
                        <a:pt x="36" y="106"/>
                      </a:lnTo>
                      <a:lnTo>
                        <a:pt x="33" y="104"/>
                      </a:lnTo>
                      <a:lnTo>
                        <a:pt x="29" y="100"/>
                      </a:lnTo>
                      <a:lnTo>
                        <a:pt x="26" y="95"/>
                      </a:lnTo>
                      <a:lnTo>
                        <a:pt x="22" y="88"/>
                      </a:lnTo>
                      <a:lnTo>
                        <a:pt x="14" y="70"/>
                      </a:lnTo>
                      <a:lnTo>
                        <a:pt x="9" y="51"/>
                      </a:lnTo>
                      <a:lnTo>
                        <a:pt x="4" y="36"/>
                      </a:lnTo>
                      <a:lnTo>
                        <a:pt x="1" y="19"/>
                      </a:lnTo>
                      <a:lnTo>
                        <a:pt x="1" y="12"/>
                      </a:lnTo>
                      <a:lnTo>
                        <a:pt x="0" y="6"/>
                      </a:lnTo>
                      <a:lnTo>
                        <a:pt x="1" y="2"/>
                      </a:lnTo>
                      <a:lnTo>
                        <a:pt x="4" y="0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>
                  <a:solidFill>
                    <a:srgbClr val="60606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701" name="Freeform 149"/>
                <p:cNvSpPr>
                  <a:spLocks/>
                </p:cNvSpPr>
                <p:nvPr/>
              </p:nvSpPr>
              <p:spPr bwMode="auto">
                <a:xfrm>
                  <a:off x="3996" y="3872"/>
                  <a:ext cx="125" cy="83"/>
                </a:xfrm>
                <a:custGeom>
                  <a:avLst/>
                  <a:gdLst/>
                  <a:ahLst/>
                  <a:cxnLst>
                    <a:cxn ang="0">
                      <a:pos x="10" y="2"/>
                    </a:cxn>
                    <a:cxn ang="0">
                      <a:pos x="17" y="3"/>
                    </a:cxn>
                    <a:cxn ang="0">
                      <a:pos x="27" y="8"/>
                    </a:cxn>
                    <a:cxn ang="0">
                      <a:pos x="44" y="18"/>
                    </a:cxn>
                    <a:cxn ang="0">
                      <a:pos x="66" y="31"/>
                    </a:cxn>
                    <a:cxn ang="0">
                      <a:pos x="87" y="46"/>
                    </a:cxn>
                    <a:cxn ang="0">
                      <a:pos x="101" y="57"/>
                    </a:cxn>
                    <a:cxn ang="0">
                      <a:pos x="117" y="68"/>
                    </a:cxn>
                    <a:cxn ang="0">
                      <a:pos x="121" y="72"/>
                    </a:cxn>
                    <a:cxn ang="0">
                      <a:pos x="124" y="76"/>
                    </a:cxn>
                    <a:cxn ang="0">
                      <a:pos x="125" y="79"/>
                    </a:cxn>
                    <a:cxn ang="0">
                      <a:pos x="125" y="81"/>
                    </a:cxn>
                    <a:cxn ang="0">
                      <a:pos x="122" y="83"/>
                    </a:cxn>
                    <a:cxn ang="0">
                      <a:pos x="118" y="83"/>
                    </a:cxn>
                    <a:cxn ang="0">
                      <a:pos x="114" y="83"/>
                    </a:cxn>
                    <a:cxn ang="0">
                      <a:pos x="109" y="81"/>
                    </a:cxn>
                    <a:cxn ang="0">
                      <a:pos x="106" y="80"/>
                    </a:cxn>
                    <a:cxn ang="0">
                      <a:pos x="100" y="77"/>
                    </a:cxn>
                    <a:cxn ang="0">
                      <a:pos x="81" y="67"/>
                    </a:cxn>
                    <a:cxn ang="0">
                      <a:pos x="64" y="57"/>
                    </a:cxn>
                    <a:cxn ang="0">
                      <a:pos x="43" y="42"/>
                    </a:cxn>
                    <a:cxn ang="0">
                      <a:pos x="23" y="28"/>
                    </a:cxn>
                    <a:cxn ang="0">
                      <a:pos x="8" y="15"/>
                    </a:cxn>
                    <a:cxn ang="0">
                      <a:pos x="3" y="9"/>
                    </a:cxn>
                    <a:cxn ang="0">
                      <a:pos x="0" y="4"/>
                    </a:cxn>
                    <a:cxn ang="0">
                      <a:pos x="1" y="1"/>
                    </a:cxn>
                    <a:cxn ang="0">
                      <a:pos x="4" y="0"/>
                    </a:cxn>
                    <a:cxn ang="0">
                      <a:pos x="10" y="2"/>
                    </a:cxn>
                  </a:cxnLst>
                  <a:rect l="0" t="0" r="r" b="b"/>
                  <a:pathLst>
                    <a:path w="125" h="83">
                      <a:moveTo>
                        <a:pt x="10" y="2"/>
                      </a:moveTo>
                      <a:lnTo>
                        <a:pt x="17" y="3"/>
                      </a:lnTo>
                      <a:lnTo>
                        <a:pt x="27" y="8"/>
                      </a:lnTo>
                      <a:lnTo>
                        <a:pt x="44" y="18"/>
                      </a:lnTo>
                      <a:lnTo>
                        <a:pt x="66" y="31"/>
                      </a:lnTo>
                      <a:lnTo>
                        <a:pt x="87" y="46"/>
                      </a:lnTo>
                      <a:lnTo>
                        <a:pt x="101" y="57"/>
                      </a:lnTo>
                      <a:lnTo>
                        <a:pt x="117" y="68"/>
                      </a:lnTo>
                      <a:lnTo>
                        <a:pt x="121" y="72"/>
                      </a:lnTo>
                      <a:lnTo>
                        <a:pt x="124" y="76"/>
                      </a:lnTo>
                      <a:lnTo>
                        <a:pt x="125" y="79"/>
                      </a:lnTo>
                      <a:lnTo>
                        <a:pt x="125" y="81"/>
                      </a:lnTo>
                      <a:lnTo>
                        <a:pt x="122" y="83"/>
                      </a:lnTo>
                      <a:lnTo>
                        <a:pt x="118" y="83"/>
                      </a:lnTo>
                      <a:lnTo>
                        <a:pt x="114" y="83"/>
                      </a:lnTo>
                      <a:lnTo>
                        <a:pt x="109" y="81"/>
                      </a:lnTo>
                      <a:lnTo>
                        <a:pt x="106" y="80"/>
                      </a:lnTo>
                      <a:lnTo>
                        <a:pt x="100" y="77"/>
                      </a:lnTo>
                      <a:lnTo>
                        <a:pt x="81" y="67"/>
                      </a:lnTo>
                      <a:lnTo>
                        <a:pt x="64" y="57"/>
                      </a:lnTo>
                      <a:lnTo>
                        <a:pt x="43" y="42"/>
                      </a:lnTo>
                      <a:lnTo>
                        <a:pt x="23" y="28"/>
                      </a:lnTo>
                      <a:lnTo>
                        <a:pt x="8" y="15"/>
                      </a:lnTo>
                      <a:lnTo>
                        <a:pt x="3" y="9"/>
                      </a:lnTo>
                      <a:lnTo>
                        <a:pt x="0" y="4"/>
                      </a:lnTo>
                      <a:lnTo>
                        <a:pt x="1" y="1"/>
                      </a:lnTo>
                      <a:lnTo>
                        <a:pt x="4" y="0"/>
                      </a:lnTo>
                      <a:lnTo>
                        <a:pt x="10" y="2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702" name="Freeform 150"/>
                <p:cNvSpPr>
                  <a:spLocks/>
                </p:cNvSpPr>
                <p:nvPr/>
              </p:nvSpPr>
              <p:spPr bwMode="auto">
                <a:xfrm>
                  <a:off x="3996" y="3868"/>
                  <a:ext cx="125" cy="84"/>
                </a:xfrm>
                <a:custGeom>
                  <a:avLst/>
                  <a:gdLst/>
                  <a:ahLst/>
                  <a:cxnLst>
                    <a:cxn ang="0">
                      <a:pos x="10" y="2"/>
                    </a:cxn>
                    <a:cxn ang="0">
                      <a:pos x="17" y="4"/>
                    </a:cxn>
                    <a:cxn ang="0">
                      <a:pos x="27" y="9"/>
                    </a:cxn>
                    <a:cxn ang="0">
                      <a:pos x="44" y="18"/>
                    </a:cxn>
                    <a:cxn ang="0">
                      <a:pos x="66" y="33"/>
                    </a:cxn>
                    <a:cxn ang="0">
                      <a:pos x="87" y="47"/>
                    </a:cxn>
                    <a:cxn ang="0">
                      <a:pos x="101" y="58"/>
                    </a:cxn>
                    <a:cxn ang="0">
                      <a:pos x="117" y="69"/>
                    </a:cxn>
                    <a:cxn ang="0">
                      <a:pos x="121" y="73"/>
                    </a:cxn>
                    <a:cxn ang="0">
                      <a:pos x="124" y="76"/>
                    </a:cxn>
                    <a:cxn ang="0">
                      <a:pos x="125" y="79"/>
                    </a:cxn>
                    <a:cxn ang="0">
                      <a:pos x="125" y="82"/>
                    </a:cxn>
                    <a:cxn ang="0">
                      <a:pos x="122" y="84"/>
                    </a:cxn>
                    <a:cxn ang="0">
                      <a:pos x="118" y="84"/>
                    </a:cxn>
                    <a:cxn ang="0">
                      <a:pos x="114" y="83"/>
                    </a:cxn>
                    <a:cxn ang="0">
                      <a:pos x="109" y="82"/>
                    </a:cxn>
                    <a:cxn ang="0">
                      <a:pos x="106" y="81"/>
                    </a:cxn>
                    <a:cxn ang="0">
                      <a:pos x="100" y="77"/>
                    </a:cxn>
                    <a:cxn ang="0">
                      <a:pos x="81" y="67"/>
                    </a:cxn>
                    <a:cxn ang="0">
                      <a:pos x="64" y="58"/>
                    </a:cxn>
                    <a:cxn ang="0">
                      <a:pos x="43" y="43"/>
                    </a:cxn>
                    <a:cxn ang="0">
                      <a:pos x="23" y="28"/>
                    </a:cxn>
                    <a:cxn ang="0">
                      <a:pos x="8" y="16"/>
                    </a:cxn>
                    <a:cxn ang="0">
                      <a:pos x="3" y="9"/>
                    </a:cxn>
                    <a:cxn ang="0">
                      <a:pos x="0" y="5"/>
                    </a:cxn>
                    <a:cxn ang="0">
                      <a:pos x="1" y="1"/>
                    </a:cxn>
                    <a:cxn ang="0">
                      <a:pos x="4" y="0"/>
                    </a:cxn>
                    <a:cxn ang="0">
                      <a:pos x="10" y="2"/>
                    </a:cxn>
                  </a:cxnLst>
                  <a:rect l="0" t="0" r="r" b="b"/>
                  <a:pathLst>
                    <a:path w="125" h="84">
                      <a:moveTo>
                        <a:pt x="10" y="2"/>
                      </a:moveTo>
                      <a:lnTo>
                        <a:pt x="17" y="4"/>
                      </a:lnTo>
                      <a:lnTo>
                        <a:pt x="27" y="9"/>
                      </a:lnTo>
                      <a:lnTo>
                        <a:pt x="44" y="18"/>
                      </a:lnTo>
                      <a:lnTo>
                        <a:pt x="66" y="33"/>
                      </a:lnTo>
                      <a:lnTo>
                        <a:pt x="87" y="47"/>
                      </a:lnTo>
                      <a:lnTo>
                        <a:pt x="101" y="58"/>
                      </a:lnTo>
                      <a:lnTo>
                        <a:pt x="117" y="69"/>
                      </a:lnTo>
                      <a:lnTo>
                        <a:pt x="121" y="73"/>
                      </a:lnTo>
                      <a:lnTo>
                        <a:pt x="124" y="76"/>
                      </a:lnTo>
                      <a:lnTo>
                        <a:pt x="125" y="79"/>
                      </a:lnTo>
                      <a:lnTo>
                        <a:pt x="125" y="82"/>
                      </a:lnTo>
                      <a:lnTo>
                        <a:pt x="122" y="84"/>
                      </a:lnTo>
                      <a:lnTo>
                        <a:pt x="118" y="84"/>
                      </a:lnTo>
                      <a:lnTo>
                        <a:pt x="114" y="83"/>
                      </a:lnTo>
                      <a:lnTo>
                        <a:pt x="109" y="82"/>
                      </a:lnTo>
                      <a:lnTo>
                        <a:pt x="106" y="81"/>
                      </a:lnTo>
                      <a:lnTo>
                        <a:pt x="100" y="77"/>
                      </a:lnTo>
                      <a:lnTo>
                        <a:pt x="81" y="67"/>
                      </a:lnTo>
                      <a:lnTo>
                        <a:pt x="64" y="58"/>
                      </a:lnTo>
                      <a:lnTo>
                        <a:pt x="43" y="43"/>
                      </a:lnTo>
                      <a:lnTo>
                        <a:pt x="23" y="28"/>
                      </a:lnTo>
                      <a:lnTo>
                        <a:pt x="8" y="16"/>
                      </a:lnTo>
                      <a:lnTo>
                        <a:pt x="3" y="9"/>
                      </a:lnTo>
                      <a:lnTo>
                        <a:pt x="0" y="5"/>
                      </a:lnTo>
                      <a:lnTo>
                        <a:pt x="1" y="1"/>
                      </a:lnTo>
                      <a:lnTo>
                        <a:pt x="4" y="0"/>
                      </a:lnTo>
                      <a:lnTo>
                        <a:pt x="10" y="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>
                  <a:solidFill>
                    <a:srgbClr val="60606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703" name="Freeform 151"/>
                <p:cNvSpPr>
                  <a:spLocks/>
                </p:cNvSpPr>
                <p:nvPr/>
              </p:nvSpPr>
              <p:spPr bwMode="auto">
                <a:xfrm>
                  <a:off x="4000" y="3865"/>
                  <a:ext cx="160" cy="48"/>
                </a:xfrm>
                <a:custGeom>
                  <a:avLst/>
                  <a:gdLst/>
                  <a:ahLst/>
                  <a:cxnLst>
                    <a:cxn ang="0">
                      <a:pos x="1" y="3"/>
                    </a:cxn>
                    <a:cxn ang="0">
                      <a:pos x="3" y="2"/>
                    </a:cxn>
                    <a:cxn ang="0">
                      <a:pos x="6" y="1"/>
                    </a:cxn>
                    <a:cxn ang="0">
                      <a:pos x="9" y="0"/>
                    </a:cxn>
                    <a:cxn ang="0">
                      <a:pos x="15" y="1"/>
                    </a:cxn>
                    <a:cxn ang="0">
                      <a:pos x="28" y="3"/>
                    </a:cxn>
                    <a:cxn ang="0">
                      <a:pos x="50" y="8"/>
                    </a:cxn>
                    <a:cxn ang="0">
                      <a:pos x="73" y="13"/>
                    </a:cxn>
                    <a:cxn ang="0">
                      <a:pos x="92" y="19"/>
                    </a:cxn>
                    <a:cxn ang="0">
                      <a:pos x="114" y="25"/>
                    </a:cxn>
                    <a:cxn ang="0">
                      <a:pos x="132" y="30"/>
                    </a:cxn>
                    <a:cxn ang="0">
                      <a:pos x="144" y="35"/>
                    </a:cxn>
                    <a:cxn ang="0">
                      <a:pos x="151" y="37"/>
                    </a:cxn>
                    <a:cxn ang="0">
                      <a:pos x="155" y="38"/>
                    </a:cxn>
                    <a:cxn ang="0">
                      <a:pos x="158" y="40"/>
                    </a:cxn>
                    <a:cxn ang="0">
                      <a:pos x="159" y="42"/>
                    </a:cxn>
                    <a:cxn ang="0">
                      <a:pos x="160" y="44"/>
                    </a:cxn>
                    <a:cxn ang="0">
                      <a:pos x="159" y="46"/>
                    </a:cxn>
                    <a:cxn ang="0">
                      <a:pos x="158" y="47"/>
                    </a:cxn>
                    <a:cxn ang="0">
                      <a:pos x="155" y="48"/>
                    </a:cxn>
                    <a:cxn ang="0">
                      <a:pos x="152" y="48"/>
                    </a:cxn>
                    <a:cxn ang="0">
                      <a:pos x="149" y="47"/>
                    </a:cxn>
                    <a:cxn ang="0">
                      <a:pos x="141" y="46"/>
                    </a:cxn>
                    <a:cxn ang="0">
                      <a:pos x="134" y="45"/>
                    </a:cxn>
                    <a:cxn ang="0">
                      <a:pos x="122" y="43"/>
                    </a:cxn>
                    <a:cxn ang="0">
                      <a:pos x="105" y="40"/>
                    </a:cxn>
                    <a:cxn ang="0">
                      <a:pos x="84" y="35"/>
                    </a:cxn>
                    <a:cxn ang="0">
                      <a:pos x="62" y="29"/>
                    </a:cxn>
                    <a:cxn ang="0">
                      <a:pos x="43" y="24"/>
                    </a:cxn>
                    <a:cxn ang="0">
                      <a:pos x="30" y="19"/>
                    </a:cxn>
                    <a:cxn ang="0">
                      <a:pos x="19" y="16"/>
                    </a:cxn>
                    <a:cxn ang="0">
                      <a:pos x="6" y="11"/>
                    </a:cxn>
                    <a:cxn ang="0">
                      <a:pos x="1" y="9"/>
                    </a:cxn>
                    <a:cxn ang="0">
                      <a:pos x="0" y="7"/>
                    </a:cxn>
                    <a:cxn ang="0">
                      <a:pos x="0" y="5"/>
                    </a:cxn>
                    <a:cxn ang="0">
                      <a:pos x="1" y="3"/>
                    </a:cxn>
                  </a:cxnLst>
                  <a:rect l="0" t="0" r="r" b="b"/>
                  <a:pathLst>
                    <a:path w="160" h="48">
                      <a:moveTo>
                        <a:pt x="1" y="3"/>
                      </a:moveTo>
                      <a:lnTo>
                        <a:pt x="3" y="2"/>
                      </a:lnTo>
                      <a:lnTo>
                        <a:pt x="6" y="1"/>
                      </a:lnTo>
                      <a:lnTo>
                        <a:pt x="9" y="0"/>
                      </a:lnTo>
                      <a:lnTo>
                        <a:pt x="15" y="1"/>
                      </a:lnTo>
                      <a:lnTo>
                        <a:pt x="28" y="3"/>
                      </a:lnTo>
                      <a:lnTo>
                        <a:pt x="50" y="8"/>
                      </a:lnTo>
                      <a:lnTo>
                        <a:pt x="73" y="13"/>
                      </a:lnTo>
                      <a:lnTo>
                        <a:pt x="92" y="19"/>
                      </a:lnTo>
                      <a:lnTo>
                        <a:pt x="114" y="25"/>
                      </a:lnTo>
                      <a:lnTo>
                        <a:pt x="132" y="30"/>
                      </a:lnTo>
                      <a:lnTo>
                        <a:pt x="144" y="35"/>
                      </a:lnTo>
                      <a:lnTo>
                        <a:pt x="151" y="37"/>
                      </a:lnTo>
                      <a:lnTo>
                        <a:pt x="155" y="38"/>
                      </a:lnTo>
                      <a:lnTo>
                        <a:pt x="158" y="40"/>
                      </a:lnTo>
                      <a:lnTo>
                        <a:pt x="159" y="42"/>
                      </a:lnTo>
                      <a:lnTo>
                        <a:pt x="160" y="44"/>
                      </a:lnTo>
                      <a:lnTo>
                        <a:pt x="159" y="46"/>
                      </a:lnTo>
                      <a:lnTo>
                        <a:pt x="158" y="47"/>
                      </a:lnTo>
                      <a:lnTo>
                        <a:pt x="155" y="48"/>
                      </a:lnTo>
                      <a:lnTo>
                        <a:pt x="152" y="48"/>
                      </a:lnTo>
                      <a:lnTo>
                        <a:pt x="149" y="47"/>
                      </a:lnTo>
                      <a:lnTo>
                        <a:pt x="141" y="46"/>
                      </a:lnTo>
                      <a:lnTo>
                        <a:pt x="134" y="45"/>
                      </a:lnTo>
                      <a:lnTo>
                        <a:pt x="122" y="43"/>
                      </a:lnTo>
                      <a:lnTo>
                        <a:pt x="105" y="40"/>
                      </a:lnTo>
                      <a:lnTo>
                        <a:pt x="84" y="35"/>
                      </a:lnTo>
                      <a:lnTo>
                        <a:pt x="62" y="29"/>
                      </a:lnTo>
                      <a:lnTo>
                        <a:pt x="43" y="24"/>
                      </a:lnTo>
                      <a:lnTo>
                        <a:pt x="30" y="19"/>
                      </a:lnTo>
                      <a:lnTo>
                        <a:pt x="19" y="16"/>
                      </a:lnTo>
                      <a:lnTo>
                        <a:pt x="6" y="11"/>
                      </a:lnTo>
                      <a:lnTo>
                        <a:pt x="1" y="9"/>
                      </a:lnTo>
                      <a:lnTo>
                        <a:pt x="0" y="7"/>
                      </a:lnTo>
                      <a:lnTo>
                        <a:pt x="0" y="5"/>
                      </a:lnTo>
                      <a:lnTo>
                        <a:pt x="1" y="3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704" name="Freeform 152"/>
                <p:cNvSpPr>
                  <a:spLocks/>
                </p:cNvSpPr>
                <p:nvPr/>
              </p:nvSpPr>
              <p:spPr bwMode="auto">
                <a:xfrm>
                  <a:off x="4000" y="3862"/>
                  <a:ext cx="160" cy="48"/>
                </a:xfrm>
                <a:custGeom>
                  <a:avLst/>
                  <a:gdLst/>
                  <a:ahLst/>
                  <a:cxnLst>
                    <a:cxn ang="0">
                      <a:pos x="1" y="3"/>
                    </a:cxn>
                    <a:cxn ang="0">
                      <a:pos x="3" y="2"/>
                    </a:cxn>
                    <a:cxn ang="0">
                      <a:pos x="6" y="0"/>
                    </a:cxn>
                    <a:cxn ang="0">
                      <a:pos x="9" y="0"/>
                    </a:cxn>
                    <a:cxn ang="0">
                      <a:pos x="15" y="0"/>
                    </a:cxn>
                    <a:cxn ang="0">
                      <a:pos x="28" y="3"/>
                    </a:cxn>
                    <a:cxn ang="0">
                      <a:pos x="50" y="7"/>
                    </a:cxn>
                    <a:cxn ang="0">
                      <a:pos x="73" y="13"/>
                    </a:cxn>
                    <a:cxn ang="0">
                      <a:pos x="92" y="18"/>
                    </a:cxn>
                    <a:cxn ang="0">
                      <a:pos x="114" y="24"/>
                    </a:cxn>
                    <a:cxn ang="0">
                      <a:pos x="132" y="30"/>
                    </a:cxn>
                    <a:cxn ang="0">
                      <a:pos x="144" y="34"/>
                    </a:cxn>
                    <a:cxn ang="0">
                      <a:pos x="151" y="37"/>
                    </a:cxn>
                    <a:cxn ang="0">
                      <a:pos x="155" y="39"/>
                    </a:cxn>
                    <a:cxn ang="0">
                      <a:pos x="158" y="40"/>
                    </a:cxn>
                    <a:cxn ang="0">
                      <a:pos x="159" y="42"/>
                    </a:cxn>
                    <a:cxn ang="0">
                      <a:pos x="160" y="44"/>
                    </a:cxn>
                    <a:cxn ang="0">
                      <a:pos x="159" y="46"/>
                    </a:cxn>
                    <a:cxn ang="0">
                      <a:pos x="158" y="47"/>
                    </a:cxn>
                    <a:cxn ang="0">
                      <a:pos x="155" y="48"/>
                    </a:cxn>
                    <a:cxn ang="0">
                      <a:pos x="152" y="48"/>
                    </a:cxn>
                    <a:cxn ang="0">
                      <a:pos x="149" y="47"/>
                    </a:cxn>
                    <a:cxn ang="0">
                      <a:pos x="141" y="46"/>
                    </a:cxn>
                    <a:cxn ang="0">
                      <a:pos x="134" y="45"/>
                    </a:cxn>
                    <a:cxn ang="0">
                      <a:pos x="122" y="43"/>
                    </a:cxn>
                    <a:cxn ang="0">
                      <a:pos x="105" y="39"/>
                    </a:cxn>
                    <a:cxn ang="0">
                      <a:pos x="84" y="34"/>
                    </a:cxn>
                    <a:cxn ang="0">
                      <a:pos x="62" y="29"/>
                    </a:cxn>
                    <a:cxn ang="0">
                      <a:pos x="43" y="23"/>
                    </a:cxn>
                    <a:cxn ang="0">
                      <a:pos x="30" y="19"/>
                    </a:cxn>
                    <a:cxn ang="0">
                      <a:pos x="19" y="15"/>
                    </a:cxn>
                    <a:cxn ang="0">
                      <a:pos x="6" y="10"/>
                    </a:cxn>
                    <a:cxn ang="0">
                      <a:pos x="1" y="8"/>
                    </a:cxn>
                    <a:cxn ang="0">
                      <a:pos x="0" y="6"/>
                    </a:cxn>
                    <a:cxn ang="0">
                      <a:pos x="0" y="5"/>
                    </a:cxn>
                    <a:cxn ang="0">
                      <a:pos x="1" y="3"/>
                    </a:cxn>
                  </a:cxnLst>
                  <a:rect l="0" t="0" r="r" b="b"/>
                  <a:pathLst>
                    <a:path w="160" h="48">
                      <a:moveTo>
                        <a:pt x="1" y="3"/>
                      </a:moveTo>
                      <a:lnTo>
                        <a:pt x="3" y="2"/>
                      </a:lnTo>
                      <a:lnTo>
                        <a:pt x="6" y="0"/>
                      </a:lnTo>
                      <a:lnTo>
                        <a:pt x="9" y="0"/>
                      </a:lnTo>
                      <a:lnTo>
                        <a:pt x="15" y="0"/>
                      </a:lnTo>
                      <a:lnTo>
                        <a:pt x="28" y="3"/>
                      </a:lnTo>
                      <a:lnTo>
                        <a:pt x="50" y="7"/>
                      </a:lnTo>
                      <a:lnTo>
                        <a:pt x="73" y="13"/>
                      </a:lnTo>
                      <a:lnTo>
                        <a:pt x="92" y="18"/>
                      </a:lnTo>
                      <a:lnTo>
                        <a:pt x="114" y="24"/>
                      </a:lnTo>
                      <a:lnTo>
                        <a:pt x="132" y="30"/>
                      </a:lnTo>
                      <a:lnTo>
                        <a:pt x="144" y="34"/>
                      </a:lnTo>
                      <a:lnTo>
                        <a:pt x="151" y="37"/>
                      </a:lnTo>
                      <a:lnTo>
                        <a:pt x="155" y="39"/>
                      </a:lnTo>
                      <a:lnTo>
                        <a:pt x="158" y="40"/>
                      </a:lnTo>
                      <a:lnTo>
                        <a:pt x="159" y="42"/>
                      </a:lnTo>
                      <a:lnTo>
                        <a:pt x="160" y="44"/>
                      </a:lnTo>
                      <a:lnTo>
                        <a:pt x="159" y="46"/>
                      </a:lnTo>
                      <a:lnTo>
                        <a:pt x="158" y="47"/>
                      </a:lnTo>
                      <a:lnTo>
                        <a:pt x="155" y="48"/>
                      </a:lnTo>
                      <a:lnTo>
                        <a:pt x="152" y="48"/>
                      </a:lnTo>
                      <a:lnTo>
                        <a:pt x="149" y="47"/>
                      </a:lnTo>
                      <a:lnTo>
                        <a:pt x="141" y="46"/>
                      </a:lnTo>
                      <a:lnTo>
                        <a:pt x="134" y="45"/>
                      </a:lnTo>
                      <a:lnTo>
                        <a:pt x="122" y="43"/>
                      </a:lnTo>
                      <a:lnTo>
                        <a:pt x="105" y="39"/>
                      </a:lnTo>
                      <a:lnTo>
                        <a:pt x="84" y="34"/>
                      </a:lnTo>
                      <a:lnTo>
                        <a:pt x="62" y="29"/>
                      </a:lnTo>
                      <a:lnTo>
                        <a:pt x="43" y="23"/>
                      </a:lnTo>
                      <a:lnTo>
                        <a:pt x="30" y="19"/>
                      </a:lnTo>
                      <a:lnTo>
                        <a:pt x="19" y="15"/>
                      </a:lnTo>
                      <a:lnTo>
                        <a:pt x="6" y="10"/>
                      </a:lnTo>
                      <a:lnTo>
                        <a:pt x="1" y="8"/>
                      </a:lnTo>
                      <a:lnTo>
                        <a:pt x="0" y="6"/>
                      </a:lnTo>
                      <a:lnTo>
                        <a:pt x="0" y="5"/>
                      </a:lnTo>
                      <a:lnTo>
                        <a:pt x="1" y="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>
                  <a:solidFill>
                    <a:srgbClr val="60606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705" name="Freeform 153"/>
                <p:cNvSpPr>
                  <a:spLocks/>
                </p:cNvSpPr>
                <p:nvPr/>
              </p:nvSpPr>
              <p:spPr bwMode="auto">
                <a:xfrm>
                  <a:off x="3990" y="3872"/>
                  <a:ext cx="71" cy="106"/>
                </a:xfrm>
                <a:custGeom>
                  <a:avLst/>
                  <a:gdLst/>
                  <a:ahLst/>
                  <a:cxnLst>
                    <a:cxn ang="0">
                      <a:pos x="9" y="0"/>
                    </a:cxn>
                    <a:cxn ang="0">
                      <a:pos x="16" y="4"/>
                    </a:cxn>
                    <a:cxn ang="0">
                      <a:pos x="25" y="14"/>
                    </a:cxn>
                    <a:cxn ang="0">
                      <a:pos x="34" y="27"/>
                    </a:cxn>
                    <a:cxn ang="0">
                      <a:pos x="45" y="45"/>
                    </a:cxn>
                    <a:cxn ang="0">
                      <a:pos x="56" y="63"/>
                    </a:cxn>
                    <a:cxn ang="0">
                      <a:pos x="65" y="81"/>
                    </a:cxn>
                    <a:cxn ang="0">
                      <a:pos x="69" y="92"/>
                    </a:cxn>
                    <a:cxn ang="0">
                      <a:pos x="70" y="96"/>
                    </a:cxn>
                    <a:cxn ang="0">
                      <a:pos x="71" y="99"/>
                    </a:cxn>
                    <a:cxn ang="0">
                      <a:pos x="69" y="104"/>
                    </a:cxn>
                    <a:cxn ang="0">
                      <a:pos x="67" y="106"/>
                    </a:cxn>
                    <a:cxn ang="0">
                      <a:pos x="64" y="106"/>
                    </a:cxn>
                    <a:cxn ang="0">
                      <a:pos x="60" y="106"/>
                    </a:cxn>
                    <a:cxn ang="0">
                      <a:pos x="57" y="105"/>
                    </a:cxn>
                    <a:cxn ang="0">
                      <a:pos x="56" y="103"/>
                    </a:cxn>
                    <a:cxn ang="0">
                      <a:pos x="52" y="100"/>
                    </a:cxn>
                    <a:cxn ang="0">
                      <a:pos x="45" y="90"/>
                    </a:cxn>
                    <a:cxn ang="0">
                      <a:pos x="32" y="72"/>
                    </a:cxn>
                    <a:cxn ang="0">
                      <a:pos x="22" y="55"/>
                    </a:cxn>
                    <a:cxn ang="0">
                      <a:pos x="13" y="37"/>
                    </a:cxn>
                    <a:cxn ang="0">
                      <a:pos x="5" y="22"/>
                    </a:cxn>
                    <a:cxn ang="0">
                      <a:pos x="1" y="12"/>
                    </a:cxn>
                    <a:cxn ang="0">
                      <a:pos x="0" y="6"/>
                    </a:cxn>
                    <a:cxn ang="0">
                      <a:pos x="1" y="2"/>
                    </a:cxn>
                    <a:cxn ang="0">
                      <a:pos x="4" y="0"/>
                    </a:cxn>
                    <a:cxn ang="0">
                      <a:pos x="9" y="0"/>
                    </a:cxn>
                  </a:cxnLst>
                  <a:rect l="0" t="0" r="r" b="b"/>
                  <a:pathLst>
                    <a:path w="71" h="106">
                      <a:moveTo>
                        <a:pt x="9" y="0"/>
                      </a:moveTo>
                      <a:lnTo>
                        <a:pt x="16" y="4"/>
                      </a:lnTo>
                      <a:lnTo>
                        <a:pt x="25" y="14"/>
                      </a:lnTo>
                      <a:lnTo>
                        <a:pt x="34" y="27"/>
                      </a:lnTo>
                      <a:lnTo>
                        <a:pt x="45" y="45"/>
                      </a:lnTo>
                      <a:lnTo>
                        <a:pt x="56" y="63"/>
                      </a:lnTo>
                      <a:lnTo>
                        <a:pt x="65" y="81"/>
                      </a:lnTo>
                      <a:lnTo>
                        <a:pt x="69" y="92"/>
                      </a:lnTo>
                      <a:lnTo>
                        <a:pt x="70" y="96"/>
                      </a:lnTo>
                      <a:lnTo>
                        <a:pt x="71" y="99"/>
                      </a:lnTo>
                      <a:lnTo>
                        <a:pt x="69" y="104"/>
                      </a:lnTo>
                      <a:lnTo>
                        <a:pt x="67" y="106"/>
                      </a:lnTo>
                      <a:lnTo>
                        <a:pt x="64" y="106"/>
                      </a:lnTo>
                      <a:lnTo>
                        <a:pt x="60" y="106"/>
                      </a:lnTo>
                      <a:lnTo>
                        <a:pt x="57" y="105"/>
                      </a:lnTo>
                      <a:lnTo>
                        <a:pt x="56" y="103"/>
                      </a:lnTo>
                      <a:lnTo>
                        <a:pt x="52" y="100"/>
                      </a:lnTo>
                      <a:lnTo>
                        <a:pt x="45" y="90"/>
                      </a:lnTo>
                      <a:lnTo>
                        <a:pt x="32" y="72"/>
                      </a:lnTo>
                      <a:lnTo>
                        <a:pt x="22" y="55"/>
                      </a:lnTo>
                      <a:lnTo>
                        <a:pt x="13" y="37"/>
                      </a:lnTo>
                      <a:lnTo>
                        <a:pt x="5" y="22"/>
                      </a:lnTo>
                      <a:lnTo>
                        <a:pt x="1" y="12"/>
                      </a:lnTo>
                      <a:lnTo>
                        <a:pt x="0" y="6"/>
                      </a:lnTo>
                      <a:lnTo>
                        <a:pt x="1" y="2"/>
                      </a:lnTo>
                      <a:lnTo>
                        <a:pt x="4" y="0"/>
                      </a:lnTo>
                      <a:lnTo>
                        <a:pt x="9" y="0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706" name="Freeform 154"/>
                <p:cNvSpPr>
                  <a:spLocks/>
                </p:cNvSpPr>
                <p:nvPr/>
              </p:nvSpPr>
              <p:spPr bwMode="auto">
                <a:xfrm>
                  <a:off x="3991" y="3869"/>
                  <a:ext cx="71" cy="106"/>
                </a:xfrm>
                <a:custGeom>
                  <a:avLst/>
                  <a:gdLst/>
                  <a:ahLst/>
                  <a:cxnLst>
                    <a:cxn ang="0">
                      <a:pos x="9" y="0"/>
                    </a:cxn>
                    <a:cxn ang="0">
                      <a:pos x="15" y="4"/>
                    </a:cxn>
                    <a:cxn ang="0">
                      <a:pos x="24" y="14"/>
                    </a:cxn>
                    <a:cxn ang="0">
                      <a:pos x="34" y="27"/>
                    </a:cxn>
                    <a:cxn ang="0">
                      <a:pos x="46" y="45"/>
                    </a:cxn>
                    <a:cxn ang="0">
                      <a:pos x="56" y="62"/>
                    </a:cxn>
                    <a:cxn ang="0">
                      <a:pos x="65" y="81"/>
                    </a:cxn>
                    <a:cxn ang="0">
                      <a:pos x="69" y="92"/>
                    </a:cxn>
                    <a:cxn ang="0">
                      <a:pos x="70" y="95"/>
                    </a:cxn>
                    <a:cxn ang="0">
                      <a:pos x="71" y="99"/>
                    </a:cxn>
                    <a:cxn ang="0">
                      <a:pos x="69" y="103"/>
                    </a:cxn>
                    <a:cxn ang="0">
                      <a:pos x="67" y="105"/>
                    </a:cxn>
                    <a:cxn ang="0">
                      <a:pos x="65" y="106"/>
                    </a:cxn>
                    <a:cxn ang="0">
                      <a:pos x="60" y="106"/>
                    </a:cxn>
                    <a:cxn ang="0">
                      <a:pos x="57" y="105"/>
                    </a:cxn>
                    <a:cxn ang="0">
                      <a:pos x="55" y="103"/>
                    </a:cxn>
                    <a:cxn ang="0">
                      <a:pos x="52" y="100"/>
                    </a:cxn>
                    <a:cxn ang="0">
                      <a:pos x="45" y="90"/>
                    </a:cxn>
                    <a:cxn ang="0">
                      <a:pos x="32" y="71"/>
                    </a:cxn>
                    <a:cxn ang="0">
                      <a:pos x="22" y="55"/>
                    </a:cxn>
                    <a:cxn ang="0">
                      <a:pos x="12" y="36"/>
                    </a:cxn>
                    <a:cxn ang="0">
                      <a:pos x="5" y="22"/>
                    </a:cxn>
                    <a:cxn ang="0">
                      <a:pos x="1" y="12"/>
                    </a:cxn>
                    <a:cxn ang="0">
                      <a:pos x="0" y="6"/>
                    </a:cxn>
                    <a:cxn ang="0">
                      <a:pos x="2" y="2"/>
                    </a:cxn>
                    <a:cxn ang="0">
                      <a:pos x="5" y="0"/>
                    </a:cxn>
                    <a:cxn ang="0">
                      <a:pos x="9" y="0"/>
                    </a:cxn>
                  </a:cxnLst>
                  <a:rect l="0" t="0" r="r" b="b"/>
                  <a:pathLst>
                    <a:path w="71" h="106">
                      <a:moveTo>
                        <a:pt x="9" y="0"/>
                      </a:moveTo>
                      <a:lnTo>
                        <a:pt x="15" y="4"/>
                      </a:lnTo>
                      <a:lnTo>
                        <a:pt x="24" y="14"/>
                      </a:lnTo>
                      <a:lnTo>
                        <a:pt x="34" y="27"/>
                      </a:lnTo>
                      <a:lnTo>
                        <a:pt x="46" y="45"/>
                      </a:lnTo>
                      <a:lnTo>
                        <a:pt x="56" y="62"/>
                      </a:lnTo>
                      <a:lnTo>
                        <a:pt x="65" y="81"/>
                      </a:lnTo>
                      <a:lnTo>
                        <a:pt x="69" y="92"/>
                      </a:lnTo>
                      <a:lnTo>
                        <a:pt x="70" y="95"/>
                      </a:lnTo>
                      <a:lnTo>
                        <a:pt x="71" y="99"/>
                      </a:lnTo>
                      <a:lnTo>
                        <a:pt x="69" y="103"/>
                      </a:lnTo>
                      <a:lnTo>
                        <a:pt x="67" y="105"/>
                      </a:lnTo>
                      <a:lnTo>
                        <a:pt x="65" y="106"/>
                      </a:lnTo>
                      <a:lnTo>
                        <a:pt x="60" y="106"/>
                      </a:lnTo>
                      <a:lnTo>
                        <a:pt x="57" y="105"/>
                      </a:lnTo>
                      <a:lnTo>
                        <a:pt x="55" y="103"/>
                      </a:lnTo>
                      <a:lnTo>
                        <a:pt x="52" y="100"/>
                      </a:lnTo>
                      <a:lnTo>
                        <a:pt x="45" y="90"/>
                      </a:lnTo>
                      <a:lnTo>
                        <a:pt x="32" y="71"/>
                      </a:lnTo>
                      <a:lnTo>
                        <a:pt x="22" y="55"/>
                      </a:lnTo>
                      <a:lnTo>
                        <a:pt x="12" y="36"/>
                      </a:lnTo>
                      <a:lnTo>
                        <a:pt x="5" y="22"/>
                      </a:lnTo>
                      <a:lnTo>
                        <a:pt x="1" y="12"/>
                      </a:lnTo>
                      <a:lnTo>
                        <a:pt x="0" y="6"/>
                      </a:lnTo>
                      <a:lnTo>
                        <a:pt x="2" y="2"/>
                      </a:lnTo>
                      <a:lnTo>
                        <a:pt x="5" y="0"/>
                      </a:lnTo>
                      <a:lnTo>
                        <a:pt x="9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>
                  <a:solidFill>
                    <a:srgbClr val="60606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707" name="Freeform 155"/>
                <p:cNvSpPr>
                  <a:spLocks/>
                </p:cNvSpPr>
                <p:nvPr/>
              </p:nvSpPr>
              <p:spPr bwMode="auto">
                <a:xfrm>
                  <a:off x="4006" y="3867"/>
                  <a:ext cx="59" cy="17"/>
                </a:xfrm>
                <a:custGeom>
                  <a:avLst/>
                  <a:gdLst/>
                  <a:ahLst/>
                  <a:cxnLst>
                    <a:cxn ang="0">
                      <a:pos x="0" y="1"/>
                    </a:cxn>
                    <a:cxn ang="0">
                      <a:pos x="1" y="0"/>
                    </a:cxn>
                    <a:cxn ang="0">
                      <a:pos x="2" y="0"/>
                    </a:cxn>
                    <a:cxn ang="0">
                      <a:pos x="3" y="0"/>
                    </a:cxn>
                    <a:cxn ang="0">
                      <a:pos x="6" y="0"/>
                    </a:cxn>
                    <a:cxn ang="0">
                      <a:pos x="10" y="1"/>
                    </a:cxn>
                    <a:cxn ang="0">
                      <a:pos x="18" y="3"/>
                    </a:cxn>
                    <a:cxn ang="0">
                      <a:pos x="26" y="5"/>
                    </a:cxn>
                    <a:cxn ang="0">
                      <a:pos x="34" y="7"/>
                    </a:cxn>
                    <a:cxn ang="0">
                      <a:pos x="41" y="9"/>
                    </a:cxn>
                    <a:cxn ang="0">
                      <a:pos x="49" y="11"/>
                    </a:cxn>
                    <a:cxn ang="0">
                      <a:pos x="53" y="12"/>
                    </a:cxn>
                    <a:cxn ang="0">
                      <a:pos x="56" y="13"/>
                    </a:cxn>
                    <a:cxn ang="0">
                      <a:pos x="56" y="14"/>
                    </a:cxn>
                    <a:cxn ang="0">
                      <a:pos x="58" y="14"/>
                    </a:cxn>
                    <a:cxn ang="0">
                      <a:pos x="58" y="15"/>
                    </a:cxn>
                    <a:cxn ang="0">
                      <a:pos x="59" y="16"/>
                    </a:cxn>
                    <a:cxn ang="0">
                      <a:pos x="59" y="17"/>
                    </a:cxn>
                    <a:cxn ang="0">
                      <a:pos x="58" y="17"/>
                    </a:cxn>
                    <a:cxn ang="0">
                      <a:pos x="57" y="17"/>
                    </a:cxn>
                    <a:cxn ang="0">
                      <a:pos x="56" y="17"/>
                    </a:cxn>
                    <a:cxn ang="0">
                      <a:pos x="55" y="17"/>
                    </a:cxn>
                    <a:cxn ang="0">
                      <a:pos x="52" y="17"/>
                    </a:cxn>
                    <a:cxn ang="0">
                      <a:pos x="50" y="16"/>
                    </a:cxn>
                    <a:cxn ang="0">
                      <a:pos x="44" y="16"/>
                    </a:cxn>
                    <a:cxn ang="0">
                      <a:pos x="38" y="14"/>
                    </a:cxn>
                    <a:cxn ang="0">
                      <a:pos x="31" y="12"/>
                    </a:cxn>
                    <a:cxn ang="0">
                      <a:pos x="23" y="10"/>
                    </a:cxn>
                    <a:cxn ang="0">
                      <a:pos x="16" y="9"/>
                    </a:cxn>
                    <a:cxn ang="0">
                      <a:pos x="11" y="7"/>
                    </a:cxn>
                    <a:cxn ang="0">
                      <a:pos x="7" y="6"/>
                    </a:cxn>
                    <a:cxn ang="0">
                      <a:pos x="2" y="4"/>
                    </a:cxn>
                    <a:cxn ang="0">
                      <a:pos x="0" y="3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1"/>
                    </a:cxn>
                  </a:cxnLst>
                  <a:rect l="0" t="0" r="r" b="b"/>
                  <a:pathLst>
                    <a:path w="59" h="17">
                      <a:moveTo>
                        <a:pt x="0" y="1"/>
                      </a:moveTo>
                      <a:lnTo>
                        <a:pt x="1" y="0"/>
                      </a:lnTo>
                      <a:lnTo>
                        <a:pt x="2" y="0"/>
                      </a:lnTo>
                      <a:lnTo>
                        <a:pt x="3" y="0"/>
                      </a:lnTo>
                      <a:lnTo>
                        <a:pt x="6" y="0"/>
                      </a:lnTo>
                      <a:lnTo>
                        <a:pt x="10" y="1"/>
                      </a:lnTo>
                      <a:lnTo>
                        <a:pt x="18" y="3"/>
                      </a:lnTo>
                      <a:lnTo>
                        <a:pt x="26" y="5"/>
                      </a:lnTo>
                      <a:lnTo>
                        <a:pt x="34" y="7"/>
                      </a:lnTo>
                      <a:lnTo>
                        <a:pt x="41" y="9"/>
                      </a:lnTo>
                      <a:lnTo>
                        <a:pt x="49" y="11"/>
                      </a:lnTo>
                      <a:lnTo>
                        <a:pt x="53" y="12"/>
                      </a:lnTo>
                      <a:lnTo>
                        <a:pt x="56" y="13"/>
                      </a:lnTo>
                      <a:lnTo>
                        <a:pt x="56" y="14"/>
                      </a:lnTo>
                      <a:lnTo>
                        <a:pt x="58" y="14"/>
                      </a:lnTo>
                      <a:lnTo>
                        <a:pt x="58" y="15"/>
                      </a:lnTo>
                      <a:lnTo>
                        <a:pt x="59" y="16"/>
                      </a:lnTo>
                      <a:lnTo>
                        <a:pt x="59" y="17"/>
                      </a:lnTo>
                      <a:lnTo>
                        <a:pt x="58" y="17"/>
                      </a:lnTo>
                      <a:lnTo>
                        <a:pt x="57" y="17"/>
                      </a:lnTo>
                      <a:lnTo>
                        <a:pt x="56" y="17"/>
                      </a:lnTo>
                      <a:lnTo>
                        <a:pt x="55" y="17"/>
                      </a:lnTo>
                      <a:lnTo>
                        <a:pt x="52" y="17"/>
                      </a:lnTo>
                      <a:lnTo>
                        <a:pt x="50" y="16"/>
                      </a:lnTo>
                      <a:lnTo>
                        <a:pt x="44" y="16"/>
                      </a:lnTo>
                      <a:lnTo>
                        <a:pt x="38" y="14"/>
                      </a:lnTo>
                      <a:lnTo>
                        <a:pt x="31" y="12"/>
                      </a:lnTo>
                      <a:lnTo>
                        <a:pt x="23" y="10"/>
                      </a:lnTo>
                      <a:lnTo>
                        <a:pt x="16" y="9"/>
                      </a:lnTo>
                      <a:lnTo>
                        <a:pt x="11" y="7"/>
                      </a:lnTo>
                      <a:lnTo>
                        <a:pt x="7" y="6"/>
                      </a:lnTo>
                      <a:lnTo>
                        <a:pt x="2" y="4"/>
                      </a:lnTo>
                      <a:lnTo>
                        <a:pt x="0" y="3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708" name="Freeform 156"/>
                <p:cNvSpPr>
                  <a:spLocks/>
                </p:cNvSpPr>
                <p:nvPr/>
              </p:nvSpPr>
              <p:spPr bwMode="auto">
                <a:xfrm>
                  <a:off x="4006" y="3866"/>
                  <a:ext cx="60" cy="17"/>
                </a:xfrm>
                <a:custGeom>
                  <a:avLst/>
                  <a:gdLst/>
                  <a:ahLst/>
                  <a:cxnLst>
                    <a:cxn ang="0">
                      <a:pos x="1" y="1"/>
                    </a:cxn>
                    <a:cxn ang="0">
                      <a:pos x="2" y="0"/>
                    </a:cxn>
                    <a:cxn ang="0">
                      <a:pos x="3" y="0"/>
                    </a:cxn>
                    <a:cxn ang="0">
                      <a:pos x="4" y="0"/>
                    </a:cxn>
                    <a:cxn ang="0">
                      <a:pos x="6" y="0"/>
                    </a:cxn>
                    <a:cxn ang="0">
                      <a:pos x="10" y="1"/>
                    </a:cxn>
                    <a:cxn ang="0">
                      <a:pos x="19" y="2"/>
                    </a:cxn>
                    <a:cxn ang="0">
                      <a:pos x="28" y="4"/>
                    </a:cxn>
                    <a:cxn ang="0">
                      <a:pos x="34" y="6"/>
                    </a:cxn>
                    <a:cxn ang="0">
                      <a:pos x="43" y="9"/>
                    </a:cxn>
                    <a:cxn ang="0">
                      <a:pos x="50" y="10"/>
                    </a:cxn>
                    <a:cxn ang="0">
                      <a:pos x="54" y="12"/>
                    </a:cxn>
                    <a:cxn ang="0">
                      <a:pos x="56" y="13"/>
                    </a:cxn>
                    <a:cxn ang="0">
                      <a:pos x="58" y="13"/>
                    </a:cxn>
                    <a:cxn ang="0">
                      <a:pos x="59" y="14"/>
                    </a:cxn>
                    <a:cxn ang="0">
                      <a:pos x="59" y="15"/>
                    </a:cxn>
                    <a:cxn ang="0">
                      <a:pos x="60" y="15"/>
                    </a:cxn>
                    <a:cxn ang="0">
                      <a:pos x="60" y="16"/>
                    </a:cxn>
                    <a:cxn ang="0">
                      <a:pos x="59" y="17"/>
                    </a:cxn>
                    <a:cxn ang="0">
                      <a:pos x="58" y="17"/>
                    </a:cxn>
                    <a:cxn ang="0">
                      <a:pos x="56" y="17"/>
                    </a:cxn>
                    <a:cxn ang="0">
                      <a:pos x="56" y="17"/>
                    </a:cxn>
                    <a:cxn ang="0">
                      <a:pos x="53" y="16"/>
                    </a:cxn>
                    <a:cxn ang="0">
                      <a:pos x="50" y="16"/>
                    </a:cxn>
                    <a:cxn ang="0">
                      <a:pos x="46" y="15"/>
                    </a:cxn>
                    <a:cxn ang="0">
                      <a:pos x="40" y="14"/>
                    </a:cxn>
                    <a:cxn ang="0">
                      <a:pos x="32" y="12"/>
                    </a:cxn>
                    <a:cxn ang="0">
                      <a:pos x="24" y="10"/>
                    </a:cxn>
                    <a:cxn ang="0">
                      <a:pos x="17" y="8"/>
                    </a:cxn>
                    <a:cxn ang="0">
                      <a:pos x="13" y="7"/>
                    </a:cxn>
                    <a:cxn ang="0">
                      <a:pos x="8" y="5"/>
                    </a:cxn>
                    <a:cxn ang="0">
                      <a:pos x="3" y="3"/>
                    </a:cxn>
                    <a:cxn ang="0">
                      <a:pos x="1" y="2"/>
                    </a:cxn>
                    <a:cxn ang="0">
                      <a:pos x="0" y="1"/>
                    </a:cxn>
                    <a:cxn ang="0">
                      <a:pos x="1" y="1"/>
                    </a:cxn>
                  </a:cxnLst>
                  <a:rect l="0" t="0" r="r" b="b"/>
                  <a:pathLst>
                    <a:path w="60" h="17">
                      <a:moveTo>
                        <a:pt x="1" y="1"/>
                      </a:moveTo>
                      <a:lnTo>
                        <a:pt x="2" y="0"/>
                      </a:lnTo>
                      <a:lnTo>
                        <a:pt x="3" y="0"/>
                      </a:lnTo>
                      <a:lnTo>
                        <a:pt x="4" y="0"/>
                      </a:lnTo>
                      <a:lnTo>
                        <a:pt x="6" y="0"/>
                      </a:lnTo>
                      <a:lnTo>
                        <a:pt x="10" y="1"/>
                      </a:lnTo>
                      <a:lnTo>
                        <a:pt x="19" y="2"/>
                      </a:lnTo>
                      <a:lnTo>
                        <a:pt x="28" y="4"/>
                      </a:lnTo>
                      <a:lnTo>
                        <a:pt x="34" y="6"/>
                      </a:lnTo>
                      <a:lnTo>
                        <a:pt x="43" y="9"/>
                      </a:lnTo>
                      <a:lnTo>
                        <a:pt x="50" y="10"/>
                      </a:lnTo>
                      <a:lnTo>
                        <a:pt x="54" y="12"/>
                      </a:lnTo>
                      <a:lnTo>
                        <a:pt x="56" y="13"/>
                      </a:lnTo>
                      <a:lnTo>
                        <a:pt x="58" y="13"/>
                      </a:lnTo>
                      <a:lnTo>
                        <a:pt x="59" y="14"/>
                      </a:lnTo>
                      <a:lnTo>
                        <a:pt x="59" y="15"/>
                      </a:lnTo>
                      <a:lnTo>
                        <a:pt x="60" y="15"/>
                      </a:lnTo>
                      <a:lnTo>
                        <a:pt x="60" y="16"/>
                      </a:lnTo>
                      <a:lnTo>
                        <a:pt x="59" y="17"/>
                      </a:lnTo>
                      <a:lnTo>
                        <a:pt x="58" y="17"/>
                      </a:lnTo>
                      <a:lnTo>
                        <a:pt x="56" y="17"/>
                      </a:lnTo>
                      <a:lnTo>
                        <a:pt x="56" y="17"/>
                      </a:lnTo>
                      <a:lnTo>
                        <a:pt x="53" y="16"/>
                      </a:lnTo>
                      <a:lnTo>
                        <a:pt x="50" y="16"/>
                      </a:lnTo>
                      <a:lnTo>
                        <a:pt x="46" y="15"/>
                      </a:lnTo>
                      <a:lnTo>
                        <a:pt x="40" y="14"/>
                      </a:lnTo>
                      <a:lnTo>
                        <a:pt x="32" y="12"/>
                      </a:lnTo>
                      <a:lnTo>
                        <a:pt x="24" y="10"/>
                      </a:lnTo>
                      <a:lnTo>
                        <a:pt x="17" y="8"/>
                      </a:lnTo>
                      <a:lnTo>
                        <a:pt x="13" y="7"/>
                      </a:lnTo>
                      <a:lnTo>
                        <a:pt x="8" y="5"/>
                      </a:lnTo>
                      <a:lnTo>
                        <a:pt x="3" y="3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>
                  <a:solidFill>
                    <a:srgbClr val="60606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709" name="Freeform 157"/>
                <p:cNvSpPr>
                  <a:spLocks/>
                </p:cNvSpPr>
                <p:nvPr/>
              </p:nvSpPr>
              <p:spPr bwMode="auto">
                <a:xfrm>
                  <a:off x="3999" y="3870"/>
                  <a:ext cx="51" cy="34"/>
                </a:xfrm>
                <a:custGeom>
                  <a:avLst/>
                  <a:gdLst/>
                  <a:ahLst/>
                  <a:cxnLst>
                    <a:cxn ang="0">
                      <a:pos x="4" y="1"/>
                    </a:cxn>
                    <a:cxn ang="0">
                      <a:pos x="7" y="1"/>
                    </a:cxn>
                    <a:cxn ang="0">
                      <a:pos x="10" y="4"/>
                    </a:cxn>
                    <a:cxn ang="0">
                      <a:pos x="17" y="7"/>
                    </a:cxn>
                    <a:cxn ang="0">
                      <a:pos x="27" y="13"/>
                    </a:cxn>
                    <a:cxn ang="0">
                      <a:pos x="35" y="19"/>
                    </a:cxn>
                    <a:cxn ang="0">
                      <a:pos x="41" y="23"/>
                    </a:cxn>
                    <a:cxn ang="0">
                      <a:pos x="48" y="28"/>
                    </a:cxn>
                    <a:cxn ang="0">
                      <a:pos x="49" y="30"/>
                    </a:cxn>
                    <a:cxn ang="0">
                      <a:pos x="50" y="31"/>
                    </a:cxn>
                    <a:cxn ang="0">
                      <a:pos x="51" y="32"/>
                    </a:cxn>
                    <a:cxn ang="0">
                      <a:pos x="51" y="33"/>
                    </a:cxn>
                    <a:cxn ang="0">
                      <a:pos x="50" y="33"/>
                    </a:cxn>
                    <a:cxn ang="0">
                      <a:pos x="48" y="34"/>
                    </a:cxn>
                    <a:cxn ang="0">
                      <a:pos x="47" y="33"/>
                    </a:cxn>
                    <a:cxn ang="0">
                      <a:pos x="44" y="33"/>
                    </a:cxn>
                    <a:cxn ang="0">
                      <a:pos x="43" y="32"/>
                    </a:cxn>
                    <a:cxn ang="0">
                      <a:pos x="40" y="31"/>
                    </a:cxn>
                    <a:cxn ang="0">
                      <a:pos x="33" y="27"/>
                    </a:cxn>
                    <a:cxn ang="0">
                      <a:pos x="26" y="23"/>
                    </a:cxn>
                    <a:cxn ang="0">
                      <a:pos x="17" y="17"/>
                    </a:cxn>
                    <a:cxn ang="0">
                      <a:pos x="9" y="11"/>
                    </a:cxn>
                    <a:cxn ang="0">
                      <a:pos x="4" y="7"/>
                    </a:cxn>
                    <a:cxn ang="0">
                      <a:pos x="1" y="4"/>
                    </a:cxn>
                    <a:cxn ang="0">
                      <a:pos x="0" y="2"/>
                    </a:cxn>
                    <a:cxn ang="0">
                      <a:pos x="1" y="1"/>
                    </a:cxn>
                    <a:cxn ang="0">
                      <a:pos x="1" y="0"/>
                    </a:cxn>
                    <a:cxn ang="0">
                      <a:pos x="4" y="1"/>
                    </a:cxn>
                  </a:cxnLst>
                  <a:rect l="0" t="0" r="r" b="b"/>
                  <a:pathLst>
                    <a:path w="51" h="34">
                      <a:moveTo>
                        <a:pt x="4" y="1"/>
                      </a:moveTo>
                      <a:lnTo>
                        <a:pt x="7" y="1"/>
                      </a:lnTo>
                      <a:lnTo>
                        <a:pt x="10" y="4"/>
                      </a:lnTo>
                      <a:lnTo>
                        <a:pt x="17" y="7"/>
                      </a:lnTo>
                      <a:lnTo>
                        <a:pt x="27" y="13"/>
                      </a:lnTo>
                      <a:lnTo>
                        <a:pt x="35" y="19"/>
                      </a:lnTo>
                      <a:lnTo>
                        <a:pt x="41" y="23"/>
                      </a:lnTo>
                      <a:lnTo>
                        <a:pt x="48" y="28"/>
                      </a:lnTo>
                      <a:lnTo>
                        <a:pt x="49" y="30"/>
                      </a:lnTo>
                      <a:lnTo>
                        <a:pt x="50" y="31"/>
                      </a:lnTo>
                      <a:lnTo>
                        <a:pt x="51" y="32"/>
                      </a:lnTo>
                      <a:lnTo>
                        <a:pt x="51" y="33"/>
                      </a:lnTo>
                      <a:lnTo>
                        <a:pt x="50" y="33"/>
                      </a:lnTo>
                      <a:lnTo>
                        <a:pt x="48" y="34"/>
                      </a:lnTo>
                      <a:lnTo>
                        <a:pt x="47" y="33"/>
                      </a:lnTo>
                      <a:lnTo>
                        <a:pt x="44" y="33"/>
                      </a:lnTo>
                      <a:lnTo>
                        <a:pt x="43" y="32"/>
                      </a:lnTo>
                      <a:lnTo>
                        <a:pt x="40" y="31"/>
                      </a:lnTo>
                      <a:lnTo>
                        <a:pt x="33" y="27"/>
                      </a:lnTo>
                      <a:lnTo>
                        <a:pt x="26" y="23"/>
                      </a:lnTo>
                      <a:lnTo>
                        <a:pt x="17" y="17"/>
                      </a:lnTo>
                      <a:lnTo>
                        <a:pt x="9" y="11"/>
                      </a:lnTo>
                      <a:lnTo>
                        <a:pt x="4" y="7"/>
                      </a:lnTo>
                      <a:lnTo>
                        <a:pt x="1" y="4"/>
                      </a:lnTo>
                      <a:lnTo>
                        <a:pt x="0" y="2"/>
                      </a:lnTo>
                      <a:lnTo>
                        <a:pt x="1" y="1"/>
                      </a:lnTo>
                      <a:lnTo>
                        <a:pt x="1" y="0"/>
                      </a:lnTo>
                      <a:lnTo>
                        <a:pt x="4" y="1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710" name="Freeform 158"/>
                <p:cNvSpPr>
                  <a:spLocks/>
                </p:cNvSpPr>
                <p:nvPr/>
              </p:nvSpPr>
              <p:spPr bwMode="auto">
                <a:xfrm>
                  <a:off x="4000" y="3869"/>
                  <a:ext cx="50" cy="33"/>
                </a:xfrm>
                <a:custGeom>
                  <a:avLst/>
                  <a:gdLst/>
                  <a:ahLst/>
                  <a:cxnLst>
                    <a:cxn ang="0">
                      <a:pos x="3" y="0"/>
                    </a:cxn>
                    <a:cxn ang="0">
                      <a:pos x="6" y="1"/>
                    </a:cxn>
                    <a:cxn ang="0">
                      <a:pos x="11" y="4"/>
                    </a:cxn>
                    <a:cxn ang="0">
                      <a:pos x="17" y="7"/>
                    </a:cxn>
                    <a:cxn ang="0">
                      <a:pos x="27" y="13"/>
                    </a:cxn>
                    <a:cxn ang="0">
                      <a:pos x="35" y="18"/>
                    </a:cxn>
                    <a:cxn ang="0">
                      <a:pos x="41" y="23"/>
                    </a:cxn>
                    <a:cxn ang="0">
                      <a:pos x="47" y="27"/>
                    </a:cxn>
                    <a:cxn ang="0">
                      <a:pos x="49" y="29"/>
                    </a:cxn>
                    <a:cxn ang="0">
                      <a:pos x="50" y="31"/>
                    </a:cxn>
                    <a:cxn ang="0">
                      <a:pos x="50" y="32"/>
                    </a:cxn>
                    <a:cxn ang="0">
                      <a:pos x="50" y="32"/>
                    </a:cxn>
                    <a:cxn ang="0">
                      <a:pos x="50" y="33"/>
                    </a:cxn>
                    <a:cxn ang="0">
                      <a:pos x="48" y="33"/>
                    </a:cxn>
                    <a:cxn ang="0">
                      <a:pos x="46" y="33"/>
                    </a:cxn>
                    <a:cxn ang="0">
                      <a:pos x="44" y="32"/>
                    </a:cxn>
                    <a:cxn ang="0">
                      <a:pos x="43" y="32"/>
                    </a:cxn>
                    <a:cxn ang="0">
                      <a:pos x="40" y="31"/>
                    </a:cxn>
                    <a:cxn ang="0">
                      <a:pos x="33" y="27"/>
                    </a:cxn>
                    <a:cxn ang="0">
                      <a:pos x="26" y="23"/>
                    </a:cxn>
                    <a:cxn ang="0">
                      <a:pos x="17" y="17"/>
                    </a:cxn>
                    <a:cxn ang="0">
                      <a:pos x="9" y="11"/>
                    </a:cxn>
                    <a:cxn ang="0">
                      <a:pos x="3" y="6"/>
                    </a:cxn>
                    <a:cxn ang="0">
                      <a:pos x="1" y="4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1" y="0"/>
                    </a:cxn>
                    <a:cxn ang="0">
                      <a:pos x="3" y="0"/>
                    </a:cxn>
                  </a:cxnLst>
                  <a:rect l="0" t="0" r="r" b="b"/>
                  <a:pathLst>
                    <a:path w="50" h="33">
                      <a:moveTo>
                        <a:pt x="3" y="0"/>
                      </a:moveTo>
                      <a:lnTo>
                        <a:pt x="6" y="1"/>
                      </a:lnTo>
                      <a:lnTo>
                        <a:pt x="11" y="4"/>
                      </a:lnTo>
                      <a:lnTo>
                        <a:pt x="17" y="7"/>
                      </a:lnTo>
                      <a:lnTo>
                        <a:pt x="27" y="13"/>
                      </a:lnTo>
                      <a:lnTo>
                        <a:pt x="35" y="18"/>
                      </a:lnTo>
                      <a:lnTo>
                        <a:pt x="41" y="23"/>
                      </a:lnTo>
                      <a:lnTo>
                        <a:pt x="47" y="27"/>
                      </a:lnTo>
                      <a:lnTo>
                        <a:pt x="49" y="29"/>
                      </a:lnTo>
                      <a:lnTo>
                        <a:pt x="50" y="31"/>
                      </a:lnTo>
                      <a:lnTo>
                        <a:pt x="50" y="32"/>
                      </a:lnTo>
                      <a:lnTo>
                        <a:pt x="50" y="32"/>
                      </a:lnTo>
                      <a:lnTo>
                        <a:pt x="50" y="33"/>
                      </a:lnTo>
                      <a:lnTo>
                        <a:pt x="48" y="33"/>
                      </a:lnTo>
                      <a:lnTo>
                        <a:pt x="46" y="33"/>
                      </a:lnTo>
                      <a:lnTo>
                        <a:pt x="44" y="32"/>
                      </a:lnTo>
                      <a:lnTo>
                        <a:pt x="43" y="32"/>
                      </a:lnTo>
                      <a:lnTo>
                        <a:pt x="40" y="31"/>
                      </a:lnTo>
                      <a:lnTo>
                        <a:pt x="33" y="27"/>
                      </a:lnTo>
                      <a:lnTo>
                        <a:pt x="26" y="23"/>
                      </a:lnTo>
                      <a:lnTo>
                        <a:pt x="17" y="17"/>
                      </a:lnTo>
                      <a:lnTo>
                        <a:pt x="9" y="11"/>
                      </a:lnTo>
                      <a:lnTo>
                        <a:pt x="3" y="6"/>
                      </a:lnTo>
                      <a:lnTo>
                        <a:pt x="1" y="4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>
                  <a:solidFill>
                    <a:srgbClr val="60606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711" name="Freeform 159"/>
                <p:cNvSpPr>
                  <a:spLocks/>
                </p:cNvSpPr>
                <p:nvPr/>
              </p:nvSpPr>
              <p:spPr bwMode="auto">
                <a:xfrm>
                  <a:off x="3991" y="3876"/>
                  <a:ext cx="28" cy="30"/>
                </a:xfrm>
                <a:custGeom>
                  <a:avLst/>
                  <a:gdLst/>
                  <a:ahLst/>
                  <a:cxnLst>
                    <a:cxn ang="0">
                      <a:pos x="4" y="0"/>
                    </a:cxn>
                    <a:cxn ang="0">
                      <a:pos x="7" y="0"/>
                    </a:cxn>
                    <a:cxn ang="0">
                      <a:pos x="10" y="3"/>
                    </a:cxn>
                    <a:cxn ang="0">
                      <a:pos x="14" y="7"/>
                    </a:cxn>
                    <a:cxn ang="0">
                      <a:pos x="18" y="12"/>
                    </a:cxn>
                    <a:cxn ang="0">
                      <a:pos x="22" y="17"/>
                    </a:cxn>
                    <a:cxn ang="0">
                      <a:pos x="25" y="23"/>
                    </a:cxn>
                    <a:cxn ang="0">
                      <a:pos x="28" y="25"/>
                    </a:cxn>
                    <a:cxn ang="0">
                      <a:pos x="28" y="27"/>
                    </a:cxn>
                    <a:cxn ang="0">
                      <a:pos x="28" y="28"/>
                    </a:cxn>
                    <a:cxn ang="0">
                      <a:pos x="28" y="29"/>
                    </a:cxn>
                    <a:cxn ang="0">
                      <a:pos x="26" y="30"/>
                    </a:cxn>
                    <a:cxn ang="0">
                      <a:pos x="25" y="30"/>
                    </a:cxn>
                    <a:cxn ang="0">
                      <a:pos x="24" y="30"/>
                    </a:cxn>
                    <a:cxn ang="0">
                      <a:pos x="23" y="29"/>
                    </a:cxn>
                    <a:cxn ang="0">
                      <a:pos x="22" y="29"/>
                    </a:cxn>
                    <a:cxn ang="0">
                      <a:pos x="21" y="28"/>
                    </a:cxn>
                    <a:cxn ang="0">
                      <a:pos x="18" y="25"/>
                    </a:cxn>
                    <a:cxn ang="0">
                      <a:pos x="13" y="20"/>
                    </a:cxn>
                    <a:cxn ang="0">
                      <a:pos x="9" y="15"/>
                    </a:cxn>
                    <a:cxn ang="0">
                      <a:pos x="5" y="10"/>
                    </a:cxn>
                    <a:cxn ang="0">
                      <a:pos x="3" y="6"/>
                    </a:cxn>
                    <a:cxn ang="0">
                      <a:pos x="1" y="3"/>
                    </a:cxn>
                    <a:cxn ang="0">
                      <a:pos x="0" y="1"/>
                    </a:cxn>
                    <a:cxn ang="0">
                      <a:pos x="1" y="0"/>
                    </a:cxn>
                    <a:cxn ang="0">
                      <a:pos x="3" y="0"/>
                    </a:cxn>
                    <a:cxn ang="0">
                      <a:pos x="4" y="0"/>
                    </a:cxn>
                  </a:cxnLst>
                  <a:rect l="0" t="0" r="r" b="b"/>
                  <a:pathLst>
                    <a:path w="28" h="30">
                      <a:moveTo>
                        <a:pt x="4" y="0"/>
                      </a:moveTo>
                      <a:lnTo>
                        <a:pt x="7" y="0"/>
                      </a:lnTo>
                      <a:lnTo>
                        <a:pt x="10" y="3"/>
                      </a:lnTo>
                      <a:lnTo>
                        <a:pt x="14" y="7"/>
                      </a:lnTo>
                      <a:lnTo>
                        <a:pt x="18" y="12"/>
                      </a:lnTo>
                      <a:lnTo>
                        <a:pt x="22" y="17"/>
                      </a:lnTo>
                      <a:lnTo>
                        <a:pt x="25" y="23"/>
                      </a:lnTo>
                      <a:lnTo>
                        <a:pt x="28" y="25"/>
                      </a:lnTo>
                      <a:lnTo>
                        <a:pt x="28" y="27"/>
                      </a:lnTo>
                      <a:lnTo>
                        <a:pt x="28" y="28"/>
                      </a:lnTo>
                      <a:lnTo>
                        <a:pt x="28" y="29"/>
                      </a:lnTo>
                      <a:lnTo>
                        <a:pt x="26" y="30"/>
                      </a:lnTo>
                      <a:lnTo>
                        <a:pt x="25" y="30"/>
                      </a:lnTo>
                      <a:lnTo>
                        <a:pt x="24" y="30"/>
                      </a:lnTo>
                      <a:lnTo>
                        <a:pt x="23" y="29"/>
                      </a:lnTo>
                      <a:lnTo>
                        <a:pt x="22" y="29"/>
                      </a:lnTo>
                      <a:lnTo>
                        <a:pt x="21" y="28"/>
                      </a:lnTo>
                      <a:lnTo>
                        <a:pt x="18" y="25"/>
                      </a:lnTo>
                      <a:lnTo>
                        <a:pt x="13" y="20"/>
                      </a:lnTo>
                      <a:lnTo>
                        <a:pt x="9" y="15"/>
                      </a:lnTo>
                      <a:lnTo>
                        <a:pt x="5" y="10"/>
                      </a:lnTo>
                      <a:lnTo>
                        <a:pt x="3" y="6"/>
                      </a:lnTo>
                      <a:lnTo>
                        <a:pt x="1" y="3"/>
                      </a:lnTo>
                      <a:lnTo>
                        <a:pt x="0" y="1"/>
                      </a:lnTo>
                      <a:lnTo>
                        <a:pt x="1" y="0"/>
                      </a:lnTo>
                      <a:lnTo>
                        <a:pt x="3" y="0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712" name="Freeform 160"/>
                <p:cNvSpPr>
                  <a:spLocks/>
                </p:cNvSpPr>
                <p:nvPr/>
              </p:nvSpPr>
              <p:spPr bwMode="auto">
                <a:xfrm>
                  <a:off x="3993" y="3875"/>
                  <a:ext cx="27" cy="30"/>
                </a:xfrm>
                <a:custGeom>
                  <a:avLst/>
                  <a:gdLst/>
                  <a:ahLst/>
                  <a:cxnLst>
                    <a:cxn ang="0">
                      <a:pos x="4" y="0"/>
                    </a:cxn>
                    <a:cxn ang="0">
                      <a:pos x="6" y="1"/>
                    </a:cxn>
                    <a:cxn ang="0">
                      <a:pos x="10" y="3"/>
                    </a:cxn>
                    <a:cxn ang="0">
                      <a:pos x="13" y="7"/>
                    </a:cxn>
                    <a:cxn ang="0">
                      <a:pos x="17" y="12"/>
                    </a:cxn>
                    <a:cxn ang="0">
                      <a:pos x="22" y="17"/>
                    </a:cxn>
                    <a:cxn ang="0">
                      <a:pos x="26" y="23"/>
                    </a:cxn>
                    <a:cxn ang="0">
                      <a:pos x="27" y="26"/>
                    </a:cxn>
                    <a:cxn ang="0">
                      <a:pos x="27" y="26"/>
                    </a:cxn>
                    <a:cxn ang="0">
                      <a:pos x="27" y="28"/>
                    </a:cxn>
                    <a:cxn ang="0">
                      <a:pos x="27" y="29"/>
                    </a:cxn>
                    <a:cxn ang="0">
                      <a:pos x="26" y="30"/>
                    </a:cxn>
                    <a:cxn ang="0">
                      <a:pos x="23" y="30"/>
                    </a:cxn>
                    <a:cxn ang="0">
                      <a:pos x="22" y="29"/>
                    </a:cxn>
                    <a:cxn ang="0">
                      <a:pos x="22" y="29"/>
                    </a:cxn>
                    <a:cxn ang="0">
                      <a:pos x="20" y="28"/>
                    </a:cxn>
                    <a:cxn ang="0">
                      <a:pos x="17" y="25"/>
                    </a:cxn>
                    <a:cxn ang="0">
                      <a:pos x="13" y="20"/>
                    </a:cxn>
                    <a:cxn ang="0">
                      <a:pos x="8" y="15"/>
                    </a:cxn>
                    <a:cxn ang="0">
                      <a:pos x="5" y="10"/>
                    </a:cxn>
                    <a:cxn ang="0">
                      <a:pos x="2" y="6"/>
                    </a:cxn>
                    <a:cxn ang="0">
                      <a:pos x="1" y="3"/>
                    </a:cxn>
                    <a:cxn ang="0">
                      <a:pos x="0" y="1"/>
                    </a:cxn>
                    <a:cxn ang="0">
                      <a:pos x="1" y="0"/>
                    </a:cxn>
                    <a:cxn ang="0">
                      <a:pos x="1" y="0"/>
                    </a:cxn>
                    <a:cxn ang="0">
                      <a:pos x="4" y="0"/>
                    </a:cxn>
                  </a:cxnLst>
                  <a:rect l="0" t="0" r="r" b="b"/>
                  <a:pathLst>
                    <a:path w="27" h="30">
                      <a:moveTo>
                        <a:pt x="4" y="0"/>
                      </a:moveTo>
                      <a:lnTo>
                        <a:pt x="6" y="1"/>
                      </a:lnTo>
                      <a:lnTo>
                        <a:pt x="10" y="3"/>
                      </a:lnTo>
                      <a:lnTo>
                        <a:pt x="13" y="7"/>
                      </a:lnTo>
                      <a:lnTo>
                        <a:pt x="17" y="12"/>
                      </a:lnTo>
                      <a:lnTo>
                        <a:pt x="22" y="17"/>
                      </a:lnTo>
                      <a:lnTo>
                        <a:pt x="26" y="23"/>
                      </a:lnTo>
                      <a:lnTo>
                        <a:pt x="27" y="26"/>
                      </a:lnTo>
                      <a:lnTo>
                        <a:pt x="27" y="26"/>
                      </a:lnTo>
                      <a:lnTo>
                        <a:pt x="27" y="28"/>
                      </a:lnTo>
                      <a:lnTo>
                        <a:pt x="27" y="29"/>
                      </a:lnTo>
                      <a:lnTo>
                        <a:pt x="26" y="30"/>
                      </a:lnTo>
                      <a:lnTo>
                        <a:pt x="23" y="30"/>
                      </a:lnTo>
                      <a:lnTo>
                        <a:pt x="22" y="29"/>
                      </a:lnTo>
                      <a:lnTo>
                        <a:pt x="22" y="29"/>
                      </a:lnTo>
                      <a:lnTo>
                        <a:pt x="20" y="28"/>
                      </a:lnTo>
                      <a:lnTo>
                        <a:pt x="17" y="25"/>
                      </a:lnTo>
                      <a:lnTo>
                        <a:pt x="13" y="20"/>
                      </a:lnTo>
                      <a:lnTo>
                        <a:pt x="8" y="15"/>
                      </a:lnTo>
                      <a:lnTo>
                        <a:pt x="5" y="10"/>
                      </a:lnTo>
                      <a:lnTo>
                        <a:pt x="2" y="6"/>
                      </a:lnTo>
                      <a:lnTo>
                        <a:pt x="1" y="3"/>
                      </a:lnTo>
                      <a:lnTo>
                        <a:pt x="0" y="1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>
                  <a:solidFill>
                    <a:srgbClr val="60606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713" name="Freeform 161"/>
                <p:cNvSpPr>
                  <a:spLocks/>
                </p:cNvSpPr>
                <p:nvPr/>
              </p:nvSpPr>
              <p:spPr bwMode="auto">
                <a:xfrm>
                  <a:off x="4007" y="3755"/>
                  <a:ext cx="91" cy="101"/>
                </a:xfrm>
                <a:custGeom>
                  <a:avLst/>
                  <a:gdLst/>
                  <a:ahLst/>
                  <a:cxnLst>
                    <a:cxn ang="0">
                      <a:pos x="5" y="100"/>
                    </a:cxn>
                    <a:cxn ang="0">
                      <a:pos x="2" y="98"/>
                    </a:cxn>
                    <a:cxn ang="0">
                      <a:pos x="1" y="97"/>
                    </a:cxn>
                    <a:cxn ang="0">
                      <a:pos x="0" y="95"/>
                    </a:cxn>
                    <a:cxn ang="0">
                      <a:pos x="0" y="92"/>
                    </a:cxn>
                    <a:cxn ang="0">
                      <a:pos x="4" y="86"/>
                    </a:cxn>
                    <a:cxn ang="0">
                      <a:pos x="10" y="76"/>
                    </a:cxn>
                    <a:cxn ang="0">
                      <a:pos x="18" y="65"/>
                    </a:cxn>
                    <a:cxn ang="0">
                      <a:pos x="32" y="47"/>
                    </a:cxn>
                    <a:cxn ang="0">
                      <a:pos x="47" y="30"/>
                    </a:cxn>
                    <a:cxn ang="0">
                      <a:pos x="59" y="18"/>
                    </a:cxn>
                    <a:cxn ang="0">
                      <a:pos x="65" y="13"/>
                    </a:cxn>
                    <a:cxn ang="0">
                      <a:pos x="73" y="7"/>
                    </a:cxn>
                    <a:cxn ang="0">
                      <a:pos x="75" y="5"/>
                    </a:cxn>
                    <a:cxn ang="0">
                      <a:pos x="79" y="2"/>
                    </a:cxn>
                    <a:cxn ang="0">
                      <a:pos x="82" y="1"/>
                    </a:cxn>
                    <a:cxn ang="0">
                      <a:pos x="86" y="0"/>
                    </a:cxn>
                    <a:cxn ang="0">
                      <a:pos x="88" y="0"/>
                    </a:cxn>
                    <a:cxn ang="0">
                      <a:pos x="89" y="1"/>
                    </a:cxn>
                    <a:cxn ang="0">
                      <a:pos x="91" y="1"/>
                    </a:cxn>
                    <a:cxn ang="0">
                      <a:pos x="91" y="3"/>
                    </a:cxn>
                    <a:cxn ang="0">
                      <a:pos x="91" y="6"/>
                    </a:cxn>
                    <a:cxn ang="0">
                      <a:pos x="90" y="10"/>
                    </a:cxn>
                    <a:cxn ang="0">
                      <a:pos x="86" y="18"/>
                    </a:cxn>
                    <a:cxn ang="0">
                      <a:pos x="82" y="26"/>
                    </a:cxn>
                    <a:cxn ang="0">
                      <a:pos x="73" y="37"/>
                    </a:cxn>
                    <a:cxn ang="0">
                      <a:pos x="58" y="54"/>
                    </a:cxn>
                    <a:cxn ang="0">
                      <a:pos x="43" y="71"/>
                    </a:cxn>
                    <a:cxn ang="0">
                      <a:pos x="33" y="82"/>
                    </a:cxn>
                    <a:cxn ang="0">
                      <a:pos x="25" y="91"/>
                    </a:cxn>
                    <a:cxn ang="0">
                      <a:pos x="18" y="98"/>
                    </a:cxn>
                    <a:cxn ang="0">
                      <a:pos x="13" y="100"/>
                    </a:cxn>
                    <a:cxn ang="0">
                      <a:pos x="10" y="101"/>
                    </a:cxn>
                    <a:cxn ang="0">
                      <a:pos x="6" y="100"/>
                    </a:cxn>
                    <a:cxn ang="0">
                      <a:pos x="5" y="100"/>
                    </a:cxn>
                  </a:cxnLst>
                  <a:rect l="0" t="0" r="r" b="b"/>
                  <a:pathLst>
                    <a:path w="91" h="101">
                      <a:moveTo>
                        <a:pt x="5" y="100"/>
                      </a:moveTo>
                      <a:lnTo>
                        <a:pt x="2" y="98"/>
                      </a:lnTo>
                      <a:lnTo>
                        <a:pt x="1" y="97"/>
                      </a:lnTo>
                      <a:lnTo>
                        <a:pt x="0" y="95"/>
                      </a:lnTo>
                      <a:lnTo>
                        <a:pt x="0" y="92"/>
                      </a:lnTo>
                      <a:lnTo>
                        <a:pt x="4" y="86"/>
                      </a:lnTo>
                      <a:lnTo>
                        <a:pt x="10" y="76"/>
                      </a:lnTo>
                      <a:lnTo>
                        <a:pt x="18" y="65"/>
                      </a:lnTo>
                      <a:lnTo>
                        <a:pt x="32" y="47"/>
                      </a:lnTo>
                      <a:lnTo>
                        <a:pt x="47" y="30"/>
                      </a:lnTo>
                      <a:lnTo>
                        <a:pt x="59" y="18"/>
                      </a:lnTo>
                      <a:lnTo>
                        <a:pt x="65" y="13"/>
                      </a:lnTo>
                      <a:lnTo>
                        <a:pt x="73" y="7"/>
                      </a:lnTo>
                      <a:lnTo>
                        <a:pt x="75" y="5"/>
                      </a:lnTo>
                      <a:lnTo>
                        <a:pt x="79" y="2"/>
                      </a:lnTo>
                      <a:lnTo>
                        <a:pt x="82" y="1"/>
                      </a:lnTo>
                      <a:lnTo>
                        <a:pt x="86" y="0"/>
                      </a:lnTo>
                      <a:lnTo>
                        <a:pt x="88" y="0"/>
                      </a:lnTo>
                      <a:lnTo>
                        <a:pt x="89" y="1"/>
                      </a:lnTo>
                      <a:lnTo>
                        <a:pt x="91" y="1"/>
                      </a:lnTo>
                      <a:lnTo>
                        <a:pt x="91" y="3"/>
                      </a:lnTo>
                      <a:lnTo>
                        <a:pt x="91" y="6"/>
                      </a:lnTo>
                      <a:lnTo>
                        <a:pt x="90" y="10"/>
                      </a:lnTo>
                      <a:lnTo>
                        <a:pt x="86" y="18"/>
                      </a:lnTo>
                      <a:lnTo>
                        <a:pt x="82" y="26"/>
                      </a:lnTo>
                      <a:lnTo>
                        <a:pt x="73" y="37"/>
                      </a:lnTo>
                      <a:lnTo>
                        <a:pt x="58" y="54"/>
                      </a:lnTo>
                      <a:lnTo>
                        <a:pt x="43" y="71"/>
                      </a:lnTo>
                      <a:lnTo>
                        <a:pt x="33" y="82"/>
                      </a:lnTo>
                      <a:lnTo>
                        <a:pt x="25" y="91"/>
                      </a:lnTo>
                      <a:lnTo>
                        <a:pt x="18" y="98"/>
                      </a:lnTo>
                      <a:lnTo>
                        <a:pt x="13" y="100"/>
                      </a:lnTo>
                      <a:lnTo>
                        <a:pt x="10" y="101"/>
                      </a:lnTo>
                      <a:lnTo>
                        <a:pt x="6" y="100"/>
                      </a:lnTo>
                      <a:lnTo>
                        <a:pt x="5" y="100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714" name="Freeform 162"/>
                <p:cNvSpPr>
                  <a:spLocks/>
                </p:cNvSpPr>
                <p:nvPr/>
              </p:nvSpPr>
              <p:spPr bwMode="auto">
                <a:xfrm>
                  <a:off x="4002" y="3755"/>
                  <a:ext cx="91" cy="101"/>
                </a:xfrm>
                <a:custGeom>
                  <a:avLst/>
                  <a:gdLst/>
                  <a:ahLst/>
                  <a:cxnLst>
                    <a:cxn ang="0">
                      <a:pos x="4" y="100"/>
                    </a:cxn>
                    <a:cxn ang="0">
                      <a:pos x="1" y="98"/>
                    </a:cxn>
                    <a:cxn ang="0">
                      <a:pos x="1" y="97"/>
                    </a:cxn>
                    <a:cxn ang="0">
                      <a:pos x="0" y="95"/>
                    </a:cxn>
                    <a:cxn ang="0">
                      <a:pos x="0" y="92"/>
                    </a:cxn>
                    <a:cxn ang="0">
                      <a:pos x="4" y="86"/>
                    </a:cxn>
                    <a:cxn ang="0">
                      <a:pos x="10" y="76"/>
                    </a:cxn>
                    <a:cxn ang="0">
                      <a:pos x="18" y="65"/>
                    </a:cxn>
                    <a:cxn ang="0">
                      <a:pos x="32" y="47"/>
                    </a:cxn>
                    <a:cxn ang="0">
                      <a:pos x="47" y="30"/>
                    </a:cxn>
                    <a:cxn ang="0">
                      <a:pos x="58" y="18"/>
                    </a:cxn>
                    <a:cxn ang="0">
                      <a:pos x="64" y="13"/>
                    </a:cxn>
                    <a:cxn ang="0">
                      <a:pos x="72" y="7"/>
                    </a:cxn>
                    <a:cxn ang="0">
                      <a:pos x="75" y="5"/>
                    </a:cxn>
                    <a:cxn ang="0">
                      <a:pos x="78" y="2"/>
                    </a:cxn>
                    <a:cxn ang="0">
                      <a:pos x="82" y="1"/>
                    </a:cxn>
                    <a:cxn ang="0">
                      <a:pos x="85" y="0"/>
                    </a:cxn>
                    <a:cxn ang="0">
                      <a:pos x="87" y="0"/>
                    </a:cxn>
                    <a:cxn ang="0">
                      <a:pos x="89" y="1"/>
                    </a:cxn>
                    <a:cxn ang="0">
                      <a:pos x="91" y="1"/>
                    </a:cxn>
                    <a:cxn ang="0">
                      <a:pos x="91" y="3"/>
                    </a:cxn>
                    <a:cxn ang="0">
                      <a:pos x="91" y="6"/>
                    </a:cxn>
                    <a:cxn ang="0">
                      <a:pos x="89" y="10"/>
                    </a:cxn>
                    <a:cxn ang="0">
                      <a:pos x="86" y="18"/>
                    </a:cxn>
                    <a:cxn ang="0">
                      <a:pos x="82" y="26"/>
                    </a:cxn>
                    <a:cxn ang="0">
                      <a:pos x="72" y="37"/>
                    </a:cxn>
                    <a:cxn ang="0">
                      <a:pos x="57" y="54"/>
                    </a:cxn>
                    <a:cxn ang="0">
                      <a:pos x="43" y="71"/>
                    </a:cxn>
                    <a:cxn ang="0">
                      <a:pos x="33" y="82"/>
                    </a:cxn>
                    <a:cxn ang="0">
                      <a:pos x="25" y="91"/>
                    </a:cxn>
                    <a:cxn ang="0">
                      <a:pos x="17" y="98"/>
                    </a:cxn>
                    <a:cxn ang="0">
                      <a:pos x="13" y="100"/>
                    </a:cxn>
                    <a:cxn ang="0">
                      <a:pos x="10" y="101"/>
                    </a:cxn>
                    <a:cxn ang="0">
                      <a:pos x="5" y="100"/>
                    </a:cxn>
                    <a:cxn ang="0">
                      <a:pos x="4" y="100"/>
                    </a:cxn>
                  </a:cxnLst>
                  <a:rect l="0" t="0" r="r" b="b"/>
                  <a:pathLst>
                    <a:path w="91" h="101">
                      <a:moveTo>
                        <a:pt x="4" y="100"/>
                      </a:moveTo>
                      <a:lnTo>
                        <a:pt x="1" y="98"/>
                      </a:lnTo>
                      <a:lnTo>
                        <a:pt x="1" y="97"/>
                      </a:lnTo>
                      <a:lnTo>
                        <a:pt x="0" y="95"/>
                      </a:lnTo>
                      <a:lnTo>
                        <a:pt x="0" y="92"/>
                      </a:lnTo>
                      <a:lnTo>
                        <a:pt x="4" y="86"/>
                      </a:lnTo>
                      <a:lnTo>
                        <a:pt x="10" y="76"/>
                      </a:lnTo>
                      <a:lnTo>
                        <a:pt x="18" y="65"/>
                      </a:lnTo>
                      <a:lnTo>
                        <a:pt x="32" y="47"/>
                      </a:lnTo>
                      <a:lnTo>
                        <a:pt x="47" y="30"/>
                      </a:lnTo>
                      <a:lnTo>
                        <a:pt x="58" y="18"/>
                      </a:lnTo>
                      <a:lnTo>
                        <a:pt x="64" y="13"/>
                      </a:lnTo>
                      <a:lnTo>
                        <a:pt x="72" y="7"/>
                      </a:lnTo>
                      <a:lnTo>
                        <a:pt x="75" y="5"/>
                      </a:lnTo>
                      <a:lnTo>
                        <a:pt x="78" y="2"/>
                      </a:lnTo>
                      <a:lnTo>
                        <a:pt x="82" y="1"/>
                      </a:lnTo>
                      <a:lnTo>
                        <a:pt x="85" y="0"/>
                      </a:lnTo>
                      <a:lnTo>
                        <a:pt x="87" y="0"/>
                      </a:lnTo>
                      <a:lnTo>
                        <a:pt x="89" y="1"/>
                      </a:lnTo>
                      <a:lnTo>
                        <a:pt x="91" y="1"/>
                      </a:lnTo>
                      <a:lnTo>
                        <a:pt x="91" y="3"/>
                      </a:lnTo>
                      <a:lnTo>
                        <a:pt x="91" y="6"/>
                      </a:lnTo>
                      <a:lnTo>
                        <a:pt x="89" y="10"/>
                      </a:lnTo>
                      <a:lnTo>
                        <a:pt x="86" y="18"/>
                      </a:lnTo>
                      <a:lnTo>
                        <a:pt x="82" y="26"/>
                      </a:lnTo>
                      <a:lnTo>
                        <a:pt x="72" y="37"/>
                      </a:lnTo>
                      <a:lnTo>
                        <a:pt x="57" y="54"/>
                      </a:lnTo>
                      <a:lnTo>
                        <a:pt x="43" y="71"/>
                      </a:lnTo>
                      <a:lnTo>
                        <a:pt x="33" y="82"/>
                      </a:lnTo>
                      <a:lnTo>
                        <a:pt x="25" y="91"/>
                      </a:lnTo>
                      <a:lnTo>
                        <a:pt x="17" y="98"/>
                      </a:lnTo>
                      <a:lnTo>
                        <a:pt x="13" y="100"/>
                      </a:lnTo>
                      <a:lnTo>
                        <a:pt x="10" y="101"/>
                      </a:lnTo>
                      <a:lnTo>
                        <a:pt x="5" y="100"/>
                      </a:lnTo>
                      <a:lnTo>
                        <a:pt x="4" y="10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>
                  <a:solidFill>
                    <a:srgbClr val="60606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715" name="Freeform 163"/>
                <p:cNvSpPr>
                  <a:spLocks/>
                </p:cNvSpPr>
                <p:nvPr/>
              </p:nvSpPr>
              <p:spPr bwMode="auto">
                <a:xfrm>
                  <a:off x="3993" y="3740"/>
                  <a:ext cx="38" cy="104"/>
                </a:xfrm>
                <a:custGeom>
                  <a:avLst/>
                  <a:gdLst/>
                  <a:ahLst/>
                  <a:cxnLst>
                    <a:cxn ang="0">
                      <a:pos x="26" y="2"/>
                    </a:cxn>
                    <a:cxn ang="0">
                      <a:pos x="23" y="4"/>
                    </a:cxn>
                    <a:cxn ang="0">
                      <a:pos x="22" y="6"/>
                    </a:cxn>
                    <a:cxn ang="0">
                      <a:pos x="19" y="14"/>
                    </a:cxn>
                    <a:cxn ang="0">
                      <a:pos x="15" y="25"/>
                    </a:cxn>
                    <a:cxn ang="0">
                      <a:pos x="12" y="33"/>
                    </a:cxn>
                    <a:cxn ang="0">
                      <a:pos x="10" y="44"/>
                    </a:cxn>
                    <a:cxn ang="0">
                      <a:pos x="6" y="58"/>
                    </a:cxn>
                    <a:cxn ang="0">
                      <a:pos x="4" y="67"/>
                    </a:cxn>
                    <a:cxn ang="0">
                      <a:pos x="1" y="79"/>
                    </a:cxn>
                    <a:cxn ang="0">
                      <a:pos x="1" y="89"/>
                    </a:cxn>
                    <a:cxn ang="0">
                      <a:pos x="0" y="95"/>
                    </a:cxn>
                    <a:cxn ang="0">
                      <a:pos x="1" y="100"/>
                    </a:cxn>
                    <a:cxn ang="0">
                      <a:pos x="4" y="103"/>
                    </a:cxn>
                    <a:cxn ang="0">
                      <a:pos x="10" y="104"/>
                    </a:cxn>
                    <a:cxn ang="0">
                      <a:pos x="13" y="102"/>
                    </a:cxn>
                    <a:cxn ang="0">
                      <a:pos x="17" y="98"/>
                    </a:cxn>
                    <a:cxn ang="0">
                      <a:pos x="20" y="92"/>
                    </a:cxn>
                    <a:cxn ang="0">
                      <a:pos x="24" y="81"/>
                    </a:cxn>
                    <a:cxn ang="0">
                      <a:pos x="26" y="70"/>
                    </a:cxn>
                    <a:cxn ang="0">
                      <a:pos x="29" y="59"/>
                    </a:cxn>
                    <a:cxn ang="0">
                      <a:pos x="32" y="45"/>
                    </a:cxn>
                    <a:cxn ang="0">
                      <a:pos x="35" y="35"/>
                    </a:cxn>
                    <a:cxn ang="0">
                      <a:pos x="37" y="25"/>
                    </a:cxn>
                    <a:cxn ang="0">
                      <a:pos x="37" y="15"/>
                    </a:cxn>
                    <a:cxn ang="0">
                      <a:pos x="38" y="8"/>
                    </a:cxn>
                    <a:cxn ang="0">
                      <a:pos x="37" y="5"/>
                    </a:cxn>
                    <a:cxn ang="0">
                      <a:pos x="36" y="3"/>
                    </a:cxn>
                    <a:cxn ang="0">
                      <a:pos x="34" y="1"/>
                    </a:cxn>
                    <a:cxn ang="0">
                      <a:pos x="32" y="0"/>
                    </a:cxn>
                    <a:cxn ang="0">
                      <a:pos x="29" y="1"/>
                    </a:cxn>
                    <a:cxn ang="0">
                      <a:pos x="26" y="2"/>
                    </a:cxn>
                  </a:cxnLst>
                  <a:rect l="0" t="0" r="r" b="b"/>
                  <a:pathLst>
                    <a:path w="38" h="104">
                      <a:moveTo>
                        <a:pt x="26" y="2"/>
                      </a:moveTo>
                      <a:lnTo>
                        <a:pt x="23" y="4"/>
                      </a:lnTo>
                      <a:lnTo>
                        <a:pt x="22" y="6"/>
                      </a:lnTo>
                      <a:lnTo>
                        <a:pt x="19" y="14"/>
                      </a:lnTo>
                      <a:lnTo>
                        <a:pt x="15" y="25"/>
                      </a:lnTo>
                      <a:lnTo>
                        <a:pt x="12" y="33"/>
                      </a:lnTo>
                      <a:lnTo>
                        <a:pt x="10" y="44"/>
                      </a:lnTo>
                      <a:lnTo>
                        <a:pt x="6" y="58"/>
                      </a:lnTo>
                      <a:lnTo>
                        <a:pt x="4" y="67"/>
                      </a:lnTo>
                      <a:lnTo>
                        <a:pt x="1" y="79"/>
                      </a:lnTo>
                      <a:lnTo>
                        <a:pt x="1" y="89"/>
                      </a:lnTo>
                      <a:lnTo>
                        <a:pt x="0" y="95"/>
                      </a:lnTo>
                      <a:lnTo>
                        <a:pt x="1" y="100"/>
                      </a:lnTo>
                      <a:lnTo>
                        <a:pt x="4" y="103"/>
                      </a:lnTo>
                      <a:lnTo>
                        <a:pt x="10" y="104"/>
                      </a:lnTo>
                      <a:lnTo>
                        <a:pt x="13" y="102"/>
                      </a:lnTo>
                      <a:lnTo>
                        <a:pt x="17" y="98"/>
                      </a:lnTo>
                      <a:lnTo>
                        <a:pt x="20" y="92"/>
                      </a:lnTo>
                      <a:lnTo>
                        <a:pt x="24" y="81"/>
                      </a:lnTo>
                      <a:lnTo>
                        <a:pt x="26" y="70"/>
                      </a:lnTo>
                      <a:lnTo>
                        <a:pt x="29" y="59"/>
                      </a:lnTo>
                      <a:lnTo>
                        <a:pt x="32" y="45"/>
                      </a:lnTo>
                      <a:lnTo>
                        <a:pt x="35" y="35"/>
                      </a:lnTo>
                      <a:lnTo>
                        <a:pt x="37" y="25"/>
                      </a:lnTo>
                      <a:lnTo>
                        <a:pt x="37" y="15"/>
                      </a:lnTo>
                      <a:lnTo>
                        <a:pt x="38" y="8"/>
                      </a:lnTo>
                      <a:lnTo>
                        <a:pt x="37" y="5"/>
                      </a:lnTo>
                      <a:lnTo>
                        <a:pt x="36" y="3"/>
                      </a:lnTo>
                      <a:lnTo>
                        <a:pt x="34" y="1"/>
                      </a:lnTo>
                      <a:lnTo>
                        <a:pt x="32" y="0"/>
                      </a:lnTo>
                      <a:lnTo>
                        <a:pt x="29" y="1"/>
                      </a:lnTo>
                      <a:lnTo>
                        <a:pt x="26" y="2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716" name="Freeform 164"/>
                <p:cNvSpPr>
                  <a:spLocks/>
                </p:cNvSpPr>
                <p:nvPr/>
              </p:nvSpPr>
              <p:spPr bwMode="auto">
                <a:xfrm>
                  <a:off x="3988" y="3740"/>
                  <a:ext cx="37" cy="104"/>
                </a:xfrm>
                <a:custGeom>
                  <a:avLst/>
                  <a:gdLst/>
                  <a:ahLst/>
                  <a:cxnLst>
                    <a:cxn ang="0">
                      <a:pos x="26" y="2"/>
                    </a:cxn>
                    <a:cxn ang="0">
                      <a:pos x="24" y="4"/>
                    </a:cxn>
                    <a:cxn ang="0">
                      <a:pos x="21" y="6"/>
                    </a:cxn>
                    <a:cxn ang="0">
                      <a:pos x="18" y="14"/>
                    </a:cxn>
                    <a:cxn ang="0">
                      <a:pos x="15" y="25"/>
                    </a:cxn>
                    <a:cxn ang="0">
                      <a:pos x="12" y="33"/>
                    </a:cxn>
                    <a:cxn ang="0">
                      <a:pos x="9" y="44"/>
                    </a:cxn>
                    <a:cxn ang="0">
                      <a:pos x="6" y="58"/>
                    </a:cxn>
                    <a:cxn ang="0">
                      <a:pos x="4" y="67"/>
                    </a:cxn>
                    <a:cxn ang="0">
                      <a:pos x="1" y="79"/>
                    </a:cxn>
                    <a:cxn ang="0">
                      <a:pos x="0" y="89"/>
                    </a:cxn>
                    <a:cxn ang="0">
                      <a:pos x="0" y="95"/>
                    </a:cxn>
                    <a:cxn ang="0">
                      <a:pos x="0" y="100"/>
                    </a:cxn>
                    <a:cxn ang="0">
                      <a:pos x="3" y="103"/>
                    </a:cxn>
                    <a:cxn ang="0">
                      <a:pos x="9" y="104"/>
                    </a:cxn>
                    <a:cxn ang="0">
                      <a:pos x="13" y="102"/>
                    </a:cxn>
                    <a:cxn ang="0">
                      <a:pos x="17" y="98"/>
                    </a:cxn>
                    <a:cxn ang="0">
                      <a:pos x="20" y="92"/>
                    </a:cxn>
                    <a:cxn ang="0">
                      <a:pos x="24" y="81"/>
                    </a:cxn>
                    <a:cxn ang="0">
                      <a:pos x="26" y="70"/>
                    </a:cxn>
                    <a:cxn ang="0">
                      <a:pos x="28" y="59"/>
                    </a:cxn>
                    <a:cxn ang="0">
                      <a:pos x="32" y="45"/>
                    </a:cxn>
                    <a:cxn ang="0">
                      <a:pos x="34" y="35"/>
                    </a:cxn>
                    <a:cxn ang="0">
                      <a:pos x="36" y="25"/>
                    </a:cxn>
                    <a:cxn ang="0">
                      <a:pos x="37" y="15"/>
                    </a:cxn>
                    <a:cxn ang="0">
                      <a:pos x="37" y="8"/>
                    </a:cxn>
                    <a:cxn ang="0">
                      <a:pos x="37" y="5"/>
                    </a:cxn>
                    <a:cxn ang="0">
                      <a:pos x="36" y="3"/>
                    </a:cxn>
                    <a:cxn ang="0">
                      <a:pos x="34" y="1"/>
                    </a:cxn>
                    <a:cxn ang="0">
                      <a:pos x="31" y="0"/>
                    </a:cxn>
                    <a:cxn ang="0">
                      <a:pos x="28" y="1"/>
                    </a:cxn>
                    <a:cxn ang="0">
                      <a:pos x="26" y="2"/>
                    </a:cxn>
                  </a:cxnLst>
                  <a:rect l="0" t="0" r="r" b="b"/>
                  <a:pathLst>
                    <a:path w="37" h="104">
                      <a:moveTo>
                        <a:pt x="26" y="2"/>
                      </a:moveTo>
                      <a:lnTo>
                        <a:pt x="24" y="4"/>
                      </a:lnTo>
                      <a:lnTo>
                        <a:pt x="21" y="6"/>
                      </a:lnTo>
                      <a:lnTo>
                        <a:pt x="18" y="14"/>
                      </a:lnTo>
                      <a:lnTo>
                        <a:pt x="15" y="25"/>
                      </a:lnTo>
                      <a:lnTo>
                        <a:pt x="12" y="33"/>
                      </a:lnTo>
                      <a:lnTo>
                        <a:pt x="9" y="44"/>
                      </a:lnTo>
                      <a:lnTo>
                        <a:pt x="6" y="58"/>
                      </a:lnTo>
                      <a:lnTo>
                        <a:pt x="4" y="67"/>
                      </a:lnTo>
                      <a:lnTo>
                        <a:pt x="1" y="79"/>
                      </a:lnTo>
                      <a:lnTo>
                        <a:pt x="0" y="89"/>
                      </a:lnTo>
                      <a:lnTo>
                        <a:pt x="0" y="95"/>
                      </a:lnTo>
                      <a:lnTo>
                        <a:pt x="0" y="100"/>
                      </a:lnTo>
                      <a:lnTo>
                        <a:pt x="3" y="103"/>
                      </a:lnTo>
                      <a:lnTo>
                        <a:pt x="9" y="104"/>
                      </a:lnTo>
                      <a:lnTo>
                        <a:pt x="13" y="102"/>
                      </a:lnTo>
                      <a:lnTo>
                        <a:pt x="17" y="98"/>
                      </a:lnTo>
                      <a:lnTo>
                        <a:pt x="20" y="92"/>
                      </a:lnTo>
                      <a:lnTo>
                        <a:pt x="24" y="81"/>
                      </a:lnTo>
                      <a:lnTo>
                        <a:pt x="26" y="70"/>
                      </a:lnTo>
                      <a:lnTo>
                        <a:pt x="28" y="59"/>
                      </a:lnTo>
                      <a:lnTo>
                        <a:pt x="32" y="45"/>
                      </a:lnTo>
                      <a:lnTo>
                        <a:pt x="34" y="35"/>
                      </a:lnTo>
                      <a:lnTo>
                        <a:pt x="36" y="25"/>
                      </a:lnTo>
                      <a:lnTo>
                        <a:pt x="37" y="15"/>
                      </a:lnTo>
                      <a:lnTo>
                        <a:pt x="37" y="8"/>
                      </a:lnTo>
                      <a:lnTo>
                        <a:pt x="37" y="5"/>
                      </a:lnTo>
                      <a:lnTo>
                        <a:pt x="36" y="3"/>
                      </a:lnTo>
                      <a:lnTo>
                        <a:pt x="34" y="1"/>
                      </a:lnTo>
                      <a:lnTo>
                        <a:pt x="31" y="0"/>
                      </a:lnTo>
                      <a:lnTo>
                        <a:pt x="28" y="1"/>
                      </a:lnTo>
                      <a:lnTo>
                        <a:pt x="26" y="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>
                  <a:solidFill>
                    <a:srgbClr val="60606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717" name="Freeform 165"/>
                <p:cNvSpPr>
                  <a:spLocks/>
                </p:cNvSpPr>
                <p:nvPr/>
              </p:nvSpPr>
              <p:spPr bwMode="auto">
                <a:xfrm>
                  <a:off x="4009" y="3789"/>
                  <a:ext cx="146" cy="61"/>
                </a:xfrm>
                <a:custGeom>
                  <a:avLst/>
                  <a:gdLst/>
                  <a:ahLst/>
                  <a:cxnLst>
                    <a:cxn ang="0">
                      <a:pos x="3" y="53"/>
                    </a:cxn>
                    <a:cxn ang="0">
                      <a:pos x="8" y="50"/>
                    </a:cxn>
                    <a:cxn ang="0">
                      <a:pos x="20" y="44"/>
                    </a:cxn>
                    <a:cxn ang="0">
                      <a:pos x="39" y="35"/>
                    </a:cxn>
                    <a:cxn ang="0">
                      <a:pos x="63" y="25"/>
                    </a:cxn>
                    <a:cxn ang="0">
                      <a:pos x="87" y="16"/>
                    </a:cxn>
                    <a:cxn ang="0">
                      <a:pos x="115" y="6"/>
                    </a:cxn>
                    <a:cxn ang="0">
                      <a:pos x="127" y="2"/>
                    </a:cxn>
                    <a:cxn ang="0">
                      <a:pos x="134" y="1"/>
                    </a:cxn>
                    <a:cxn ang="0">
                      <a:pos x="138" y="0"/>
                    </a:cxn>
                    <a:cxn ang="0">
                      <a:pos x="142" y="0"/>
                    </a:cxn>
                    <a:cxn ang="0">
                      <a:pos x="146" y="1"/>
                    </a:cxn>
                    <a:cxn ang="0">
                      <a:pos x="146" y="3"/>
                    </a:cxn>
                    <a:cxn ang="0">
                      <a:pos x="146" y="5"/>
                    </a:cxn>
                    <a:cxn ang="0">
                      <a:pos x="143" y="8"/>
                    </a:cxn>
                    <a:cxn ang="0">
                      <a:pos x="140" y="10"/>
                    </a:cxn>
                    <a:cxn ang="0">
                      <a:pos x="137" y="13"/>
                    </a:cxn>
                    <a:cxn ang="0">
                      <a:pos x="125" y="19"/>
                    </a:cxn>
                    <a:cxn ang="0">
                      <a:pos x="99" y="31"/>
                    </a:cxn>
                    <a:cxn ang="0">
                      <a:pos x="72" y="41"/>
                    </a:cxn>
                    <a:cxn ang="0">
                      <a:pos x="50" y="49"/>
                    </a:cxn>
                    <a:cxn ang="0">
                      <a:pos x="31" y="55"/>
                    </a:cxn>
                    <a:cxn ang="0">
                      <a:pos x="16" y="60"/>
                    </a:cxn>
                    <a:cxn ang="0">
                      <a:pos x="6" y="61"/>
                    </a:cxn>
                    <a:cxn ang="0">
                      <a:pos x="3" y="60"/>
                    </a:cxn>
                    <a:cxn ang="0">
                      <a:pos x="0" y="57"/>
                    </a:cxn>
                    <a:cxn ang="0">
                      <a:pos x="3" y="53"/>
                    </a:cxn>
                  </a:cxnLst>
                  <a:rect l="0" t="0" r="r" b="b"/>
                  <a:pathLst>
                    <a:path w="146" h="61">
                      <a:moveTo>
                        <a:pt x="3" y="53"/>
                      </a:moveTo>
                      <a:lnTo>
                        <a:pt x="8" y="50"/>
                      </a:lnTo>
                      <a:lnTo>
                        <a:pt x="20" y="44"/>
                      </a:lnTo>
                      <a:lnTo>
                        <a:pt x="39" y="35"/>
                      </a:lnTo>
                      <a:lnTo>
                        <a:pt x="63" y="25"/>
                      </a:lnTo>
                      <a:lnTo>
                        <a:pt x="87" y="16"/>
                      </a:lnTo>
                      <a:lnTo>
                        <a:pt x="115" y="6"/>
                      </a:lnTo>
                      <a:lnTo>
                        <a:pt x="127" y="2"/>
                      </a:lnTo>
                      <a:lnTo>
                        <a:pt x="134" y="1"/>
                      </a:lnTo>
                      <a:lnTo>
                        <a:pt x="138" y="0"/>
                      </a:lnTo>
                      <a:lnTo>
                        <a:pt x="142" y="0"/>
                      </a:lnTo>
                      <a:lnTo>
                        <a:pt x="146" y="1"/>
                      </a:lnTo>
                      <a:lnTo>
                        <a:pt x="146" y="3"/>
                      </a:lnTo>
                      <a:lnTo>
                        <a:pt x="146" y="5"/>
                      </a:lnTo>
                      <a:lnTo>
                        <a:pt x="143" y="8"/>
                      </a:lnTo>
                      <a:lnTo>
                        <a:pt x="140" y="10"/>
                      </a:lnTo>
                      <a:lnTo>
                        <a:pt x="137" y="13"/>
                      </a:lnTo>
                      <a:lnTo>
                        <a:pt x="125" y="19"/>
                      </a:lnTo>
                      <a:lnTo>
                        <a:pt x="99" y="31"/>
                      </a:lnTo>
                      <a:lnTo>
                        <a:pt x="72" y="41"/>
                      </a:lnTo>
                      <a:lnTo>
                        <a:pt x="50" y="49"/>
                      </a:lnTo>
                      <a:lnTo>
                        <a:pt x="31" y="55"/>
                      </a:lnTo>
                      <a:lnTo>
                        <a:pt x="16" y="60"/>
                      </a:lnTo>
                      <a:lnTo>
                        <a:pt x="6" y="61"/>
                      </a:lnTo>
                      <a:lnTo>
                        <a:pt x="3" y="60"/>
                      </a:lnTo>
                      <a:lnTo>
                        <a:pt x="0" y="57"/>
                      </a:lnTo>
                      <a:lnTo>
                        <a:pt x="3" y="53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718" name="Freeform 166"/>
                <p:cNvSpPr>
                  <a:spLocks/>
                </p:cNvSpPr>
                <p:nvPr/>
              </p:nvSpPr>
              <p:spPr bwMode="auto">
                <a:xfrm>
                  <a:off x="4003" y="3789"/>
                  <a:ext cx="146" cy="61"/>
                </a:xfrm>
                <a:custGeom>
                  <a:avLst/>
                  <a:gdLst/>
                  <a:ahLst/>
                  <a:cxnLst>
                    <a:cxn ang="0">
                      <a:pos x="3" y="53"/>
                    </a:cxn>
                    <a:cxn ang="0">
                      <a:pos x="9" y="50"/>
                    </a:cxn>
                    <a:cxn ang="0">
                      <a:pos x="21" y="44"/>
                    </a:cxn>
                    <a:cxn ang="0">
                      <a:pos x="40" y="35"/>
                    </a:cxn>
                    <a:cxn ang="0">
                      <a:pos x="64" y="25"/>
                    </a:cxn>
                    <a:cxn ang="0">
                      <a:pos x="87" y="16"/>
                    </a:cxn>
                    <a:cxn ang="0">
                      <a:pos x="115" y="6"/>
                    </a:cxn>
                    <a:cxn ang="0">
                      <a:pos x="127" y="2"/>
                    </a:cxn>
                    <a:cxn ang="0">
                      <a:pos x="134" y="1"/>
                    </a:cxn>
                    <a:cxn ang="0">
                      <a:pos x="139" y="0"/>
                    </a:cxn>
                    <a:cxn ang="0">
                      <a:pos x="143" y="0"/>
                    </a:cxn>
                    <a:cxn ang="0">
                      <a:pos x="146" y="1"/>
                    </a:cxn>
                    <a:cxn ang="0">
                      <a:pos x="146" y="3"/>
                    </a:cxn>
                    <a:cxn ang="0">
                      <a:pos x="146" y="5"/>
                    </a:cxn>
                    <a:cxn ang="0">
                      <a:pos x="144" y="8"/>
                    </a:cxn>
                    <a:cxn ang="0">
                      <a:pos x="140" y="10"/>
                    </a:cxn>
                    <a:cxn ang="0">
                      <a:pos x="138" y="13"/>
                    </a:cxn>
                    <a:cxn ang="0">
                      <a:pos x="126" y="19"/>
                    </a:cxn>
                    <a:cxn ang="0">
                      <a:pos x="99" y="31"/>
                    </a:cxn>
                    <a:cxn ang="0">
                      <a:pos x="73" y="41"/>
                    </a:cxn>
                    <a:cxn ang="0">
                      <a:pos x="51" y="49"/>
                    </a:cxn>
                    <a:cxn ang="0">
                      <a:pos x="31" y="55"/>
                    </a:cxn>
                    <a:cxn ang="0">
                      <a:pos x="16" y="60"/>
                    </a:cxn>
                    <a:cxn ang="0">
                      <a:pos x="6" y="61"/>
                    </a:cxn>
                    <a:cxn ang="0">
                      <a:pos x="3" y="60"/>
                    </a:cxn>
                    <a:cxn ang="0">
                      <a:pos x="0" y="57"/>
                    </a:cxn>
                    <a:cxn ang="0">
                      <a:pos x="3" y="53"/>
                    </a:cxn>
                  </a:cxnLst>
                  <a:rect l="0" t="0" r="r" b="b"/>
                  <a:pathLst>
                    <a:path w="146" h="61">
                      <a:moveTo>
                        <a:pt x="3" y="53"/>
                      </a:moveTo>
                      <a:lnTo>
                        <a:pt x="9" y="50"/>
                      </a:lnTo>
                      <a:lnTo>
                        <a:pt x="21" y="44"/>
                      </a:lnTo>
                      <a:lnTo>
                        <a:pt x="40" y="35"/>
                      </a:lnTo>
                      <a:lnTo>
                        <a:pt x="64" y="25"/>
                      </a:lnTo>
                      <a:lnTo>
                        <a:pt x="87" y="16"/>
                      </a:lnTo>
                      <a:lnTo>
                        <a:pt x="115" y="6"/>
                      </a:lnTo>
                      <a:lnTo>
                        <a:pt x="127" y="2"/>
                      </a:lnTo>
                      <a:lnTo>
                        <a:pt x="134" y="1"/>
                      </a:lnTo>
                      <a:lnTo>
                        <a:pt x="139" y="0"/>
                      </a:lnTo>
                      <a:lnTo>
                        <a:pt x="143" y="0"/>
                      </a:lnTo>
                      <a:lnTo>
                        <a:pt x="146" y="1"/>
                      </a:lnTo>
                      <a:lnTo>
                        <a:pt x="146" y="3"/>
                      </a:lnTo>
                      <a:lnTo>
                        <a:pt x="146" y="5"/>
                      </a:lnTo>
                      <a:lnTo>
                        <a:pt x="144" y="8"/>
                      </a:lnTo>
                      <a:lnTo>
                        <a:pt x="140" y="10"/>
                      </a:lnTo>
                      <a:lnTo>
                        <a:pt x="138" y="13"/>
                      </a:lnTo>
                      <a:lnTo>
                        <a:pt x="126" y="19"/>
                      </a:lnTo>
                      <a:lnTo>
                        <a:pt x="99" y="31"/>
                      </a:lnTo>
                      <a:lnTo>
                        <a:pt x="73" y="41"/>
                      </a:lnTo>
                      <a:lnTo>
                        <a:pt x="51" y="49"/>
                      </a:lnTo>
                      <a:lnTo>
                        <a:pt x="31" y="55"/>
                      </a:lnTo>
                      <a:lnTo>
                        <a:pt x="16" y="60"/>
                      </a:lnTo>
                      <a:lnTo>
                        <a:pt x="6" y="61"/>
                      </a:lnTo>
                      <a:lnTo>
                        <a:pt x="3" y="60"/>
                      </a:lnTo>
                      <a:lnTo>
                        <a:pt x="0" y="57"/>
                      </a:lnTo>
                      <a:lnTo>
                        <a:pt x="3" y="5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>
                  <a:solidFill>
                    <a:srgbClr val="60606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719" name="Freeform 167"/>
                <p:cNvSpPr>
                  <a:spLocks/>
                </p:cNvSpPr>
                <p:nvPr/>
              </p:nvSpPr>
              <p:spPr bwMode="auto">
                <a:xfrm>
                  <a:off x="4008" y="3828"/>
                  <a:ext cx="172" cy="30"/>
                </a:xfrm>
                <a:custGeom>
                  <a:avLst/>
                  <a:gdLst/>
                  <a:ahLst/>
                  <a:cxnLst>
                    <a:cxn ang="0">
                      <a:pos x="0" y="26"/>
                    </a:cxn>
                    <a:cxn ang="0">
                      <a:pos x="7" y="23"/>
                    </a:cxn>
                    <a:cxn ang="0">
                      <a:pos x="23" y="19"/>
                    </a:cxn>
                    <a:cxn ang="0">
                      <a:pos x="50" y="13"/>
                    </a:cxn>
                    <a:cxn ang="0">
                      <a:pos x="73" y="10"/>
                    </a:cxn>
                    <a:cxn ang="0">
                      <a:pos x="101" y="5"/>
                    </a:cxn>
                    <a:cxn ang="0">
                      <a:pos x="131" y="2"/>
                    </a:cxn>
                    <a:cxn ang="0">
                      <a:pos x="148" y="1"/>
                    </a:cxn>
                    <a:cxn ang="0">
                      <a:pos x="154" y="0"/>
                    </a:cxn>
                    <a:cxn ang="0">
                      <a:pos x="159" y="1"/>
                    </a:cxn>
                    <a:cxn ang="0">
                      <a:pos x="166" y="1"/>
                    </a:cxn>
                    <a:cxn ang="0">
                      <a:pos x="170" y="2"/>
                    </a:cxn>
                    <a:cxn ang="0">
                      <a:pos x="172" y="3"/>
                    </a:cxn>
                    <a:cxn ang="0">
                      <a:pos x="171" y="5"/>
                    </a:cxn>
                    <a:cxn ang="0">
                      <a:pos x="169" y="7"/>
                    </a:cxn>
                    <a:cxn ang="0">
                      <a:pos x="166" y="9"/>
                    </a:cxn>
                    <a:cxn ang="0">
                      <a:pos x="159" y="12"/>
                    </a:cxn>
                    <a:cxn ang="0">
                      <a:pos x="152" y="13"/>
                    </a:cxn>
                    <a:cxn ang="0">
                      <a:pos x="141" y="16"/>
                    </a:cxn>
                    <a:cxn ang="0">
                      <a:pos x="111" y="21"/>
                    </a:cxn>
                    <a:cxn ang="0">
                      <a:pos x="81" y="24"/>
                    </a:cxn>
                    <a:cxn ang="0">
                      <a:pos x="58" y="27"/>
                    </a:cxn>
                    <a:cxn ang="0">
                      <a:pos x="31" y="29"/>
                    </a:cxn>
                    <a:cxn ang="0">
                      <a:pos x="19" y="30"/>
                    </a:cxn>
                    <a:cxn ang="0">
                      <a:pos x="10" y="30"/>
                    </a:cxn>
                    <a:cxn ang="0">
                      <a:pos x="4" y="29"/>
                    </a:cxn>
                    <a:cxn ang="0">
                      <a:pos x="0" y="28"/>
                    </a:cxn>
                    <a:cxn ang="0">
                      <a:pos x="0" y="26"/>
                    </a:cxn>
                  </a:cxnLst>
                  <a:rect l="0" t="0" r="r" b="b"/>
                  <a:pathLst>
                    <a:path w="172" h="30">
                      <a:moveTo>
                        <a:pt x="0" y="26"/>
                      </a:moveTo>
                      <a:lnTo>
                        <a:pt x="7" y="23"/>
                      </a:lnTo>
                      <a:lnTo>
                        <a:pt x="23" y="19"/>
                      </a:lnTo>
                      <a:lnTo>
                        <a:pt x="50" y="13"/>
                      </a:lnTo>
                      <a:lnTo>
                        <a:pt x="73" y="10"/>
                      </a:lnTo>
                      <a:lnTo>
                        <a:pt x="101" y="5"/>
                      </a:lnTo>
                      <a:lnTo>
                        <a:pt x="131" y="2"/>
                      </a:lnTo>
                      <a:lnTo>
                        <a:pt x="148" y="1"/>
                      </a:lnTo>
                      <a:lnTo>
                        <a:pt x="154" y="0"/>
                      </a:lnTo>
                      <a:lnTo>
                        <a:pt x="159" y="1"/>
                      </a:lnTo>
                      <a:lnTo>
                        <a:pt x="166" y="1"/>
                      </a:lnTo>
                      <a:lnTo>
                        <a:pt x="170" y="2"/>
                      </a:lnTo>
                      <a:lnTo>
                        <a:pt x="172" y="3"/>
                      </a:lnTo>
                      <a:lnTo>
                        <a:pt x="171" y="5"/>
                      </a:lnTo>
                      <a:lnTo>
                        <a:pt x="169" y="7"/>
                      </a:lnTo>
                      <a:lnTo>
                        <a:pt x="166" y="9"/>
                      </a:lnTo>
                      <a:lnTo>
                        <a:pt x="159" y="12"/>
                      </a:lnTo>
                      <a:lnTo>
                        <a:pt x="152" y="13"/>
                      </a:lnTo>
                      <a:lnTo>
                        <a:pt x="141" y="16"/>
                      </a:lnTo>
                      <a:lnTo>
                        <a:pt x="111" y="21"/>
                      </a:lnTo>
                      <a:lnTo>
                        <a:pt x="81" y="24"/>
                      </a:lnTo>
                      <a:lnTo>
                        <a:pt x="58" y="27"/>
                      </a:lnTo>
                      <a:lnTo>
                        <a:pt x="31" y="29"/>
                      </a:lnTo>
                      <a:lnTo>
                        <a:pt x="19" y="30"/>
                      </a:lnTo>
                      <a:lnTo>
                        <a:pt x="10" y="30"/>
                      </a:lnTo>
                      <a:lnTo>
                        <a:pt x="4" y="29"/>
                      </a:lnTo>
                      <a:lnTo>
                        <a:pt x="0" y="28"/>
                      </a:lnTo>
                      <a:lnTo>
                        <a:pt x="0" y="26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720" name="Freeform 168"/>
                <p:cNvSpPr>
                  <a:spLocks/>
                </p:cNvSpPr>
                <p:nvPr/>
              </p:nvSpPr>
              <p:spPr bwMode="auto">
                <a:xfrm>
                  <a:off x="4003" y="3828"/>
                  <a:ext cx="171" cy="30"/>
                </a:xfrm>
                <a:custGeom>
                  <a:avLst/>
                  <a:gdLst/>
                  <a:ahLst/>
                  <a:cxnLst>
                    <a:cxn ang="0">
                      <a:pos x="0" y="25"/>
                    </a:cxn>
                    <a:cxn ang="0">
                      <a:pos x="6" y="22"/>
                    </a:cxn>
                    <a:cxn ang="0">
                      <a:pos x="22" y="18"/>
                    </a:cxn>
                    <a:cxn ang="0">
                      <a:pos x="50" y="13"/>
                    </a:cxn>
                    <a:cxn ang="0">
                      <a:pos x="72" y="9"/>
                    </a:cxn>
                    <a:cxn ang="0">
                      <a:pos x="101" y="5"/>
                    </a:cxn>
                    <a:cxn ang="0">
                      <a:pos x="130" y="1"/>
                    </a:cxn>
                    <a:cxn ang="0">
                      <a:pos x="148" y="0"/>
                    </a:cxn>
                    <a:cxn ang="0">
                      <a:pos x="153" y="0"/>
                    </a:cxn>
                    <a:cxn ang="0">
                      <a:pos x="159" y="0"/>
                    </a:cxn>
                    <a:cxn ang="0">
                      <a:pos x="165" y="0"/>
                    </a:cxn>
                    <a:cxn ang="0">
                      <a:pos x="170" y="1"/>
                    </a:cxn>
                    <a:cxn ang="0">
                      <a:pos x="171" y="3"/>
                    </a:cxn>
                    <a:cxn ang="0">
                      <a:pos x="171" y="5"/>
                    </a:cxn>
                    <a:cxn ang="0">
                      <a:pos x="168" y="7"/>
                    </a:cxn>
                    <a:cxn ang="0">
                      <a:pos x="166" y="8"/>
                    </a:cxn>
                    <a:cxn ang="0">
                      <a:pos x="159" y="11"/>
                    </a:cxn>
                    <a:cxn ang="0">
                      <a:pos x="152" y="13"/>
                    </a:cxn>
                    <a:cxn ang="0">
                      <a:pos x="140" y="16"/>
                    </a:cxn>
                    <a:cxn ang="0">
                      <a:pos x="111" y="21"/>
                    </a:cxn>
                    <a:cxn ang="0">
                      <a:pos x="81" y="24"/>
                    </a:cxn>
                    <a:cxn ang="0">
                      <a:pos x="57" y="27"/>
                    </a:cxn>
                    <a:cxn ang="0">
                      <a:pos x="31" y="29"/>
                    </a:cxn>
                    <a:cxn ang="0">
                      <a:pos x="19" y="29"/>
                    </a:cxn>
                    <a:cxn ang="0">
                      <a:pos x="10" y="30"/>
                    </a:cxn>
                    <a:cxn ang="0">
                      <a:pos x="3" y="29"/>
                    </a:cxn>
                    <a:cxn ang="0">
                      <a:pos x="0" y="27"/>
                    </a:cxn>
                    <a:cxn ang="0">
                      <a:pos x="0" y="25"/>
                    </a:cxn>
                  </a:cxnLst>
                  <a:rect l="0" t="0" r="r" b="b"/>
                  <a:pathLst>
                    <a:path w="171" h="30">
                      <a:moveTo>
                        <a:pt x="0" y="25"/>
                      </a:moveTo>
                      <a:lnTo>
                        <a:pt x="6" y="22"/>
                      </a:lnTo>
                      <a:lnTo>
                        <a:pt x="22" y="18"/>
                      </a:lnTo>
                      <a:lnTo>
                        <a:pt x="50" y="13"/>
                      </a:lnTo>
                      <a:lnTo>
                        <a:pt x="72" y="9"/>
                      </a:lnTo>
                      <a:lnTo>
                        <a:pt x="101" y="5"/>
                      </a:lnTo>
                      <a:lnTo>
                        <a:pt x="130" y="1"/>
                      </a:lnTo>
                      <a:lnTo>
                        <a:pt x="148" y="0"/>
                      </a:lnTo>
                      <a:lnTo>
                        <a:pt x="153" y="0"/>
                      </a:lnTo>
                      <a:lnTo>
                        <a:pt x="159" y="0"/>
                      </a:lnTo>
                      <a:lnTo>
                        <a:pt x="165" y="0"/>
                      </a:lnTo>
                      <a:lnTo>
                        <a:pt x="170" y="1"/>
                      </a:lnTo>
                      <a:lnTo>
                        <a:pt x="171" y="3"/>
                      </a:lnTo>
                      <a:lnTo>
                        <a:pt x="171" y="5"/>
                      </a:lnTo>
                      <a:lnTo>
                        <a:pt x="168" y="7"/>
                      </a:lnTo>
                      <a:lnTo>
                        <a:pt x="166" y="8"/>
                      </a:lnTo>
                      <a:lnTo>
                        <a:pt x="159" y="11"/>
                      </a:lnTo>
                      <a:lnTo>
                        <a:pt x="152" y="13"/>
                      </a:lnTo>
                      <a:lnTo>
                        <a:pt x="140" y="16"/>
                      </a:lnTo>
                      <a:lnTo>
                        <a:pt x="111" y="21"/>
                      </a:lnTo>
                      <a:lnTo>
                        <a:pt x="81" y="24"/>
                      </a:lnTo>
                      <a:lnTo>
                        <a:pt x="57" y="27"/>
                      </a:lnTo>
                      <a:lnTo>
                        <a:pt x="31" y="29"/>
                      </a:lnTo>
                      <a:lnTo>
                        <a:pt x="19" y="29"/>
                      </a:lnTo>
                      <a:lnTo>
                        <a:pt x="10" y="30"/>
                      </a:lnTo>
                      <a:lnTo>
                        <a:pt x="3" y="29"/>
                      </a:lnTo>
                      <a:lnTo>
                        <a:pt x="0" y="27"/>
                      </a:lnTo>
                      <a:lnTo>
                        <a:pt x="0" y="2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>
                  <a:solidFill>
                    <a:srgbClr val="60606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721" name="Oval 169"/>
                <p:cNvSpPr>
                  <a:spLocks noChangeArrowheads="1"/>
                </p:cNvSpPr>
                <p:nvPr/>
              </p:nvSpPr>
              <p:spPr bwMode="auto">
                <a:xfrm>
                  <a:off x="4008" y="3849"/>
                  <a:ext cx="163" cy="17"/>
                </a:xfrm>
                <a:prstGeom prst="ellipse">
                  <a:avLst/>
                </a:prstGeom>
                <a:solidFill>
                  <a:srgbClr val="E0E0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722" name="Oval 170"/>
                <p:cNvSpPr>
                  <a:spLocks noChangeArrowheads="1"/>
                </p:cNvSpPr>
                <p:nvPr/>
              </p:nvSpPr>
              <p:spPr bwMode="auto">
                <a:xfrm>
                  <a:off x="4003" y="3849"/>
                  <a:ext cx="164" cy="17"/>
                </a:xfrm>
                <a:prstGeom prst="ellipse">
                  <a:avLst/>
                </a:prstGeom>
                <a:solidFill>
                  <a:srgbClr val="FFFFFF"/>
                </a:solidFill>
                <a:ln w="0">
                  <a:solidFill>
                    <a:srgbClr val="60606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723" name="Freeform 171"/>
                <p:cNvSpPr>
                  <a:spLocks/>
                </p:cNvSpPr>
                <p:nvPr/>
              </p:nvSpPr>
              <p:spPr bwMode="auto">
                <a:xfrm>
                  <a:off x="4003" y="3772"/>
                  <a:ext cx="133" cy="78"/>
                </a:xfrm>
                <a:custGeom>
                  <a:avLst/>
                  <a:gdLst/>
                  <a:ahLst/>
                  <a:cxnLst>
                    <a:cxn ang="0">
                      <a:pos x="2" y="72"/>
                    </a:cxn>
                    <a:cxn ang="0">
                      <a:pos x="5" y="67"/>
                    </a:cxn>
                    <a:cxn ang="0">
                      <a:pos x="13" y="61"/>
                    </a:cxn>
                    <a:cxn ang="0">
                      <a:pos x="28" y="50"/>
                    </a:cxn>
                    <a:cxn ang="0">
                      <a:pos x="50" y="36"/>
                    </a:cxn>
                    <a:cxn ang="0">
                      <a:pos x="74" y="23"/>
                    </a:cxn>
                    <a:cxn ang="0">
                      <a:pos x="91" y="14"/>
                    </a:cxn>
                    <a:cxn ang="0">
                      <a:pos x="109" y="4"/>
                    </a:cxn>
                    <a:cxn ang="0">
                      <a:pos x="115" y="2"/>
                    </a:cxn>
                    <a:cxn ang="0">
                      <a:pos x="121" y="0"/>
                    </a:cxn>
                    <a:cxn ang="0">
                      <a:pos x="124" y="0"/>
                    </a:cxn>
                    <a:cxn ang="0">
                      <a:pos x="129" y="0"/>
                    </a:cxn>
                    <a:cxn ang="0">
                      <a:pos x="132" y="1"/>
                    </a:cxn>
                    <a:cxn ang="0">
                      <a:pos x="133" y="3"/>
                    </a:cxn>
                    <a:cxn ang="0">
                      <a:pos x="131" y="6"/>
                    </a:cxn>
                    <a:cxn ang="0">
                      <a:pos x="129" y="9"/>
                    </a:cxn>
                    <a:cxn ang="0">
                      <a:pos x="127" y="11"/>
                    </a:cxn>
                    <a:cxn ang="0">
                      <a:pos x="122" y="15"/>
                    </a:cxn>
                    <a:cxn ang="0">
                      <a:pos x="106" y="27"/>
                    </a:cxn>
                    <a:cxn ang="0">
                      <a:pos x="90" y="37"/>
                    </a:cxn>
                    <a:cxn ang="0">
                      <a:pos x="67" y="51"/>
                    </a:cxn>
                    <a:cxn ang="0">
                      <a:pos x="44" y="63"/>
                    </a:cxn>
                    <a:cxn ang="0">
                      <a:pos x="25" y="73"/>
                    </a:cxn>
                    <a:cxn ang="0">
                      <a:pos x="13" y="76"/>
                    </a:cxn>
                    <a:cxn ang="0">
                      <a:pos x="6" y="78"/>
                    </a:cxn>
                    <a:cxn ang="0">
                      <a:pos x="2" y="77"/>
                    </a:cxn>
                    <a:cxn ang="0">
                      <a:pos x="0" y="75"/>
                    </a:cxn>
                    <a:cxn ang="0">
                      <a:pos x="2" y="72"/>
                    </a:cxn>
                  </a:cxnLst>
                  <a:rect l="0" t="0" r="r" b="b"/>
                  <a:pathLst>
                    <a:path w="133" h="78">
                      <a:moveTo>
                        <a:pt x="2" y="72"/>
                      </a:moveTo>
                      <a:lnTo>
                        <a:pt x="5" y="67"/>
                      </a:lnTo>
                      <a:lnTo>
                        <a:pt x="13" y="61"/>
                      </a:lnTo>
                      <a:lnTo>
                        <a:pt x="28" y="50"/>
                      </a:lnTo>
                      <a:lnTo>
                        <a:pt x="50" y="36"/>
                      </a:lnTo>
                      <a:lnTo>
                        <a:pt x="74" y="23"/>
                      </a:lnTo>
                      <a:lnTo>
                        <a:pt x="91" y="14"/>
                      </a:lnTo>
                      <a:lnTo>
                        <a:pt x="109" y="4"/>
                      </a:lnTo>
                      <a:lnTo>
                        <a:pt x="115" y="2"/>
                      </a:lnTo>
                      <a:lnTo>
                        <a:pt x="121" y="0"/>
                      </a:lnTo>
                      <a:lnTo>
                        <a:pt x="124" y="0"/>
                      </a:lnTo>
                      <a:lnTo>
                        <a:pt x="129" y="0"/>
                      </a:lnTo>
                      <a:lnTo>
                        <a:pt x="132" y="1"/>
                      </a:lnTo>
                      <a:lnTo>
                        <a:pt x="133" y="3"/>
                      </a:lnTo>
                      <a:lnTo>
                        <a:pt x="131" y="6"/>
                      </a:lnTo>
                      <a:lnTo>
                        <a:pt x="129" y="9"/>
                      </a:lnTo>
                      <a:lnTo>
                        <a:pt x="127" y="11"/>
                      </a:lnTo>
                      <a:lnTo>
                        <a:pt x="122" y="15"/>
                      </a:lnTo>
                      <a:lnTo>
                        <a:pt x="106" y="27"/>
                      </a:lnTo>
                      <a:lnTo>
                        <a:pt x="90" y="37"/>
                      </a:lnTo>
                      <a:lnTo>
                        <a:pt x="67" y="51"/>
                      </a:lnTo>
                      <a:lnTo>
                        <a:pt x="44" y="63"/>
                      </a:lnTo>
                      <a:lnTo>
                        <a:pt x="25" y="73"/>
                      </a:lnTo>
                      <a:lnTo>
                        <a:pt x="13" y="76"/>
                      </a:lnTo>
                      <a:lnTo>
                        <a:pt x="6" y="78"/>
                      </a:lnTo>
                      <a:lnTo>
                        <a:pt x="2" y="77"/>
                      </a:lnTo>
                      <a:lnTo>
                        <a:pt x="0" y="75"/>
                      </a:lnTo>
                      <a:lnTo>
                        <a:pt x="2" y="72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724" name="Freeform 172"/>
                <p:cNvSpPr>
                  <a:spLocks/>
                </p:cNvSpPr>
                <p:nvPr/>
              </p:nvSpPr>
              <p:spPr bwMode="auto">
                <a:xfrm>
                  <a:off x="3997" y="3772"/>
                  <a:ext cx="133" cy="78"/>
                </a:xfrm>
                <a:custGeom>
                  <a:avLst/>
                  <a:gdLst/>
                  <a:ahLst/>
                  <a:cxnLst>
                    <a:cxn ang="0">
                      <a:pos x="3" y="72"/>
                    </a:cxn>
                    <a:cxn ang="0">
                      <a:pos x="6" y="67"/>
                    </a:cxn>
                    <a:cxn ang="0">
                      <a:pos x="13" y="61"/>
                    </a:cxn>
                    <a:cxn ang="0">
                      <a:pos x="28" y="50"/>
                    </a:cxn>
                    <a:cxn ang="0">
                      <a:pos x="51" y="36"/>
                    </a:cxn>
                    <a:cxn ang="0">
                      <a:pos x="74" y="23"/>
                    </a:cxn>
                    <a:cxn ang="0">
                      <a:pos x="92" y="14"/>
                    </a:cxn>
                    <a:cxn ang="0">
                      <a:pos x="109" y="4"/>
                    </a:cxn>
                    <a:cxn ang="0">
                      <a:pos x="116" y="2"/>
                    </a:cxn>
                    <a:cxn ang="0">
                      <a:pos x="121" y="0"/>
                    </a:cxn>
                    <a:cxn ang="0">
                      <a:pos x="125" y="0"/>
                    </a:cxn>
                    <a:cxn ang="0">
                      <a:pos x="130" y="0"/>
                    </a:cxn>
                    <a:cxn ang="0">
                      <a:pos x="133" y="1"/>
                    </a:cxn>
                    <a:cxn ang="0">
                      <a:pos x="133" y="3"/>
                    </a:cxn>
                    <a:cxn ang="0">
                      <a:pos x="132" y="6"/>
                    </a:cxn>
                    <a:cxn ang="0">
                      <a:pos x="130" y="9"/>
                    </a:cxn>
                    <a:cxn ang="0">
                      <a:pos x="127" y="11"/>
                    </a:cxn>
                    <a:cxn ang="0">
                      <a:pos x="123" y="15"/>
                    </a:cxn>
                    <a:cxn ang="0">
                      <a:pos x="107" y="27"/>
                    </a:cxn>
                    <a:cxn ang="0">
                      <a:pos x="91" y="37"/>
                    </a:cxn>
                    <a:cxn ang="0">
                      <a:pos x="68" y="51"/>
                    </a:cxn>
                    <a:cxn ang="0">
                      <a:pos x="45" y="63"/>
                    </a:cxn>
                    <a:cxn ang="0">
                      <a:pos x="25" y="73"/>
                    </a:cxn>
                    <a:cxn ang="0">
                      <a:pos x="15" y="76"/>
                    </a:cxn>
                    <a:cxn ang="0">
                      <a:pos x="7" y="78"/>
                    </a:cxn>
                    <a:cxn ang="0">
                      <a:pos x="2" y="77"/>
                    </a:cxn>
                    <a:cxn ang="0">
                      <a:pos x="0" y="75"/>
                    </a:cxn>
                    <a:cxn ang="0">
                      <a:pos x="3" y="72"/>
                    </a:cxn>
                  </a:cxnLst>
                  <a:rect l="0" t="0" r="r" b="b"/>
                  <a:pathLst>
                    <a:path w="133" h="78">
                      <a:moveTo>
                        <a:pt x="3" y="72"/>
                      </a:moveTo>
                      <a:lnTo>
                        <a:pt x="6" y="67"/>
                      </a:lnTo>
                      <a:lnTo>
                        <a:pt x="13" y="61"/>
                      </a:lnTo>
                      <a:lnTo>
                        <a:pt x="28" y="50"/>
                      </a:lnTo>
                      <a:lnTo>
                        <a:pt x="51" y="36"/>
                      </a:lnTo>
                      <a:lnTo>
                        <a:pt x="74" y="23"/>
                      </a:lnTo>
                      <a:lnTo>
                        <a:pt x="92" y="14"/>
                      </a:lnTo>
                      <a:lnTo>
                        <a:pt x="109" y="4"/>
                      </a:lnTo>
                      <a:lnTo>
                        <a:pt x="116" y="2"/>
                      </a:lnTo>
                      <a:lnTo>
                        <a:pt x="121" y="0"/>
                      </a:lnTo>
                      <a:lnTo>
                        <a:pt x="125" y="0"/>
                      </a:lnTo>
                      <a:lnTo>
                        <a:pt x="130" y="0"/>
                      </a:lnTo>
                      <a:lnTo>
                        <a:pt x="133" y="1"/>
                      </a:lnTo>
                      <a:lnTo>
                        <a:pt x="133" y="3"/>
                      </a:lnTo>
                      <a:lnTo>
                        <a:pt x="132" y="6"/>
                      </a:lnTo>
                      <a:lnTo>
                        <a:pt x="130" y="9"/>
                      </a:lnTo>
                      <a:lnTo>
                        <a:pt x="127" y="11"/>
                      </a:lnTo>
                      <a:lnTo>
                        <a:pt x="123" y="15"/>
                      </a:lnTo>
                      <a:lnTo>
                        <a:pt x="107" y="27"/>
                      </a:lnTo>
                      <a:lnTo>
                        <a:pt x="91" y="37"/>
                      </a:lnTo>
                      <a:lnTo>
                        <a:pt x="68" y="51"/>
                      </a:lnTo>
                      <a:lnTo>
                        <a:pt x="45" y="63"/>
                      </a:lnTo>
                      <a:lnTo>
                        <a:pt x="25" y="73"/>
                      </a:lnTo>
                      <a:lnTo>
                        <a:pt x="15" y="76"/>
                      </a:lnTo>
                      <a:lnTo>
                        <a:pt x="7" y="78"/>
                      </a:lnTo>
                      <a:lnTo>
                        <a:pt x="2" y="77"/>
                      </a:lnTo>
                      <a:lnTo>
                        <a:pt x="0" y="75"/>
                      </a:lnTo>
                      <a:lnTo>
                        <a:pt x="3" y="7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>
                  <a:solidFill>
                    <a:srgbClr val="60606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725" name="Freeform 173"/>
                <p:cNvSpPr>
                  <a:spLocks/>
                </p:cNvSpPr>
                <p:nvPr/>
              </p:nvSpPr>
              <p:spPr bwMode="auto">
                <a:xfrm>
                  <a:off x="3992" y="3747"/>
                  <a:ext cx="76" cy="101"/>
                </a:xfrm>
                <a:custGeom>
                  <a:avLst/>
                  <a:gdLst/>
                  <a:ahLst/>
                  <a:cxnLst>
                    <a:cxn ang="0">
                      <a:pos x="5" y="100"/>
                    </a:cxn>
                    <a:cxn ang="0">
                      <a:pos x="2" y="98"/>
                    </a:cxn>
                    <a:cxn ang="0">
                      <a:pos x="1" y="97"/>
                    </a:cxn>
                    <a:cxn ang="0">
                      <a:pos x="0" y="94"/>
                    </a:cxn>
                    <a:cxn ang="0">
                      <a:pos x="1" y="91"/>
                    </a:cxn>
                    <a:cxn ang="0">
                      <a:pos x="5" y="83"/>
                    </a:cxn>
                    <a:cxn ang="0">
                      <a:pos x="13" y="69"/>
                    </a:cxn>
                    <a:cxn ang="0">
                      <a:pos x="21" y="55"/>
                    </a:cxn>
                    <a:cxn ang="0">
                      <a:pos x="30" y="42"/>
                    </a:cxn>
                    <a:cxn ang="0">
                      <a:pos x="39" y="29"/>
                    </a:cxn>
                    <a:cxn ang="0">
                      <a:pos x="48" y="17"/>
                    </a:cxn>
                    <a:cxn ang="0">
                      <a:pos x="55" y="9"/>
                    </a:cxn>
                    <a:cxn ang="0">
                      <a:pos x="58" y="6"/>
                    </a:cxn>
                    <a:cxn ang="0">
                      <a:pos x="61" y="3"/>
                    </a:cxn>
                    <a:cxn ang="0">
                      <a:pos x="64" y="1"/>
                    </a:cxn>
                    <a:cxn ang="0">
                      <a:pos x="67" y="1"/>
                    </a:cxn>
                    <a:cxn ang="0">
                      <a:pos x="70" y="0"/>
                    </a:cxn>
                    <a:cxn ang="0">
                      <a:pos x="73" y="0"/>
                    </a:cxn>
                    <a:cxn ang="0">
                      <a:pos x="75" y="1"/>
                    </a:cxn>
                    <a:cxn ang="0">
                      <a:pos x="76" y="3"/>
                    </a:cxn>
                    <a:cxn ang="0">
                      <a:pos x="76" y="5"/>
                    </a:cxn>
                    <a:cxn ang="0">
                      <a:pos x="76" y="7"/>
                    </a:cxn>
                    <a:cxn ang="0">
                      <a:pos x="74" y="11"/>
                    </a:cxn>
                    <a:cxn ang="0">
                      <a:pos x="72" y="16"/>
                    </a:cxn>
                    <a:cxn ang="0">
                      <a:pos x="69" y="24"/>
                    </a:cxn>
                    <a:cxn ang="0">
                      <a:pos x="63" y="34"/>
                    </a:cxn>
                    <a:cxn ang="0">
                      <a:pos x="55" y="47"/>
                    </a:cxn>
                    <a:cxn ang="0">
                      <a:pos x="46" y="61"/>
                    </a:cxn>
                    <a:cxn ang="0">
                      <a:pos x="37" y="73"/>
                    </a:cxn>
                    <a:cxn ang="0">
                      <a:pos x="31" y="81"/>
                    </a:cxn>
                    <a:cxn ang="0">
                      <a:pos x="24" y="88"/>
                    </a:cxn>
                    <a:cxn ang="0">
                      <a:pos x="16" y="96"/>
                    </a:cxn>
                    <a:cxn ang="0">
                      <a:pos x="14" y="99"/>
                    </a:cxn>
                    <a:cxn ang="0">
                      <a:pos x="11" y="100"/>
                    </a:cxn>
                    <a:cxn ang="0">
                      <a:pos x="8" y="101"/>
                    </a:cxn>
                    <a:cxn ang="0">
                      <a:pos x="5" y="100"/>
                    </a:cxn>
                  </a:cxnLst>
                  <a:rect l="0" t="0" r="r" b="b"/>
                  <a:pathLst>
                    <a:path w="76" h="101">
                      <a:moveTo>
                        <a:pt x="5" y="100"/>
                      </a:moveTo>
                      <a:lnTo>
                        <a:pt x="2" y="98"/>
                      </a:lnTo>
                      <a:lnTo>
                        <a:pt x="1" y="97"/>
                      </a:lnTo>
                      <a:lnTo>
                        <a:pt x="0" y="94"/>
                      </a:lnTo>
                      <a:lnTo>
                        <a:pt x="1" y="91"/>
                      </a:lnTo>
                      <a:lnTo>
                        <a:pt x="5" y="83"/>
                      </a:lnTo>
                      <a:lnTo>
                        <a:pt x="13" y="69"/>
                      </a:lnTo>
                      <a:lnTo>
                        <a:pt x="21" y="55"/>
                      </a:lnTo>
                      <a:lnTo>
                        <a:pt x="30" y="42"/>
                      </a:lnTo>
                      <a:lnTo>
                        <a:pt x="39" y="29"/>
                      </a:lnTo>
                      <a:lnTo>
                        <a:pt x="48" y="17"/>
                      </a:lnTo>
                      <a:lnTo>
                        <a:pt x="55" y="9"/>
                      </a:lnTo>
                      <a:lnTo>
                        <a:pt x="58" y="6"/>
                      </a:lnTo>
                      <a:lnTo>
                        <a:pt x="61" y="3"/>
                      </a:lnTo>
                      <a:lnTo>
                        <a:pt x="64" y="1"/>
                      </a:lnTo>
                      <a:lnTo>
                        <a:pt x="67" y="1"/>
                      </a:lnTo>
                      <a:lnTo>
                        <a:pt x="70" y="0"/>
                      </a:lnTo>
                      <a:lnTo>
                        <a:pt x="73" y="0"/>
                      </a:lnTo>
                      <a:lnTo>
                        <a:pt x="75" y="1"/>
                      </a:lnTo>
                      <a:lnTo>
                        <a:pt x="76" y="3"/>
                      </a:lnTo>
                      <a:lnTo>
                        <a:pt x="76" y="5"/>
                      </a:lnTo>
                      <a:lnTo>
                        <a:pt x="76" y="7"/>
                      </a:lnTo>
                      <a:lnTo>
                        <a:pt x="74" y="11"/>
                      </a:lnTo>
                      <a:lnTo>
                        <a:pt x="72" y="16"/>
                      </a:lnTo>
                      <a:lnTo>
                        <a:pt x="69" y="24"/>
                      </a:lnTo>
                      <a:lnTo>
                        <a:pt x="63" y="34"/>
                      </a:lnTo>
                      <a:lnTo>
                        <a:pt x="55" y="47"/>
                      </a:lnTo>
                      <a:lnTo>
                        <a:pt x="46" y="61"/>
                      </a:lnTo>
                      <a:lnTo>
                        <a:pt x="37" y="73"/>
                      </a:lnTo>
                      <a:lnTo>
                        <a:pt x="31" y="81"/>
                      </a:lnTo>
                      <a:lnTo>
                        <a:pt x="24" y="88"/>
                      </a:lnTo>
                      <a:lnTo>
                        <a:pt x="16" y="96"/>
                      </a:lnTo>
                      <a:lnTo>
                        <a:pt x="14" y="99"/>
                      </a:lnTo>
                      <a:lnTo>
                        <a:pt x="11" y="100"/>
                      </a:lnTo>
                      <a:lnTo>
                        <a:pt x="8" y="101"/>
                      </a:lnTo>
                      <a:lnTo>
                        <a:pt x="5" y="100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726" name="Freeform 174"/>
                <p:cNvSpPr>
                  <a:spLocks/>
                </p:cNvSpPr>
                <p:nvPr/>
              </p:nvSpPr>
              <p:spPr bwMode="auto">
                <a:xfrm>
                  <a:off x="3987" y="3747"/>
                  <a:ext cx="75" cy="101"/>
                </a:xfrm>
                <a:custGeom>
                  <a:avLst/>
                  <a:gdLst/>
                  <a:ahLst/>
                  <a:cxnLst>
                    <a:cxn ang="0">
                      <a:pos x="5" y="100"/>
                    </a:cxn>
                    <a:cxn ang="0">
                      <a:pos x="2" y="98"/>
                    </a:cxn>
                    <a:cxn ang="0">
                      <a:pos x="1" y="97"/>
                    </a:cxn>
                    <a:cxn ang="0">
                      <a:pos x="0" y="94"/>
                    </a:cxn>
                    <a:cxn ang="0">
                      <a:pos x="1" y="91"/>
                    </a:cxn>
                    <a:cxn ang="0">
                      <a:pos x="4" y="83"/>
                    </a:cxn>
                    <a:cxn ang="0">
                      <a:pos x="12" y="69"/>
                    </a:cxn>
                    <a:cxn ang="0">
                      <a:pos x="21" y="55"/>
                    </a:cxn>
                    <a:cxn ang="0">
                      <a:pos x="29" y="42"/>
                    </a:cxn>
                    <a:cxn ang="0">
                      <a:pos x="38" y="29"/>
                    </a:cxn>
                    <a:cxn ang="0">
                      <a:pos x="48" y="17"/>
                    </a:cxn>
                    <a:cxn ang="0">
                      <a:pos x="55" y="9"/>
                    </a:cxn>
                    <a:cxn ang="0">
                      <a:pos x="59" y="6"/>
                    </a:cxn>
                    <a:cxn ang="0">
                      <a:pos x="61" y="3"/>
                    </a:cxn>
                    <a:cxn ang="0">
                      <a:pos x="63" y="1"/>
                    </a:cxn>
                    <a:cxn ang="0">
                      <a:pos x="67" y="1"/>
                    </a:cxn>
                    <a:cxn ang="0">
                      <a:pos x="70" y="0"/>
                    </a:cxn>
                    <a:cxn ang="0">
                      <a:pos x="73" y="0"/>
                    </a:cxn>
                    <a:cxn ang="0">
                      <a:pos x="75" y="1"/>
                    </a:cxn>
                    <a:cxn ang="0">
                      <a:pos x="75" y="3"/>
                    </a:cxn>
                    <a:cxn ang="0">
                      <a:pos x="75" y="5"/>
                    </a:cxn>
                    <a:cxn ang="0">
                      <a:pos x="75" y="7"/>
                    </a:cxn>
                    <a:cxn ang="0">
                      <a:pos x="73" y="11"/>
                    </a:cxn>
                    <a:cxn ang="0">
                      <a:pos x="72" y="16"/>
                    </a:cxn>
                    <a:cxn ang="0">
                      <a:pos x="69" y="24"/>
                    </a:cxn>
                    <a:cxn ang="0">
                      <a:pos x="63" y="34"/>
                    </a:cxn>
                    <a:cxn ang="0">
                      <a:pos x="55" y="47"/>
                    </a:cxn>
                    <a:cxn ang="0">
                      <a:pos x="46" y="61"/>
                    </a:cxn>
                    <a:cxn ang="0">
                      <a:pos x="37" y="73"/>
                    </a:cxn>
                    <a:cxn ang="0">
                      <a:pos x="30" y="81"/>
                    </a:cxn>
                    <a:cxn ang="0">
                      <a:pos x="25" y="88"/>
                    </a:cxn>
                    <a:cxn ang="0">
                      <a:pos x="16" y="96"/>
                    </a:cxn>
                    <a:cxn ang="0">
                      <a:pos x="13" y="99"/>
                    </a:cxn>
                    <a:cxn ang="0">
                      <a:pos x="11" y="100"/>
                    </a:cxn>
                    <a:cxn ang="0">
                      <a:pos x="8" y="101"/>
                    </a:cxn>
                    <a:cxn ang="0">
                      <a:pos x="5" y="100"/>
                    </a:cxn>
                  </a:cxnLst>
                  <a:rect l="0" t="0" r="r" b="b"/>
                  <a:pathLst>
                    <a:path w="75" h="101">
                      <a:moveTo>
                        <a:pt x="5" y="100"/>
                      </a:moveTo>
                      <a:lnTo>
                        <a:pt x="2" y="98"/>
                      </a:lnTo>
                      <a:lnTo>
                        <a:pt x="1" y="97"/>
                      </a:lnTo>
                      <a:lnTo>
                        <a:pt x="0" y="94"/>
                      </a:lnTo>
                      <a:lnTo>
                        <a:pt x="1" y="91"/>
                      </a:lnTo>
                      <a:lnTo>
                        <a:pt x="4" y="83"/>
                      </a:lnTo>
                      <a:lnTo>
                        <a:pt x="12" y="69"/>
                      </a:lnTo>
                      <a:lnTo>
                        <a:pt x="21" y="55"/>
                      </a:lnTo>
                      <a:lnTo>
                        <a:pt x="29" y="42"/>
                      </a:lnTo>
                      <a:lnTo>
                        <a:pt x="38" y="29"/>
                      </a:lnTo>
                      <a:lnTo>
                        <a:pt x="48" y="17"/>
                      </a:lnTo>
                      <a:lnTo>
                        <a:pt x="55" y="9"/>
                      </a:lnTo>
                      <a:lnTo>
                        <a:pt x="59" y="6"/>
                      </a:lnTo>
                      <a:lnTo>
                        <a:pt x="61" y="3"/>
                      </a:lnTo>
                      <a:lnTo>
                        <a:pt x="63" y="1"/>
                      </a:lnTo>
                      <a:lnTo>
                        <a:pt x="67" y="1"/>
                      </a:lnTo>
                      <a:lnTo>
                        <a:pt x="70" y="0"/>
                      </a:lnTo>
                      <a:lnTo>
                        <a:pt x="73" y="0"/>
                      </a:lnTo>
                      <a:lnTo>
                        <a:pt x="75" y="1"/>
                      </a:lnTo>
                      <a:lnTo>
                        <a:pt x="75" y="3"/>
                      </a:lnTo>
                      <a:lnTo>
                        <a:pt x="75" y="5"/>
                      </a:lnTo>
                      <a:lnTo>
                        <a:pt x="75" y="7"/>
                      </a:lnTo>
                      <a:lnTo>
                        <a:pt x="73" y="11"/>
                      </a:lnTo>
                      <a:lnTo>
                        <a:pt x="72" y="16"/>
                      </a:lnTo>
                      <a:lnTo>
                        <a:pt x="69" y="24"/>
                      </a:lnTo>
                      <a:lnTo>
                        <a:pt x="63" y="34"/>
                      </a:lnTo>
                      <a:lnTo>
                        <a:pt x="55" y="47"/>
                      </a:lnTo>
                      <a:lnTo>
                        <a:pt x="46" y="61"/>
                      </a:lnTo>
                      <a:lnTo>
                        <a:pt x="37" y="73"/>
                      </a:lnTo>
                      <a:lnTo>
                        <a:pt x="30" y="81"/>
                      </a:lnTo>
                      <a:lnTo>
                        <a:pt x="25" y="88"/>
                      </a:lnTo>
                      <a:lnTo>
                        <a:pt x="16" y="96"/>
                      </a:lnTo>
                      <a:lnTo>
                        <a:pt x="13" y="99"/>
                      </a:lnTo>
                      <a:lnTo>
                        <a:pt x="11" y="100"/>
                      </a:lnTo>
                      <a:lnTo>
                        <a:pt x="8" y="101"/>
                      </a:lnTo>
                      <a:lnTo>
                        <a:pt x="5" y="10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>
                  <a:solidFill>
                    <a:srgbClr val="60606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727" name="Freeform 175"/>
                <p:cNvSpPr>
                  <a:spLocks/>
                </p:cNvSpPr>
                <p:nvPr/>
              </p:nvSpPr>
              <p:spPr bwMode="auto">
                <a:xfrm>
                  <a:off x="4003" y="3809"/>
                  <a:ext cx="170" cy="44"/>
                </a:xfrm>
                <a:custGeom>
                  <a:avLst/>
                  <a:gdLst/>
                  <a:ahLst/>
                  <a:cxnLst>
                    <a:cxn ang="0">
                      <a:pos x="0" y="39"/>
                    </a:cxn>
                    <a:cxn ang="0">
                      <a:pos x="6" y="35"/>
                    </a:cxn>
                    <a:cxn ang="0">
                      <a:pos x="22" y="29"/>
                    </a:cxn>
                    <a:cxn ang="0">
                      <a:pos x="44" y="23"/>
                    </a:cxn>
                    <a:cxn ang="0">
                      <a:pos x="71" y="16"/>
                    </a:cxn>
                    <a:cxn ang="0">
                      <a:pos x="100" y="9"/>
                    </a:cxn>
                    <a:cxn ang="0">
                      <a:pos x="129" y="4"/>
                    </a:cxn>
                    <a:cxn ang="0">
                      <a:pos x="146" y="1"/>
                    </a:cxn>
                    <a:cxn ang="0">
                      <a:pos x="153" y="0"/>
                    </a:cxn>
                    <a:cxn ang="0">
                      <a:pos x="158" y="0"/>
                    </a:cxn>
                    <a:cxn ang="0">
                      <a:pos x="165" y="1"/>
                    </a:cxn>
                    <a:cxn ang="0">
                      <a:pos x="168" y="2"/>
                    </a:cxn>
                    <a:cxn ang="0">
                      <a:pos x="170" y="4"/>
                    </a:cxn>
                    <a:cxn ang="0">
                      <a:pos x="168" y="7"/>
                    </a:cxn>
                    <a:cxn ang="0">
                      <a:pos x="167" y="8"/>
                    </a:cxn>
                    <a:cxn ang="0">
                      <a:pos x="164" y="10"/>
                    </a:cxn>
                    <a:cxn ang="0">
                      <a:pos x="160" y="12"/>
                    </a:cxn>
                    <a:cxn ang="0">
                      <a:pos x="143" y="16"/>
                    </a:cxn>
                    <a:cxn ang="0">
                      <a:pos x="114" y="24"/>
                    </a:cxn>
                    <a:cxn ang="0">
                      <a:pos x="87" y="31"/>
                    </a:cxn>
                    <a:cxn ang="0">
                      <a:pos x="58" y="37"/>
                    </a:cxn>
                    <a:cxn ang="0">
                      <a:pos x="36" y="41"/>
                    </a:cxn>
                    <a:cxn ang="0">
                      <a:pos x="19" y="44"/>
                    </a:cxn>
                    <a:cxn ang="0">
                      <a:pos x="10" y="44"/>
                    </a:cxn>
                    <a:cxn ang="0">
                      <a:pos x="3" y="43"/>
                    </a:cxn>
                    <a:cxn ang="0">
                      <a:pos x="0" y="41"/>
                    </a:cxn>
                    <a:cxn ang="0">
                      <a:pos x="0" y="39"/>
                    </a:cxn>
                  </a:cxnLst>
                  <a:rect l="0" t="0" r="r" b="b"/>
                  <a:pathLst>
                    <a:path w="170" h="44">
                      <a:moveTo>
                        <a:pt x="0" y="39"/>
                      </a:moveTo>
                      <a:lnTo>
                        <a:pt x="6" y="35"/>
                      </a:lnTo>
                      <a:lnTo>
                        <a:pt x="22" y="29"/>
                      </a:lnTo>
                      <a:lnTo>
                        <a:pt x="44" y="23"/>
                      </a:lnTo>
                      <a:lnTo>
                        <a:pt x="71" y="16"/>
                      </a:lnTo>
                      <a:lnTo>
                        <a:pt x="100" y="9"/>
                      </a:lnTo>
                      <a:lnTo>
                        <a:pt x="129" y="4"/>
                      </a:lnTo>
                      <a:lnTo>
                        <a:pt x="146" y="1"/>
                      </a:lnTo>
                      <a:lnTo>
                        <a:pt x="153" y="0"/>
                      </a:lnTo>
                      <a:lnTo>
                        <a:pt x="158" y="0"/>
                      </a:lnTo>
                      <a:lnTo>
                        <a:pt x="165" y="1"/>
                      </a:lnTo>
                      <a:lnTo>
                        <a:pt x="168" y="2"/>
                      </a:lnTo>
                      <a:lnTo>
                        <a:pt x="170" y="4"/>
                      </a:lnTo>
                      <a:lnTo>
                        <a:pt x="168" y="7"/>
                      </a:lnTo>
                      <a:lnTo>
                        <a:pt x="167" y="8"/>
                      </a:lnTo>
                      <a:lnTo>
                        <a:pt x="164" y="10"/>
                      </a:lnTo>
                      <a:lnTo>
                        <a:pt x="160" y="12"/>
                      </a:lnTo>
                      <a:lnTo>
                        <a:pt x="143" y="16"/>
                      </a:lnTo>
                      <a:lnTo>
                        <a:pt x="114" y="24"/>
                      </a:lnTo>
                      <a:lnTo>
                        <a:pt x="87" y="31"/>
                      </a:lnTo>
                      <a:lnTo>
                        <a:pt x="58" y="37"/>
                      </a:lnTo>
                      <a:lnTo>
                        <a:pt x="36" y="41"/>
                      </a:lnTo>
                      <a:lnTo>
                        <a:pt x="19" y="44"/>
                      </a:lnTo>
                      <a:lnTo>
                        <a:pt x="10" y="44"/>
                      </a:lnTo>
                      <a:lnTo>
                        <a:pt x="3" y="43"/>
                      </a:lnTo>
                      <a:lnTo>
                        <a:pt x="0" y="41"/>
                      </a:lnTo>
                      <a:lnTo>
                        <a:pt x="0" y="39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728" name="Freeform 176"/>
                <p:cNvSpPr>
                  <a:spLocks/>
                </p:cNvSpPr>
                <p:nvPr/>
              </p:nvSpPr>
              <p:spPr bwMode="auto">
                <a:xfrm>
                  <a:off x="3998" y="3808"/>
                  <a:ext cx="169" cy="45"/>
                </a:xfrm>
                <a:custGeom>
                  <a:avLst/>
                  <a:gdLst/>
                  <a:ahLst/>
                  <a:cxnLst>
                    <a:cxn ang="0">
                      <a:pos x="0" y="39"/>
                    </a:cxn>
                    <a:cxn ang="0">
                      <a:pos x="6" y="35"/>
                    </a:cxn>
                    <a:cxn ang="0">
                      <a:pos x="22" y="30"/>
                    </a:cxn>
                    <a:cxn ang="0">
                      <a:pos x="43" y="24"/>
                    </a:cxn>
                    <a:cxn ang="0">
                      <a:pos x="71" y="16"/>
                    </a:cxn>
                    <a:cxn ang="0">
                      <a:pos x="100" y="10"/>
                    </a:cxn>
                    <a:cxn ang="0">
                      <a:pos x="129" y="4"/>
                    </a:cxn>
                    <a:cxn ang="0">
                      <a:pos x="146" y="1"/>
                    </a:cxn>
                    <a:cxn ang="0">
                      <a:pos x="152" y="1"/>
                    </a:cxn>
                    <a:cxn ang="0">
                      <a:pos x="158" y="0"/>
                    </a:cxn>
                    <a:cxn ang="0">
                      <a:pos x="165" y="1"/>
                    </a:cxn>
                    <a:cxn ang="0">
                      <a:pos x="168" y="3"/>
                    </a:cxn>
                    <a:cxn ang="0">
                      <a:pos x="169" y="5"/>
                    </a:cxn>
                    <a:cxn ang="0">
                      <a:pos x="168" y="7"/>
                    </a:cxn>
                    <a:cxn ang="0">
                      <a:pos x="166" y="9"/>
                    </a:cxn>
                    <a:cxn ang="0">
                      <a:pos x="164" y="10"/>
                    </a:cxn>
                    <a:cxn ang="0">
                      <a:pos x="159" y="12"/>
                    </a:cxn>
                    <a:cxn ang="0">
                      <a:pos x="143" y="16"/>
                    </a:cxn>
                    <a:cxn ang="0">
                      <a:pos x="114" y="25"/>
                    </a:cxn>
                    <a:cxn ang="0">
                      <a:pos x="87" y="31"/>
                    </a:cxn>
                    <a:cxn ang="0">
                      <a:pos x="58" y="37"/>
                    </a:cxn>
                    <a:cxn ang="0">
                      <a:pos x="35" y="42"/>
                    </a:cxn>
                    <a:cxn ang="0">
                      <a:pos x="18" y="44"/>
                    </a:cxn>
                    <a:cxn ang="0">
                      <a:pos x="9" y="45"/>
                    </a:cxn>
                    <a:cxn ang="0">
                      <a:pos x="3" y="44"/>
                    </a:cxn>
                    <a:cxn ang="0">
                      <a:pos x="0" y="42"/>
                    </a:cxn>
                    <a:cxn ang="0">
                      <a:pos x="0" y="39"/>
                    </a:cxn>
                  </a:cxnLst>
                  <a:rect l="0" t="0" r="r" b="b"/>
                  <a:pathLst>
                    <a:path w="169" h="45">
                      <a:moveTo>
                        <a:pt x="0" y="39"/>
                      </a:moveTo>
                      <a:lnTo>
                        <a:pt x="6" y="35"/>
                      </a:lnTo>
                      <a:lnTo>
                        <a:pt x="22" y="30"/>
                      </a:lnTo>
                      <a:lnTo>
                        <a:pt x="43" y="24"/>
                      </a:lnTo>
                      <a:lnTo>
                        <a:pt x="71" y="16"/>
                      </a:lnTo>
                      <a:lnTo>
                        <a:pt x="100" y="10"/>
                      </a:lnTo>
                      <a:lnTo>
                        <a:pt x="129" y="4"/>
                      </a:lnTo>
                      <a:lnTo>
                        <a:pt x="146" y="1"/>
                      </a:lnTo>
                      <a:lnTo>
                        <a:pt x="152" y="1"/>
                      </a:lnTo>
                      <a:lnTo>
                        <a:pt x="158" y="0"/>
                      </a:lnTo>
                      <a:lnTo>
                        <a:pt x="165" y="1"/>
                      </a:lnTo>
                      <a:lnTo>
                        <a:pt x="168" y="3"/>
                      </a:lnTo>
                      <a:lnTo>
                        <a:pt x="169" y="5"/>
                      </a:lnTo>
                      <a:lnTo>
                        <a:pt x="168" y="7"/>
                      </a:lnTo>
                      <a:lnTo>
                        <a:pt x="166" y="9"/>
                      </a:lnTo>
                      <a:lnTo>
                        <a:pt x="164" y="10"/>
                      </a:lnTo>
                      <a:lnTo>
                        <a:pt x="159" y="12"/>
                      </a:lnTo>
                      <a:lnTo>
                        <a:pt x="143" y="16"/>
                      </a:lnTo>
                      <a:lnTo>
                        <a:pt x="114" y="25"/>
                      </a:lnTo>
                      <a:lnTo>
                        <a:pt x="87" y="31"/>
                      </a:lnTo>
                      <a:lnTo>
                        <a:pt x="58" y="37"/>
                      </a:lnTo>
                      <a:lnTo>
                        <a:pt x="35" y="42"/>
                      </a:lnTo>
                      <a:lnTo>
                        <a:pt x="18" y="44"/>
                      </a:lnTo>
                      <a:lnTo>
                        <a:pt x="9" y="45"/>
                      </a:lnTo>
                      <a:lnTo>
                        <a:pt x="3" y="44"/>
                      </a:lnTo>
                      <a:lnTo>
                        <a:pt x="0" y="42"/>
                      </a:lnTo>
                      <a:lnTo>
                        <a:pt x="0" y="3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>
                  <a:solidFill>
                    <a:srgbClr val="60606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729" name="Freeform 177"/>
                <p:cNvSpPr>
                  <a:spLocks/>
                </p:cNvSpPr>
                <p:nvPr/>
              </p:nvSpPr>
              <p:spPr bwMode="auto">
                <a:xfrm>
                  <a:off x="3994" y="3807"/>
                  <a:ext cx="28" cy="37"/>
                </a:xfrm>
                <a:custGeom>
                  <a:avLst/>
                  <a:gdLst/>
                  <a:ahLst/>
                  <a:cxnLst>
                    <a:cxn ang="0">
                      <a:pos x="3" y="36"/>
                    </a:cxn>
                    <a:cxn ang="0">
                      <a:pos x="2" y="35"/>
                    </a:cxn>
                    <a:cxn ang="0">
                      <a:pos x="1" y="35"/>
                    </a:cxn>
                    <a:cxn ang="0">
                      <a:pos x="0" y="34"/>
                    </a:cxn>
                    <a:cxn ang="0">
                      <a:pos x="1" y="33"/>
                    </a:cxn>
                    <a:cxn ang="0">
                      <a:pos x="3" y="30"/>
                    </a:cxn>
                    <a:cxn ang="0">
                      <a:pos x="6" y="25"/>
                    </a:cxn>
                    <a:cxn ang="0">
                      <a:pos x="9" y="20"/>
                    </a:cxn>
                    <a:cxn ang="0">
                      <a:pos x="12" y="15"/>
                    </a:cxn>
                    <a:cxn ang="0">
                      <a:pos x="15" y="10"/>
                    </a:cxn>
                    <a:cxn ang="0">
                      <a:pos x="19" y="6"/>
                    </a:cxn>
                    <a:cxn ang="0">
                      <a:pos x="21" y="3"/>
                    </a:cxn>
                    <a:cxn ang="0">
                      <a:pos x="22" y="1"/>
                    </a:cxn>
                    <a:cxn ang="0">
                      <a:pos x="23" y="1"/>
                    </a:cxn>
                    <a:cxn ang="0">
                      <a:pos x="25" y="0"/>
                    </a:cxn>
                    <a:cxn ang="0">
                      <a:pos x="25" y="0"/>
                    </a:cxn>
                    <a:cxn ang="0">
                      <a:pos x="26" y="0"/>
                    </a:cxn>
                    <a:cxn ang="0">
                      <a:pos x="28" y="0"/>
                    </a:cxn>
                    <a:cxn ang="0">
                      <a:pos x="28" y="0"/>
                    </a:cxn>
                    <a:cxn ang="0">
                      <a:pos x="28" y="0"/>
                    </a:cxn>
                    <a:cxn ang="0">
                      <a:pos x="28" y="1"/>
                    </a:cxn>
                    <a:cxn ang="0">
                      <a:pos x="28" y="2"/>
                    </a:cxn>
                    <a:cxn ang="0">
                      <a:pos x="28" y="4"/>
                    </a:cxn>
                    <a:cxn ang="0">
                      <a:pos x="27" y="5"/>
                    </a:cxn>
                    <a:cxn ang="0">
                      <a:pos x="26" y="8"/>
                    </a:cxn>
                    <a:cxn ang="0">
                      <a:pos x="24" y="12"/>
                    </a:cxn>
                    <a:cxn ang="0">
                      <a:pos x="21" y="17"/>
                    </a:cxn>
                    <a:cxn ang="0">
                      <a:pos x="18" y="22"/>
                    </a:cxn>
                    <a:cxn ang="0">
                      <a:pos x="14" y="26"/>
                    </a:cxn>
                    <a:cxn ang="0">
                      <a:pos x="12" y="29"/>
                    </a:cxn>
                    <a:cxn ang="0">
                      <a:pos x="9" y="32"/>
                    </a:cxn>
                    <a:cxn ang="0">
                      <a:pos x="7" y="35"/>
                    </a:cxn>
                    <a:cxn ang="0">
                      <a:pos x="6" y="36"/>
                    </a:cxn>
                    <a:cxn ang="0">
                      <a:pos x="5" y="36"/>
                    </a:cxn>
                    <a:cxn ang="0">
                      <a:pos x="4" y="37"/>
                    </a:cxn>
                    <a:cxn ang="0">
                      <a:pos x="3" y="36"/>
                    </a:cxn>
                  </a:cxnLst>
                  <a:rect l="0" t="0" r="r" b="b"/>
                  <a:pathLst>
                    <a:path w="28" h="37">
                      <a:moveTo>
                        <a:pt x="3" y="36"/>
                      </a:moveTo>
                      <a:lnTo>
                        <a:pt x="2" y="35"/>
                      </a:lnTo>
                      <a:lnTo>
                        <a:pt x="1" y="35"/>
                      </a:lnTo>
                      <a:lnTo>
                        <a:pt x="0" y="34"/>
                      </a:lnTo>
                      <a:lnTo>
                        <a:pt x="1" y="33"/>
                      </a:lnTo>
                      <a:lnTo>
                        <a:pt x="3" y="30"/>
                      </a:lnTo>
                      <a:lnTo>
                        <a:pt x="6" y="25"/>
                      </a:lnTo>
                      <a:lnTo>
                        <a:pt x="9" y="20"/>
                      </a:lnTo>
                      <a:lnTo>
                        <a:pt x="12" y="15"/>
                      </a:lnTo>
                      <a:lnTo>
                        <a:pt x="15" y="10"/>
                      </a:lnTo>
                      <a:lnTo>
                        <a:pt x="19" y="6"/>
                      </a:lnTo>
                      <a:lnTo>
                        <a:pt x="21" y="3"/>
                      </a:lnTo>
                      <a:lnTo>
                        <a:pt x="22" y="1"/>
                      </a:lnTo>
                      <a:lnTo>
                        <a:pt x="23" y="1"/>
                      </a:lnTo>
                      <a:lnTo>
                        <a:pt x="25" y="0"/>
                      </a:lnTo>
                      <a:lnTo>
                        <a:pt x="25" y="0"/>
                      </a:lnTo>
                      <a:lnTo>
                        <a:pt x="26" y="0"/>
                      </a:lnTo>
                      <a:lnTo>
                        <a:pt x="28" y="0"/>
                      </a:lnTo>
                      <a:lnTo>
                        <a:pt x="28" y="0"/>
                      </a:lnTo>
                      <a:lnTo>
                        <a:pt x="28" y="0"/>
                      </a:lnTo>
                      <a:lnTo>
                        <a:pt x="28" y="1"/>
                      </a:lnTo>
                      <a:lnTo>
                        <a:pt x="28" y="2"/>
                      </a:lnTo>
                      <a:lnTo>
                        <a:pt x="28" y="4"/>
                      </a:lnTo>
                      <a:lnTo>
                        <a:pt x="27" y="5"/>
                      </a:lnTo>
                      <a:lnTo>
                        <a:pt x="26" y="8"/>
                      </a:lnTo>
                      <a:lnTo>
                        <a:pt x="24" y="12"/>
                      </a:lnTo>
                      <a:lnTo>
                        <a:pt x="21" y="17"/>
                      </a:lnTo>
                      <a:lnTo>
                        <a:pt x="18" y="22"/>
                      </a:lnTo>
                      <a:lnTo>
                        <a:pt x="14" y="26"/>
                      </a:lnTo>
                      <a:lnTo>
                        <a:pt x="12" y="29"/>
                      </a:lnTo>
                      <a:lnTo>
                        <a:pt x="9" y="32"/>
                      </a:lnTo>
                      <a:lnTo>
                        <a:pt x="7" y="35"/>
                      </a:lnTo>
                      <a:lnTo>
                        <a:pt x="6" y="36"/>
                      </a:lnTo>
                      <a:lnTo>
                        <a:pt x="5" y="36"/>
                      </a:lnTo>
                      <a:lnTo>
                        <a:pt x="4" y="37"/>
                      </a:lnTo>
                      <a:lnTo>
                        <a:pt x="3" y="36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730" name="Freeform 178"/>
                <p:cNvSpPr>
                  <a:spLocks/>
                </p:cNvSpPr>
                <p:nvPr/>
              </p:nvSpPr>
              <p:spPr bwMode="auto">
                <a:xfrm>
                  <a:off x="3993" y="3806"/>
                  <a:ext cx="27" cy="37"/>
                </a:xfrm>
                <a:custGeom>
                  <a:avLst/>
                  <a:gdLst/>
                  <a:ahLst/>
                  <a:cxnLst>
                    <a:cxn ang="0">
                      <a:pos x="1" y="36"/>
                    </a:cxn>
                    <a:cxn ang="0">
                      <a:pos x="1" y="36"/>
                    </a:cxn>
                    <a:cxn ang="0">
                      <a:pos x="0" y="35"/>
                    </a:cxn>
                    <a:cxn ang="0">
                      <a:pos x="0" y="35"/>
                    </a:cxn>
                    <a:cxn ang="0">
                      <a:pos x="0" y="34"/>
                    </a:cxn>
                    <a:cxn ang="0">
                      <a:pos x="1" y="31"/>
                    </a:cxn>
                    <a:cxn ang="0">
                      <a:pos x="4" y="26"/>
                    </a:cxn>
                    <a:cxn ang="0">
                      <a:pos x="7" y="20"/>
                    </a:cxn>
                    <a:cxn ang="0">
                      <a:pos x="10" y="16"/>
                    </a:cxn>
                    <a:cxn ang="0">
                      <a:pos x="13" y="11"/>
                    </a:cxn>
                    <a:cxn ang="0">
                      <a:pos x="16" y="6"/>
                    </a:cxn>
                    <a:cxn ang="0">
                      <a:pos x="20" y="3"/>
                    </a:cxn>
                    <a:cxn ang="0">
                      <a:pos x="21" y="2"/>
                    </a:cxn>
                    <a:cxn ang="0">
                      <a:pos x="22" y="1"/>
                    </a:cxn>
                    <a:cxn ang="0">
                      <a:pos x="23" y="1"/>
                    </a:cxn>
                    <a:cxn ang="0">
                      <a:pos x="24" y="0"/>
                    </a:cxn>
                    <a:cxn ang="0">
                      <a:pos x="26" y="0"/>
                    </a:cxn>
                    <a:cxn ang="0">
                      <a:pos x="26" y="0"/>
                    </a:cxn>
                    <a:cxn ang="0">
                      <a:pos x="27" y="1"/>
                    </a:cxn>
                    <a:cxn ang="0">
                      <a:pos x="27" y="1"/>
                    </a:cxn>
                    <a:cxn ang="0">
                      <a:pos x="27" y="2"/>
                    </a:cxn>
                    <a:cxn ang="0">
                      <a:pos x="27" y="2"/>
                    </a:cxn>
                    <a:cxn ang="0">
                      <a:pos x="26" y="4"/>
                    </a:cxn>
                    <a:cxn ang="0">
                      <a:pos x="26" y="6"/>
                    </a:cxn>
                    <a:cxn ang="0">
                      <a:pos x="25" y="9"/>
                    </a:cxn>
                    <a:cxn ang="0">
                      <a:pos x="23" y="13"/>
                    </a:cxn>
                    <a:cxn ang="0">
                      <a:pos x="20" y="17"/>
                    </a:cxn>
                    <a:cxn ang="0">
                      <a:pos x="16" y="23"/>
                    </a:cxn>
                    <a:cxn ang="0">
                      <a:pos x="13" y="27"/>
                    </a:cxn>
                    <a:cxn ang="0">
                      <a:pos x="10" y="30"/>
                    </a:cxn>
                    <a:cxn ang="0">
                      <a:pos x="8" y="32"/>
                    </a:cxn>
                    <a:cxn ang="0">
                      <a:pos x="6" y="35"/>
                    </a:cxn>
                    <a:cxn ang="0">
                      <a:pos x="5" y="36"/>
                    </a:cxn>
                    <a:cxn ang="0">
                      <a:pos x="4" y="36"/>
                    </a:cxn>
                    <a:cxn ang="0">
                      <a:pos x="3" y="37"/>
                    </a:cxn>
                    <a:cxn ang="0">
                      <a:pos x="1" y="36"/>
                    </a:cxn>
                  </a:cxnLst>
                  <a:rect l="0" t="0" r="r" b="b"/>
                  <a:pathLst>
                    <a:path w="27" h="37">
                      <a:moveTo>
                        <a:pt x="1" y="36"/>
                      </a:moveTo>
                      <a:lnTo>
                        <a:pt x="1" y="36"/>
                      </a:lnTo>
                      <a:lnTo>
                        <a:pt x="0" y="35"/>
                      </a:lnTo>
                      <a:lnTo>
                        <a:pt x="0" y="35"/>
                      </a:lnTo>
                      <a:lnTo>
                        <a:pt x="0" y="34"/>
                      </a:lnTo>
                      <a:lnTo>
                        <a:pt x="1" y="31"/>
                      </a:lnTo>
                      <a:lnTo>
                        <a:pt x="4" y="26"/>
                      </a:lnTo>
                      <a:lnTo>
                        <a:pt x="7" y="20"/>
                      </a:lnTo>
                      <a:lnTo>
                        <a:pt x="10" y="16"/>
                      </a:lnTo>
                      <a:lnTo>
                        <a:pt x="13" y="11"/>
                      </a:lnTo>
                      <a:lnTo>
                        <a:pt x="16" y="6"/>
                      </a:lnTo>
                      <a:lnTo>
                        <a:pt x="20" y="3"/>
                      </a:lnTo>
                      <a:lnTo>
                        <a:pt x="21" y="2"/>
                      </a:lnTo>
                      <a:lnTo>
                        <a:pt x="22" y="1"/>
                      </a:lnTo>
                      <a:lnTo>
                        <a:pt x="23" y="1"/>
                      </a:lnTo>
                      <a:lnTo>
                        <a:pt x="24" y="0"/>
                      </a:lnTo>
                      <a:lnTo>
                        <a:pt x="26" y="0"/>
                      </a:lnTo>
                      <a:lnTo>
                        <a:pt x="26" y="0"/>
                      </a:lnTo>
                      <a:lnTo>
                        <a:pt x="27" y="1"/>
                      </a:lnTo>
                      <a:lnTo>
                        <a:pt x="27" y="1"/>
                      </a:lnTo>
                      <a:lnTo>
                        <a:pt x="27" y="2"/>
                      </a:lnTo>
                      <a:lnTo>
                        <a:pt x="27" y="2"/>
                      </a:lnTo>
                      <a:lnTo>
                        <a:pt x="26" y="4"/>
                      </a:lnTo>
                      <a:lnTo>
                        <a:pt x="26" y="6"/>
                      </a:lnTo>
                      <a:lnTo>
                        <a:pt x="25" y="9"/>
                      </a:lnTo>
                      <a:lnTo>
                        <a:pt x="23" y="13"/>
                      </a:lnTo>
                      <a:lnTo>
                        <a:pt x="20" y="17"/>
                      </a:lnTo>
                      <a:lnTo>
                        <a:pt x="16" y="23"/>
                      </a:lnTo>
                      <a:lnTo>
                        <a:pt x="13" y="27"/>
                      </a:lnTo>
                      <a:lnTo>
                        <a:pt x="10" y="30"/>
                      </a:lnTo>
                      <a:lnTo>
                        <a:pt x="8" y="32"/>
                      </a:lnTo>
                      <a:lnTo>
                        <a:pt x="6" y="35"/>
                      </a:lnTo>
                      <a:lnTo>
                        <a:pt x="5" y="36"/>
                      </a:lnTo>
                      <a:lnTo>
                        <a:pt x="4" y="36"/>
                      </a:lnTo>
                      <a:lnTo>
                        <a:pt x="3" y="37"/>
                      </a:lnTo>
                      <a:lnTo>
                        <a:pt x="1" y="3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>
                  <a:solidFill>
                    <a:srgbClr val="60606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731" name="Freeform 179"/>
                <p:cNvSpPr>
                  <a:spLocks/>
                </p:cNvSpPr>
                <p:nvPr/>
              </p:nvSpPr>
              <p:spPr bwMode="auto">
                <a:xfrm>
                  <a:off x="4000" y="3816"/>
                  <a:ext cx="53" cy="32"/>
                </a:xfrm>
                <a:custGeom>
                  <a:avLst/>
                  <a:gdLst/>
                  <a:ahLst/>
                  <a:cxnLst>
                    <a:cxn ang="0">
                      <a:pos x="1" y="29"/>
                    </a:cxn>
                    <a:cxn ang="0">
                      <a:pos x="3" y="28"/>
                    </a:cxn>
                    <a:cxn ang="0">
                      <a:pos x="6" y="25"/>
                    </a:cxn>
                    <a:cxn ang="0">
                      <a:pos x="12" y="21"/>
                    </a:cxn>
                    <a:cxn ang="0">
                      <a:pos x="21" y="15"/>
                    </a:cxn>
                    <a:cxn ang="0">
                      <a:pos x="30" y="9"/>
                    </a:cxn>
                    <a:cxn ang="0">
                      <a:pos x="37" y="6"/>
                    </a:cxn>
                    <a:cxn ang="0">
                      <a:pos x="43" y="2"/>
                    </a:cxn>
                    <a:cxn ang="0">
                      <a:pos x="47" y="1"/>
                    </a:cxn>
                    <a:cxn ang="0">
                      <a:pos x="49" y="0"/>
                    </a:cxn>
                    <a:cxn ang="0">
                      <a:pos x="50" y="0"/>
                    </a:cxn>
                    <a:cxn ang="0">
                      <a:pos x="53" y="0"/>
                    </a:cxn>
                    <a:cxn ang="0">
                      <a:pos x="53" y="1"/>
                    </a:cxn>
                    <a:cxn ang="0">
                      <a:pos x="53" y="2"/>
                    </a:cxn>
                    <a:cxn ang="0">
                      <a:pos x="53" y="3"/>
                    </a:cxn>
                    <a:cxn ang="0">
                      <a:pos x="53" y="4"/>
                    </a:cxn>
                    <a:cxn ang="0">
                      <a:pos x="52" y="5"/>
                    </a:cxn>
                    <a:cxn ang="0">
                      <a:pos x="50" y="7"/>
                    </a:cxn>
                    <a:cxn ang="0">
                      <a:pos x="43" y="11"/>
                    </a:cxn>
                    <a:cxn ang="0">
                      <a:pos x="37" y="16"/>
                    </a:cxn>
                    <a:cxn ang="0">
                      <a:pos x="27" y="21"/>
                    </a:cxn>
                    <a:cxn ang="0">
                      <a:pos x="19" y="26"/>
                    </a:cxn>
                    <a:cxn ang="0">
                      <a:pos x="10" y="30"/>
                    </a:cxn>
                    <a:cxn ang="0">
                      <a:pos x="6" y="31"/>
                    </a:cxn>
                    <a:cxn ang="0">
                      <a:pos x="3" y="32"/>
                    </a:cxn>
                    <a:cxn ang="0">
                      <a:pos x="1" y="32"/>
                    </a:cxn>
                    <a:cxn ang="0">
                      <a:pos x="0" y="31"/>
                    </a:cxn>
                    <a:cxn ang="0">
                      <a:pos x="1" y="29"/>
                    </a:cxn>
                  </a:cxnLst>
                  <a:rect l="0" t="0" r="r" b="b"/>
                  <a:pathLst>
                    <a:path w="53" h="32">
                      <a:moveTo>
                        <a:pt x="1" y="29"/>
                      </a:moveTo>
                      <a:lnTo>
                        <a:pt x="3" y="28"/>
                      </a:lnTo>
                      <a:lnTo>
                        <a:pt x="6" y="25"/>
                      </a:lnTo>
                      <a:lnTo>
                        <a:pt x="12" y="21"/>
                      </a:lnTo>
                      <a:lnTo>
                        <a:pt x="21" y="15"/>
                      </a:lnTo>
                      <a:lnTo>
                        <a:pt x="30" y="9"/>
                      </a:lnTo>
                      <a:lnTo>
                        <a:pt x="37" y="6"/>
                      </a:lnTo>
                      <a:lnTo>
                        <a:pt x="43" y="2"/>
                      </a:lnTo>
                      <a:lnTo>
                        <a:pt x="47" y="1"/>
                      </a:lnTo>
                      <a:lnTo>
                        <a:pt x="49" y="0"/>
                      </a:lnTo>
                      <a:lnTo>
                        <a:pt x="50" y="0"/>
                      </a:lnTo>
                      <a:lnTo>
                        <a:pt x="53" y="0"/>
                      </a:lnTo>
                      <a:lnTo>
                        <a:pt x="53" y="1"/>
                      </a:lnTo>
                      <a:lnTo>
                        <a:pt x="53" y="2"/>
                      </a:lnTo>
                      <a:lnTo>
                        <a:pt x="53" y="3"/>
                      </a:lnTo>
                      <a:lnTo>
                        <a:pt x="53" y="4"/>
                      </a:lnTo>
                      <a:lnTo>
                        <a:pt x="52" y="5"/>
                      </a:lnTo>
                      <a:lnTo>
                        <a:pt x="50" y="7"/>
                      </a:lnTo>
                      <a:lnTo>
                        <a:pt x="43" y="11"/>
                      </a:lnTo>
                      <a:lnTo>
                        <a:pt x="37" y="16"/>
                      </a:lnTo>
                      <a:lnTo>
                        <a:pt x="27" y="21"/>
                      </a:lnTo>
                      <a:lnTo>
                        <a:pt x="19" y="26"/>
                      </a:lnTo>
                      <a:lnTo>
                        <a:pt x="10" y="30"/>
                      </a:lnTo>
                      <a:lnTo>
                        <a:pt x="6" y="31"/>
                      </a:lnTo>
                      <a:lnTo>
                        <a:pt x="3" y="32"/>
                      </a:lnTo>
                      <a:lnTo>
                        <a:pt x="1" y="32"/>
                      </a:lnTo>
                      <a:lnTo>
                        <a:pt x="0" y="31"/>
                      </a:lnTo>
                      <a:lnTo>
                        <a:pt x="1" y="29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732" name="Freeform 180"/>
                <p:cNvSpPr>
                  <a:spLocks/>
                </p:cNvSpPr>
                <p:nvPr/>
              </p:nvSpPr>
              <p:spPr bwMode="auto">
                <a:xfrm>
                  <a:off x="3998" y="3816"/>
                  <a:ext cx="54" cy="31"/>
                </a:xfrm>
                <a:custGeom>
                  <a:avLst/>
                  <a:gdLst/>
                  <a:ahLst/>
                  <a:cxnLst>
                    <a:cxn ang="0">
                      <a:pos x="1" y="29"/>
                    </a:cxn>
                    <a:cxn ang="0">
                      <a:pos x="2" y="27"/>
                    </a:cxn>
                    <a:cxn ang="0">
                      <a:pos x="5" y="25"/>
                    </a:cxn>
                    <a:cxn ang="0">
                      <a:pos x="11" y="20"/>
                    </a:cxn>
                    <a:cxn ang="0">
                      <a:pos x="21" y="14"/>
                    </a:cxn>
                    <a:cxn ang="0">
                      <a:pos x="30" y="9"/>
                    </a:cxn>
                    <a:cxn ang="0">
                      <a:pos x="37" y="5"/>
                    </a:cxn>
                    <a:cxn ang="0">
                      <a:pos x="44" y="1"/>
                    </a:cxn>
                    <a:cxn ang="0">
                      <a:pos x="46" y="0"/>
                    </a:cxn>
                    <a:cxn ang="0">
                      <a:pos x="49" y="0"/>
                    </a:cxn>
                    <a:cxn ang="0">
                      <a:pos x="51" y="0"/>
                    </a:cxn>
                    <a:cxn ang="0">
                      <a:pos x="52" y="0"/>
                    </a:cxn>
                    <a:cxn ang="0">
                      <a:pos x="53" y="0"/>
                    </a:cxn>
                    <a:cxn ang="0">
                      <a:pos x="54" y="1"/>
                    </a:cxn>
                    <a:cxn ang="0">
                      <a:pos x="52" y="2"/>
                    </a:cxn>
                    <a:cxn ang="0">
                      <a:pos x="52" y="3"/>
                    </a:cxn>
                    <a:cxn ang="0">
                      <a:pos x="51" y="4"/>
                    </a:cxn>
                    <a:cxn ang="0">
                      <a:pos x="49" y="6"/>
                    </a:cxn>
                    <a:cxn ang="0">
                      <a:pos x="42" y="10"/>
                    </a:cxn>
                    <a:cxn ang="0">
                      <a:pos x="36" y="15"/>
                    </a:cxn>
                    <a:cxn ang="0">
                      <a:pos x="27" y="20"/>
                    </a:cxn>
                    <a:cxn ang="0">
                      <a:pos x="18" y="25"/>
                    </a:cxn>
                    <a:cxn ang="0">
                      <a:pos x="10" y="29"/>
                    </a:cxn>
                    <a:cxn ang="0">
                      <a:pos x="5" y="31"/>
                    </a:cxn>
                    <a:cxn ang="0">
                      <a:pos x="3" y="31"/>
                    </a:cxn>
                    <a:cxn ang="0">
                      <a:pos x="1" y="31"/>
                    </a:cxn>
                    <a:cxn ang="0">
                      <a:pos x="0" y="30"/>
                    </a:cxn>
                    <a:cxn ang="0">
                      <a:pos x="1" y="29"/>
                    </a:cxn>
                  </a:cxnLst>
                  <a:rect l="0" t="0" r="r" b="b"/>
                  <a:pathLst>
                    <a:path w="54" h="31">
                      <a:moveTo>
                        <a:pt x="1" y="29"/>
                      </a:moveTo>
                      <a:lnTo>
                        <a:pt x="2" y="27"/>
                      </a:lnTo>
                      <a:lnTo>
                        <a:pt x="5" y="25"/>
                      </a:lnTo>
                      <a:lnTo>
                        <a:pt x="11" y="20"/>
                      </a:lnTo>
                      <a:lnTo>
                        <a:pt x="21" y="14"/>
                      </a:lnTo>
                      <a:lnTo>
                        <a:pt x="30" y="9"/>
                      </a:lnTo>
                      <a:lnTo>
                        <a:pt x="37" y="5"/>
                      </a:lnTo>
                      <a:lnTo>
                        <a:pt x="44" y="1"/>
                      </a:lnTo>
                      <a:lnTo>
                        <a:pt x="46" y="0"/>
                      </a:lnTo>
                      <a:lnTo>
                        <a:pt x="49" y="0"/>
                      </a:lnTo>
                      <a:lnTo>
                        <a:pt x="51" y="0"/>
                      </a:lnTo>
                      <a:lnTo>
                        <a:pt x="52" y="0"/>
                      </a:lnTo>
                      <a:lnTo>
                        <a:pt x="53" y="0"/>
                      </a:lnTo>
                      <a:lnTo>
                        <a:pt x="54" y="1"/>
                      </a:lnTo>
                      <a:lnTo>
                        <a:pt x="52" y="2"/>
                      </a:lnTo>
                      <a:lnTo>
                        <a:pt x="52" y="3"/>
                      </a:lnTo>
                      <a:lnTo>
                        <a:pt x="51" y="4"/>
                      </a:lnTo>
                      <a:lnTo>
                        <a:pt x="49" y="6"/>
                      </a:lnTo>
                      <a:lnTo>
                        <a:pt x="42" y="10"/>
                      </a:lnTo>
                      <a:lnTo>
                        <a:pt x="36" y="15"/>
                      </a:lnTo>
                      <a:lnTo>
                        <a:pt x="27" y="20"/>
                      </a:lnTo>
                      <a:lnTo>
                        <a:pt x="18" y="25"/>
                      </a:lnTo>
                      <a:lnTo>
                        <a:pt x="10" y="29"/>
                      </a:lnTo>
                      <a:lnTo>
                        <a:pt x="5" y="31"/>
                      </a:lnTo>
                      <a:lnTo>
                        <a:pt x="3" y="31"/>
                      </a:lnTo>
                      <a:lnTo>
                        <a:pt x="1" y="31"/>
                      </a:lnTo>
                      <a:lnTo>
                        <a:pt x="0" y="30"/>
                      </a:lnTo>
                      <a:lnTo>
                        <a:pt x="1" y="2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>
                  <a:solidFill>
                    <a:srgbClr val="60606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733" name="Freeform 181"/>
                <p:cNvSpPr>
                  <a:spLocks/>
                </p:cNvSpPr>
                <p:nvPr/>
              </p:nvSpPr>
              <p:spPr bwMode="auto">
                <a:xfrm>
                  <a:off x="4008" y="3835"/>
                  <a:ext cx="49" cy="17"/>
                </a:xfrm>
                <a:custGeom>
                  <a:avLst/>
                  <a:gdLst/>
                  <a:ahLst/>
                  <a:cxnLst>
                    <a:cxn ang="0">
                      <a:pos x="0" y="15"/>
                    </a:cxn>
                    <a:cxn ang="0">
                      <a:pos x="1" y="14"/>
                    </a:cxn>
                    <a:cxn ang="0">
                      <a:pos x="7" y="12"/>
                    </a:cxn>
                    <a:cxn ang="0">
                      <a:pos x="13" y="9"/>
                    </a:cxn>
                    <a:cxn ang="0">
                      <a:pos x="20" y="6"/>
                    </a:cxn>
                    <a:cxn ang="0">
                      <a:pos x="29" y="4"/>
                    </a:cxn>
                    <a:cxn ang="0">
                      <a:pos x="38" y="2"/>
                    </a:cxn>
                    <a:cxn ang="0">
                      <a:pos x="42" y="1"/>
                    </a:cxn>
                    <a:cxn ang="0">
                      <a:pos x="45" y="0"/>
                    </a:cxn>
                    <a:cxn ang="0">
                      <a:pos x="45" y="0"/>
                    </a:cxn>
                    <a:cxn ang="0">
                      <a:pos x="48" y="1"/>
                    </a:cxn>
                    <a:cxn ang="0">
                      <a:pos x="48" y="1"/>
                    </a:cxn>
                    <a:cxn ang="0">
                      <a:pos x="49" y="2"/>
                    </a:cxn>
                    <a:cxn ang="0">
                      <a:pos x="48" y="3"/>
                    </a:cxn>
                    <a:cxn ang="0">
                      <a:pos x="48" y="3"/>
                    </a:cxn>
                    <a:cxn ang="0">
                      <a:pos x="48" y="4"/>
                    </a:cxn>
                    <a:cxn ang="0">
                      <a:pos x="46" y="5"/>
                    </a:cxn>
                    <a:cxn ang="0">
                      <a:pos x="41" y="6"/>
                    </a:cxn>
                    <a:cxn ang="0">
                      <a:pos x="32" y="10"/>
                    </a:cxn>
                    <a:cxn ang="0">
                      <a:pos x="25" y="12"/>
                    </a:cxn>
                    <a:cxn ang="0">
                      <a:pos x="17" y="15"/>
                    </a:cxn>
                    <a:cxn ang="0">
                      <a:pos x="11" y="16"/>
                    </a:cxn>
                    <a:cxn ang="0">
                      <a:pos x="5" y="17"/>
                    </a:cxn>
                    <a:cxn ang="0">
                      <a:pos x="3" y="17"/>
                    </a:cxn>
                    <a:cxn ang="0">
                      <a:pos x="1" y="17"/>
                    </a:cxn>
                    <a:cxn ang="0">
                      <a:pos x="0" y="16"/>
                    </a:cxn>
                    <a:cxn ang="0">
                      <a:pos x="0" y="15"/>
                    </a:cxn>
                  </a:cxnLst>
                  <a:rect l="0" t="0" r="r" b="b"/>
                  <a:pathLst>
                    <a:path w="49" h="17">
                      <a:moveTo>
                        <a:pt x="0" y="15"/>
                      </a:moveTo>
                      <a:lnTo>
                        <a:pt x="1" y="14"/>
                      </a:lnTo>
                      <a:lnTo>
                        <a:pt x="7" y="12"/>
                      </a:lnTo>
                      <a:lnTo>
                        <a:pt x="13" y="9"/>
                      </a:lnTo>
                      <a:lnTo>
                        <a:pt x="20" y="6"/>
                      </a:lnTo>
                      <a:lnTo>
                        <a:pt x="29" y="4"/>
                      </a:lnTo>
                      <a:lnTo>
                        <a:pt x="38" y="2"/>
                      </a:lnTo>
                      <a:lnTo>
                        <a:pt x="42" y="1"/>
                      </a:lnTo>
                      <a:lnTo>
                        <a:pt x="45" y="0"/>
                      </a:lnTo>
                      <a:lnTo>
                        <a:pt x="45" y="0"/>
                      </a:lnTo>
                      <a:lnTo>
                        <a:pt x="48" y="1"/>
                      </a:lnTo>
                      <a:lnTo>
                        <a:pt x="48" y="1"/>
                      </a:lnTo>
                      <a:lnTo>
                        <a:pt x="49" y="2"/>
                      </a:lnTo>
                      <a:lnTo>
                        <a:pt x="48" y="3"/>
                      </a:lnTo>
                      <a:lnTo>
                        <a:pt x="48" y="3"/>
                      </a:lnTo>
                      <a:lnTo>
                        <a:pt x="48" y="4"/>
                      </a:lnTo>
                      <a:lnTo>
                        <a:pt x="46" y="5"/>
                      </a:lnTo>
                      <a:lnTo>
                        <a:pt x="41" y="6"/>
                      </a:lnTo>
                      <a:lnTo>
                        <a:pt x="32" y="10"/>
                      </a:lnTo>
                      <a:lnTo>
                        <a:pt x="25" y="12"/>
                      </a:lnTo>
                      <a:lnTo>
                        <a:pt x="17" y="15"/>
                      </a:lnTo>
                      <a:lnTo>
                        <a:pt x="11" y="16"/>
                      </a:lnTo>
                      <a:lnTo>
                        <a:pt x="5" y="17"/>
                      </a:lnTo>
                      <a:lnTo>
                        <a:pt x="3" y="17"/>
                      </a:lnTo>
                      <a:lnTo>
                        <a:pt x="1" y="17"/>
                      </a:lnTo>
                      <a:lnTo>
                        <a:pt x="0" y="16"/>
                      </a:lnTo>
                      <a:lnTo>
                        <a:pt x="0" y="15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734" name="Freeform 182"/>
                <p:cNvSpPr>
                  <a:spLocks/>
                </p:cNvSpPr>
                <p:nvPr/>
              </p:nvSpPr>
              <p:spPr bwMode="auto">
                <a:xfrm>
                  <a:off x="4006" y="3834"/>
                  <a:ext cx="50" cy="17"/>
                </a:xfrm>
                <a:custGeom>
                  <a:avLst/>
                  <a:gdLst/>
                  <a:ahLst/>
                  <a:cxnLst>
                    <a:cxn ang="0">
                      <a:pos x="0" y="15"/>
                    </a:cxn>
                    <a:cxn ang="0">
                      <a:pos x="2" y="14"/>
                    </a:cxn>
                    <a:cxn ang="0">
                      <a:pos x="7" y="12"/>
                    </a:cxn>
                    <a:cxn ang="0">
                      <a:pos x="13" y="9"/>
                    </a:cxn>
                    <a:cxn ang="0">
                      <a:pos x="21" y="7"/>
                    </a:cxn>
                    <a:cxn ang="0">
                      <a:pos x="29" y="4"/>
                    </a:cxn>
                    <a:cxn ang="0">
                      <a:pos x="37" y="2"/>
                    </a:cxn>
                    <a:cxn ang="0">
                      <a:pos x="43" y="1"/>
                    </a:cxn>
                    <a:cxn ang="0">
                      <a:pos x="44" y="0"/>
                    </a:cxn>
                    <a:cxn ang="0">
                      <a:pos x="47" y="0"/>
                    </a:cxn>
                    <a:cxn ang="0">
                      <a:pos x="48" y="0"/>
                    </a:cxn>
                    <a:cxn ang="0">
                      <a:pos x="49" y="1"/>
                    </a:cxn>
                    <a:cxn ang="0">
                      <a:pos x="50" y="2"/>
                    </a:cxn>
                    <a:cxn ang="0">
                      <a:pos x="49" y="3"/>
                    </a:cxn>
                    <a:cxn ang="0">
                      <a:pos x="48" y="4"/>
                    </a:cxn>
                    <a:cxn ang="0">
                      <a:pos x="48" y="4"/>
                    </a:cxn>
                    <a:cxn ang="0">
                      <a:pos x="47" y="5"/>
                    </a:cxn>
                    <a:cxn ang="0">
                      <a:pos x="41" y="7"/>
                    </a:cxn>
                    <a:cxn ang="0">
                      <a:pos x="33" y="10"/>
                    </a:cxn>
                    <a:cxn ang="0">
                      <a:pos x="26" y="12"/>
                    </a:cxn>
                    <a:cxn ang="0">
                      <a:pos x="17" y="15"/>
                    </a:cxn>
                    <a:cxn ang="0">
                      <a:pos x="10" y="16"/>
                    </a:cxn>
                    <a:cxn ang="0">
                      <a:pos x="6" y="17"/>
                    </a:cxn>
                    <a:cxn ang="0">
                      <a:pos x="3" y="17"/>
                    </a:cxn>
                    <a:cxn ang="0">
                      <a:pos x="1" y="17"/>
                    </a:cxn>
                    <a:cxn ang="0">
                      <a:pos x="0" y="16"/>
                    </a:cxn>
                    <a:cxn ang="0">
                      <a:pos x="0" y="15"/>
                    </a:cxn>
                  </a:cxnLst>
                  <a:rect l="0" t="0" r="r" b="b"/>
                  <a:pathLst>
                    <a:path w="50" h="17">
                      <a:moveTo>
                        <a:pt x="0" y="15"/>
                      </a:moveTo>
                      <a:lnTo>
                        <a:pt x="2" y="14"/>
                      </a:lnTo>
                      <a:lnTo>
                        <a:pt x="7" y="12"/>
                      </a:lnTo>
                      <a:lnTo>
                        <a:pt x="13" y="9"/>
                      </a:lnTo>
                      <a:lnTo>
                        <a:pt x="21" y="7"/>
                      </a:lnTo>
                      <a:lnTo>
                        <a:pt x="29" y="4"/>
                      </a:lnTo>
                      <a:lnTo>
                        <a:pt x="37" y="2"/>
                      </a:lnTo>
                      <a:lnTo>
                        <a:pt x="43" y="1"/>
                      </a:lnTo>
                      <a:lnTo>
                        <a:pt x="44" y="0"/>
                      </a:lnTo>
                      <a:lnTo>
                        <a:pt x="47" y="0"/>
                      </a:lnTo>
                      <a:lnTo>
                        <a:pt x="48" y="0"/>
                      </a:lnTo>
                      <a:lnTo>
                        <a:pt x="49" y="1"/>
                      </a:lnTo>
                      <a:lnTo>
                        <a:pt x="50" y="2"/>
                      </a:lnTo>
                      <a:lnTo>
                        <a:pt x="49" y="3"/>
                      </a:lnTo>
                      <a:lnTo>
                        <a:pt x="48" y="4"/>
                      </a:lnTo>
                      <a:lnTo>
                        <a:pt x="48" y="4"/>
                      </a:lnTo>
                      <a:lnTo>
                        <a:pt x="47" y="5"/>
                      </a:lnTo>
                      <a:lnTo>
                        <a:pt x="41" y="7"/>
                      </a:lnTo>
                      <a:lnTo>
                        <a:pt x="33" y="10"/>
                      </a:lnTo>
                      <a:lnTo>
                        <a:pt x="26" y="12"/>
                      </a:lnTo>
                      <a:lnTo>
                        <a:pt x="17" y="15"/>
                      </a:lnTo>
                      <a:lnTo>
                        <a:pt x="10" y="16"/>
                      </a:lnTo>
                      <a:lnTo>
                        <a:pt x="6" y="17"/>
                      </a:lnTo>
                      <a:lnTo>
                        <a:pt x="3" y="17"/>
                      </a:lnTo>
                      <a:lnTo>
                        <a:pt x="1" y="17"/>
                      </a:lnTo>
                      <a:lnTo>
                        <a:pt x="0" y="16"/>
                      </a:lnTo>
                      <a:lnTo>
                        <a:pt x="0" y="1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>
                  <a:solidFill>
                    <a:srgbClr val="60606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735" name="Oval 183"/>
                <p:cNvSpPr>
                  <a:spLocks noChangeArrowheads="1"/>
                </p:cNvSpPr>
                <p:nvPr/>
              </p:nvSpPr>
              <p:spPr bwMode="auto">
                <a:xfrm>
                  <a:off x="4010" y="3856"/>
                  <a:ext cx="64" cy="4"/>
                </a:xfrm>
                <a:prstGeom prst="ellipse">
                  <a:avLst/>
                </a:prstGeom>
                <a:solidFill>
                  <a:srgbClr val="E0E0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736" name="Oval 184"/>
                <p:cNvSpPr>
                  <a:spLocks noChangeArrowheads="1"/>
                </p:cNvSpPr>
                <p:nvPr/>
              </p:nvSpPr>
              <p:spPr bwMode="auto">
                <a:xfrm>
                  <a:off x="4008" y="3854"/>
                  <a:ext cx="64" cy="5"/>
                </a:xfrm>
                <a:prstGeom prst="ellipse">
                  <a:avLst/>
                </a:prstGeom>
                <a:solidFill>
                  <a:srgbClr val="FFFFFF"/>
                </a:solidFill>
                <a:ln w="0">
                  <a:solidFill>
                    <a:srgbClr val="60606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737" name="Freeform 185"/>
                <p:cNvSpPr>
                  <a:spLocks/>
                </p:cNvSpPr>
                <p:nvPr/>
              </p:nvSpPr>
              <p:spPr bwMode="auto">
                <a:xfrm>
                  <a:off x="3817" y="3874"/>
                  <a:ext cx="161" cy="57"/>
                </a:xfrm>
                <a:custGeom>
                  <a:avLst/>
                  <a:gdLst/>
                  <a:ahLst/>
                  <a:cxnLst>
                    <a:cxn ang="0">
                      <a:pos x="160" y="2"/>
                    </a:cxn>
                    <a:cxn ang="0">
                      <a:pos x="157" y="1"/>
                    </a:cxn>
                    <a:cxn ang="0">
                      <a:pos x="155" y="0"/>
                    </a:cxn>
                    <a:cxn ang="0">
                      <a:pos x="152" y="0"/>
                    </a:cxn>
                    <a:cxn ang="0">
                      <a:pos x="146" y="0"/>
                    </a:cxn>
                    <a:cxn ang="0">
                      <a:pos x="137" y="2"/>
                    </a:cxn>
                    <a:cxn ang="0">
                      <a:pos x="121" y="6"/>
                    </a:cxn>
                    <a:cxn ang="0">
                      <a:pos x="104" y="11"/>
                    </a:cxn>
                    <a:cxn ang="0">
                      <a:pos x="75" y="20"/>
                    </a:cxn>
                    <a:cxn ang="0">
                      <a:pos x="48" y="29"/>
                    </a:cxn>
                    <a:cxn ang="0">
                      <a:pos x="29" y="36"/>
                    </a:cxn>
                    <a:cxn ang="0">
                      <a:pos x="21" y="40"/>
                    </a:cxn>
                    <a:cxn ang="0">
                      <a:pos x="12" y="45"/>
                    </a:cxn>
                    <a:cxn ang="0">
                      <a:pos x="8" y="47"/>
                    </a:cxn>
                    <a:cxn ang="0">
                      <a:pos x="4" y="49"/>
                    </a:cxn>
                    <a:cxn ang="0">
                      <a:pos x="2" y="51"/>
                    </a:cxn>
                    <a:cxn ang="0">
                      <a:pos x="0" y="53"/>
                    </a:cxn>
                    <a:cxn ang="0">
                      <a:pos x="0" y="54"/>
                    </a:cxn>
                    <a:cxn ang="0">
                      <a:pos x="1" y="56"/>
                    </a:cxn>
                    <a:cxn ang="0">
                      <a:pos x="3" y="56"/>
                    </a:cxn>
                    <a:cxn ang="0">
                      <a:pos x="6" y="57"/>
                    </a:cxn>
                    <a:cxn ang="0">
                      <a:pos x="10" y="57"/>
                    </a:cxn>
                    <a:cxn ang="0">
                      <a:pos x="17" y="56"/>
                    </a:cxn>
                    <a:cxn ang="0">
                      <a:pos x="29" y="54"/>
                    </a:cxn>
                    <a:cxn ang="0">
                      <a:pos x="41" y="51"/>
                    </a:cxn>
                    <a:cxn ang="0">
                      <a:pos x="60" y="45"/>
                    </a:cxn>
                    <a:cxn ang="0">
                      <a:pos x="87" y="36"/>
                    </a:cxn>
                    <a:cxn ang="0">
                      <a:pos x="114" y="27"/>
                    </a:cxn>
                    <a:cxn ang="0">
                      <a:pos x="130" y="21"/>
                    </a:cxn>
                    <a:cxn ang="0">
                      <a:pos x="145" y="15"/>
                    </a:cxn>
                    <a:cxn ang="0">
                      <a:pos x="156" y="10"/>
                    </a:cxn>
                    <a:cxn ang="0">
                      <a:pos x="159" y="8"/>
                    </a:cxn>
                    <a:cxn ang="0">
                      <a:pos x="161" y="6"/>
                    </a:cxn>
                    <a:cxn ang="0">
                      <a:pos x="160" y="3"/>
                    </a:cxn>
                    <a:cxn ang="0">
                      <a:pos x="160" y="2"/>
                    </a:cxn>
                  </a:cxnLst>
                  <a:rect l="0" t="0" r="r" b="b"/>
                  <a:pathLst>
                    <a:path w="161" h="57">
                      <a:moveTo>
                        <a:pt x="160" y="2"/>
                      </a:moveTo>
                      <a:lnTo>
                        <a:pt x="157" y="1"/>
                      </a:lnTo>
                      <a:lnTo>
                        <a:pt x="155" y="0"/>
                      </a:lnTo>
                      <a:lnTo>
                        <a:pt x="152" y="0"/>
                      </a:lnTo>
                      <a:lnTo>
                        <a:pt x="146" y="0"/>
                      </a:lnTo>
                      <a:lnTo>
                        <a:pt x="137" y="2"/>
                      </a:lnTo>
                      <a:lnTo>
                        <a:pt x="121" y="6"/>
                      </a:lnTo>
                      <a:lnTo>
                        <a:pt x="104" y="11"/>
                      </a:lnTo>
                      <a:lnTo>
                        <a:pt x="75" y="20"/>
                      </a:lnTo>
                      <a:lnTo>
                        <a:pt x="48" y="29"/>
                      </a:lnTo>
                      <a:lnTo>
                        <a:pt x="29" y="36"/>
                      </a:lnTo>
                      <a:lnTo>
                        <a:pt x="21" y="40"/>
                      </a:lnTo>
                      <a:lnTo>
                        <a:pt x="12" y="45"/>
                      </a:lnTo>
                      <a:lnTo>
                        <a:pt x="8" y="47"/>
                      </a:lnTo>
                      <a:lnTo>
                        <a:pt x="4" y="49"/>
                      </a:lnTo>
                      <a:lnTo>
                        <a:pt x="2" y="51"/>
                      </a:lnTo>
                      <a:lnTo>
                        <a:pt x="0" y="53"/>
                      </a:lnTo>
                      <a:lnTo>
                        <a:pt x="0" y="54"/>
                      </a:lnTo>
                      <a:lnTo>
                        <a:pt x="1" y="56"/>
                      </a:lnTo>
                      <a:lnTo>
                        <a:pt x="3" y="56"/>
                      </a:lnTo>
                      <a:lnTo>
                        <a:pt x="6" y="57"/>
                      </a:lnTo>
                      <a:lnTo>
                        <a:pt x="10" y="57"/>
                      </a:lnTo>
                      <a:lnTo>
                        <a:pt x="17" y="56"/>
                      </a:lnTo>
                      <a:lnTo>
                        <a:pt x="29" y="54"/>
                      </a:lnTo>
                      <a:lnTo>
                        <a:pt x="41" y="51"/>
                      </a:lnTo>
                      <a:lnTo>
                        <a:pt x="60" y="45"/>
                      </a:lnTo>
                      <a:lnTo>
                        <a:pt x="87" y="36"/>
                      </a:lnTo>
                      <a:lnTo>
                        <a:pt x="114" y="27"/>
                      </a:lnTo>
                      <a:lnTo>
                        <a:pt x="130" y="21"/>
                      </a:lnTo>
                      <a:lnTo>
                        <a:pt x="145" y="15"/>
                      </a:lnTo>
                      <a:lnTo>
                        <a:pt x="156" y="10"/>
                      </a:lnTo>
                      <a:lnTo>
                        <a:pt x="159" y="8"/>
                      </a:lnTo>
                      <a:lnTo>
                        <a:pt x="161" y="6"/>
                      </a:lnTo>
                      <a:lnTo>
                        <a:pt x="160" y="3"/>
                      </a:lnTo>
                      <a:lnTo>
                        <a:pt x="160" y="2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738" name="Freeform 186"/>
                <p:cNvSpPr>
                  <a:spLocks/>
                </p:cNvSpPr>
                <p:nvPr/>
              </p:nvSpPr>
              <p:spPr bwMode="auto">
                <a:xfrm>
                  <a:off x="3817" y="3870"/>
                  <a:ext cx="161" cy="57"/>
                </a:xfrm>
                <a:custGeom>
                  <a:avLst/>
                  <a:gdLst/>
                  <a:ahLst/>
                  <a:cxnLst>
                    <a:cxn ang="0">
                      <a:pos x="160" y="3"/>
                    </a:cxn>
                    <a:cxn ang="0">
                      <a:pos x="157" y="1"/>
                    </a:cxn>
                    <a:cxn ang="0">
                      <a:pos x="155" y="0"/>
                    </a:cxn>
                    <a:cxn ang="0">
                      <a:pos x="152" y="0"/>
                    </a:cxn>
                    <a:cxn ang="0">
                      <a:pos x="146" y="0"/>
                    </a:cxn>
                    <a:cxn ang="0">
                      <a:pos x="137" y="3"/>
                    </a:cxn>
                    <a:cxn ang="0">
                      <a:pos x="121" y="6"/>
                    </a:cxn>
                    <a:cxn ang="0">
                      <a:pos x="104" y="11"/>
                    </a:cxn>
                    <a:cxn ang="0">
                      <a:pos x="75" y="21"/>
                    </a:cxn>
                    <a:cxn ang="0">
                      <a:pos x="48" y="30"/>
                    </a:cxn>
                    <a:cxn ang="0">
                      <a:pos x="29" y="37"/>
                    </a:cxn>
                    <a:cxn ang="0">
                      <a:pos x="21" y="41"/>
                    </a:cxn>
                    <a:cxn ang="0">
                      <a:pos x="12" y="45"/>
                    </a:cxn>
                    <a:cxn ang="0">
                      <a:pos x="8" y="47"/>
                    </a:cxn>
                    <a:cxn ang="0">
                      <a:pos x="4" y="49"/>
                    </a:cxn>
                    <a:cxn ang="0">
                      <a:pos x="2" y="52"/>
                    </a:cxn>
                    <a:cxn ang="0">
                      <a:pos x="0" y="54"/>
                    </a:cxn>
                    <a:cxn ang="0">
                      <a:pos x="0" y="55"/>
                    </a:cxn>
                    <a:cxn ang="0">
                      <a:pos x="1" y="57"/>
                    </a:cxn>
                    <a:cxn ang="0">
                      <a:pos x="3" y="57"/>
                    </a:cxn>
                    <a:cxn ang="0">
                      <a:pos x="6" y="57"/>
                    </a:cxn>
                    <a:cxn ang="0">
                      <a:pos x="10" y="57"/>
                    </a:cxn>
                    <a:cxn ang="0">
                      <a:pos x="17" y="57"/>
                    </a:cxn>
                    <a:cxn ang="0">
                      <a:pos x="29" y="55"/>
                    </a:cxn>
                    <a:cxn ang="0">
                      <a:pos x="41" y="52"/>
                    </a:cxn>
                    <a:cxn ang="0">
                      <a:pos x="60" y="45"/>
                    </a:cxn>
                    <a:cxn ang="0">
                      <a:pos x="87" y="37"/>
                    </a:cxn>
                    <a:cxn ang="0">
                      <a:pos x="114" y="27"/>
                    </a:cxn>
                    <a:cxn ang="0">
                      <a:pos x="130" y="22"/>
                    </a:cxn>
                    <a:cxn ang="0">
                      <a:pos x="145" y="16"/>
                    </a:cxn>
                    <a:cxn ang="0">
                      <a:pos x="156" y="11"/>
                    </a:cxn>
                    <a:cxn ang="0">
                      <a:pos x="159" y="8"/>
                    </a:cxn>
                    <a:cxn ang="0">
                      <a:pos x="161" y="6"/>
                    </a:cxn>
                    <a:cxn ang="0">
                      <a:pos x="160" y="4"/>
                    </a:cxn>
                    <a:cxn ang="0">
                      <a:pos x="160" y="3"/>
                    </a:cxn>
                  </a:cxnLst>
                  <a:rect l="0" t="0" r="r" b="b"/>
                  <a:pathLst>
                    <a:path w="161" h="57">
                      <a:moveTo>
                        <a:pt x="160" y="3"/>
                      </a:moveTo>
                      <a:lnTo>
                        <a:pt x="157" y="1"/>
                      </a:lnTo>
                      <a:lnTo>
                        <a:pt x="155" y="0"/>
                      </a:lnTo>
                      <a:lnTo>
                        <a:pt x="152" y="0"/>
                      </a:lnTo>
                      <a:lnTo>
                        <a:pt x="146" y="0"/>
                      </a:lnTo>
                      <a:lnTo>
                        <a:pt x="137" y="3"/>
                      </a:lnTo>
                      <a:lnTo>
                        <a:pt x="121" y="6"/>
                      </a:lnTo>
                      <a:lnTo>
                        <a:pt x="104" y="11"/>
                      </a:lnTo>
                      <a:lnTo>
                        <a:pt x="75" y="21"/>
                      </a:lnTo>
                      <a:lnTo>
                        <a:pt x="48" y="30"/>
                      </a:lnTo>
                      <a:lnTo>
                        <a:pt x="29" y="37"/>
                      </a:lnTo>
                      <a:lnTo>
                        <a:pt x="21" y="41"/>
                      </a:lnTo>
                      <a:lnTo>
                        <a:pt x="12" y="45"/>
                      </a:lnTo>
                      <a:lnTo>
                        <a:pt x="8" y="47"/>
                      </a:lnTo>
                      <a:lnTo>
                        <a:pt x="4" y="49"/>
                      </a:lnTo>
                      <a:lnTo>
                        <a:pt x="2" y="52"/>
                      </a:lnTo>
                      <a:lnTo>
                        <a:pt x="0" y="54"/>
                      </a:lnTo>
                      <a:lnTo>
                        <a:pt x="0" y="55"/>
                      </a:lnTo>
                      <a:lnTo>
                        <a:pt x="1" y="57"/>
                      </a:lnTo>
                      <a:lnTo>
                        <a:pt x="3" y="57"/>
                      </a:lnTo>
                      <a:lnTo>
                        <a:pt x="6" y="57"/>
                      </a:lnTo>
                      <a:lnTo>
                        <a:pt x="10" y="57"/>
                      </a:lnTo>
                      <a:lnTo>
                        <a:pt x="17" y="57"/>
                      </a:lnTo>
                      <a:lnTo>
                        <a:pt x="29" y="55"/>
                      </a:lnTo>
                      <a:lnTo>
                        <a:pt x="41" y="52"/>
                      </a:lnTo>
                      <a:lnTo>
                        <a:pt x="60" y="45"/>
                      </a:lnTo>
                      <a:lnTo>
                        <a:pt x="87" y="37"/>
                      </a:lnTo>
                      <a:lnTo>
                        <a:pt x="114" y="27"/>
                      </a:lnTo>
                      <a:lnTo>
                        <a:pt x="130" y="22"/>
                      </a:lnTo>
                      <a:lnTo>
                        <a:pt x="145" y="16"/>
                      </a:lnTo>
                      <a:lnTo>
                        <a:pt x="156" y="11"/>
                      </a:lnTo>
                      <a:lnTo>
                        <a:pt x="159" y="8"/>
                      </a:lnTo>
                      <a:lnTo>
                        <a:pt x="161" y="6"/>
                      </a:lnTo>
                      <a:lnTo>
                        <a:pt x="160" y="4"/>
                      </a:lnTo>
                      <a:lnTo>
                        <a:pt x="160" y="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>
                  <a:solidFill>
                    <a:srgbClr val="60606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739" name="Freeform 187"/>
                <p:cNvSpPr>
                  <a:spLocks/>
                </p:cNvSpPr>
                <p:nvPr/>
              </p:nvSpPr>
              <p:spPr bwMode="auto">
                <a:xfrm>
                  <a:off x="3794" y="3864"/>
                  <a:ext cx="165" cy="25"/>
                </a:xfrm>
                <a:custGeom>
                  <a:avLst/>
                  <a:gdLst/>
                  <a:ahLst/>
                  <a:cxnLst>
                    <a:cxn ang="0">
                      <a:pos x="3" y="17"/>
                    </a:cxn>
                    <a:cxn ang="0">
                      <a:pos x="6" y="16"/>
                    </a:cxn>
                    <a:cxn ang="0">
                      <a:pos x="10" y="14"/>
                    </a:cxn>
                    <a:cxn ang="0">
                      <a:pos x="21" y="12"/>
                    </a:cxn>
                    <a:cxn ang="0">
                      <a:pos x="39" y="10"/>
                    </a:cxn>
                    <a:cxn ang="0">
                      <a:pos x="52" y="9"/>
                    </a:cxn>
                    <a:cxn ang="0">
                      <a:pos x="70" y="7"/>
                    </a:cxn>
                    <a:cxn ang="0">
                      <a:pos x="92" y="4"/>
                    </a:cxn>
                    <a:cxn ang="0">
                      <a:pos x="107" y="3"/>
                    </a:cxn>
                    <a:cxn ang="0">
                      <a:pos x="126" y="2"/>
                    </a:cxn>
                    <a:cxn ang="0">
                      <a:pos x="141" y="1"/>
                    </a:cxn>
                    <a:cxn ang="0">
                      <a:pos x="152" y="0"/>
                    </a:cxn>
                    <a:cxn ang="0">
                      <a:pos x="159" y="1"/>
                    </a:cxn>
                    <a:cxn ang="0">
                      <a:pos x="164" y="3"/>
                    </a:cxn>
                    <a:cxn ang="0">
                      <a:pos x="165" y="6"/>
                    </a:cxn>
                    <a:cxn ang="0">
                      <a:pos x="163" y="10"/>
                    </a:cxn>
                    <a:cxn ang="0">
                      <a:pos x="155" y="12"/>
                    </a:cxn>
                    <a:cxn ang="0">
                      <a:pos x="146" y="13"/>
                    </a:cxn>
                    <a:cxn ang="0">
                      <a:pos x="128" y="16"/>
                    </a:cxn>
                    <a:cxn ang="0">
                      <a:pos x="112" y="17"/>
                    </a:cxn>
                    <a:cxn ang="0">
                      <a:pos x="94" y="19"/>
                    </a:cxn>
                    <a:cxn ang="0">
                      <a:pos x="72" y="21"/>
                    </a:cxn>
                    <a:cxn ang="0">
                      <a:pos x="54" y="22"/>
                    </a:cxn>
                    <a:cxn ang="0">
                      <a:pos x="40" y="23"/>
                    </a:cxn>
                    <a:cxn ang="0">
                      <a:pos x="23" y="24"/>
                    </a:cxn>
                    <a:cxn ang="0">
                      <a:pos x="11" y="25"/>
                    </a:cxn>
                    <a:cxn ang="0">
                      <a:pos x="8" y="24"/>
                    </a:cxn>
                    <a:cxn ang="0">
                      <a:pos x="4" y="23"/>
                    </a:cxn>
                    <a:cxn ang="0">
                      <a:pos x="2" y="22"/>
                    </a:cxn>
                    <a:cxn ang="0">
                      <a:pos x="0" y="20"/>
                    </a:cxn>
                    <a:cxn ang="0">
                      <a:pos x="2" y="19"/>
                    </a:cxn>
                    <a:cxn ang="0">
                      <a:pos x="3" y="17"/>
                    </a:cxn>
                  </a:cxnLst>
                  <a:rect l="0" t="0" r="r" b="b"/>
                  <a:pathLst>
                    <a:path w="165" h="25">
                      <a:moveTo>
                        <a:pt x="3" y="17"/>
                      </a:moveTo>
                      <a:lnTo>
                        <a:pt x="6" y="16"/>
                      </a:lnTo>
                      <a:lnTo>
                        <a:pt x="10" y="14"/>
                      </a:lnTo>
                      <a:lnTo>
                        <a:pt x="21" y="12"/>
                      </a:lnTo>
                      <a:lnTo>
                        <a:pt x="39" y="10"/>
                      </a:lnTo>
                      <a:lnTo>
                        <a:pt x="52" y="9"/>
                      </a:lnTo>
                      <a:lnTo>
                        <a:pt x="70" y="7"/>
                      </a:lnTo>
                      <a:lnTo>
                        <a:pt x="92" y="4"/>
                      </a:lnTo>
                      <a:lnTo>
                        <a:pt x="107" y="3"/>
                      </a:lnTo>
                      <a:lnTo>
                        <a:pt x="126" y="2"/>
                      </a:lnTo>
                      <a:lnTo>
                        <a:pt x="141" y="1"/>
                      </a:lnTo>
                      <a:lnTo>
                        <a:pt x="152" y="0"/>
                      </a:lnTo>
                      <a:lnTo>
                        <a:pt x="159" y="1"/>
                      </a:lnTo>
                      <a:lnTo>
                        <a:pt x="164" y="3"/>
                      </a:lnTo>
                      <a:lnTo>
                        <a:pt x="165" y="6"/>
                      </a:lnTo>
                      <a:lnTo>
                        <a:pt x="163" y="10"/>
                      </a:lnTo>
                      <a:lnTo>
                        <a:pt x="155" y="12"/>
                      </a:lnTo>
                      <a:lnTo>
                        <a:pt x="146" y="13"/>
                      </a:lnTo>
                      <a:lnTo>
                        <a:pt x="128" y="16"/>
                      </a:lnTo>
                      <a:lnTo>
                        <a:pt x="112" y="17"/>
                      </a:lnTo>
                      <a:lnTo>
                        <a:pt x="94" y="19"/>
                      </a:lnTo>
                      <a:lnTo>
                        <a:pt x="72" y="21"/>
                      </a:lnTo>
                      <a:lnTo>
                        <a:pt x="54" y="22"/>
                      </a:lnTo>
                      <a:lnTo>
                        <a:pt x="40" y="23"/>
                      </a:lnTo>
                      <a:lnTo>
                        <a:pt x="23" y="24"/>
                      </a:lnTo>
                      <a:lnTo>
                        <a:pt x="11" y="25"/>
                      </a:lnTo>
                      <a:lnTo>
                        <a:pt x="8" y="24"/>
                      </a:lnTo>
                      <a:lnTo>
                        <a:pt x="4" y="23"/>
                      </a:lnTo>
                      <a:lnTo>
                        <a:pt x="2" y="22"/>
                      </a:lnTo>
                      <a:lnTo>
                        <a:pt x="0" y="20"/>
                      </a:lnTo>
                      <a:lnTo>
                        <a:pt x="2" y="19"/>
                      </a:lnTo>
                      <a:lnTo>
                        <a:pt x="3" y="17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740" name="Freeform 188"/>
                <p:cNvSpPr>
                  <a:spLocks/>
                </p:cNvSpPr>
                <p:nvPr/>
              </p:nvSpPr>
              <p:spPr bwMode="auto">
                <a:xfrm>
                  <a:off x="3794" y="3861"/>
                  <a:ext cx="165" cy="24"/>
                </a:xfrm>
                <a:custGeom>
                  <a:avLst/>
                  <a:gdLst/>
                  <a:ahLst/>
                  <a:cxnLst>
                    <a:cxn ang="0">
                      <a:pos x="3" y="17"/>
                    </a:cxn>
                    <a:cxn ang="0">
                      <a:pos x="6" y="15"/>
                    </a:cxn>
                    <a:cxn ang="0">
                      <a:pos x="10" y="14"/>
                    </a:cxn>
                    <a:cxn ang="0">
                      <a:pos x="21" y="12"/>
                    </a:cxn>
                    <a:cxn ang="0">
                      <a:pos x="39" y="10"/>
                    </a:cxn>
                    <a:cxn ang="0">
                      <a:pos x="52" y="8"/>
                    </a:cxn>
                    <a:cxn ang="0">
                      <a:pos x="70" y="6"/>
                    </a:cxn>
                    <a:cxn ang="0">
                      <a:pos x="92" y="4"/>
                    </a:cxn>
                    <a:cxn ang="0">
                      <a:pos x="107" y="3"/>
                    </a:cxn>
                    <a:cxn ang="0">
                      <a:pos x="126" y="1"/>
                    </a:cxn>
                    <a:cxn ang="0">
                      <a:pos x="141" y="1"/>
                    </a:cxn>
                    <a:cxn ang="0">
                      <a:pos x="152" y="0"/>
                    </a:cxn>
                    <a:cxn ang="0">
                      <a:pos x="159" y="1"/>
                    </a:cxn>
                    <a:cxn ang="0">
                      <a:pos x="164" y="3"/>
                    </a:cxn>
                    <a:cxn ang="0">
                      <a:pos x="165" y="6"/>
                    </a:cxn>
                    <a:cxn ang="0">
                      <a:pos x="163" y="9"/>
                    </a:cxn>
                    <a:cxn ang="0">
                      <a:pos x="155" y="12"/>
                    </a:cxn>
                    <a:cxn ang="0">
                      <a:pos x="146" y="13"/>
                    </a:cxn>
                    <a:cxn ang="0">
                      <a:pos x="128" y="15"/>
                    </a:cxn>
                    <a:cxn ang="0">
                      <a:pos x="112" y="17"/>
                    </a:cxn>
                    <a:cxn ang="0">
                      <a:pos x="94" y="19"/>
                    </a:cxn>
                    <a:cxn ang="0">
                      <a:pos x="72" y="21"/>
                    </a:cxn>
                    <a:cxn ang="0">
                      <a:pos x="54" y="22"/>
                    </a:cxn>
                    <a:cxn ang="0">
                      <a:pos x="40" y="23"/>
                    </a:cxn>
                    <a:cxn ang="0">
                      <a:pos x="23" y="24"/>
                    </a:cxn>
                    <a:cxn ang="0">
                      <a:pos x="11" y="24"/>
                    </a:cxn>
                    <a:cxn ang="0">
                      <a:pos x="8" y="24"/>
                    </a:cxn>
                    <a:cxn ang="0">
                      <a:pos x="4" y="23"/>
                    </a:cxn>
                    <a:cxn ang="0">
                      <a:pos x="2" y="22"/>
                    </a:cxn>
                    <a:cxn ang="0">
                      <a:pos x="0" y="20"/>
                    </a:cxn>
                    <a:cxn ang="0">
                      <a:pos x="2" y="18"/>
                    </a:cxn>
                    <a:cxn ang="0">
                      <a:pos x="3" y="17"/>
                    </a:cxn>
                  </a:cxnLst>
                  <a:rect l="0" t="0" r="r" b="b"/>
                  <a:pathLst>
                    <a:path w="165" h="24">
                      <a:moveTo>
                        <a:pt x="3" y="17"/>
                      </a:moveTo>
                      <a:lnTo>
                        <a:pt x="6" y="15"/>
                      </a:lnTo>
                      <a:lnTo>
                        <a:pt x="10" y="14"/>
                      </a:lnTo>
                      <a:lnTo>
                        <a:pt x="21" y="12"/>
                      </a:lnTo>
                      <a:lnTo>
                        <a:pt x="39" y="10"/>
                      </a:lnTo>
                      <a:lnTo>
                        <a:pt x="52" y="8"/>
                      </a:lnTo>
                      <a:lnTo>
                        <a:pt x="70" y="6"/>
                      </a:lnTo>
                      <a:lnTo>
                        <a:pt x="92" y="4"/>
                      </a:lnTo>
                      <a:lnTo>
                        <a:pt x="107" y="3"/>
                      </a:lnTo>
                      <a:lnTo>
                        <a:pt x="126" y="1"/>
                      </a:lnTo>
                      <a:lnTo>
                        <a:pt x="141" y="1"/>
                      </a:lnTo>
                      <a:lnTo>
                        <a:pt x="152" y="0"/>
                      </a:lnTo>
                      <a:lnTo>
                        <a:pt x="159" y="1"/>
                      </a:lnTo>
                      <a:lnTo>
                        <a:pt x="164" y="3"/>
                      </a:lnTo>
                      <a:lnTo>
                        <a:pt x="165" y="6"/>
                      </a:lnTo>
                      <a:lnTo>
                        <a:pt x="163" y="9"/>
                      </a:lnTo>
                      <a:lnTo>
                        <a:pt x="155" y="12"/>
                      </a:lnTo>
                      <a:lnTo>
                        <a:pt x="146" y="13"/>
                      </a:lnTo>
                      <a:lnTo>
                        <a:pt x="128" y="15"/>
                      </a:lnTo>
                      <a:lnTo>
                        <a:pt x="112" y="17"/>
                      </a:lnTo>
                      <a:lnTo>
                        <a:pt x="94" y="19"/>
                      </a:lnTo>
                      <a:lnTo>
                        <a:pt x="72" y="21"/>
                      </a:lnTo>
                      <a:lnTo>
                        <a:pt x="54" y="22"/>
                      </a:lnTo>
                      <a:lnTo>
                        <a:pt x="40" y="23"/>
                      </a:lnTo>
                      <a:lnTo>
                        <a:pt x="23" y="24"/>
                      </a:lnTo>
                      <a:lnTo>
                        <a:pt x="11" y="24"/>
                      </a:lnTo>
                      <a:lnTo>
                        <a:pt x="8" y="24"/>
                      </a:lnTo>
                      <a:lnTo>
                        <a:pt x="4" y="23"/>
                      </a:lnTo>
                      <a:lnTo>
                        <a:pt x="2" y="22"/>
                      </a:lnTo>
                      <a:lnTo>
                        <a:pt x="0" y="20"/>
                      </a:lnTo>
                      <a:lnTo>
                        <a:pt x="2" y="18"/>
                      </a:lnTo>
                      <a:lnTo>
                        <a:pt x="3" y="1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>
                  <a:solidFill>
                    <a:srgbClr val="60606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741" name="Freeform 189"/>
                <p:cNvSpPr>
                  <a:spLocks/>
                </p:cNvSpPr>
                <p:nvPr/>
              </p:nvSpPr>
              <p:spPr bwMode="auto">
                <a:xfrm>
                  <a:off x="3872" y="3875"/>
                  <a:ext cx="96" cy="92"/>
                </a:xfrm>
                <a:custGeom>
                  <a:avLst/>
                  <a:gdLst/>
                  <a:ahLst/>
                  <a:cxnLst>
                    <a:cxn ang="0">
                      <a:pos x="85" y="1"/>
                    </a:cxn>
                    <a:cxn ang="0">
                      <a:pos x="80" y="5"/>
                    </a:cxn>
                    <a:cxn ang="0">
                      <a:pos x="69" y="12"/>
                    </a:cxn>
                    <a:cxn ang="0">
                      <a:pos x="55" y="24"/>
                    </a:cxn>
                    <a:cxn ang="0">
                      <a:pos x="39" y="39"/>
                    </a:cxn>
                    <a:cxn ang="0">
                      <a:pos x="25" y="54"/>
                    </a:cxn>
                    <a:cxn ang="0">
                      <a:pos x="10" y="71"/>
                    </a:cxn>
                    <a:cxn ang="0">
                      <a:pos x="4" y="79"/>
                    </a:cxn>
                    <a:cxn ang="0">
                      <a:pos x="1" y="84"/>
                    </a:cxn>
                    <a:cxn ang="0">
                      <a:pos x="0" y="86"/>
                    </a:cxn>
                    <a:cxn ang="0">
                      <a:pos x="0" y="89"/>
                    </a:cxn>
                    <a:cxn ang="0">
                      <a:pos x="2" y="91"/>
                    </a:cxn>
                    <a:cxn ang="0">
                      <a:pos x="5" y="92"/>
                    </a:cxn>
                    <a:cxn ang="0">
                      <a:pos x="8" y="91"/>
                    </a:cxn>
                    <a:cxn ang="0">
                      <a:pos x="12" y="89"/>
                    </a:cxn>
                    <a:cxn ang="0">
                      <a:pos x="17" y="87"/>
                    </a:cxn>
                    <a:cxn ang="0">
                      <a:pos x="20" y="86"/>
                    </a:cxn>
                    <a:cxn ang="0">
                      <a:pos x="31" y="78"/>
                    </a:cxn>
                    <a:cxn ang="0">
                      <a:pos x="48" y="62"/>
                    </a:cxn>
                    <a:cxn ang="0">
                      <a:pos x="65" y="45"/>
                    </a:cxn>
                    <a:cxn ang="0">
                      <a:pos x="77" y="31"/>
                    </a:cxn>
                    <a:cxn ang="0">
                      <a:pos x="88" y="19"/>
                    </a:cxn>
                    <a:cxn ang="0">
                      <a:pos x="94" y="9"/>
                    </a:cxn>
                    <a:cxn ang="0">
                      <a:pos x="96" y="4"/>
                    </a:cxn>
                    <a:cxn ang="0">
                      <a:pos x="95" y="1"/>
                    </a:cxn>
                    <a:cxn ang="0">
                      <a:pos x="90" y="0"/>
                    </a:cxn>
                    <a:cxn ang="0">
                      <a:pos x="85" y="1"/>
                    </a:cxn>
                  </a:cxnLst>
                  <a:rect l="0" t="0" r="r" b="b"/>
                  <a:pathLst>
                    <a:path w="96" h="92">
                      <a:moveTo>
                        <a:pt x="85" y="1"/>
                      </a:moveTo>
                      <a:lnTo>
                        <a:pt x="80" y="5"/>
                      </a:lnTo>
                      <a:lnTo>
                        <a:pt x="69" y="12"/>
                      </a:lnTo>
                      <a:lnTo>
                        <a:pt x="55" y="24"/>
                      </a:lnTo>
                      <a:lnTo>
                        <a:pt x="39" y="39"/>
                      </a:lnTo>
                      <a:lnTo>
                        <a:pt x="25" y="54"/>
                      </a:lnTo>
                      <a:lnTo>
                        <a:pt x="10" y="71"/>
                      </a:lnTo>
                      <a:lnTo>
                        <a:pt x="4" y="79"/>
                      </a:lnTo>
                      <a:lnTo>
                        <a:pt x="1" y="84"/>
                      </a:lnTo>
                      <a:lnTo>
                        <a:pt x="0" y="86"/>
                      </a:lnTo>
                      <a:lnTo>
                        <a:pt x="0" y="89"/>
                      </a:lnTo>
                      <a:lnTo>
                        <a:pt x="2" y="91"/>
                      </a:lnTo>
                      <a:lnTo>
                        <a:pt x="5" y="92"/>
                      </a:lnTo>
                      <a:lnTo>
                        <a:pt x="8" y="91"/>
                      </a:lnTo>
                      <a:lnTo>
                        <a:pt x="12" y="89"/>
                      </a:lnTo>
                      <a:lnTo>
                        <a:pt x="17" y="87"/>
                      </a:lnTo>
                      <a:lnTo>
                        <a:pt x="20" y="86"/>
                      </a:lnTo>
                      <a:lnTo>
                        <a:pt x="31" y="78"/>
                      </a:lnTo>
                      <a:lnTo>
                        <a:pt x="48" y="62"/>
                      </a:lnTo>
                      <a:lnTo>
                        <a:pt x="65" y="45"/>
                      </a:lnTo>
                      <a:lnTo>
                        <a:pt x="77" y="31"/>
                      </a:lnTo>
                      <a:lnTo>
                        <a:pt x="88" y="19"/>
                      </a:lnTo>
                      <a:lnTo>
                        <a:pt x="94" y="9"/>
                      </a:lnTo>
                      <a:lnTo>
                        <a:pt x="96" y="4"/>
                      </a:lnTo>
                      <a:lnTo>
                        <a:pt x="95" y="1"/>
                      </a:lnTo>
                      <a:lnTo>
                        <a:pt x="90" y="0"/>
                      </a:lnTo>
                      <a:lnTo>
                        <a:pt x="85" y="1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742" name="Freeform 190"/>
                <p:cNvSpPr>
                  <a:spLocks/>
                </p:cNvSpPr>
                <p:nvPr/>
              </p:nvSpPr>
              <p:spPr bwMode="auto">
                <a:xfrm>
                  <a:off x="3872" y="3871"/>
                  <a:ext cx="96" cy="92"/>
                </a:xfrm>
                <a:custGeom>
                  <a:avLst/>
                  <a:gdLst/>
                  <a:ahLst/>
                  <a:cxnLst>
                    <a:cxn ang="0">
                      <a:pos x="85" y="2"/>
                    </a:cxn>
                    <a:cxn ang="0">
                      <a:pos x="80" y="5"/>
                    </a:cxn>
                    <a:cxn ang="0">
                      <a:pos x="69" y="13"/>
                    </a:cxn>
                    <a:cxn ang="0">
                      <a:pos x="55" y="25"/>
                    </a:cxn>
                    <a:cxn ang="0">
                      <a:pos x="39" y="40"/>
                    </a:cxn>
                    <a:cxn ang="0">
                      <a:pos x="25" y="55"/>
                    </a:cxn>
                    <a:cxn ang="0">
                      <a:pos x="10" y="72"/>
                    </a:cxn>
                    <a:cxn ang="0">
                      <a:pos x="4" y="80"/>
                    </a:cxn>
                    <a:cxn ang="0">
                      <a:pos x="1" y="84"/>
                    </a:cxn>
                    <a:cxn ang="0">
                      <a:pos x="0" y="87"/>
                    </a:cxn>
                    <a:cxn ang="0">
                      <a:pos x="0" y="90"/>
                    </a:cxn>
                    <a:cxn ang="0">
                      <a:pos x="2" y="91"/>
                    </a:cxn>
                    <a:cxn ang="0">
                      <a:pos x="5" y="92"/>
                    </a:cxn>
                    <a:cxn ang="0">
                      <a:pos x="8" y="91"/>
                    </a:cxn>
                    <a:cxn ang="0">
                      <a:pos x="12" y="90"/>
                    </a:cxn>
                    <a:cxn ang="0">
                      <a:pos x="17" y="88"/>
                    </a:cxn>
                    <a:cxn ang="0">
                      <a:pos x="20" y="86"/>
                    </a:cxn>
                    <a:cxn ang="0">
                      <a:pos x="31" y="79"/>
                    </a:cxn>
                    <a:cxn ang="0">
                      <a:pos x="48" y="63"/>
                    </a:cxn>
                    <a:cxn ang="0">
                      <a:pos x="65" y="46"/>
                    </a:cxn>
                    <a:cxn ang="0">
                      <a:pos x="77" y="32"/>
                    </a:cxn>
                    <a:cxn ang="0">
                      <a:pos x="88" y="20"/>
                    </a:cxn>
                    <a:cxn ang="0">
                      <a:pos x="94" y="10"/>
                    </a:cxn>
                    <a:cxn ang="0">
                      <a:pos x="96" y="5"/>
                    </a:cxn>
                    <a:cxn ang="0">
                      <a:pos x="95" y="2"/>
                    </a:cxn>
                    <a:cxn ang="0">
                      <a:pos x="90" y="0"/>
                    </a:cxn>
                    <a:cxn ang="0">
                      <a:pos x="85" y="2"/>
                    </a:cxn>
                  </a:cxnLst>
                  <a:rect l="0" t="0" r="r" b="b"/>
                  <a:pathLst>
                    <a:path w="96" h="92">
                      <a:moveTo>
                        <a:pt x="85" y="2"/>
                      </a:moveTo>
                      <a:lnTo>
                        <a:pt x="80" y="5"/>
                      </a:lnTo>
                      <a:lnTo>
                        <a:pt x="69" y="13"/>
                      </a:lnTo>
                      <a:lnTo>
                        <a:pt x="55" y="25"/>
                      </a:lnTo>
                      <a:lnTo>
                        <a:pt x="39" y="40"/>
                      </a:lnTo>
                      <a:lnTo>
                        <a:pt x="25" y="55"/>
                      </a:lnTo>
                      <a:lnTo>
                        <a:pt x="10" y="72"/>
                      </a:lnTo>
                      <a:lnTo>
                        <a:pt x="4" y="80"/>
                      </a:lnTo>
                      <a:lnTo>
                        <a:pt x="1" y="84"/>
                      </a:lnTo>
                      <a:lnTo>
                        <a:pt x="0" y="87"/>
                      </a:lnTo>
                      <a:lnTo>
                        <a:pt x="0" y="90"/>
                      </a:lnTo>
                      <a:lnTo>
                        <a:pt x="2" y="91"/>
                      </a:lnTo>
                      <a:lnTo>
                        <a:pt x="5" y="92"/>
                      </a:lnTo>
                      <a:lnTo>
                        <a:pt x="8" y="91"/>
                      </a:lnTo>
                      <a:lnTo>
                        <a:pt x="12" y="90"/>
                      </a:lnTo>
                      <a:lnTo>
                        <a:pt x="17" y="88"/>
                      </a:lnTo>
                      <a:lnTo>
                        <a:pt x="20" y="86"/>
                      </a:lnTo>
                      <a:lnTo>
                        <a:pt x="31" y="79"/>
                      </a:lnTo>
                      <a:lnTo>
                        <a:pt x="48" y="63"/>
                      </a:lnTo>
                      <a:lnTo>
                        <a:pt x="65" y="46"/>
                      </a:lnTo>
                      <a:lnTo>
                        <a:pt x="77" y="32"/>
                      </a:lnTo>
                      <a:lnTo>
                        <a:pt x="88" y="20"/>
                      </a:lnTo>
                      <a:lnTo>
                        <a:pt x="94" y="10"/>
                      </a:lnTo>
                      <a:lnTo>
                        <a:pt x="96" y="5"/>
                      </a:lnTo>
                      <a:lnTo>
                        <a:pt x="95" y="2"/>
                      </a:lnTo>
                      <a:lnTo>
                        <a:pt x="90" y="0"/>
                      </a:lnTo>
                      <a:lnTo>
                        <a:pt x="85" y="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>
                  <a:solidFill>
                    <a:srgbClr val="60606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743" name="Freeform 191"/>
                <p:cNvSpPr>
                  <a:spLocks/>
                </p:cNvSpPr>
                <p:nvPr/>
              </p:nvSpPr>
              <p:spPr bwMode="auto">
                <a:xfrm>
                  <a:off x="3934" y="3875"/>
                  <a:ext cx="47" cy="107"/>
                </a:xfrm>
                <a:custGeom>
                  <a:avLst/>
                  <a:gdLst/>
                  <a:ahLst/>
                  <a:cxnLst>
                    <a:cxn ang="0">
                      <a:pos x="41" y="0"/>
                    </a:cxn>
                    <a:cxn ang="0">
                      <a:pos x="36" y="3"/>
                    </a:cxn>
                    <a:cxn ang="0">
                      <a:pos x="30" y="14"/>
                    </a:cxn>
                    <a:cxn ang="0">
                      <a:pos x="21" y="31"/>
                    </a:cxn>
                    <a:cxn ang="0">
                      <a:pos x="15" y="44"/>
                    </a:cxn>
                    <a:cxn ang="0">
                      <a:pos x="7" y="63"/>
                    </a:cxn>
                    <a:cxn ang="0">
                      <a:pos x="2" y="81"/>
                    </a:cxn>
                    <a:cxn ang="0">
                      <a:pos x="1" y="92"/>
                    </a:cxn>
                    <a:cxn ang="0">
                      <a:pos x="0" y="96"/>
                    </a:cxn>
                    <a:cxn ang="0">
                      <a:pos x="1" y="99"/>
                    </a:cxn>
                    <a:cxn ang="0">
                      <a:pos x="1" y="103"/>
                    </a:cxn>
                    <a:cxn ang="0">
                      <a:pos x="3" y="106"/>
                    </a:cxn>
                    <a:cxn ang="0">
                      <a:pos x="4" y="107"/>
                    </a:cxn>
                    <a:cxn ang="0">
                      <a:pos x="7" y="107"/>
                    </a:cxn>
                    <a:cxn ang="0">
                      <a:pos x="11" y="105"/>
                    </a:cxn>
                    <a:cxn ang="0">
                      <a:pos x="14" y="103"/>
                    </a:cxn>
                    <a:cxn ang="0">
                      <a:pos x="18" y="99"/>
                    </a:cxn>
                    <a:cxn ang="0">
                      <a:pos x="21" y="94"/>
                    </a:cxn>
                    <a:cxn ang="0">
                      <a:pos x="26" y="87"/>
                    </a:cxn>
                    <a:cxn ang="0">
                      <a:pos x="33" y="69"/>
                    </a:cxn>
                    <a:cxn ang="0">
                      <a:pos x="38" y="50"/>
                    </a:cxn>
                    <a:cxn ang="0">
                      <a:pos x="43" y="35"/>
                    </a:cxn>
                    <a:cxn ang="0">
                      <a:pos x="46" y="18"/>
                    </a:cxn>
                    <a:cxn ang="0">
                      <a:pos x="47" y="11"/>
                    </a:cxn>
                    <a:cxn ang="0">
                      <a:pos x="47" y="5"/>
                    </a:cxn>
                    <a:cxn ang="0">
                      <a:pos x="46" y="1"/>
                    </a:cxn>
                    <a:cxn ang="0">
                      <a:pos x="44" y="0"/>
                    </a:cxn>
                    <a:cxn ang="0">
                      <a:pos x="41" y="0"/>
                    </a:cxn>
                  </a:cxnLst>
                  <a:rect l="0" t="0" r="r" b="b"/>
                  <a:pathLst>
                    <a:path w="47" h="107">
                      <a:moveTo>
                        <a:pt x="41" y="0"/>
                      </a:moveTo>
                      <a:lnTo>
                        <a:pt x="36" y="3"/>
                      </a:lnTo>
                      <a:lnTo>
                        <a:pt x="30" y="14"/>
                      </a:lnTo>
                      <a:lnTo>
                        <a:pt x="21" y="31"/>
                      </a:lnTo>
                      <a:lnTo>
                        <a:pt x="15" y="44"/>
                      </a:lnTo>
                      <a:lnTo>
                        <a:pt x="7" y="63"/>
                      </a:lnTo>
                      <a:lnTo>
                        <a:pt x="2" y="81"/>
                      </a:lnTo>
                      <a:lnTo>
                        <a:pt x="1" y="92"/>
                      </a:lnTo>
                      <a:lnTo>
                        <a:pt x="0" y="96"/>
                      </a:lnTo>
                      <a:lnTo>
                        <a:pt x="1" y="99"/>
                      </a:lnTo>
                      <a:lnTo>
                        <a:pt x="1" y="103"/>
                      </a:lnTo>
                      <a:lnTo>
                        <a:pt x="3" y="106"/>
                      </a:lnTo>
                      <a:lnTo>
                        <a:pt x="4" y="107"/>
                      </a:lnTo>
                      <a:lnTo>
                        <a:pt x="7" y="107"/>
                      </a:lnTo>
                      <a:lnTo>
                        <a:pt x="11" y="105"/>
                      </a:lnTo>
                      <a:lnTo>
                        <a:pt x="14" y="103"/>
                      </a:lnTo>
                      <a:lnTo>
                        <a:pt x="18" y="99"/>
                      </a:lnTo>
                      <a:lnTo>
                        <a:pt x="21" y="94"/>
                      </a:lnTo>
                      <a:lnTo>
                        <a:pt x="26" y="87"/>
                      </a:lnTo>
                      <a:lnTo>
                        <a:pt x="33" y="69"/>
                      </a:lnTo>
                      <a:lnTo>
                        <a:pt x="38" y="50"/>
                      </a:lnTo>
                      <a:lnTo>
                        <a:pt x="43" y="35"/>
                      </a:lnTo>
                      <a:lnTo>
                        <a:pt x="46" y="18"/>
                      </a:lnTo>
                      <a:lnTo>
                        <a:pt x="47" y="11"/>
                      </a:lnTo>
                      <a:lnTo>
                        <a:pt x="47" y="5"/>
                      </a:lnTo>
                      <a:lnTo>
                        <a:pt x="46" y="1"/>
                      </a:lnTo>
                      <a:lnTo>
                        <a:pt x="44" y="0"/>
                      </a:lnTo>
                      <a:lnTo>
                        <a:pt x="41" y="0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744" name="Freeform 192"/>
                <p:cNvSpPr>
                  <a:spLocks/>
                </p:cNvSpPr>
                <p:nvPr/>
              </p:nvSpPr>
              <p:spPr bwMode="auto">
                <a:xfrm>
                  <a:off x="3933" y="3871"/>
                  <a:ext cx="48" cy="107"/>
                </a:xfrm>
                <a:custGeom>
                  <a:avLst/>
                  <a:gdLst/>
                  <a:ahLst/>
                  <a:cxnLst>
                    <a:cxn ang="0">
                      <a:pos x="41" y="0"/>
                    </a:cxn>
                    <a:cxn ang="0">
                      <a:pos x="36" y="4"/>
                    </a:cxn>
                    <a:cxn ang="0">
                      <a:pos x="30" y="14"/>
                    </a:cxn>
                    <a:cxn ang="0">
                      <a:pos x="21" y="31"/>
                    </a:cxn>
                    <a:cxn ang="0">
                      <a:pos x="15" y="46"/>
                    </a:cxn>
                    <a:cxn ang="0">
                      <a:pos x="8" y="64"/>
                    </a:cxn>
                    <a:cxn ang="0">
                      <a:pos x="2" y="82"/>
                    </a:cxn>
                    <a:cxn ang="0">
                      <a:pos x="0" y="93"/>
                    </a:cxn>
                    <a:cxn ang="0">
                      <a:pos x="0" y="97"/>
                    </a:cxn>
                    <a:cxn ang="0">
                      <a:pos x="0" y="100"/>
                    </a:cxn>
                    <a:cxn ang="0">
                      <a:pos x="1" y="104"/>
                    </a:cxn>
                    <a:cxn ang="0">
                      <a:pos x="2" y="107"/>
                    </a:cxn>
                    <a:cxn ang="0">
                      <a:pos x="5" y="107"/>
                    </a:cxn>
                    <a:cxn ang="0">
                      <a:pos x="8" y="107"/>
                    </a:cxn>
                    <a:cxn ang="0">
                      <a:pos x="11" y="106"/>
                    </a:cxn>
                    <a:cxn ang="0">
                      <a:pos x="14" y="104"/>
                    </a:cxn>
                    <a:cxn ang="0">
                      <a:pos x="18" y="100"/>
                    </a:cxn>
                    <a:cxn ang="0">
                      <a:pos x="21" y="95"/>
                    </a:cxn>
                    <a:cxn ang="0">
                      <a:pos x="26" y="88"/>
                    </a:cxn>
                    <a:cxn ang="0">
                      <a:pos x="33" y="69"/>
                    </a:cxn>
                    <a:cxn ang="0">
                      <a:pos x="39" y="51"/>
                    </a:cxn>
                    <a:cxn ang="0">
                      <a:pos x="43" y="36"/>
                    </a:cxn>
                    <a:cxn ang="0">
                      <a:pos x="46" y="19"/>
                    </a:cxn>
                    <a:cxn ang="0">
                      <a:pos x="46" y="12"/>
                    </a:cxn>
                    <a:cxn ang="0">
                      <a:pos x="48" y="6"/>
                    </a:cxn>
                    <a:cxn ang="0">
                      <a:pos x="46" y="2"/>
                    </a:cxn>
                    <a:cxn ang="0">
                      <a:pos x="44" y="0"/>
                    </a:cxn>
                    <a:cxn ang="0">
                      <a:pos x="41" y="0"/>
                    </a:cxn>
                  </a:cxnLst>
                  <a:rect l="0" t="0" r="r" b="b"/>
                  <a:pathLst>
                    <a:path w="48" h="107">
                      <a:moveTo>
                        <a:pt x="41" y="0"/>
                      </a:moveTo>
                      <a:lnTo>
                        <a:pt x="36" y="4"/>
                      </a:lnTo>
                      <a:lnTo>
                        <a:pt x="30" y="14"/>
                      </a:lnTo>
                      <a:lnTo>
                        <a:pt x="21" y="31"/>
                      </a:lnTo>
                      <a:lnTo>
                        <a:pt x="15" y="46"/>
                      </a:lnTo>
                      <a:lnTo>
                        <a:pt x="8" y="64"/>
                      </a:lnTo>
                      <a:lnTo>
                        <a:pt x="2" y="82"/>
                      </a:lnTo>
                      <a:lnTo>
                        <a:pt x="0" y="93"/>
                      </a:lnTo>
                      <a:lnTo>
                        <a:pt x="0" y="97"/>
                      </a:lnTo>
                      <a:lnTo>
                        <a:pt x="0" y="100"/>
                      </a:lnTo>
                      <a:lnTo>
                        <a:pt x="1" y="104"/>
                      </a:lnTo>
                      <a:lnTo>
                        <a:pt x="2" y="107"/>
                      </a:lnTo>
                      <a:lnTo>
                        <a:pt x="5" y="107"/>
                      </a:lnTo>
                      <a:lnTo>
                        <a:pt x="8" y="107"/>
                      </a:lnTo>
                      <a:lnTo>
                        <a:pt x="11" y="106"/>
                      </a:lnTo>
                      <a:lnTo>
                        <a:pt x="14" y="104"/>
                      </a:lnTo>
                      <a:lnTo>
                        <a:pt x="18" y="100"/>
                      </a:lnTo>
                      <a:lnTo>
                        <a:pt x="21" y="95"/>
                      </a:lnTo>
                      <a:lnTo>
                        <a:pt x="26" y="88"/>
                      </a:lnTo>
                      <a:lnTo>
                        <a:pt x="33" y="69"/>
                      </a:lnTo>
                      <a:lnTo>
                        <a:pt x="39" y="51"/>
                      </a:lnTo>
                      <a:lnTo>
                        <a:pt x="43" y="36"/>
                      </a:lnTo>
                      <a:lnTo>
                        <a:pt x="46" y="19"/>
                      </a:lnTo>
                      <a:lnTo>
                        <a:pt x="46" y="12"/>
                      </a:lnTo>
                      <a:lnTo>
                        <a:pt x="48" y="6"/>
                      </a:lnTo>
                      <a:lnTo>
                        <a:pt x="46" y="2"/>
                      </a:lnTo>
                      <a:lnTo>
                        <a:pt x="44" y="0"/>
                      </a:lnTo>
                      <a:lnTo>
                        <a:pt x="41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>
                  <a:solidFill>
                    <a:srgbClr val="60606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745" name="Oval 193"/>
                <p:cNvSpPr>
                  <a:spLocks noChangeArrowheads="1"/>
                </p:cNvSpPr>
                <p:nvPr/>
              </p:nvSpPr>
              <p:spPr bwMode="auto">
                <a:xfrm>
                  <a:off x="3967" y="3880"/>
                  <a:ext cx="28" cy="102"/>
                </a:xfrm>
                <a:prstGeom prst="ellipse">
                  <a:avLst/>
                </a:prstGeom>
                <a:solidFill>
                  <a:srgbClr val="E0E0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746" name="Oval 194"/>
                <p:cNvSpPr>
                  <a:spLocks noChangeArrowheads="1"/>
                </p:cNvSpPr>
                <p:nvPr/>
              </p:nvSpPr>
              <p:spPr bwMode="auto">
                <a:xfrm>
                  <a:off x="3967" y="3876"/>
                  <a:ext cx="28" cy="102"/>
                </a:xfrm>
                <a:prstGeom prst="ellipse">
                  <a:avLst/>
                </a:prstGeom>
                <a:solidFill>
                  <a:srgbClr val="FFFFFF"/>
                </a:solidFill>
                <a:ln w="0">
                  <a:solidFill>
                    <a:srgbClr val="60606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747" name="Freeform 195"/>
                <p:cNvSpPr>
                  <a:spLocks/>
                </p:cNvSpPr>
                <p:nvPr/>
              </p:nvSpPr>
              <p:spPr bwMode="auto">
                <a:xfrm>
                  <a:off x="3844" y="3871"/>
                  <a:ext cx="125" cy="83"/>
                </a:xfrm>
                <a:custGeom>
                  <a:avLst/>
                  <a:gdLst/>
                  <a:ahLst/>
                  <a:cxnLst>
                    <a:cxn ang="0">
                      <a:pos x="115" y="2"/>
                    </a:cxn>
                    <a:cxn ang="0">
                      <a:pos x="107" y="3"/>
                    </a:cxn>
                    <a:cxn ang="0">
                      <a:pos x="97" y="8"/>
                    </a:cxn>
                    <a:cxn ang="0">
                      <a:pos x="81" y="18"/>
                    </a:cxn>
                    <a:cxn ang="0">
                      <a:pos x="57" y="31"/>
                    </a:cxn>
                    <a:cxn ang="0">
                      <a:pos x="38" y="46"/>
                    </a:cxn>
                    <a:cxn ang="0">
                      <a:pos x="23" y="57"/>
                    </a:cxn>
                    <a:cxn ang="0">
                      <a:pos x="7" y="68"/>
                    </a:cxn>
                    <a:cxn ang="0">
                      <a:pos x="4" y="73"/>
                    </a:cxn>
                    <a:cxn ang="0">
                      <a:pos x="1" y="75"/>
                    </a:cxn>
                    <a:cxn ang="0">
                      <a:pos x="0" y="79"/>
                    </a:cxn>
                    <a:cxn ang="0">
                      <a:pos x="0" y="81"/>
                    </a:cxn>
                    <a:cxn ang="0">
                      <a:pos x="2" y="83"/>
                    </a:cxn>
                    <a:cxn ang="0">
                      <a:pos x="6" y="83"/>
                    </a:cxn>
                    <a:cxn ang="0">
                      <a:pos x="11" y="82"/>
                    </a:cxn>
                    <a:cxn ang="0">
                      <a:pos x="15" y="81"/>
                    </a:cxn>
                    <a:cxn ang="0">
                      <a:pos x="19" y="80"/>
                    </a:cxn>
                    <a:cxn ang="0">
                      <a:pos x="25" y="77"/>
                    </a:cxn>
                    <a:cxn ang="0">
                      <a:pos x="43" y="67"/>
                    </a:cxn>
                    <a:cxn ang="0">
                      <a:pos x="60" y="57"/>
                    </a:cxn>
                    <a:cxn ang="0">
                      <a:pos x="82" y="42"/>
                    </a:cxn>
                    <a:cxn ang="0">
                      <a:pos x="101" y="28"/>
                    </a:cxn>
                    <a:cxn ang="0">
                      <a:pos x="116" y="15"/>
                    </a:cxn>
                    <a:cxn ang="0">
                      <a:pos x="122" y="9"/>
                    </a:cxn>
                    <a:cxn ang="0">
                      <a:pos x="125" y="4"/>
                    </a:cxn>
                    <a:cxn ang="0">
                      <a:pos x="123" y="1"/>
                    </a:cxn>
                    <a:cxn ang="0">
                      <a:pos x="120" y="0"/>
                    </a:cxn>
                    <a:cxn ang="0">
                      <a:pos x="115" y="2"/>
                    </a:cxn>
                  </a:cxnLst>
                  <a:rect l="0" t="0" r="r" b="b"/>
                  <a:pathLst>
                    <a:path w="125" h="83">
                      <a:moveTo>
                        <a:pt x="115" y="2"/>
                      </a:moveTo>
                      <a:lnTo>
                        <a:pt x="107" y="3"/>
                      </a:lnTo>
                      <a:lnTo>
                        <a:pt x="97" y="8"/>
                      </a:lnTo>
                      <a:lnTo>
                        <a:pt x="81" y="18"/>
                      </a:lnTo>
                      <a:lnTo>
                        <a:pt x="57" y="31"/>
                      </a:lnTo>
                      <a:lnTo>
                        <a:pt x="38" y="46"/>
                      </a:lnTo>
                      <a:lnTo>
                        <a:pt x="23" y="57"/>
                      </a:lnTo>
                      <a:lnTo>
                        <a:pt x="7" y="68"/>
                      </a:lnTo>
                      <a:lnTo>
                        <a:pt x="4" y="73"/>
                      </a:lnTo>
                      <a:lnTo>
                        <a:pt x="1" y="75"/>
                      </a:lnTo>
                      <a:lnTo>
                        <a:pt x="0" y="79"/>
                      </a:lnTo>
                      <a:lnTo>
                        <a:pt x="0" y="81"/>
                      </a:lnTo>
                      <a:lnTo>
                        <a:pt x="2" y="83"/>
                      </a:lnTo>
                      <a:lnTo>
                        <a:pt x="6" y="83"/>
                      </a:lnTo>
                      <a:lnTo>
                        <a:pt x="11" y="82"/>
                      </a:lnTo>
                      <a:lnTo>
                        <a:pt x="15" y="81"/>
                      </a:lnTo>
                      <a:lnTo>
                        <a:pt x="19" y="80"/>
                      </a:lnTo>
                      <a:lnTo>
                        <a:pt x="25" y="77"/>
                      </a:lnTo>
                      <a:lnTo>
                        <a:pt x="43" y="67"/>
                      </a:lnTo>
                      <a:lnTo>
                        <a:pt x="60" y="57"/>
                      </a:lnTo>
                      <a:lnTo>
                        <a:pt x="82" y="42"/>
                      </a:lnTo>
                      <a:lnTo>
                        <a:pt x="101" y="28"/>
                      </a:lnTo>
                      <a:lnTo>
                        <a:pt x="116" y="15"/>
                      </a:lnTo>
                      <a:lnTo>
                        <a:pt x="122" y="9"/>
                      </a:lnTo>
                      <a:lnTo>
                        <a:pt x="125" y="4"/>
                      </a:lnTo>
                      <a:lnTo>
                        <a:pt x="123" y="1"/>
                      </a:lnTo>
                      <a:lnTo>
                        <a:pt x="120" y="0"/>
                      </a:lnTo>
                      <a:lnTo>
                        <a:pt x="115" y="2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748" name="Freeform 196"/>
                <p:cNvSpPr>
                  <a:spLocks/>
                </p:cNvSpPr>
                <p:nvPr/>
              </p:nvSpPr>
              <p:spPr bwMode="auto">
                <a:xfrm>
                  <a:off x="3844" y="3867"/>
                  <a:ext cx="125" cy="84"/>
                </a:xfrm>
                <a:custGeom>
                  <a:avLst/>
                  <a:gdLst/>
                  <a:ahLst/>
                  <a:cxnLst>
                    <a:cxn ang="0">
                      <a:pos x="115" y="2"/>
                    </a:cxn>
                    <a:cxn ang="0">
                      <a:pos x="107" y="4"/>
                    </a:cxn>
                    <a:cxn ang="0">
                      <a:pos x="97" y="9"/>
                    </a:cxn>
                    <a:cxn ang="0">
                      <a:pos x="81" y="18"/>
                    </a:cxn>
                    <a:cxn ang="0">
                      <a:pos x="57" y="32"/>
                    </a:cxn>
                    <a:cxn ang="0">
                      <a:pos x="38" y="47"/>
                    </a:cxn>
                    <a:cxn ang="0">
                      <a:pos x="23" y="58"/>
                    </a:cxn>
                    <a:cxn ang="0">
                      <a:pos x="7" y="68"/>
                    </a:cxn>
                    <a:cxn ang="0">
                      <a:pos x="4" y="73"/>
                    </a:cxn>
                    <a:cxn ang="0">
                      <a:pos x="1" y="76"/>
                    </a:cxn>
                    <a:cxn ang="0">
                      <a:pos x="0" y="79"/>
                    </a:cxn>
                    <a:cxn ang="0">
                      <a:pos x="0" y="82"/>
                    </a:cxn>
                    <a:cxn ang="0">
                      <a:pos x="2" y="84"/>
                    </a:cxn>
                    <a:cxn ang="0">
                      <a:pos x="6" y="84"/>
                    </a:cxn>
                    <a:cxn ang="0">
                      <a:pos x="11" y="83"/>
                    </a:cxn>
                    <a:cxn ang="0">
                      <a:pos x="15" y="82"/>
                    </a:cxn>
                    <a:cxn ang="0">
                      <a:pos x="19" y="80"/>
                    </a:cxn>
                    <a:cxn ang="0">
                      <a:pos x="25" y="77"/>
                    </a:cxn>
                    <a:cxn ang="0">
                      <a:pos x="43" y="68"/>
                    </a:cxn>
                    <a:cxn ang="0">
                      <a:pos x="60" y="58"/>
                    </a:cxn>
                    <a:cxn ang="0">
                      <a:pos x="82" y="43"/>
                    </a:cxn>
                    <a:cxn ang="0">
                      <a:pos x="101" y="28"/>
                    </a:cxn>
                    <a:cxn ang="0">
                      <a:pos x="116" y="16"/>
                    </a:cxn>
                    <a:cxn ang="0">
                      <a:pos x="122" y="9"/>
                    </a:cxn>
                    <a:cxn ang="0">
                      <a:pos x="125" y="4"/>
                    </a:cxn>
                    <a:cxn ang="0">
                      <a:pos x="123" y="1"/>
                    </a:cxn>
                    <a:cxn ang="0">
                      <a:pos x="120" y="0"/>
                    </a:cxn>
                    <a:cxn ang="0">
                      <a:pos x="115" y="2"/>
                    </a:cxn>
                  </a:cxnLst>
                  <a:rect l="0" t="0" r="r" b="b"/>
                  <a:pathLst>
                    <a:path w="125" h="84">
                      <a:moveTo>
                        <a:pt x="115" y="2"/>
                      </a:moveTo>
                      <a:lnTo>
                        <a:pt x="107" y="4"/>
                      </a:lnTo>
                      <a:lnTo>
                        <a:pt x="97" y="9"/>
                      </a:lnTo>
                      <a:lnTo>
                        <a:pt x="81" y="18"/>
                      </a:lnTo>
                      <a:lnTo>
                        <a:pt x="57" y="32"/>
                      </a:lnTo>
                      <a:lnTo>
                        <a:pt x="38" y="47"/>
                      </a:lnTo>
                      <a:lnTo>
                        <a:pt x="23" y="58"/>
                      </a:lnTo>
                      <a:lnTo>
                        <a:pt x="7" y="68"/>
                      </a:lnTo>
                      <a:lnTo>
                        <a:pt x="4" y="73"/>
                      </a:lnTo>
                      <a:lnTo>
                        <a:pt x="1" y="76"/>
                      </a:lnTo>
                      <a:lnTo>
                        <a:pt x="0" y="79"/>
                      </a:lnTo>
                      <a:lnTo>
                        <a:pt x="0" y="82"/>
                      </a:lnTo>
                      <a:lnTo>
                        <a:pt x="2" y="84"/>
                      </a:lnTo>
                      <a:lnTo>
                        <a:pt x="6" y="84"/>
                      </a:lnTo>
                      <a:lnTo>
                        <a:pt x="11" y="83"/>
                      </a:lnTo>
                      <a:lnTo>
                        <a:pt x="15" y="82"/>
                      </a:lnTo>
                      <a:lnTo>
                        <a:pt x="19" y="80"/>
                      </a:lnTo>
                      <a:lnTo>
                        <a:pt x="25" y="77"/>
                      </a:lnTo>
                      <a:lnTo>
                        <a:pt x="43" y="68"/>
                      </a:lnTo>
                      <a:lnTo>
                        <a:pt x="60" y="58"/>
                      </a:lnTo>
                      <a:lnTo>
                        <a:pt x="82" y="43"/>
                      </a:lnTo>
                      <a:lnTo>
                        <a:pt x="101" y="28"/>
                      </a:lnTo>
                      <a:lnTo>
                        <a:pt x="116" y="16"/>
                      </a:lnTo>
                      <a:lnTo>
                        <a:pt x="122" y="9"/>
                      </a:lnTo>
                      <a:lnTo>
                        <a:pt x="125" y="4"/>
                      </a:lnTo>
                      <a:lnTo>
                        <a:pt x="123" y="1"/>
                      </a:lnTo>
                      <a:lnTo>
                        <a:pt x="120" y="0"/>
                      </a:lnTo>
                      <a:lnTo>
                        <a:pt x="115" y="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>
                  <a:solidFill>
                    <a:srgbClr val="60606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749" name="Freeform 197"/>
                <p:cNvSpPr>
                  <a:spLocks/>
                </p:cNvSpPr>
                <p:nvPr/>
              </p:nvSpPr>
              <p:spPr bwMode="auto">
                <a:xfrm>
                  <a:off x="3804" y="3864"/>
                  <a:ext cx="161" cy="48"/>
                </a:xfrm>
                <a:custGeom>
                  <a:avLst/>
                  <a:gdLst/>
                  <a:ahLst/>
                  <a:cxnLst>
                    <a:cxn ang="0">
                      <a:pos x="159" y="3"/>
                    </a:cxn>
                    <a:cxn ang="0">
                      <a:pos x="157" y="2"/>
                    </a:cxn>
                    <a:cxn ang="0">
                      <a:pos x="155" y="1"/>
                    </a:cxn>
                    <a:cxn ang="0">
                      <a:pos x="151" y="0"/>
                    </a:cxn>
                    <a:cxn ang="0">
                      <a:pos x="146" y="1"/>
                    </a:cxn>
                    <a:cxn ang="0">
                      <a:pos x="133" y="3"/>
                    </a:cxn>
                    <a:cxn ang="0">
                      <a:pos x="111" y="8"/>
                    </a:cxn>
                    <a:cxn ang="0">
                      <a:pos x="88" y="13"/>
                    </a:cxn>
                    <a:cxn ang="0">
                      <a:pos x="68" y="18"/>
                    </a:cxn>
                    <a:cxn ang="0">
                      <a:pos x="47" y="25"/>
                    </a:cxn>
                    <a:cxn ang="0">
                      <a:pos x="28" y="30"/>
                    </a:cxn>
                    <a:cxn ang="0">
                      <a:pos x="16" y="35"/>
                    </a:cxn>
                    <a:cxn ang="0">
                      <a:pos x="10" y="37"/>
                    </a:cxn>
                    <a:cxn ang="0">
                      <a:pos x="6" y="38"/>
                    </a:cxn>
                    <a:cxn ang="0">
                      <a:pos x="3" y="40"/>
                    </a:cxn>
                    <a:cxn ang="0">
                      <a:pos x="1" y="42"/>
                    </a:cxn>
                    <a:cxn ang="0">
                      <a:pos x="0" y="44"/>
                    </a:cxn>
                    <a:cxn ang="0">
                      <a:pos x="1" y="46"/>
                    </a:cxn>
                    <a:cxn ang="0">
                      <a:pos x="3" y="47"/>
                    </a:cxn>
                    <a:cxn ang="0">
                      <a:pos x="5" y="47"/>
                    </a:cxn>
                    <a:cxn ang="0">
                      <a:pos x="8" y="48"/>
                    </a:cxn>
                    <a:cxn ang="0">
                      <a:pos x="12" y="47"/>
                    </a:cxn>
                    <a:cxn ang="0">
                      <a:pos x="19" y="46"/>
                    </a:cxn>
                    <a:cxn ang="0">
                      <a:pos x="26" y="46"/>
                    </a:cxn>
                    <a:cxn ang="0">
                      <a:pos x="38" y="43"/>
                    </a:cxn>
                    <a:cxn ang="0">
                      <a:pos x="55" y="39"/>
                    </a:cxn>
                    <a:cxn ang="0">
                      <a:pos x="75" y="35"/>
                    </a:cxn>
                    <a:cxn ang="0">
                      <a:pos x="97" y="29"/>
                    </a:cxn>
                    <a:cxn ang="0">
                      <a:pos x="117" y="23"/>
                    </a:cxn>
                    <a:cxn ang="0">
                      <a:pos x="130" y="19"/>
                    </a:cxn>
                    <a:cxn ang="0">
                      <a:pos x="141" y="16"/>
                    </a:cxn>
                    <a:cxn ang="0">
                      <a:pos x="153" y="11"/>
                    </a:cxn>
                    <a:cxn ang="0">
                      <a:pos x="159" y="9"/>
                    </a:cxn>
                    <a:cxn ang="0">
                      <a:pos x="160" y="7"/>
                    </a:cxn>
                    <a:cxn ang="0">
                      <a:pos x="161" y="5"/>
                    </a:cxn>
                    <a:cxn ang="0">
                      <a:pos x="159" y="3"/>
                    </a:cxn>
                  </a:cxnLst>
                  <a:rect l="0" t="0" r="r" b="b"/>
                  <a:pathLst>
                    <a:path w="161" h="48">
                      <a:moveTo>
                        <a:pt x="159" y="3"/>
                      </a:moveTo>
                      <a:lnTo>
                        <a:pt x="157" y="2"/>
                      </a:lnTo>
                      <a:lnTo>
                        <a:pt x="155" y="1"/>
                      </a:lnTo>
                      <a:lnTo>
                        <a:pt x="151" y="0"/>
                      </a:lnTo>
                      <a:lnTo>
                        <a:pt x="146" y="1"/>
                      </a:lnTo>
                      <a:lnTo>
                        <a:pt x="133" y="3"/>
                      </a:lnTo>
                      <a:lnTo>
                        <a:pt x="111" y="8"/>
                      </a:lnTo>
                      <a:lnTo>
                        <a:pt x="88" y="13"/>
                      </a:lnTo>
                      <a:lnTo>
                        <a:pt x="68" y="18"/>
                      </a:lnTo>
                      <a:lnTo>
                        <a:pt x="47" y="25"/>
                      </a:lnTo>
                      <a:lnTo>
                        <a:pt x="28" y="30"/>
                      </a:lnTo>
                      <a:lnTo>
                        <a:pt x="16" y="35"/>
                      </a:lnTo>
                      <a:lnTo>
                        <a:pt x="10" y="37"/>
                      </a:lnTo>
                      <a:lnTo>
                        <a:pt x="6" y="38"/>
                      </a:lnTo>
                      <a:lnTo>
                        <a:pt x="3" y="40"/>
                      </a:lnTo>
                      <a:lnTo>
                        <a:pt x="1" y="42"/>
                      </a:lnTo>
                      <a:lnTo>
                        <a:pt x="0" y="44"/>
                      </a:lnTo>
                      <a:lnTo>
                        <a:pt x="1" y="46"/>
                      </a:lnTo>
                      <a:lnTo>
                        <a:pt x="3" y="47"/>
                      </a:lnTo>
                      <a:lnTo>
                        <a:pt x="5" y="47"/>
                      </a:lnTo>
                      <a:lnTo>
                        <a:pt x="8" y="48"/>
                      </a:lnTo>
                      <a:lnTo>
                        <a:pt x="12" y="47"/>
                      </a:lnTo>
                      <a:lnTo>
                        <a:pt x="19" y="46"/>
                      </a:lnTo>
                      <a:lnTo>
                        <a:pt x="26" y="46"/>
                      </a:lnTo>
                      <a:lnTo>
                        <a:pt x="38" y="43"/>
                      </a:lnTo>
                      <a:lnTo>
                        <a:pt x="55" y="39"/>
                      </a:lnTo>
                      <a:lnTo>
                        <a:pt x="75" y="35"/>
                      </a:lnTo>
                      <a:lnTo>
                        <a:pt x="97" y="29"/>
                      </a:lnTo>
                      <a:lnTo>
                        <a:pt x="117" y="23"/>
                      </a:lnTo>
                      <a:lnTo>
                        <a:pt x="130" y="19"/>
                      </a:lnTo>
                      <a:lnTo>
                        <a:pt x="141" y="16"/>
                      </a:lnTo>
                      <a:lnTo>
                        <a:pt x="153" y="11"/>
                      </a:lnTo>
                      <a:lnTo>
                        <a:pt x="159" y="9"/>
                      </a:lnTo>
                      <a:lnTo>
                        <a:pt x="160" y="7"/>
                      </a:lnTo>
                      <a:lnTo>
                        <a:pt x="161" y="5"/>
                      </a:lnTo>
                      <a:lnTo>
                        <a:pt x="159" y="3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750" name="Freeform 198"/>
                <p:cNvSpPr>
                  <a:spLocks/>
                </p:cNvSpPr>
                <p:nvPr/>
              </p:nvSpPr>
              <p:spPr bwMode="auto">
                <a:xfrm>
                  <a:off x="3804" y="3861"/>
                  <a:ext cx="161" cy="48"/>
                </a:xfrm>
                <a:custGeom>
                  <a:avLst/>
                  <a:gdLst/>
                  <a:ahLst/>
                  <a:cxnLst>
                    <a:cxn ang="0">
                      <a:pos x="159" y="3"/>
                    </a:cxn>
                    <a:cxn ang="0">
                      <a:pos x="157" y="2"/>
                    </a:cxn>
                    <a:cxn ang="0">
                      <a:pos x="155" y="0"/>
                    </a:cxn>
                    <a:cxn ang="0">
                      <a:pos x="151" y="0"/>
                    </a:cxn>
                    <a:cxn ang="0">
                      <a:pos x="146" y="0"/>
                    </a:cxn>
                    <a:cxn ang="0">
                      <a:pos x="133" y="3"/>
                    </a:cxn>
                    <a:cxn ang="0">
                      <a:pos x="111" y="7"/>
                    </a:cxn>
                    <a:cxn ang="0">
                      <a:pos x="88" y="13"/>
                    </a:cxn>
                    <a:cxn ang="0">
                      <a:pos x="68" y="18"/>
                    </a:cxn>
                    <a:cxn ang="0">
                      <a:pos x="47" y="24"/>
                    </a:cxn>
                    <a:cxn ang="0">
                      <a:pos x="28" y="30"/>
                    </a:cxn>
                    <a:cxn ang="0">
                      <a:pos x="16" y="34"/>
                    </a:cxn>
                    <a:cxn ang="0">
                      <a:pos x="10" y="36"/>
                    </a:cxn>
                    <a:cxn ang="0">
                      <a:pos x="6" y="38"/>
                    </a:cxn>
                    <a:cxn ang="0">
                      <a:pos x="3" y="40"/>
                    </a:cxn>
                    <a:cxn ang="0">
                      <a:pos x="1" y="42"/>
                    </a:cxn>
                    <a:cxn ang="0">
                      <a:pos x="0" y="44"/>
                    </a:cxn>
                    <a:cxn ang="0">
                      <a:pos x="1" y="46"/>
                    </a:cxn>
                    <a:cxn ang="0">
                      <a:pos x="3" y="47"/>
                    </a:cxn>
                    <a:cxn ang="0">
                      <a:pos x="5" y="47"/>
                    </a:cxn>
                    <a:cxn ang="0">
                      <a:pos x="8" y="48"/>
                    </a:cxn>
                    <a:cxn ang="0">
                      <a:pos x="12" y="47"/>
                    </a:cxn>
                    <a:cxn ang="0">
                      <a:pos x="19" y="46"/>
                    </a:cxn>
                    <a:cxn ang="0">
                      <a:pos x="26" y="45"/>
                    </a:cxn>
                    <a:cxn ang="0">
                      <a:pos x="38" y="43"/>
                    </a:cxn>
                    <a:cxn ang="0">
                      <a:pos x="55" y="40"/>
                    </a:cxn>
                    <a:cxn ang="0">
                      <a:pos x="75" y="34"/>
                    </a:cxn>
                    <a:cxn ang="0">
                      <a:pos x="97" y="29"/>
                    </a:cxn>
                    <a:cxn ang="0">
                      <a:pos x="117" y="23"/>
                    </a:cxn>
                    <a:cxn ang="0">
                      <a:pos x="130" y="19"/>
                    </a:cxn>
                    <a:cxn ang="0">
                      <a:pos x="141" y="15"/>
                    </a:cxn>
                    <a:cxn ang="0">
                      <a:pos x="153" y="10"/>
                    </a:cxn>
                    <a:cxn ang="0">
                      <a:pos x="159" y="8"/>
                    </a:cxn>
                    <a:cxn ang="0">
                      <a:pos x="160" y="6"/>
                    </a:cxn>
                    <a:cxn ang="0">
                      <a:pos x="161" y="5"/>
                    </a:cxn>
                    <a:cxn ang="0">
                      <a:pos x="159" y="3"/>
                    </a:cxn>
                  </a:cxnLst>
                  <a:rect l="0" t="0" r="r" b="b"/>
                  <a:pathLst>
                    <a:path w="161" h="48">
                      <a:moveTo>
                        <a:pt x="159" y="3"/>
                      </a:moveTo>
                      <a:lnTo>
                        <a:pt x="157" y="2"/>
                      </a:lnTo>
                      <a:lnTo>
                        <a:pt x="155" y="0"/>
                      </a:lnTo>
                      <a:lnTo>
                        <a:pt x="151" y="0"/>
                      </a:lnTo>
                      <a:lnTo>
                        <a:pt x="146" y="0"/>
                      </a:lnTo>
                      <a:lnTo>
                        <a:pt x="133" y="3"/>
                      </a:lnTo>
                      <a:lnTo>
                        <a:pt x="111" y="7"/>
                      </a:lnTo>
                      <a:lnTo>
                        <a:pt x="88" y="13"/>
                      </a:lnTo>
                      <a:lnTo>
                        <a:pt x="68" y="18"/>
                      </a:lnTo>
                      <a:lnTo>
                        <a:pt x="47" y="24"/>
                      </a:lnTo>
                      <a:lnTo>
                        <a:pt x="28" y="30"/>
                      </a:lnTo>
                      <a:lnTo>
                        <a:pt x="16" y="34"/>
                      </a:lnTo>
                      <a:lnTo>
                        <a:pt x="10" y="36"/>
                      </a:lnTo>
                      <a:lnTo>
                        <a:pt x="6" y="38"/>
                      </a:lnTo>
                      <a:lnTo>
                        <a:pt x="3" y="40"/>
                      </a:lnTo>
                      <a:lnTo>
                        <a:pt x="1" y="42"/>
                      </a:lnTo>
                      <a:lnTo>
                        <a:pt x="0" y="44"/>
                      </a:lnTo>
                      <a:lnTo>
                        <a:pt x="1" y="46"/>
                      </a:lnTo>
                      <a:lnTo>
                        <a:pt x="3" y="47"/>
                      </a:lnTo>
                      <a:lnTo>
                        <a:pt x="5" y="47"/>
                      </a:lnTo>
                      <a:lnTo>
                        <a:pt x="8" y="48"/>
                      </a:lnTo>
                      <a:lnTo>
                        <a:pt x="12" y="47"/>
                      </a:lnTo>
                      <a:lnTo>
                        <a:pt x="19" y="46"/>
                      </a:lnTo>
                      <a:lnTo>
                        <a:pt x="26" y="45"/>
                      </a:lnTo>
                      <a:lnTo>
                        <a:pt x="38" y="43"/>
                      </a:lnTo>
                      <a:lnTo>
                        <a:pt x="55" y="40"/>
                      </a:lnTo>
                      <a:lnTo>
                        <a:pt x="75" y="34"/>
                      </a:lnTo>
                      <a:lnTo>
                        <a:pt x="97" y="29"/>
                      </a:lnTo>
                      <a:lnTo>
                        <a:pt x="117" y="23"/>
                      </a:lnTo>
                      <a:lnTo>
                        <a:pt x="130" y="19"/>
                      </a:lnTo>
                      <a:lnTo>
                        <a:pt x="141" y="15"/>
                      </a:lnTo>
                      <a:lnTo>
                        <a:pt x="153" y="10"/>
                      </a:lnTo>
                      <a:lnTo>
                        <a:pt x="159" y="8"/>
                      </a:lnTo>
                      <a:lnTo>
                        <a:pt x="160" y="6"/>
                      </a:lnTo>
                      <a:lnTo>
                        <a:pt x="161" y="5"/>
                      </a:lnTo>
                      <a:lnTo>
                        <a:pt x="159" y="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>
                  <a:solidFill>
                    <a:srgbClr val="60606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751" name="Freeform 199"/>
                <p:cNvSpPr>
                  <a:spLocks/>
                </p:cNvSpPr>
                <p:nvPr/>
              </p:nvSpPr>
              <p:spPr bwMode="auto">
                <a:xfrm>
                  <a:off x="3904" y="3871"/>
                  <a:ext cx="70" cy="107"/>
                </a:xfrm>
                <a:custGeom>
                  <a:avLst/>
                  <a:gdLst/>
                  <a:ahLst/>
                  <a:cxnLst>
                    <a:cxn ang="0">
                      <a:pos x="62" y="0"/>
                    </a:cxn>
                    <a:cxn ang="0">
                      <a:pos x="55" y="4"/>
                    </a:cxn>
                    <a:cxn ang="0">
                      <a:pos x="46" y="14"/>
                    </a:cxn>
                    <a:cxn ang="0">
                      <a:pos x="36" y="27"/>
                    </a:cxn>
                    <a:cxn ang="0">
                      <a:pos x="25" y="45"/>
                    </a:cxn>
                    <a:cxn ang="0">
                      <a:pos x="14" y="63"/>
                    </a:cxn>
                    <a:cxn ang="0">
                      <a:pos x="6" y="81"/>
                    </a:cxn>
                    <a:cxn ang="0">
                      <a:pos x="1" y="92"/>
                    </a:cxn>
                    <a:cxn ang="0">
                      <a:pos x="0" y="96"/>
                    </a:cxn>
                    <a:cxn ang="0">
                      <a:pos x="0" y="99"/>
                    </a:cxn>
                    <a:cxn ang="0">
                      <a:pos x="0" y="103"/>
                    </a:cxn>
                    <a:cxn ang="0">
                      <a:pos x="3" y="106"/>
                    </a:cxn>
                    <a:cxn ang="0">
                      <a:pos x="6" y="107"/>
                    </a:cxn>
                    <a:cxn ang="0">
                      <a:pos x="10" y="106"/>
                    </a:cxn>
                    <a:cxn ang="0">
                      <a:pos x="13" y="105"/>
                    </a:cxn>
                    <a:cxn ang="0">
                      <a:pos x="16" y="103"/>
                    </a:cxn>
                    <a:cxn ang="0">
                      <a:pos x="19" y="100"/>
                    </a:cxn>
                    <a:cxn ang="0">
                      <a:pos x="25" y="90"/>
                    </a:cxn>
                    <a:cxn ang="0">
                      <a:pos x="37" y="71"/>
                    </a:cxn>
                    <a:cxn ang="0">
                      <a:pos x="48" y="55"/>
                    </a:cxn>
                    <a:cxn ang="0">
                      <a:pos x="58" y="37"/>
                    </a:cxn>
                    <a:cxn ang="0">
                      <a:pos x="65" y="22"/>
                    </a:cxn>
                    <a:cxn ang="0">
                      <a:pos x="69" y="12"/>
                    </a:cxn>
                    <a:cxn ang="0">
                      <a:pos x="70" y="6"/>
                    </a:cxn>
                    <a:cxn ang="0">
                      <a:pos x="68" y="2"/>
                    </a:cxn>
                    <a:cxn ang="0">
                      <a:pos x="65" y="0"/>
                    </a:cxn>
                    <a:cxn ang="0">
                      <a:pos x="62" y="0"/>
                    </a:cxn>
                  </a:cxnLst>
                  <a:rect l="0" t="0" r="r" b="b"/>
                  <a:pathLst>
                    <a:path w="70" h="107">
                      <a:moveTo>
                        <a:pt x="62" y="0"/>
                      </a:moveTo>
                      <a:lnTo>
                        <a:pt x="55" y="4"/>
                      </a:lnTo>
                      <a:lnTo>
                        <a:pt x="46" y="14"/>
                      </a:lnTo>
                      <a:lnTo>
                        <a:pt x="36" y="27"/>
                      </a:lnTo>
                      <a:lnTo>
                        <a:pt x="25" y="45"/>
                      </a:lnTo>
                      <a:lnTo>
                        <a:pt x="14" y="63"/>
                      </a:lnTo>
                      <a:lnTo>
                        <a:pt x="6" y="81"/>
                      </a:lnTo>
                      <a:lnTo>
                        <a:pt x="1" y="92"/>
                      </a:lnTo>
                      <a:lnTo>
                        <a:pt x="0" y="96"/>
                      </a:lnTo>
                      <a:lnTo>
                        <a:pt x="0" y="99"/>
                      </a:lnTo>
                      <a:lnTo>
                        <a:pt x="0" y="103"/>
                      </a:lnTo>
                      <a:lnTo>
                        <a:pt x="3" y="106"/>
                      </a:lnTo>
                      <a:lnTo>
                        <a:pt x="6" y="107"/>
                      </a:lnTo>
                      <a:lnTo>
                        <a:pt x="10" y="106"/>
                      </a:lnTo>
                      <a:lnTo>
                        <a:pt x="13" y="105"/>
                      </a:lnTo>
                      <a:lnTo>
                        <a:pt x="16" y="103"/>
                      </a:lnTo>
                      <a:lnTo>
                        <a:pt x="19" y="100"/>
                      </a:lnTo>
                      <a:lnTo>
                        <a:pt x="25" y="90"/>
                      </a:lnTo>
                      <a:lnTo>
                        <a:pt x="37" y="71"/>
                      </a:lnTo>
                      <a:lnTo>
                        <a:pt x="48" y="55"/>
                      </a:lnTo>
                      <a:lnTo>
                        <a:pt x="58" y="37"/>
                      </a:lnTo>
                      <a:lnTo>
                        <a:pt x="65" y="22"/>
                      </a:lnTo>
                      <a:lnTo>
                        <a:pt x="69" y="12"/>
                      </a:lnTo>
                      <a:lnTo>
                        <a:pt x="70" y="6"/>
                      </a:lnTo>
                      <a:lnTo>
                        <a:pt x="68" y="2"/>
                      </a:lnTo>
                      <a:lnTo>
                        <a:pt x="65" y="0"/>
                      </a:lnTo>
                      <a:lnTo>
                        <a:pt x="62" y="0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752" name="Freeform 200"/>
                <p:cNvSpPr>
                  <a:spLocks/>
                </p:cNvSpPr>
                <p:nvPr/>
              </p:nvSpPr>
              <p:spPr bwMode="auto">
                <a:xfrm>
                  <a:off x="3903" y="3867"/>
                  <a:ext cx="71" cy="107"/>
                </a:xfrm>
                <a:custGeom>
                  <a:avLst/>
                  <a:gdLst/>
                  <a:ahLst/>
                  <a:cxnLst>
                    <a:cxn ang="0">
                      <a:pos x="61" y="0"/>
                    </a:cxn>
                    <a:cxn ang="0">
                      <a:pos x="55" y="4"/>
                    </a:cxn>
                    <a:cxn ang="0">
                      <a:pos x="46" y="15"/>
                    </a:cxn>
                    <a:cxn ang="0">
                      <a:pos x="36" y="28"/>
                    </a:cxn>
                    <a:cxn ang="0">
                      <a:pos x="25" y="45"/>
                    </a:cxn>
                    <a:cxn ang="0">
                      <a:pos x="14" y="63"/>
                    </a:cxn>
                    <a:cxn ang="0">
                      <a:pos x="5" y="82"/>
                    </a:cxn>
                    <a:cxn ang="0">
                      <a:pos x="1" y="93"/>
                    </a:cxn>
                    <a:cxn ang="0">
                      <a:pos x="1" y="96"/>
                    </a:cxn>
                    <a:cxn ang="0">
                      <a:pos x="0" y="100"/>
                    </a:cxn>
                    <a:cxn ang="0">
                      <a:pos x="1" y="104"/>
                    </a:cxn>
                    <a:cxn ang="0">
                      <a:pos x="3" y="106"/>
                    </a:cxn>
                    <a:cxn ang="0">
                      <a:pos x="6" y="107"/>
                    </a:cxn>
                    <a:cxn ang="0">
                      <a:pos x="10" y="107"/>
                    </a:cxn>
                    <a:cxn ang="0">
                      <a:pos x="13" y="105"/>
                    </a:cxn>
                    <a:cxn ang="0">
                      <a:pos x="15" y="104"/>
                    </a:cxn>
                    <a:cxn ang="0">
                      <a:pos x="18" y="101"/>
                    </a:cxn>
                    <a:cxn ang="0">
                      <a:pos x="26" y="91"/>
                    </a:cxn>
                    <a:cxn ang="0">
                      <a:pos x="38" y="72"/>
                    </a:cxn>
                    <a:cxn ang="0">
                      <a:pos x="48" y="56"/>
                    </a:cxn>
                    <a:cxn ang="0">
                      <a:pos x="58" y="37"/>
                    </a:cxn>
                    <a:cxn ang="0">
                      <a:pos x="66" y="23"/>
                    </a:cxn>
                    <a:cxn ang="0">
                      <a:pos x="69" y="12"/>
                    </a:cxn>
                    <a:cxn ang="0">
                      <a:pos x="71" y="7"/>
                    </a:cxn>
                    <a:cxn ang="0">
                      <a:pos x="69" y="2"/>
                    </a:cxn>
                    <a:cxn ang="0">
                      <a:pos x="66" y="0"/>
                    </a:cxn>
                    <a:cxn ang="0">
                      <a:pos x="61" y="0"/>
                    </a:cxn>
                  </a:cxnLst>
                  <a:rect l="0" t="0" r="r" b="b"/>
                  <a:pathLst>
                    <a:path w="71" h="107">
                      <a:moveTo>
                        <a:pt x="61" y="0"/>
                      </a:moveTo>
                      <a:lnTo>
                        <a:pt x="55" y="4"/>
                      </a:lnTo>
                      <a:lnTo>
                        <a:pt x="46" y="15"/>
                      </a:lnTo>
                      <a:lnTo>
                        <a:pt x="36" y="28"/>
                      </a:lnTo>
                      <a:lnTo>
                        <a:pt x="25" y="45"/>
                      </a:lnTo>
                      <a:lnTo>
                        <a:pt x="14" y="63"/>
                      </a:lnTo>
                      <a:lnTo>
                        <a:pt x="5" y="82"/>
                      </a:lnTo>
                      <a:lnTo>
                        <a:pt x="1" y="93"/>
                      </a:lnTo>
                      <a:lnTo>
                        <a:pt x="1" y="96"/>
                      </a:lnTo>
                      <a:lnTo>
                        <a:pt x="0" y="100"/>
                      </a:lnTo>
                      <a:lnTo>
                        <a:pt x="1" y="104"/>
                      </a:lnTo>
                      <a:lnTo>
                        <a:pt x="3" y="106"/>
                      </a:lnTo>
                      <a:lnTo>
                        <a:pt x="6" y="107"/>
                      </a:lnTo>
                      <a:lnTo>
                        <a:pt x="10" y="107"/>
                      </a:lnTo>
                      <a:lnTo>
                        <a:pt x="13" y="105"/>
                      </a:lnTo>
                      <a:lnTo>
                        <a:pt x="15" y="104"/>
                      </a:lnTo>
                      <a:lnTo>
                        <a:pt x="18" y="101"/>
                      </a:lnTo>
                      <a:lnTo>
                        <a:pt x="26" y="91"/>
                      </a:lnTo>
                      <a:lnTo>
                        <a:pt x="38" y="72"/>
                      </a:lnTo>
                      <a:lnTo>
                        <a:pt x="48" y="56"/>
                      </a:lnTo>
                      <a:lnTo>
                        <a:pt x="58" y="37"/>
                      </a:lnTo>
                      <a:lnTo>
                        <a:pt x="66" y="23"/>
                      </a:lnTo>
                      <a:lnTo>
                        <a:pt x="69" y="12"/>
                      </a:lnTo>
                      <a:lnTo>
                        <a:pt x="71" y="7"/>
                      </a:lnTo>
                      <a:lnTo>
                        <a:pt x="69" y="2"/>
                      </a:lnTo>
                      <a:lnTo>
                        <a:pt x="66" y="0"/>
                      </a:lnTo>
                      <a:lnTo>
                        <a:pt x="61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>
                  <a:solidFill>
                    <a:srgbClr val="60606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753" name="Freeform 201"/>
                <p:cNvSpPr>
                  <a:spLocks/>
                </p:cNvSpPr>
                <p:nvPr/>
              </p:nvSpPr>
              <p:spPr bwMode="auto">
                <a:xfrm>
                  <a:off x="3899" y="3866"/>
                  <a:ext cx="60" cy="17"/>
                </a:xfrm>
                <a:custGeom>
                  <a:avLst/>
                  <a:gdLst/>
                  <a:ahLst/>
                  <a:cxnLst>
                    <a:cxn ang="0">
                      <a:pos x="59" y="1"/>
                    </a:cxn>
                    <a:cxn ang="0">
                      <a:pos x="58" y="1"/>
                    </a:cxn>
                    <a:cxn ang="0">
                      <a:pos x="57" y="0"/>
                    </a:cxn>
                    <a:cxn ang="0">
                      <a:pos x="56" y="0"/>
                    </a:cxn>
                    <a:cxn ang="0">
                      <a:pos x="55" y="0"/>
                    </a:cxn>
                    <a:cxn ang="0">
                      <a:pos x="49" y="1"/>
                    </a:cxn>
                    <a:cxn ang="0">
                      <a:pos x="41" y="2"/>
                    </a:cxn>
                    <a:cxn ang="0">
                      <a:pos x="33" y="5"/>
                    </a:cxn>
                    <a:cxn ang="0">
                      <a:pos x="26" y="7"/>
                    </a:cxn>
                    <a:cxn ang="0">
                      <a:pos x="17" y="9"/>
                    </a:cxn>
                    <a:cxn ang="0">
                      <a:pos x="11" y="11"/>
                    </a:cxn>
                    <a:cxn ang="0">
                      <a:pos x="6" y="12"/>
                    </a:cxn>
                    <a:cxn ang="0">
                      <a:pos x="4" y="13"/>
                    </a:cxn>
                    <a:cxn ang="0">
                      <a:pos x="2" y="14"/>
                    </a:cxn>
                    <a:cxn ang="0">
                      <a:pos x="2" y="14"/>
                    </a:cxn>
                    <a:cxn ang="0">
                      <a:pos x="1" y="15"/>
                    </a:cxn>
                    <a:cxn ang="0">
                      <a:pos x="0" y="16"/>
                    </a:cxn>
                    <a:cxn ang="0">
                      <a:pos x="0" y="17"/>
                    </a:cxn>
                    <a:cxn ang="0">
                      <a:pos x="2" y="17"/>
                    </a:cxn>
                    <a:cxn ang="0">
                      <a:pos x="2" y="17"/>
                    </a:cxn>
                    <a:cxn ang="0">
                      <a:pos x="4" y="17"/>
                    </a:cxn>
                    <a:cxn ang="0">
                      <a:pos x="5" y="17"/>
                    </a:cxn>
                    <a:cxn ang="0">
                      <a:pos x="7" y="17"/>
                    </a:cxn>
                    <a:cxn ang="0">
                      <a:pos x="10" y="16"/>
                    </a:cxn>
                    <a:cxn ang="0">
                      <a:pos x="14" y="15"/>
                    </a:cxn>
                    <a:cxn ang="0">
                      <a:pos x="21" y="14"/>
                    </a:cxn>
                    <a:cxn ang="0">
                      <a:pos x="28" y="12"/>
                    </a:cxn>
                    <a:cxn ang="0">
                      <a:pos x="36" y="10"/>
                    </a:cxn>
                    <a:cxn ang="0">
                      <a:pos x="43" y="9"/>
                    </a:cxn>
                    <a:cxn ang="0">
                      <a:pos x="48" y="7"/>
                    </a:cxn>
                    <a:cxn ang="0">
                      <a:pos x="52" y="5"/>
                    </a:cxn>
                    <a:cxn ang="0">
                      <a:pos x="57" y="3"/>
                    </a:cxn>
                    <a:cxn ang="0">
                      <a:pos x="59" y="3"/>
                    </a:cxn>
                    <a:cxn ang="0">
                      <a:pos x="59" y="2"/>
                    </a:cxn>
                    <a:cxn ang="0">
                      <a:pos x="60" y="1"/>
                    </a:cxn>
                    <a:cxn ang="0">
                      <a:pos x="59" y="1"/>
                    </a:cxn>
                  </a:cxnLst>
                  <a:rect l="0" t="0" r="r" b="b"/>
                  <a:pathLst>
                    <a:path w="60" h="17">
                      <a:moveTo>
                        <a:pt x="59" y="1"/>
                      </a:moveTo>
                      <a:lnTo>
                        <a:pt x="58" y="1"/>
                      </a:lnTo>
                      <a:lnTo>
                        <a:pt x="57" y="0"/>
                      </a:lnTo>
                      <a:lnTo>
                        <a:pt x="56" y="0"/>
                      </a:lnTo>
                      <a:lnTo>
                        <a:pt x="55" y="0"/>
                      </a:lnTo>
                      <a:lnTo>
                        <a:pt x="49" y="1"/>
                      </a:lnTo>
                      <a:lnTo>
                        <a:pt x="41" y="2"/>
                      </a:lnTo>
                      <a:lnTo>
                        <a:pt x="33" y="5"/>
                      </a:lnTo>
                      <a:lnTo>
                        <a:pt x="26" y="7"/>
                      </a:lnTo>
                      <a:lnTo>
                        <a:pt x="17" y="9"/>
                      </a:lnTo>
                      <a:lnTo>
                        <a:pt x="11" y="11"/>
                      </a:lnTo>
                      <a:lnTo>
                        <a:pt x="6" y="12"/>
                      </a:lnTo>
                      <a:lnTo>
                        <a:pt x="4" y="13"/>
                      </a:lnTo>
                      <a:lnTo>
                        <a:pt x="2" y="14"/>
                      </a:lnTo>
                      <a:lnTo>
                        <a:pt x="2" y="14"/>
                      </a:lnTo>
                      <a:lnTo>
                        <a:pt x="1" y="15"/>
                      </a:lnTo>
                      <a:lnTo>
                        <a:pt x="0" y="16"/>
                      </a:lnTo>
                      <a:lnTo>
                        <a:pt x="0" y="17"/>
                      </a:lnTo>
                      <a:lnTo>
                        <a:pt x="2" y="17"/>
                      </a:lnTo>
                      <a:lnTo>
                        <a:pt x="2" y="17"/>
                      </a:lnTo>
                      <a:lnTo>
                        <a:pt x="4" y="17"/>
                      </a:lnTo>
                      <a:lnTo>
                        <a:pt x="5" y="17"/>
                      </a:lnTo>
                      <a:lnTo>
                        <a:pt x="7" y="17"/>
                      </a:lnTo>
                      <a:lnTo>
                        <a:pt x="10" y="16"/>
                      </a:lnTo>
                      <a:lnTo>
                        <a:pt x="14" y="15"/>
                      </a:lnTo>
                      <a:lnTo>
                        <a:pt x="21" y="14"/>
                      </a:lnTo>
                      <a:lnTo>
                        <a:pt x="28" y="12"/>
                      </a:lnTo>
                      <a:lnTo>
                        <a:pt x="36" y="10"/>
                      </a:lnTo>
                      <a:lnTo>
                        <a:pt x="43" y="9"/>
                      </a:lnTo>
                      <a:lnTo>
                        <a:pt x="48" y="7"/>
                      </a:lnTo>
                      <a:lnTo>
                        <a:pt x="52" y="5"/>
                      </a:lnTo>
                      <a:lnTo>
                        <a:pt x="57" y="3"/>
                      </a:lnTo>
                      <a:lnTo>
                        <a:pt x="59" y="3"/>
                      </a:lnTo>
                      <a:lnTo>
                        <a:pt x="59" y="2"/>
                      </a:lnTo>
                      <a:lnTo>
                        <a:pt x="60" y="1"/>
                      </a:lnTo>
                      <a:lnTo>
                        <a:pt x="59" y="1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754" name="Freeform 202"/>
                <p:cNvSpPr>
                  <a:spLocks/>
                </p:cNvSpPr>
                <p:nvPr/>
              </p:nvSpPr>
              <p:spPr bwMode="auto">
                <a:xfrm>
                  <a:off x="3899" y="3865"/>
                  <a:ext cx="58" cy="17"/>
                </a:xfrm>
                <a:custGeom>
                  <a:avLst/>
                  <a:gdLst/>
                  <a:ahLst/>
                  <a:cxnLst>
                    <a:cxn ang="0">
                      <a:pos x="58" y="1"/>
                    </a:cxn>
                    <a:cxn ang="0">
                      <a:pos x="58" y="0"/>
                    </a:cxn>
                    <a:cxn ang="0">
                      <a:pos x="56" y="0"/>
                    </a:cxn>
                    <a:cxn ang="0">
                      <a:pos x="55" y="0"/>
                    </a:cxn>
                    <a:cxn ang="0">
                      <a:pos x="53" y="0"/>
                    </a:cxn>
                    <a:cxn ang="0">
                      <a:pos x="48" y="1"/>
                    </a:cxn>
                    <a:cxn ang="0">
                      <a:pos x="40" y="2"/>
                    </a:cxn>
                    <a:cxn ang="0">
                      <a:pos x="32" y="4"/>
                    </a:cxn>
                    <a:cxn ang="0">
                      <a:pos x="24" y="6"/>
                    </a:cxn>
                    <a:cxn ang="0">
                      <a:pos x="17" y="9"/>
                    </a:cxn>
                    <a:cxn ang="0">
                      <a:pos x="10" y="11"/>
                    </a:cxn>
                    <a:cxn ang="0">
                      <a:pos x="5" y="12"/>
                    </a:cxn>
                    <a:cxn ang="0">
                      <a:pos x="3" y="13"/>
                    </a:cxn>
                    <a:cxn ang="0">
                      <a:pos x="2" y="13"/>
                    </a:cxn>
                    <a:cxn ang="0">
                      <a:pos x="0" y="14"/>
                    </a:cxn>
                    <a:cxn ang="0">
                      <a:pos x="0" y="15"/>
                    </a:cxn>
                    <a:cxn ang="0">
                      <a:pos x="0" y="15"/>
                    </a:cxn>
                    <a:cxn ang="0">
                      <a:pos x="0" y="16"/>
                    </a:cxn>
                    <a:cxn ang="0">
                      <a:pos x="0" y="17"/>
                    </a:cxn>
                    <a:cxn ang="0">
                      <a:pos x="2" y="17"/>
                    </a:cxn>
                    <a:cxn ang="0">
                      <a:pos x="2" y="17"/>
                    </a:cxn>
                    <a:cxn ang="0">
                      <a:pos x="4" y="17"/>
                    </a:cxn>
                    <a:cxn ang="0">
                      <a:pos x="7" y="16"/>
                    </a:cxn>
                    <a:cxn ang="0">
                      <a:pos x="8" y="16"/>
                    </a:cxn>
                    <a:cxn ang="0">
                      <a:pos x="14" y="15"/>
                    </a:cxn>
                    <a:cxn ang="0">
                      <a:pos x="20" y="14"/>
                    </a:cxn>
                    <a:cxn ang="0">
                      <a:pos x="27" y="12"/>
                    </a:cxn>
                    <a:cxn ang="0">
                      <a:pos x="36" y="10"/>
                    </a:cxn>
                    <a:cxn ang="0">
                      <a:pos x="42" y="8"/>
                    </a:cxn>
                    <a:cxn ang="0">
                      <a:pos x="48" y="6"/>
                    </a:cxn>
                    <a:cxn ang="0">
                      <a:pos x="52" y="5"/>
                    </a:cxn>
                    <a:cxn ang="0">
                      <a:pos x="56" y="3"/>
                    </a:cxn>
                    <a:cxn ang="0">
                      <a:pos x="58" y="2"/>
                    </a:cxn>
                    <a:cxn ang="0">
                      <a:pos x="58" y="2"/>
                    </a:cxn>
                    <a:cxn ang="0">
                      <a:pos x="58" y="2"/>
                    </a:cxn>
                    <a:cxn ang="0">
                      <a:pos x="58" y="1"/>
                    </a:cxn>
                  </a:cxnLst>
                  <a:rect l="0" t="0" r="r" b="b"/>
                  <a:pathLst>
                    <a:path w="58" h="17">
                      <a:moveTo>
                        <a:pt x="58" y="1"/>
                      </a:moveTo>
                      <a:lnTo>
                        <a:pt x="58" y="0"/>
                      </a:lnTo>
                      <a:lnTo>
                        <a:pt x="56" y="0"/>
                      </a:lnTo>
                      <a:lnTo>
                        <a:pt x="55" y="0"/>
                      </a:lnTo>
                      <a:lnTo>
                        <a:pt x="53" y="0"/>
                      </a:lnTo>
                      <a:lnTo>
                        <a:pt x="48" y="1"/>
                      </a:lnTo>
                      <a:lnTo>
                        <a:pt x="40" y="2"/>
                      </a:lnTo>
                      <a:lnTo>
                        <a:pt x="32" y="4"/>
                      </a:lnTo>
                      <a:lnTo>
                        <a:pt x="24" y="6"/>
                      </a:lnTo>
                      <a:lnTo>
                        <a:pt x="17" y="9"/>
                      </a:lnTo>
                      <a:lnTo>
                        <a:pt x="10" y="11"/>
                      </a:lnTo>
                      <a:lnTo>
                        <a:pt x="5" y="12"/>
                      </a:lnTo>
                      <a:lnTo>
                        <a:pt x="3" y="13"/>
                      </a:lnTo>
                      <a:lnTo>
                        <a:pt x="2" y="13"/>
                      </a:lnTo>
                      <a:lnTo>
                        <a:pt x="0" y="14"/>
                      </a:lnTo>
                      <a:lnTo>
                        <a:pt x="0" y="15"/>
                      </a:lnTo>
                      <a:lnTo>
                        <a:pt x="0" y="15"/>
                      </a:lnTo>
                      <a:lnTo>
                        <a:pt x="0" y="16"/>
                      </a:lnTo>
                      <a:lnTo>
                        <a:pt x="0" y="17"/>
                      </a:lnTo>
                      <a:lnTo>
                        <a:pt x="2" y="17"/>
                      </a:lnTo>
                      <a:lnTo>
                        <a:pt x="2" y="17"/>
                      </a:lnTo>
                      <a:lnTo>
                        <a:pt x="4" y="17"/>
                      </a:lnTo>
                      <a:lnTo>
                        <a:pt x="7" y="16"/>
                      </a:lnTo>
                      <a:lnTo>
                        <a:pt x="8" y="16"/>
                      </a:lnTo>
                      <a:lnTo>
                        <a:pt x="14" y="15"/>
                      </a:lnTo>
                      <a:lnTo>
                        <a:pt x="20" y="14"/>
                      </a:lnTo>
                      <a:lnTo>
                        <a:pt x="27" y="12"/>
                      </a:lnTo>
                      <a:lnTo>
                        <a:pt x="36" y="10"/>
                      </a:lnTo>
                      <a:lnTo>
                        <a:pt x="42" y="8"/>
                      </a:lnTo>
                      <a:lnTo>
                        <a:pt x="48" y="6"/>
                      </a:lnTo>
                      <a:lnTo>
                        <a:pt x="52" y="5"/>
                      </a:lnTo>
                      <a:lnTo>
                        <a:pt x="56" y="3"/>
                      </a:lnTo>
                      <a:lnTo>
                        <a:pt x="58" y="2"/>
                      </a:lnTo>
                      <a:lnTo>
                        <a:pt x="58" y="2"/>
                      </a:lnTo>
                      <a:lnTo>
                        <a:pt x="58" y="2"/>
                      </a:lnTo>
                      <a:lnTo>
                        <a:pt x="58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>
                  <a:solidFill>
                    <a:srgbClr val="60606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755" name="Freeform 203"/>
                <p:cNvSpPr>
                  <a:spLocks/>
                </p:cNvSpPr>
                <p:nvPr/>
              </p:nvSpPr>
              <p:spPr bwMode="auto">
                <a:xfrm>
                  <a:off x="3915" y="3869"/>
                  <a:ext cx="51" cy="33"/>
                </a:xfrm>
                <a:custGeom>
                  <a:avLst/>
                  <a:gdLst/>
                  <a:ahLst/>
                  <a:cxnLst>
                    <a:cxn ang="0">
                      <a:pos x="46" y="1"/>
                    </a:cxn>
                    <a:cxn ang="0">
                      <a:pos x="44" y="1"/>
                    </a:cxn>
                    <a:cxn ang="0">
                      <a:pos x="39" y="4"/>
                    </a:cxn>
                    <a:cxn ang="0">
                      <a:pos x="32" y="7"/>
                    </a:cxn>
                    <a:cxn ang="0">
                      <a:pos x="23" y="13"/>
                    </a:cxn>
                    <a:cxn ang="0">
                      <a:pos x="15" y="19"/>
                    </a:cxn>
                    <a:cxn ang="0">
                      <a:pos x="9" y="23"/>
                    </a:cxn>
                    <a:cxn ang="0">
                      <a:pos x="3" y="28"/>
                    </a:cxn>
                    <a:cxn ang="0">
                      <a:pos x="1" y="29"/>
                    </a:cxn>
                    <a:cxn ang="0">
                      <a:pos x="0" y="31"/>
                    </a:cxn>
                    <a:cxn ang="0">
                      <a:pos x="0" y="32"/>
                    </a:cxn>
                    <a:cxn ang="0">
                      <a:pos x="0" y="32"/>
                    </a:cxn>
                    <a:cxn ang="0">
                      <a:pos x="1" y="33"/>
                    </a:cxn>
                    <a:cxn ang="0">
                      <a:pos x="2" y="33"/>
                    </a:cxn>
                    <a:cxn ang="0">
                      <a:pos x="5" y="33"/>
                    </a:cxn>
                    <a:cxn ang="0">
                      <a:pos x="6" y="33"/>
                    </a:cxn>
                    <a:cxn ang="0">
                      <a:pos x="8" y="32"/>
                    </a:cxn>
                    <a:cxn ang="0">
                      <a:pos x="10" y="31"/>
                    </a:cxn>
                    <a:cxn ang="0">
                      <a:pos x="17" y="27"/>
                    </a:cxn>
                    <a:cxn ang="0">
                      <a:pos x="24" y="23"/>
                    </a:cxn>
                    <a:cxn ang="0">
                      <a:pos x="33" y="17"/>
                    </a:cxn>
                    <a:cxn ang="0">
                      <a:pos x="41" y="11"/>
                    </a:cxn>
                    <a:cxn ang="0">
                      <a:pos x="47" y="7"/>
                    </a:cxn>
                    <a:cxn ang="0">
                      <a:pos x="49" y="4"/>
                    </a:cxn>
                    <a:cxn ang="0">
                      <a:pos x="51" y="2"/>
                    </a:cxn>
                    <a:cxn ang="0">
                      <a:pos x="50" y="0"/>
                    </a:cxn>
                    <a:cxn ang="0">
                      <a:pos x="49" y="0"/>
                    </a:cxn>
                    <a:cxn ang="0">
                      <a:pos x="46" y="1"/>
                    </a:cxn>
                  </a:cxnLst>
                  <a:rect l="0" t="0" r="r" b="b"/>
                  <a:pathLst>
                    <a:path w="51" h="33">
                      <a:moveTo>
                        <a:pt x="46" y="1"/>
                      </a:moveTo>
                      <a:lnTo>
                        <a:pt x="44" y="1"/>
                      </a:lnTo>
                      <a:lnTo>
                        <a:pt x="39" y="4"/>
                      </a:lnTo>
                      <a:lnTo>
                        <a:pt x="32" y="7"/>
                      </a:lnTo>
                      <a:lnTo>
                        <a:pt x="23" y="13"/>
                      </a:lnTo>
                      <a:lnTo>
                        <a:pt x="15" y="19"/>
                      </a:lnTo>
                      <a:lnTo>
                        <a:pt x="9" y="23"/>
                      </a:lnTo>
                      <a:lnTo>
                        <a:pt x="3" y="28"/>
                      </a:lnTo>
                      <a:lnTo>
                        <a:pt x="1" y="29"/>
                      </a:lnTo>
                      <a:lnTo>
                        <a:pt x="0" y="31"/>
                      </a:lnTo>
                      <a:lnTo>
                        <a:pt x="0" y="32"/>
                      </a:lnTo>
                      <a:lnTo>
                        <a:pt x="0" y="32"/>
                      </a:lnTo>
                      <a:lnTo>
                        <a:pt x="1" y="33"/>
                      </a:lnTo>
                      <a:lnTo>
                        <a:pt x="2" y="33"/>
                      </a:lnTo>
                      <a:lnTo>
                        <a:pt x="5" y="33"/>
                      </a:lnTo>
                      <a:lnTo>
                        <a:pt x="6" y="33"/>
                      </a:lnTo>
                      <a:lnTo>
                        <a:pt x="8" y="32"/>
                      </a:lnTo>
                      <a:lnTo>
                        <a:pt x="10" y="31"/>
                      </a:lnTo>
                      <a:lnTo>
                        <a:pt x="17" y="27"/>
                      </a:lnTo>
                      <a:lnTo>
                        <a:pt x="24" y="23"/>
                      </a:lnTo>
                      <a:lnTo>
                        <a:pt x="33" y="17"/>
                      </a:lnTo>
                      <a:lnTo>
                        <a:pt x="41" y="11"/>
                      </a:lnTo>
                      <a:lnTo>
                        <a:pt x="47" y="7"/>
                      </a:lnTo>
                      <a:lnTo>
                        <a:pt x="49" y="4"/>
                      </a:lnTo>
                      <a:lnTo>
                        <a:pt x="51" y="2"/>
                      </a:lnTo>
                      <a:lnTo>
                        <a:pt x="50" y="0"/>
                      </a:lnTo>
                      <a:lnTo>
                        <a:pt x="49" y="0"/>
                      </a:lnTo>
                      <a:lnTo>
                        <a:pt x="46" y="1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756" name="Freeform 204"/>
                <p:cNvSpPr>
                  <a:spLocks/>
                </p:cNvSpPr>
                <p:nvPr/>
              </p:nvSpPr>
              <p:spPr bwMode="auto">
                <a:xfrm>
                  <a:off x="3914" y="3868"/>
                  <a:ext cx="50" cy="33"/>
                </a:xfrm>
                <a:custGeom>
                  <a:avLst/>
                  <a:gdLst/>
                  <a:ahLst/>
                  <a:cxnLst>
                    <a:cxn ang="0">
                      <a:pos x="46" y="0"/>
                    </a:cxn>
                    <a:cxn ang="0">
                      <a:pos x="43" y="1"/>
                    </a:cxn>
                    <a:cxn ang="0">
                      <a:pos x="40" y="3"/>
                    </a:cxn>
                    <a:cxn ang="0">
                      <a:pos x="33" y="7"/>
                    </a:cxn>
                    <a:cxn ang="0">
                      <a:pos x="24" y="13"/>
                    </a:cxn>
                    <a:cxn ang="0">
                      <a:pos x="15" y="18"/>
                    </a:cxn>
                    <a:cxn ang="0">
                      <a:pos x="9" y="23"/>
                    </a:cxn>
                    <a:cxn ang="0">
                      <a:pos x="3" y="27"/>
                    </a:cxn>
                    <a:cxn ang="0">
                      <a:pos x="1" y="29"/>
                    </a:cxn>
                    <a:cxn ang="0">
                      <a:pos x="0" y="30"/>
                    </a:cxn>
                    <a:cxn ang="0">
                      <a:pos x="0" y="32"/>
                    </a:cxn>
                    <a:cxn ang="0">
                      <a:pos x="0" y="33"/>
                    </a:cxn>
                    <a:cxn ang="0">
                      <a:pos x="1" y="33"/>
                    </a:cxn>
                    <a:cxn ang="0">
                      <a:pos x="2" y="33"/>
                    </a:cxn>
                    <a:cxn ang="0">
                      <a:pos x="4" y="33"/>
                    </a:cxn>
                    <a:cxn ang="0">
                      <a:pos x="6" y="33"/>
                    </a:cxn>
                    <a:cxn ang="0">
                      <a:pos x="8" y="32"/>
                    </a:cxn>
                    <a:cxn ang="0">
                      <a:pos x="10" y="31"/>
                    </a:cxn>
                    <a:cxn ang="0">
                      <a:pos x="18" y="27"/>
                    </a:cxn>
                    <a:cxn ang="0">
                      <a:pos x="24" y="23"/>
                    </a:cxn>
                    <a:cxn ang="0">
                      <a:pos x="33" y="17"/>
                    </a:cxn>
                    <a:cxn ang="0">
                      <a:pos x="41" y="11"/>
                    </a:cxn>
                    <a:cxn ang="0">
                      <a:pos x="47" y="6"/>
                    </a:cxn>
                    <a:cxn ang="0">
                      <a:pos x="49" y="3"/>
                    </a:cxn>
                    <a:cxn ang="0">
                      <a:pos x="50" y="1"/>
                    </a:cxn>
                    <a:cxn ang="0">
                      <a:pos x="50" y="0"/>
                    </a:cxn>
                    <a:cxn ang="0">
                      <a:pos x="49" y="0"/>
                    </a:cxn>
                    <a:cxn ang="0">
                      <a:pos x="46" y="0"/>
                    </a:cxn>
                  </a:cxnLst>
                  <a:rect l="0" t="0" r="r" b="b"/>
                  <a:pathLst>
                    <a:path w="50" h="33">
                      <a:moveTo>
                        <a:pt x="46" y="0"/>
                      </a:moveTo>
                      <a:lnTo>
                        <a:pt x="43" y="1"/>
                      </a:lnTo>
                      <a:lnTo>
                        <a:pt x="40" y="3"/>
                      </a:lnTo>
                      <a:lnTo>
                        <a:pt x="33" y="7"/>
                      </a:lnTo>
                      <a:lnTo>
                        <a:pt x="24" y="13"/>
                      </a:lnTo>
                      <a:lnTo>
                        <a:pt x="15" y="18"/>
                      </a:lnTo>
                      <a:lnTo>
                        <a:pt x="9" y="23"/>
                      </a:lnTo>
                      <a:lnTo>
                        <a:pt x="3" y="27"/>
                      </a:lnTo>
                      <a:lnTo>
                        <a:pt x="1" y="29"/>
                      </a:lnTo>
                      <a:lnTo>
                        <a:pt x="0" y="30"/>
                      </a:lnTo>
                      <a:lnTo>
                        <a:pt x="0" y="32"/>
                      </a:lnTo>
                      <a:lnTo>
                        <a:pt x="0" y="33"/>
                      </a:lnTo>
                      <a:lnTo>
                        <a:pt x="1" y="33"/>
                      </a:lnTo>
                      <a:lnTo>
                        <a:pt x="2" y="33"/>
                      </a:lnTo>
                      <a:lnTo>
                        <a:pt x="4" y="33"/>
                      </a:lnTo>
                      <a:lnTo>
                        <a:pt x="6" y="33"/>
                      </a:lnTo>
                      <a:lnTo>
                        <a:pt x="8" y="32"/>
                      </a:lnTo>
                      <a:lnTo>
                        <a:pt x="10" y="31"/>
                      </a:lnTo>
                      <a:lnTo>
                        <a:pt x="18" y="27"/>
                      </a:lnTo>
                      <a:lnTo>
                        <a:pt x="24" y="23"/>
                      </a:lnTo>
                      <a:lnTo>
                        <a:pt x="33" y="17"/>
                      </a:lnTo>
                      <a:lnTo>
                        <a:pt x="41" y="11"/>
                      </a:lnTo>
                      <a:lnTo>
                        <a:pt x="47" y="6"/>
                      </a:lnTo>
                      <a:lnTo>
                        <a:pt x="49" y="3"/>
                      </a:lnTo>
                      <a:lnTo>
                        <a:pt x="50" y="1"/>
                      </a:lnTo>
                      <a:lnTo>
                        <a:pt x="50" y="0"/>
                      </a:lnTo>
                      <a:lnTo>
                        <a:pt x="49" y="0"/>
                      </a:lnTo>
                      <a:lnTo>
                        <a:pt x="46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>
                  <a:solidFill>
                    <a:srgbClr val="60606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757" name="Freeform 205"/>
                <p:cNvSpPr>
                  <a:spLocks/>
                </p:cNvSpPr>
                <p:nvPr/>
              </p:nvSpPr>
              <p:spPr bwMode="auto">
                <a:xfrm>
                  <a:off x="3945" y="3874"/>
                  <a:ext cx="27" cy="31"/>
                </a:xfrm>
                <a:custGeom>
                  <a:avLst/>
                  <a:gdLst/>
                  <a:ahLst/>
                  <a:cxnLst>
                    <a:cxn ang="0">
                      <a:pos x="24" y="0"/>
                    </a:cxn>
                    <a:cxn ang="0">
                      <a:pos x="22" y="2"/>
                    </a:cxn>
                    <a:cxn ang="0">
                      <a:pos x="18" y="4"/>
                    </a:cxn>
                    <a:cxn ang="0">
                      <a:pos x="15" y="8"/>
                    </a:cxn>
                    <a:cxn ang="0">
                      <a:pos x="10" y="13"/>
                    </a:cxn>
                    <a:cxn ang="0">
                      <a:pos x="6" y="18"/>
                    </a:cxn>
                    <a:cxn ang="0">
                      <a:pos x="2" y="23"/>
                    </a:cxn>
                    <a:cxn ang="0">
                      <a:pos x="1" y="27"/>
                    </a:cxn>
                    <a:cxn ang="0">
                      <a:pos x="1" y="27"/>
                    </a:cxn>
                    <a:cxn ang="0">
                      <a:pos x="0" y="28"/>
                    </a:cxn>
                    <a:cxn ang="0">
                      <a:pos x="1" y="30"/>
                    </a:cxn>
                    <a:cxn ang="0">
                      <a:pos x="2" y="31"/>
                    </a:cxn>
                    <a:cxn ang="0">
                      <a:pos x="2" y="31"/>
                    </a:cxn>
                    <a:cxn ang="0">
                      <a:pos x="5" y="31"/>
                    </a:cxn>
                    <a:cxn ang="0">
                      <a:pos x="6" y="30"/>
                    </a:cxn>
                    <a:cxn ang="0">
                      <a:pos x="6" y="30"/>
                    </a:cxn>
                    <a:cxn ang="0">
                      <a:pos x="8" y="29"/>
                    </a:cxn>
                    <a:cxn ang="0">
                      <a:pos x="10" y="26"/>
                    </a:cxn>
                    <a:cxn ang="0">
                      <a:pos x="15" y="21"/>
                    </a:cxn>
                    <a:cxn ang="0">
                      <a:pos x="19" y="16"/>
                    </a:cxn>
                    <a:cxn ang="0">
                      <a:pos x="23" y="10"/>
                    </a:cxn>
                    <a:cxn ang="0">
                      <a:pos x="26" y="7"/>
                    </a:cxn>
                    <a:cxn ang="0">
                      <a:pos x="27" y="4"/>
                    </a:cxn>
                    <a:cxn ang="0">
                      <a:pos x="27" y="2"/>
                    </a:cxn>
                    <a:cxn ang="0">
                      <a:pos x="27" y="1"/>
                    </a:cxn>
                    <a:cxn ang="0">
                      <a:pos x="26" y="0"/>
                    </a:cxn>
                    <a:cxn ang="0">
                      <a:pos x="24" y="0"/>
                    </a:cxn>
                  </a:cxnLst>
                  <a:rect l="0" t="0" r="r" b="b"/>
                  <a:pathLst>
                    <a:path w="27" h="31">
                      <a:moveTo>
                        <a:pt x="24" y="0"/>
                      </a:moveTo>
                      <a:lnTo>
                        <a:pt x="22" y="2"/>
                      </a:lnTo>
                      <a:lnTo>
                        <a:pt x="18" y="4"/>
                      </a:lnTo>
                      <a:lnTo>
                        <a:pt x="15" y="8"/>
                      </a:lnTo>
                      <a:lnTo>
                        <a:pt x="10" y="13"/>
                      </a:lnTo>
                      <a:lnTo>
                        <a:pt x="6" y="18"/>
                      </a:lnTo>
                      <a:lnTo>
                        <a:pt x="2" y="23"/>
                      </a:lnTo>
                      <a:lnTo>
                        <a:pt x="1" y="27"/>
                      </a:lnTo>
                      <a:lnTo>
                        <a:pt x="1" y="27"/>
                      </a:lnTo>
                      <a:lnTo>
                        <a:pt x="0" y="28"/>
                      </a:lnTo>
                      <a:lnTo>
                        <a:pt x="1" y="30"/>
                      </a:lnTo>
                      <a:lnTo>
                        <a:pt x="2" y="31"/>
                      </a:lnTo>
                      <a:lnTo>
                        <a:pt x="2" y="31"/>
                      </a:lnTo>
                      <a:lnTo>
                        <a:pt x="5" y="31"/>
                      </a:lnTo>
                      <a:lnTo>
                        <a:pt x="6" y="30"/>
                      </a:lnTo>
                      <a:lnTo>
                        <a:pt x="6" y="30"/>
                      </a:lnTo>
                      <a:lnTo>
                        <a:pt x="8" y="29"/>
                      </a:lnTo>
                      <a:lnTo>
                        <a:pt x="10" y="26"/>
                      </a:lnTo>
                      <a:lnTo>
                        <a:pt x="15" y="21"/>
                      </a:lnTo>
                      <a:lnTo>
                        <a:pt x="19" y="16"/>
                      </a:lnTo>
                      <a:lnTo>
                        <a:pt x="23" y="10"/>
                      </a:lnTo>
                      <a:lnTo>
                        <a:pt x="26" y="7"/>
                      </a:lnTo>
                      <a:lnTo>
                        <a:pt x="27" y="4"/>
                      </a:lnTo>
                      <a:lnTo>
                        <a:pt x="27" y="2"/>
                      </a:lnTo>
                      <a:lnTo>
                        <a:pt x="27" y="1"/>
                      </a:lnTo>
                      <a:lnTo>
                        <a:pt x="26" y="0"/>
                      </a:lnTo>
                      <a:lnTo>
                        <a:pt x="24" y="0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758" name="Freeform 206"/>
                <p:cNvSpPr>
                  <a:spLocks/>
                </p:cNvSpPr>
                <p:nvPr/>
              </p:nvSpPr>
              <p:spPr bwMode="auto">
                <a:xfrm>
                  <a:off x="3944" y="3874"/>
                  <a:ext cx="27" cy="30"/>
                </a:xfrm>
                <a:custGeom>
                  <a:avLst/>
                  <a:gdLst/>
                  <a:ahLst/>
                  <a:cxnLst>
                    <a:cxn ang="0">
                      <a:pos x="23" y="0"/>
                    </a:cxn>
                    <a:cxn ang="0">
                      <a:pos x="22" y="1"/>
                    </a:cxn>
                    <a:cxn ang="0">
                      <a:pos x="18" y="3"/>
                    </a:cxn>
                    <a:cxn ang="0">
                      <a:pos x="14" y="7"/>
                    </a:cxn>
                    <a:cxn ang="0">
                      <a:pos x="10" y="12"/>
                    </a:cxn>
                    <a:cxn ang="0">
                      <a:pos x="6" y="17"/>
                    </a:cxn>
                    <a:cxn ang="0">
                      <a:pos x="2" y="22"/>
                    </a:cxn>
                    <a:cxn ang="0">
                      <a:pos x="0" y="26"/>
                    </a:cxn>
                    <a:cxn ang="0">
                      <a:pos x="0" y="27"/>
                    </a:cxn>
                    <a:cxn ang="0">
                      <a:pos x="0" y="27"/>
                    </a:cxn>
                    <a:cxn ang="0">
                      <a:pos x="0" y="29"/>
                    </a:cxn>
                    <a:cxn ang="0">
                      <a:pos x="1" y="29"/>
                    </a:cxn>
                    <a:cxn ang="0">
                      <a:pos x="3" y="30"/>
                    </a:cxn>
                    <a:cxn ang="0">
                      <a:pos x="3" y="29"/>
                    </a:cxn>
                    <a:cxn ang="0">
                      <a:pos x="5" y="29"/>
                    </a:cxn>
                    <a:cxn ang="0">
                      <a:pos x="6" y="29"/>
                    </a:cxn>
                    <a:cxn ang="0">
                      <a:pos x="7" y="28"/>
                    </a:cxn>
                    <a:cxn ang="0">
                      <a:pos x="10" y="25"/>
                    </a:cxn>
                    <a:cxn ang="0">
                      <a:pos x="15" y="20"/>
                    </a:cxn>
                    <a:cxn ang="0">
                      <a:pos x="19" y="15"/>
                    </a:cxn>
                    <a:cxn ang="0">
                      <a:pos x="22" y="10"/>
                    </a:cxn>
                    <a:cxn ang="0">
                      <a:pos x="25" y="6"/>
                    </a:cxn>
                    <a:cxn ang="0">
                      <a:pos x="27" y="3"/>
                    </a:cxn>
                    <a:cxn ang="0">
                      <a:pos x="27" y="1"/>
                    </a:cxn>
                    <a:cxn ang="0">
                      <a:pos x="27" y="0"/>
                    </a:cxn>
                    <a:cxn ang="0">
                      <a:pos x="25" y="0"/>
                    </a:cxn>
                    <a:cxn ang="0">
                      <a:pos x="23" y="0"/>
                    </a:cxn>
                  </a:cxnLst>
                  <a:rect l="0" t="0" r="r" b="b"/>
                  <a:pathLst>
                    <a:path w="27" h="30">
                      <a:moveTo>
                        <a:pt x="23" y="0"/>
                      </a:moveTo>
                      <a:lnTo>
                        <a:pt x="22" y="1"/>
                      </a:lnTo>
                      <a:lnTo>
                        <a:pt x="18" y="3"/>
                      </a:lnTo>
                      <a:lnTo>
                        <a:pt x="14" y="7"/>
                      </a:lnTo>
                      <a:lnTo>
                        <a:pt x="10" y="12"/>
                      </a:lnTo>
                      <a:lnTo>
                        <a:pt x="6" y="17"/>
                      </a:lnTo>
                      <a:lnTo>
                        <a:pt x="2" y="22"/>
                      </a:lnTo>
                      <a:lnTo>
                        <a:pt x="0" y="26"/>
                      </a:lnTo>
                      <a:lnTo>
                        <a:pt x="0" y="27"/>
                      </a:lnTo>
                      <a:lnTo>
                        <a:pt x="0" y="27"/>
                      </a:lnTo>
                      <a:lnTo>
                        <a:pt x="0" y="29"/>
                      </a:lnTo>
                      <a:lnTo>
                        <a:pt x="1" y="29"/>
                      </a:lnTo>
                      <a:lnTo>
                        <a:pt x="3" y="30"/>
                      </a:lnTo>
                      <a:lnTo>
                        <a:pt x="3" y="29"/>
                      </a:lnTo>
                      <a:lnTo>
                        <a:pt x="5" y="29"/>
                      </a:lnTo>
                      <a:lnTo>
                        <a:pt x="6" y="29"/>
                      </a:lnTo>
                      <a:lnTo>
                        <a:pt x="7" y="28"/>
                      </a:lnTo>
                      <a:lnTo>
                        <a:pt x="10" y="25"/>
                      </a:lnTo>
                      <a:lnTo>
                        <a:pt x="15" y="20"/>
                      </a:lnTo>
                      <a:lnTo>
                        <a:pt x="19" y="15"/>
                      </a:lnTo>
                      <a:lnTo>
                        <a:pt x="22" y="10"/>
                      </a:lnTo>
                      <a:lnTo>
                        <a:pt x="25" y="6"/>
                      </a:lnTo>
                      <a:lnTo>
                        <a:pt x="27" y="3"/>
                      </a:lnTo>
                      <a:lnTo>
                        <a:pt x="27" y="1"/>
                      </a:lnTo>
                      <a:lnTo>
                        <a:pt x="27" y="0"/>
                      </a:lnTo>
                      <a:lnTo>
                        <a:pt x="25" y="0"/>
                      </a:lnTo>
                      <a:lnTo>
                        <a:pt x="23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>
                  <a:solidFill>
                    <a:srgbClr val="60606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mtClean="0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23759" name="Oval 207"/>
              <p:cNvSpPr>
                <a:spLocks noChangeArrowheads="1"/>
              </p:cNvSpPr>
              <p:nvPr/>
            </p:nvSpPr>
            <p:spPr bwMode="auto">
              <a:xfrm>
                <a:off x="3978" y="3875"/>
                <a:ext cx="10" cy="40"/>
              </a:xfrm>
              <a:prstGeom prst="ellipse">
                <a:avLst/>
              </a:prstGeom>
              <a:solidFill>
                <a:srgbClr val="E0E0E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760" name="Oval 208"/>
              <p:cNvSpPr>
                <a:spLocks noChangeArrowheads="1"/>
              </p:cNvSpPr>
              <p:nvPr/>
            </p:nvSpPr>
            <p:spPr bwMode="auto">
              <a:xfrm>
                <a:off x="3977" y="3874"/>
                <a:ext cx="9" cy="39"/>
              </a:xfrm>
              <a:prstGeom prst="ellipse">
                <a:avLst/>
              </a:prstGeom>
              <a:solidFill>
                <a:srgbClr val="FFFFFF"/>
              </a:solidFill>
              <a:ln w="0">
                <a:solidFill>
                  <a:srgbClr val="60606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761" name="Freeform 209"/>
              <p:cNvSpPr>
                <a:spLocks/>
              </p:cNvSpPr>
              <p:nvPr/>
            </p:nvSpPr>
            <p:spPr bwMode="auto">
              <a:xfrm>
                <a:off x="3866" y="3754"/>
                <a:ext cx="91" cy="101"/>
              </a:xfrm>
              <a:custGeom>
                <a:avLst/>
                <a:gdLst/>
                <a:ahLst/>
                <a:cxnLst>
                  <a:cxn ang="0">
                    <a:pos x="87" y="100"/>
                  </a:cxn>
                  <a:cxn ang="0">
                    <a:pos x="89" y="98"/>
                  </a:cxn>
                  <a:cxn ang="0">
                    <a:pos x="91" y="97"/>
                  </a:cxn>
                  <a:cxn ang="0">
                    <a:pos x="91" y="95"/>
                  </a:cxn>
                  <a:cxn ang="0">
                    <a:pos x="91" y="92"/>
                  </a:cxn>
                  <a:cxn ang="0">
                    <a:pos x="88" y="85"/>
                  </a:cxn>
                  <a:cxn ang="0">
                    <a:pos x="81" y="76"/>
                  </a:cxn>
                  <a:cxn ang="0">
                    <a:pos x="73" y="65"/>
                  </a:cxn>
                  <a:cxn ang="0">
                    <a:pos x="59" y="47"/>
                  </a:cxn>
                  <a:cxn ang="0">
                    <a:pos x="44" y="30"/>
                  </a:cxn>
                  <a:cxn ang="0">
                    <a:pos x="33" y="18"/>
                  </a:cxn>
                  <a:cxn ang="0">
                    <a:pos x="26" y="12"/>
                  </a:cxn>
                  <a:cxn ang="0">
                    <a:pos x="20" y="7"/>
                  </a:cxn>
                  <a:cxn ang="0">
                    <a:pos x="16" y="5"/>
                  </a:cxn>
                  <a:cxn ang="0">
                    <a:pos x="13" y="2"/>
                  </a:cxn>
                  <a:cxn ang="0">
                    <a:pos x="10" y="1"/>
                  </a:cxn>
                  <a:cxn ang="0">
                    <a:pos x="6" y="0"/>
                  </a:cxn>
                  <a:cxn ang="0">
                    <a:pos x="4" y="0"/>
                  </a:cxn>
                  <a:cxn ang="0">
                    <a:pos x="1" y="0"/>
                  </a:cxn>
                  <a:cxn ang="0">
                    <a:pos x="1" y="2"/>
                  </a:cxn>
                  <a:cxn ang="0">
                    <a:pos x="0" y="3"/>
                  </a:cxn>
                  <a:cxn ang="0">
                    <a:pos x="0" y="6"/>
                  </a:cxn>
                  <a:cxn ang="0">
                    <a:pos x="1" y="11"/>
                  </a:cxn>
                  <a:cxn ang="0">
                    <a:pos x="4" y="18"/>
                  </a:cxn>
                  <a:cxn ang="0">
                    <a:pos x="10" y="26"/>
                  </a:cxn>
                  <a:cxn ang="0">
                    <a:pos x="20" y="37"/>
                  </a:cxn>
                  <a:cxn ang="0">
                    <a:pos x="33" y="54"/>
                  </a:cxn>
                  <a:cxn ang="0">
                    <a:pos x="48" y="71"/>
                  </a:cxn>
                  <a:cxn ang="0">
                    <a:pos x="57" y="81"/>
                  </a:cxn>
                  <a:cxn ang="0">
                    <a:pos x="66" y="91"/>
                  </a:cxn>
                  <a:cxn ang="0">
                    <a:pos x="74" y="97"/>
                  </a:cxn>
                  <a:cxn ang="0">
                    <a:pos x="78" y="100"/>
                  </a:cxn>
                  <a:cxn ang="0">
                    <a:pos x="81" y="101"/>
                  </a:cxn>
                  <a:cxn ang="0">
                    <a:pos x="86" y="100"/>
                  </a:cxn>
                  <a:cxn ang="0">
                    <a:pos x="87" y="100"/>
                  </a:cxn>
                </a:cxnLst>
                <a:rect l="0" t="0" r="r" b="b"/>
                <a:pathLst>
                  <a:path w="91" h="101">
                    <a:moveTo>
                      <a:pt x="87" y="100"/>
                    </a:moveTo>
                    <a:lnTo>
                      <a:pt x="89" y="98"/>
                    </a:lnTo>
                    <a:lnTo>
                      <a:pt x="91" y="97"/>
                    </a:lnTo>
                    <a:lnTo>
                      <a:pt x="91" y="95"/>
                    </a:lnTo>
                    <a:lnTo>
                      <a:pt x="91" y="92"/>
                    </a:lnTo>
                    <a:lnTo>
                      <a:pt x="88" y="85"/>
                    </a:lnTo>
                    <a:lnTo>
                      <a:pt x="81" y="76"/>
                    </a:lnTo>
                    <a:lnTo>
                      <a:pt x="73" y="65"/>
                    </a:lnTo>
                    <a:lnTo>
                      <a:pt x="59" y="47"/>
                    </a:lnTo>
                    <a:lnTo>
                      <a:pt x="44" y="30"/>
                    </a:lnTo>
                    <a:lnTo>
                      <a:pt x="33" y="18"/>
                    </a:lnTo>
                    <a:lnTo>
                      <a:pt x="26" y="12"/>
                    </a:lnTo>
                    <a:lnTo>
                      <a:pt x="20" y="7"/>
                    </a:lnTo>
                    <a:lnTo>
                      <a:pt x="16" y="5"/>
                    </a:lnTo>
                    <a:lnTo>
                      <a:pt x="13" y="2"/>
                    </a:lnTo>
                    <a:lnTo>
                      <a:pt x="10" y="1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1" y="0"/>
                    </a:lnTo>
                    <a:lnTo>
                      <a:pt x="1" y="2"/>
                    </a:lnTo>
                    <a:lnTo>
                      <a:pt x="0" y="3"/>
                    </a:lnTo>
                    <a:lnTo>
                      <a:pt x="0" y="6"/>
                    </a:lnTo>
                    <a:lnTo>
                      <a:pt x="1" y="11"/>
                    </a:lnTo>
                    <a:lnTo>
                      <a:pt x="4" y="18"/>
                    </a:lnTo>
                    <a:lnTo>
                      <a:pt x="10" y="26"/>
                    </a:lnTo>
                    <a:lnTo>
                      <a:pt x="20" y="37"/>
                    </a:lnTo>
                    <a:lnTo>
                      <a:pt x="33" y="54"/>
                    </a:lnTo>
                    <a:lnTo>
                      <a:pt x="48" y="71"/>
                    </a:lnTo>
                    <a:lnTo>
                      <a:pt x="57" y="81"/>
                    </a:lnTo>
                    <a:lnTo>
                      <a:pt x="66" y="91"/>
                    </a:lnTo>
                    <a:lnTo>
                      <a:pt x="74" y="97"/>
                    </a:lnTo>
                    <a:lnTo>
                      <a:pt x="78" y="100"/>
                    </a:lnTo>
                    <a:lnTo>
                      <a:pt x="81" y="101"/>
                    </a:lnTo>
                    <a:lnTo>
                      <a:pt x="86" y="100"/>
                    </a:lnTo>
                    <a:lnTo>
                      <a:pt x="87" y="100"/>
                    </a:lnTo>
                    <a:close/>
                  </a:path>
                </a:pathLst>
              </a:custGeom>
              <a:solidFill>
                <a:srgbClr val="C0C0C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762" name="Freeform 210"/>
              <p:cNvSpPr>
                <a:spLocks/>
              </p:cNvSpPr>
              <p:nvPr/>
            </p:nvSpPr>
            <p:spPr bwMode="auto">
              <a:xfrm>
                <a:off x="3871" y="3754"/>
                <a:ext cx="91" cy="101"/>
              </a:xfrm>
              <a:custGeom>
                <a:avLst/>
                <a:gdLst/>
                <a:ahLst/>
                <a:cxnLst>
                  <a:cxn ang="0">
                    <a:pos x="87" y="100"/>
                  </a:cxn>
                  <a:cxn ang="0">
                    <a:pos x="89" y="98"/>
                  </a:cxn>
                  <a:cxn ang="0">
                    <a:pos x="91" y="97"/>
                  </a:cxn>
                  <a:cxn ang="0">
                    <a:pos x="91" y="95"/>
                  </a:cxn>
                  <a:cxn ang="0">
                    <a:pos x="91" y="92"/>
                  </a:cxn>
                  <a:cxn ang="0">
                    <a:pos x="88" y="85"/>
                  </a:cxn>
                  <a:cxn ang="0">
                    <a:pos x="82" y="76"/>
                  </a:cxn>
                  <a:cxn ang="0">
                    <a:pos x="73" y="65"/>
                  </a:cxn>
                  <a:cxn ang="0">
                    <a:pos x="59" y="47"/>
                  </a:cxn>
                  <a:cxn ang="0">
                    <a:pos x="44" y="30"/>
                  </a:cxn>
                  <a:cxn ang="0">
                    <a:pos x="33" y="18"/>
                  </a:cxn>
                  <a:cxn ang="0">
                    <a:pos x="27" y="12"/>
                  </a:cxn>
                  <a:cxn ang="0">
                    <a:pos x="20" y="7"/>
                  </a:cxn>
                  <a:cxn ang="0">
                    <a:pos x="17" y="5"/>
                  </a:cxn>
                  <a:cxn ang="0">
                    <a:pos x="13" y="2"/>
                  </a:cxn>
                  <a:cxn ang="0">
                    <a:pos x="9" y="1"/>
                  </a:cxn>
                  <a:cxn ang="0">
                    <a:pos x="6" y="0"/>
                  </a:cxn>
                  <a:cxn ang="0">
                    <a:pos x="5" y="0"/>
                  </a:cxn>
                  <a:cxn ang="0">
                    <a:pos x="2" y="0"/>
                  </a:cxn>
                  <a:cxn ang="0">
                    <a:pos x="1" y="2"/>
                  </a:cxn>
                  <a:cxn ang="0">
                    <a:pos x="0" y="3"/>
                  </a:cxn>
                  <a:cxn ang="0">
                    <a:pos x="0" y="6"/>
                  </a:cxn>
                  <a:cxn ang="0">
                    <a:pos x="2" y="11"/>
                  </a:cxn>
                  <a:cxn ang="0">
                    <a:pos x="5" y="18"/>
                  </a:cxn>
                  <a:cxn ang="0">
                    <a:pos x="10" y="26"/>
                  </a:cxn>
                  <a:cxn ang="0">
                    <a:pos x="20" y="37"/>
                  </a:cxn>
                  <a:cxn ang="0">
                    <a:pos x="33" y="54"/>
                  </a:cxn>
                  <a:cxn ang="0">
                    <a:pos x="49" y="71"/>
                  </a:cxn>
                  <a:cxn ang="0">
                    <a:pos x="58" y="81"/>
                  </a:cxn>
                  <a:cxn ang="0">
                    <a:pos x="67" y="91"/>
                  </a:cxn>
                  <a:cxn ang="0">
                    <a:pos x="74" y="97"/>
                  </a:cxn>
                  <a:cxn ang="0">
                    <a:pos x="79" y="100"/>
                  </a:cxn>
                  <a:cxn ang="0">
                    <a:pos x="82" y="101"/>
                  </a:cxn>
                  <a:cxn ang="0">
                    <a:pos x="86" y="100"/>
                  </a:cxn>
                  <a:cxn ang="0">
                    <a:pos x="87" y="100"/>
                  </a:cxn>
                </a:cxnLst>
                <a:rect l="0" t="0" r="r" b="b"/>
                <a:pathLst>
                  <a:path w="91" h="101">
                    <a:moveTo>
                      <a:pt x="87" y="100"/>
                    </a:moveTo>
                    <a:lnTo>
                      <a:pt x="89" y="98"/>
                    </a:lnTo>
                    <a:lnTo>
                      <a:pt x="91" y="97"/>
                    </a:lnTo>
                    <a:lnTo>
                      <a:pt x="91" y="95"/>
                    </a:lnTo>
                    <a:lnTo>
                      <a:pt x="91" y="92"/>
                    </a:lnTo>
                    <a:lnTo>
                      <a:pt x="88" y="85"/>
                    </a:lnTo>
                    <a:lnTo>
                      <a:pt x="82" y="76"/>
                    </a:lnTo>
                    <a:lnTo>
                      <a:pt x="73" y="65"/>
                    </a:lnTo>
                    <a:lnTo>
                      <a:pt x="59" y="47"/>
                    </a:lnTo>
                    <a:lnTo>
                      <a:pt x="44" y="30"/>
                    </a:lnTo>
                    <a:lnTo>
                      <a:pt x="33" y="18"/>
                    </a:lnTo>
                    <a:lnTo>
                      <a:pt x="27" y="12"/>
                    </a:lnTo>
                    <a:lnTo>
                      <a:pt x="20" y="7"/>
                    </a:lnTo>
                    <a:lnTo>
                      <a:pt x="17" y="5"/>
                    </a:lnTo>
                    <a:lnTo>
                      <a:pt x="13" y="2"/>
                    </a:lnTo>
                    <a:lnTo>
                      <a:pt x="9" y="1"/>
                    </a:lnTo>
                    <a:lnTo>
                      <a:pt x="6" y="0"/>
                    </a:lnTo>
                    <a:lnTo>
                      <a:pt x="5" y="0"/>
                    </a:lnTo>
                    <a:lnTo>
                      <a:pt x="2" y="0"/>
                    </a:lnTo>
                    <a:lnTo>
                      <a:pt x="1" y="2"/>
                    </a:lnTo>
                    <a:lnTo>
                      <a:pt x="0" y="3"/>
                    </a:lnTo>
                    <a:lnTo>
                      <a:pt x="0" y="6"/>
                    </a:lnTo>
                    <a:lnTo>
                      <a:pt x="2" y="11"/>
                    </a:lnTo>
                    <a:lnTo>
                      <a:pt x="5" y="18"/>
                    </a:lnTo>
                    <a:lnTo>
                      <a:pt x="10" y="26"/>
                    </a:lnTo>
                    <a:lnTo>
                      <a:pt x="20" y="37"/>
                    </a:lnTo>
                    <a:lnTo>
                      <a:pt x="33" y="54"/>
                    </a:lnTo>
                    <a:lnTo>
                      <a:pt x="49" y="71"/>
                    </a:lnTo>
                    <a:lnTo>
                      <a:pt x="58" y="81"/>
                    </a:lnTo>
                    <a:lnTo>
                      <a:pt x="67" y="91"/>
                    </a:lnTo>
                    <a:lnTo>
                      <a:pt x="74" y="97"/>
                    </a:lnTo>
                    <a:lnTo>
                      <a:pt x="79" y="100"/>
                    </a:lnTo>
                    <a:lnTo>
                      <a:pt x="82" y="101"/>
                    </a:lnTo>
                    <a:lnTo>
                      <a:pt x="86" y="100"/>
                    </a:lnTo>
                    <a:lnTo>
                      <a:pt x="87" y="100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60606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763" name="Freeform 211"/>
              <p:cNvSpPr>
                <a:spLocks/>
              </p:cNvSpPr>
              <p:nvPr/>
            </p:nvSpPr>
            <p:spPr bwMode="auto">
              <a:xfrm>
                <a:off x="3933" y="3739"/>
                <a:ext cx="39" cy="103"/>
              </a:xfrm>
              <a:custGeom>
                <a:avLst/>
                <a:gdLst/>
                <a:ahLst/>
                <a:cxnLst>
                  <a:cxn ang="0">
                    <a:pos x="12" y="2"/>
                  </a:cxn>
                  <a:cxn ang="0">
                    <a:pos x="14" y="4"/>
                  </a:cxn>
                  <a:cxn ang="0">
                    <a:pos x="16" y="6"/>
                  </a:cxn>
                  <a:cxn ang="0">
                    <a:pos x="20" y="14"/>
                  </a:cxn>
                  <a:cxn ang="0">
                    <a:pos x="24" y="25"/>
                  </a:cxn>
                  <a:cxn ang="0">
                    <a:pos x="26" y="33"/>
                  </a:cxn>
                  <a:cxn ang="0">
                    <a:pos x="29" y="43"/>
                  </a:cxn>
                  <a:cxn ang="0">
                    <a:pos x="33" y="58"/>
                  </a:cxn>
                  <a:cxn ang="0">
                    <a:pos x="34" y="67"/>
                  </a:cxn>
                  <a:cxn ang="0">
                    <a:pos x="36" y="79"/>
                  </a:cxn>
                  <a:cxn ang="0">
                    <a:pos x="38" y="89"/>
                  </a:cxn>
                  <a:cxn ang="0">
                    <a:pos x="39" y="95"/>
                  </a:cxn>
                  <a:cxn ang="0">
                    <a:pos x="38" y="100"/>
                  </a:cxn>
                  <a:cxn ang="0">
                    <a:pos x="34" y="103"/>
                  </a:cxn>
                  <a:cxn ang="0">
                    <a:pos x="29" y="103"/>
                  </a:cxn>
                  <a:cxn ang="0">
                    <a:pos x="24" y="102"/>
                  </a:cxn>
                  <a:cxn ang="0">
                    <a:pos x="21" y="98"/>
                  </a:cxn>
                  <a:cxn ang="0">
                    <a:pos x="18" y="92"/>
                  </a:cxn>
                  <a:cxn ang="0">
                    <a:pos x="14" y="80"/>
                  </a:cxn>
                  <a:cxn ang="0">
                    <a:pos x="12" y="70"/>
                  </a:cxn>
                  <a:cxn ang="0">
                    <a:pos x="9" y="59"/>
                  </a:cxn>
                  <a:cxn ang="0">
                    <a:pos x="5" y="45"/>
                  </a:cxn>
                  <a:cxn ang="0">
                    <a:pos x="4" y="34"/>
                  </a:cxn>
                  <a:cxn ang="0">
                    <a:pos x="2" y="25"/>
                  </a:cxn>
                  <a:cxn ang="0">
                    <a:pos x="1" y="15"/>
                  </a:cxn>
                  <a:cxn ang="0">
                    <a:pos x="0" y="7"/>
                  </a:cxn>
                  <a:cxn ang="0">
                    <a:pos x="1" y="5"/>
                  </a:cxn>
                  <a:cxn ang="0">
                    <a:pos x="2" y="3"/>
                  </a:cxn>
                  <a:cxn ang="0">
                    <a:pos x="4" y="1"/>
                  </a:cxn>
                  <a:cxn ang="0">
                    <a:pos x="7" y="0"/>
                  </a:cxn>
                  <a:cxn ang="0">
                    <a:pos x="9" y="1"/>
                  </a:cxn>
                  <a:cxn ang="0">
                    <a:pos x="12" y="2"/>
                  </a:cxn>
                </a:cxnLst>
                <a:rect l="0" t="0" r="r" b="b"/>
                <a:pathLst>
                  <a:path w="39" h="103">
                    <a:moveTo>
                      <a:pt x="12" y="2"/>
                    </a:moveTo>
                    <a:lnTo>
                      <a:pt x="14" y="4"/>
                    </a:lnTo>
                    <a:lnTo>
                      <a:pt x="16" y="6"/>
                    </a:lnTo>
                    <a:lnTo>
                      <a:pt x="20" y="14"/>
                    </a:lnTo>
                    <a:lnTo>
                      <a:pt x="24" y="25"/>
                    </a:lnTo>
                    <a:lnTo>
                      <a:pt x="26" y="33"/>
                    </a:lnTo>
                    <a:lnTo>
                      <a:pt x="29" y="43"/>
                    </a:lnTo>
                    <a:lnTo>
                      <a:pt x="33" y="58"/>
                    </a:lnTo>
                    <a:lnTo>
                      <a:pt x="34" y="67"/>
                    </a:lnTo>
                    <a:lnTo>
                      <a:pt x="36" y="79"/>
                    </a:lnTo>
                    <a:lnTo>
                      <a:pt x="38" y="89"/>
                    </a:lnTo>
                    <a:lnTo>
                      <a:pt x="39" y="95"/>
                    </a:lnTo>
                    <a:lnTo>
                      <a:pt x="38" y="100"/>
                    </a:lnTo>
                    <a:lnTo>
                      <a:pt x="34" y="103"/>
                    </a:lnTo>
                    <a:lnTo>
                      <a:pt x="29" y="103"/>
                    </a:lnTo>
                    <a:lnTo>
                      <a:pt x="24" y="102"/>
                    </a:lnTo>
                    <a:lnTo>
                      <a:pt x="21" y="98"/>
                    </a:lnTo>
                    <a:lnTo>
                      <a:pt x="18" y="92"/>
                    </a:lnTo>
                    <a:lnTo>
                      <a:pt x="14" y="80"/>
                    </a:lnTo>
                    <a:lnTo>
                      <a:pt x="12" y="70"/>
                    </a:lnTo>
                    <a:lnTo>
                      <a:pt x="9" y="59"/>
                    </a:lnTo>
                    <a:lnTo>
                      <a:pt x="5" y="45"/>
                    </a:lnTo>
                    <a:lnTo>
                      <a:pt x="4" y="34"/>
                    </a:lnTo>
                    <a:lnTo>
                      <a:pt x="2" y="25"/>
                    </a:lnTo>
                    <a:lnTo>
                      <a:pt x="1" y="15"/>
                    </a:lnTo>
                    <a:lnTo>
                      <a:pt x="0" y="7"/>
                    </a:lnTo>
                    <a:lnTo>
                      <a:pt x="1" y="5"/>
                    </a:lnTo>
                    <a:lnTo>
                      <a:pt x="2" y="3"/>
                    </a:lnTo>
                    <a:lnTo>
                      <a:pt x="4" y="1"/>
                    </a:lnTo>
                    <a:lnTo>
                      <a:pt x="7" y="0"/>
                    </a:lnTo>
                    <a:lnTo>
                      <a:pt x="9" y="1"/>
                    </a:lnTo>
                    <a:lnTo>
                      <a:pt x="12" y="2"/>
                    </a:lnTo>
                    <a:close/>
                  </a:path>
                </a:pathLst>
              </a:custGeom>
              <a:solidFill>
                <a:srgbClr val="C0C0C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764" name="Freeform 212"/>
              <p:cNvSpPr>
                <a:spLocks/>
              </p:cNvSpPr>
              <p:nvPr/>
            </p:nvSpPr>
            <p:spPr bwMode="auto">
              <a:xfrm>
                <a:off x="3938" y="3739"/>
                <a:ext cx="39" cy="103"/>
              </a:xfrm>
              <a:custGeom>
                <a:avLst/>
                <a:gdLst/>
                <a:ahLst/>
                <a:cxnLst>
                  <a:cxn ang="0">
                    <a:pos x="13" y="2"/>
                  </a:cxn>
                  <a:cxn ang="0">
                    <a:pos x="15" y="4"/>
                  </a:cxn>
                  <a:cxn ang="0">
                    <a:pos x="16" y="6"/>
                  </a:cxn>
                  <a:cxn ang="0">
                    <a:pos x="20" y="14"/>
                  </a:cxn>
                  <a:cxn ang="0">
                    <a:pos x="24" y="25"/>
                  </a:cxn>
                  <a:cxn ang="0">
                    <a:pos x="26" y="33"/>
                  </a:cxn>
                  <a:cxn ang="0">
                    <a:pos x="29" y="43"/>
                  </a:cxn>
                  <a:cxn ang="0">
                    <a:pos x="33" y="58"/>
                  </a:cxn>
                  <a:cxn ang="0">
                    <a:pos x="34" y="67"/>
                  </a:cxn>
                  <a:cxn ang="0">
                    <a:pos x="37" y="79"/>
                  </a:cxn>
                  <a:cxn ang="0">
                    <a:pos x="37" y="89"/>
                  </a:cxn>
                  <a:cxn ang="0">
                    <a:pos x="39" y="95"/>
                  </a:cxn>
                  <a:cxn ang="0">
                    <a:pos x="38" y="100"/>
                  </a:cxn>
                  <a:cxn ang="0">
                    <a:pos x="34" y="103"/>
                  </a:cxn>
                  <a:cxn ang="0">
                    <a:pos x="29" y="103"/>
                  </a:cxn>
                  <a:cxn ang="0">
                    <a:pos x="25" y="102"/>
                  </a:cxn>
                  <a:cxn ang="0">
                    <a:pos x="21" y="98"/>
                  </a:cxn>
                  <a:cxn ang="0">
                    <a:pos x="19" y="92"/>
                  </a:cxn>
                  <a:cxn ang="0">
                    <a:pos x="15" y="80"/>
                  </a:cxn>
                  <a:cxn ang="0">
                    <a:pos x="13" y="70"/>
                  </a:cxn>
                  <a:cxn ang="0">
                    <a:pos x="9" y="59"/>
                  </a:cxn>
                  <a:cxn ang="0">
                    <a:pos x="6" y="45"/>
                  </a:cxn>
                  <a:cxn ang="0">
                    <a:pos x="3" y="34"/>
                  </a:cxn>
                  <a:cxn ang="0">
                    <a:pos x="2" y="25"/>
                  </a:cxn>
                  <a:cxn ang="0">
                    <a:pos x="1" y="15"/>
                  </a:cxn>
                  <a:cxn ang="0">
                    <a:pos x="0" y="7"/>
                  </a:cxn>
                  <a:cxn ang="0">
                    <a:pos x="1" y="5"/>
                  </a:cxn>
                  <a:cxn ang="0">
                    <a:pos x="2" y="3"/>
                  </a:cxn>
                  <a:cxn ang="0">
                    <a:pos x="4" y="1"/>
                  </a:cxn>
                  <a:cxn ang="0">
                    <a:pos x="7" y="0"/>
                  </a:cxn>
                  <a:cxn ang="0">
                    <a:pos x="9" y="1"/>
                  </a:cxn>
                  <a:cxn ang="0">
                    <a:pos x="13" y="2"/>
                  </a:cxn>
                </a:cxnLst>
                <a:rect l="0" t="0" r="r" b="b"/>
                <a:pathLst>
                  <a:path w="39" h="103">
                    <a:moveTo>
                      <a:pt x="13" y="2"/>
                    </a:moveTo>
                    <a:lnTo>
                      <a:pt x="15" y="4"/>
                    </a:lnTo>
                    <a:lnTo>
                      <a:pt x="16" y="6"/>
                    </a:lnTo>
                    <a:lnTo>
                      <a:pt x="20" y="14"/>
                    </a:lnTo>
                    <a:lnTo>
                      <a:pt x="24" y="25"/>
                    </a:lnTo>
                    <a:lnTo>
                      <a:pt x="26" y="33"/>
                    </a:lnTo>
                    <a:lnTo>
                      <a:pt x="29" y="43"/>
                    </a:lnTo>
                    <a:lnTo>
                      <a:pt x="33" y="58"/>
                    </a:lnTo>
                    <a:lnTo>
                      <a:pt x="34" y="67"/>
                    </a:lnTo>
                    <a:lnTo>
                      <a:pt x="37" y="79"/>
                    </a:lnTo>
                    <a:lnTo>
                      <a:pt x="37" y="89"/>
                    </a:lnTo>
                    <a:lnTo>
                      <a:pt x="39" y="95"/>
                    </a:lnTo>
                    <a:lnTo>
                      <a:pt x="38" y="100"/>
                    </a:lnTo>
                    <a:lnTo>
                      <a:pt x="34" y="103"/>
                    </a:lnTo>
                    <a:lnTo>
                      <a:pt x="29" y="103"/>
                    </a:lnTo>
                    <a:lnTo>
                      <a:pt x="25" y="102"/>
                    </a:lnTo>
                    <a:lnTo>
                      <a:pt x="21" y="98"/>
                    </a:lnTo>
                    <a:lnTo>
                      <a:pt x="19" y="92"/>
                    </a:lnTo>
                    <a:lnTo>
                      <a:pt x="15" y="80"/>
                    </a:lnTo>
                    <a:lnTo>
                      <a:pt x="13" y="70"/>
                    </a:lnTo>
                    <a:lnTo>
                      <a:pt x="9" y="59"/>
                    </a:lnTo>
                    <a:lnTo>
                      <a:pt x="6" y="45"/>
                    </a:lnTo>
                    <a:lnTo>
                      <a:pt x="3" y="34"/>
                    </a:lnTo>
                    <a:lnTo>
                      <a:pt x="2" y="25"/>
                    </a:lnTo>
                    <a:lnTo>
                      <a:pt x="1" y="15"/>
                    </a:lnTo>
                    <a:lnTo>
                      <a:pt x="0" y="7"/>
                    </a:lnTo>
                    <a:lnTo>
                      <a:pt x="1" y="5"/>
                    </a:lnTo>
                    <a:lnTo>
                      <a:pt x="2" y="3"/>
                    </a:lnTo>
                    <a:lnTo>
                      <a:pt x="4" y="1"/>
                    </a:lnTo>
                    <a:lnTo>
                      <a:pt x="7" y="0"/>
                    </a:lnTo>
                    <a:lnTo>
                      <a:pt x="9" y="1"/>
                    </a:lnTo>
                    <a:lnTo>
                      <a:pt x="13" y="2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60606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765" name="Freeform 213"/>
              <p:cNvSpPr>
                <a:spLocks/>
              </p:cNvSpPr>
              <p:nvPr/>
            </p:nvSpPr>
            <p:spPr bwMode="auto">
              <a:xfrm>
                <a:off x="3809" y="3788"/>
                <a:ext cx="146" cy="60"/>
              </a:xfrm>
              <a:custGeom>
                <a:avLst/>
                <a:gdLst/>
                <a:ahLst/>
                <a:cxnLst>
                  <a:cxn ang="0">
                    <a:pos x="144" y="53"/>
                  </a:cxn>
                  <a:cxn ang="0">
                    <a:pos x="138" y="50"/>
                  </a:cxn>
                  <a:cxn ang="0">
                    <a:pos x="126" y="44"/>
                  </a:cxn>
                  <a:cxn ang="0">
                    <a:pos x="107" y="35"/>
                  </a:cxn>
                  <a:cxn ang="0">
                    <a:pos x="83" y="25"/>
                  </a:cxn>
                  <a:cxn ang="0">
                    <a:pos x="60" y="16"/>
                  </a:cxn>
                  <a:cxn ang="0">
                    <a:pos x="32" y="6"/>
                  </a:cxn>
                  <a:cxn ang="0">
                    <a:pos x="20" y="2"/>
                  </a:cxn>
                  <a:cxn ang="0">
                    <a:pos x="13" y="1"/>
                  </a:cxn>
                  <a:cxn ang="0">
                    <a:pos x="8" y="0"/>
                  </a:cxn>
                  <a:cxn ang="0">
                    <a:pos x="4" y="0"/>
                  </a:cxn>
                  <a:cxn ang="0">
                    <a:pos x="1" y="1"/>
                  </a:cxn>
                  <a:cxn ang="0">
                    <a:pos x="0" y="3"/>
                  </a:cxn>
                  <a:cxn ang="0">
                    <a:pos x="1" y="5"/>
                  </a:cxn>
                  <a:cxn ang="0">
                    <a:pos x="3" y="8"/>
                  </a:cxn>
                  <a:cxn ang="0">
                    <a:pos x="7" y="11"/>
                  </a:cxn>
                  <a:cxn ang="0">
                    <a:pos x="9" y="13"/>
                  </a:cxn>
                  <a:cxn ang="0">
                    <a:pos x="21" y="19"/>
                  </a:cxn>
                  <a:cxn ang="0">
                    <a:pos x="48" y="31"/>
                  </a:cxn>
                  <a:cxn ang="0">
                    <a:pos x="74" y="41"/>
                  </a:cxn>
                  <a:cxn ang="0">
                    <a:pos x="96" y="49"/>
                  </a:cxn>
                  <a:cxn ang="0">
                    <a:pos x="116" y="55"/>
                  </a:cxn>
                  <a:cxn ang="0">
                    <a:pos x="131" y="60"/>
                  </a:cxn>
                  <a:cxn ang="0">
                    <a:pos x="140" y="60"/>
                  </a:cxn>
                  <a:cxn ang="0">
                    <a:pos x="144" y="60"/>
                  </a:cxn>
                  <a:cxn ang="0">
                    <a:pos x="146" y="57"/>
                  </a:cxn>
                  <a:cxn ang="0">
                    <a:pos x="144" y="53"/>
                  </a:cxn>
                </a:cxnLst>
                <a:rect l="0" t="0" r="r" b="b"/>
                <a:pathLst>
                  <a:path w="146" h="60">
                    <a:moveTo>
                      <a:pt x="144" y="53"/>
                    </a:moveTo>
                    <a:lnTo>
                      <a:pt x="138" y="50"/>
                    </a:lnTo>
                    <a:lnTo>
                      <a:pt x="126" y="44"/>
                    </a:lnTo>
                    <a:lnTo>
                      <a:pt x="107" y="35"/>
                    </a:lnTo>
                    <a:lnTo>
                      <a:pt x="83" y="25"/>
                    </a:lnTo>
                    <a:lnTo>
                      <a:pt x="60" y="16"/>
                    </a:lnTo>
                    <a:lnTo>
                      <a:pt x="32" y="6"/>
                    </a:lnTo>
                    <a:lnTo>
                      <a:pt x="20" y="2"/>
                    </a:lnTo>
                    <a:lnTo>
                      <a:pt x="13" y="1"/>
                    </a:lnTo>
                    <a:lnTo>
                      <a:pt x="8" y="0"/>
                    </a:lnTo>
                    <a:lnTo>
                      <a:pt x="4" y="0"/>
                    </a:lnTo>
                    <a:lnTo>
                      <a:pt x="1" y="1"/>
                    </a:lnTo>
                    <a:lnTo>
                      <a:pt x="0" y="3"/>
                    </a:lnTo>
                    <a:lnTo>
                      <a:pt x="1" y="5"/>
                    </a:lnTo>
                    <a:lnTo>
                      <a:pt x="3" y="8"/>
                    </a:lnTo>
                    <a:lnTo>
                      <a:pt x="7" y="11"/>
                    </a:lnTo>
                    <a:lnTo>
                      <a:pt x="9" y="13"/>
                    </a:lnTo>
                    <a:lnTo>
                      <a:pt x="21" y="19"/>
                    </a:lnTo>
                    <a:lnTo>
                      <a:pt x="48" y="31"/>
                    </a:lnTo>
                    <a:lnTo>
                      <a:pt x="74" y="41"/>
                    </a:lnTo>
                    <a:lnTo>
                      <a:pt x="96" y="49"/>
                    </a:lnTo>
                    <a:lnTo>
                      <a:pt x="116" y="55"/>
                    </a:lnTo>
                    <a:lnTo>
                      <a:pt x="131" y="60"/>
                    </a:lnTo>
                    <a:lnTo>
                      <a:pt x="140" y="60"/>
                    </a:lnTo>
                    <a:lnTo>
                      <a:pt x="144" y="60"/>
                    </a:lnTo>
                    <a:lnTo>
                      <a:pt x="146" y="57"/>
                    </a:lnTo>
                    <a:lnTo>
                      <a:pt x="144" y="53"/>
                    </a:lnTo>
                    <a:close/>
                  </a:path>
                </a:pathLst>
              </a:custGeom>
              <a:solidFill>
                <a:srgbClr val="C0C0C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766" name="Freeform 214"/>
              <p:cNvSpPr>
                <a:spLocks/>
              </p:cNvSpPr>
              <p:nvPr/>
            </p:nvSpPr>
            <p:spPr bwMode="auto">
              <a:xfrm>
                <a:off x="3814" y="3788"/>
                <a:ext cx="146" cy="60"/>
              </a:xfrm>
              <a:custGeom>
                <a:avLst/>
                <a:gdLst/>
                <a:ahLst/>
                <a:cxnLst>
                  <a:cxn ang="0">
                    <a:pos x="144" y="53"/>
                  </a:cxn>
                  <a:cxn ang="0">
                    <a:pos x="139" y="50"/>
                  </a:cxn>
                  <a:cxn ang="0">
                    <a:pos x="126" y="44"/>
                  </a:cxn>
                  <a:cxn ang="0">
                    <a:pos x="108" y="35"/>
                  </a:cxn>
                  <a:cxn ang="0">
                    <a:pos x="84" y="25"/>
                  </a:cxn>
                  <a:cxn ang="0">
                    <a:pos x="60" y="16"/>
                  </a:cxn>
                  <a:cxn ang="0">
                    <a:pos x="32" y="6"/>
                  </a:cxn>
                  <a:cxn ang="0">
                    <a:pos x="20" y="2"/>
                  </a:cxn>
                  <a:cxn ang="0">
                    <a:pos x="13" y="1"/>
                  </a:cxn>
                  <a:cxn ang="0">
                    <a:pos x="9" y="0"/>
                  </a:cxn>
                  <a:cxn ang="0">
                    <a:pos x="4" y="0"/>
                  </a:cxn>
                  <a:cxn ang="0">
                    <a:pos x="2" y="1"/>
                  </a:cxn>
                  <a:cxn ang="0">
                    <a:pos x="0" y="3"/>
                  </a:cxn>
                  <a:cxn ang="0">
                    <a:pos x="2" y="5"/>
                  </a:cxn>
                  <a:cxn ang="0">
                    <a:pos x="3" y="8"/>
                  </a:cxn>
                  <a:cxn ang="0">
                    <a:pos x="7" y="11"/>
                  </a:cxn>
                  <a:cxn ang="0">
                    <a:pos x="10" y="13"/>
                  </a:cxn>
                  <a:cxn ang="0">
                    <a:pos x="22" y="19"/>
                  </a:cxn>
                  <a:cxn ang="0">
                    <a:pos x="48" y="31"/>
                  </a:cxn>
                  <a:cxn ang="0">
                    <a:pos x="75" y="41"/>
                  </a:cxn>
                  <a:cxn ang="0">
                    <a:pos x="96" y="49"/>
                  </a:cxn>
                  <a:cxn ang="0">
                    <a:pos x="116" y="55"/>
                  </a:cxn>
                  <a:cxn ang="0">
                    <a:pos x="131" y="60"/>
                  </a:cxn>
                  <a:cxn ang="0">
                    <a:pos x="140" y="60"/>
                  </a:cxn>
                  <a:cxn ang="0">
                    <a:pos x="144" y="60"/>
                  </a:cxn>
                  <a:cxn ang="0">
                    <a:pos x="146" y="57"/>
                  </a:cxn>
                  <a:cxn ang="0">
                    <a:pos x="144" y="53"/>
                  </a:cxn>
                </a:cxnLst>
                <a:rect l="0" t="0" r="r" b="b"/>
                <a:pathLst>
                  <a:path w="146" h="60">
                    <a:moveTo>
                      <a:pt x="144" y="53"/>
                    </a:moveTo>
                    <a:lnTo>
                      <a:pt x="139" y="50"/>
                    </a:lnTo>
                    <a:lnTo>
                      <a:pt x="126" y="44"/>
                    </a:lnTo>
                    <a:lnTo>
                      <a:pt x="108" y="35"/>
                    </a:lnTo>
                    <a:lnTo>
                      <a:pt x="84" y="25"/>
                    </a:lnTo>
                    <a:lnTo>
                      <a:pt x="60" y="16"/>
                    </a:lnTo>
                    <a:lnTo>
                      <a:pt x="32" y="6"/>
                    </a:lnTo>
                    <a:lnTo>
                      <a:pt x="20" y="2"/>
                    </a:lnTo>
                    <a:lnTo>
                      <a:pt x="13" y="1"/>
                    </a:lnTo>
                    <a:lnTo>
                      <a:pt x="9" y="0"/>
                    </a:lnTo>
                    <a:lnTo>
                      <a:pt x="4" y="0"/>
                    </a:lnTo>
                    <a:lnTo>
                      <a:pt x="2" y="1"/>
                    </a:lnTo>
                    <a:lnTo>
                      <a:pt x="0" y="3"/>
                    </a:lnTo>
                    <a:lnTo>
                      <a:pt x="2" y="5"/>
                    </a:lnTo>
                    <a:lnTo>
                      <a:pt x="3" y="8"/>
                    </a:lnTo>
                    <a:lnTo>
                      <a:pt x="7" y="11"/>
                    </a:lnTo>
                    <a:lnTo>
                      <a:pt x="10" y="13"/>
                    </a:lnTo>
                    <a:lnTo>
                      <a:pt x="22" y="19"/>
                    </a:lnTo>
                    <a:lnTo>
                      <a:pt x="48" y="31"/>
                    </a:lnTo>
                    <a:lnTo>
                      <a:pt x="75" y="41"/>
                    </a:lnTo>
                    <a:lnTo>
                      <a:pt x="96" y="49"/>
                    </a:lnTo>
                    <a:lnTo>
                      <a:pt x="116" y="55"/>
                    </a:lnTo>
                    <a:lnTo>
                      <a:pt x="131" y="60"/>
                    </a:lnTo>
                    <a:lnTo>
                      <a:pt x="140" y="60"/>
                    </a:lnTo>
                    <a:lnTo>
                      <a:pt x="144" y="60"/>
                    </a:lnTo>
                    <a:lnTo>
                      <a:pt x="146" y="57"/>
                    </a:lnTo>
                    <a:lnTo>
                      <a:pt x="144" y="53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60606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767" name="Freeform 215"/>
              <p:cNvSpPr>
                <a:spLocks/>
              </p:cNvSpPr>
              <p:nvPr/>
            </p:nvSpPr>
            <p:spPr bwMode="auto">
              <a:xfrm>
                <a:off x="3785" y="3827"/>
                <a:ext cx="171" cy="30"/>
              </a:xfrm>
              <a:custGeom>
                <a:avLst/>
                <a:gdLst/>
                <a:ahLst/>
                <a:cxnLst>
                  <a:cxn ang="0">
                    <a:pos x="171" y="26"/>
                  </a:cxn>
                  <a:cxn ang="0">
                    <a:pos x="165" y="23"/>
                  </a:cxn>
                  <a:cxn ang="0">
                    <a:pos x="148" y="19"/>
                  </a:cxn>
                  <a:cxn ang="0">
                    <a:pos x="121" y="14"/>
                  </a:cxn>
                  <a:cxn ang="0">
                    <a:pos x="99" y="9"/>
                  </a:cxn>
                  <a:cxn ang="0">
                    <a:pos x="70" y="5"/>
                  </a:cxn>
                  <a:cxn ang="0">
                    <a:pos x="41" y="2"/>
                  </a:cxn>
                  <a:cxn ang="0">
                    <a:pos x="23" y="0"/>
                  </a:cxn>
                  <a:cxn ang="0">
                    <a:pos x="17" y="0"/>
                  </a:cxn>
                  <a:cxn ang="0">
                    <a:pos x="12" y="0"/>
                  </a:cxn>
                  <a:cxn ang="0">
                    <a:pos x="6" y="1"/>
                  </a:cxn>
                  <a:cxn ang="0">
                    <a:pos x="1" y="2"/>
                  </a:cxn>
                  <a:cxn ang="0">
                    <a:pos x="0" y="3"/>
                  </a:cxn>
                  <a:cxn ang="0">
                    <a:pos x="0" y="5"/>
                  </a:cxn>
                  <a:cxn ang="0">
                    <a:pos x="2" y="7"/>
                  </a:cxn>
                  <a:cxn ang="0">
                    <a:pos x="5" y="9"/>
                  </a:cxn>
                  <a:cxn ang="0">
                    <a:pos x="12" y="11"/>
                  </a:cxn>
                  <a:cxn ang="0">
                    <a:pos x="20" y="13"/>
                  </a:cxn>
                  <a:cxn ang="0">
                    <a:pos x="31" y="16"/>
                  </a:cxn>
                  <a:cxn ang="0">
                    <a:pos x="60" y="21"/>
                  </a:cxn>
                  <a:cxn ang="0">
                    <a:pos x="91" y="24"/>
                  </a:cxn>
                  <a:cxn ang="0">
                    <a:pos x="114" y="27"/>
                  </a:cxn>
                  <a:cxn ang="0">
                    <a:pos x="141" y="29"/>
                  </a:cxn>
                  <a:cxn ang="0">
                    <a:pos x="153" y="29"/>
                  </a:cxn>
                  <a:cxn ang="0">
                    <a:pos x="162" y="30"/>
                  </a:cxn>
                  <a:cxn ang="0">
                    <a:pos x="169" y="29"/>
                  </a:cxn>
                  <a:cxn ang="0">
                    <a:pos x="171" y="28"/>
                  </a:cxn>
                  <a:cxn ang="0">
                    <a:pos x="171" y="26"/>
                  </a:cxn>
                </a:cxnLst>
                <a:rect l="0" t="0" r="r" b="b"/>
                <a:pathLst>
                  <a:path w="171" h="30">
                    <a:moveTo>
                      <a:pt x="171" y="26"/>
                    </a:moveTo>
                    <a:lnTo>
                      <a:pt x="165" y="23"/>
                    </a:lnTo>
                    <a:lnTo>
                      <a:pt x="148" y="19"/>
                    </a:lnTo>
                    <a:lnTo>
                      <a:pt x="121" y="14"/>
                    </a:lnTo>
                    <a:lnTo>
                      <a:pt x="99" y="9"/>
                    </a:lnTo>
                    <a:lnTo>
                      <a:pt x="70" y="5"/>
                    </a:lnTo>
                    <a:lnTo>
                      <a:pt x="41" y="2"/>
                    </a:lnTo>
                    <a:lnTo>
                      <a:pt x="23" y="0"/>
                    </a:lnTo>
                    <a:lnTo>
                      <a:pt x="17" y="0"/>
                    </a:lnTo>
                    <a:lnTo>
                      <a:pt x="12" y="0"/>
                    </a:lnTo>
                    <a:lnTo>
                      <a:pt x="6" y="1"/>
                    </a:lnTo>
                    <a:lnTo>
                      <a:pt x="1" y="2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2" y="7"/>
                    </a:lnTo>
                    <a:lnTo>
                      <a:pt x="5" y="9"/>
                    </a:lnTo>
                    <a:lnTo>
                      <a:pt x="12" y="11"/>
                    </a:lnTo>
                    <a:lnTo>
                      <a:pt x="20" y="13"/>
                    </a:lnTo>
                    <a:lnTo>
                      <a:pt x="31" y="16"/>
                    </a:lnTo>
                    <a:lnTo>
                      <a:pt x="60" y="21"/>
                    </a:lnTo>
                    <a:lnTo>
                      <a:pt x="91" y="24"/>
                    </a:lnTo>
                    <a:lnTo>
                      <a:pt x="114" y="27"/>
                    </a:lnTo>
                    <a:lnTo>
                      <a:pt x="141" y="29"/>
                    </a:lnTo>
                    <a:lnTo>
                      <a:pt x="153" y="29"/>
                    </a:lnTo>
                    <a:lnTo>
                      <a:pt x="162" y="30"/>
                    </a:lnTo>
                    <a:lnTo>
                      <a:pt x="169" y="29"/>
                    </a:lnTo>
                    <a:lnTo>
                      <a:pt x="171" y="28"/>
                    </a:lnTo>
                    <a:lnTo>
                      <a:pt x="171" y="26"/>
                    </a:lnTo>
                    <a:close/>
                  </a:path>
                </a:pathLst>
              </a:custGeom>
              <a:solidFill>
                <a:srgbClr val="C0C0C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768" name="Freeform 216"/>
              <p:cNvSpPr>
                <a:spLocks/>
              </p:cNvSpPr>
              <p:nvPr/>
            </p:nvSpPr>
            <p:spPr bwMode="auto">
              <a:xfrm>
                <a:off x="3790" y="3826"/>
                <a:ext cx="171" cy="30"/>
              </a:xfrm>
              <a:custGeom>
                <a:avLst/>
                <a:gdLst/>
                <a:ahLst/>
                <a:cxnLst>
                  <a:cxn ang="0">
                    <a:pos x="171" y="26"/>
                  </a:cxn>
                  <a:cxn ang="0">
                    <a:pos x="165" y="23"/>
                  </a:cxn>
                  <a:cxn ang="0">
                    <a:pos x="148" y="19"/>
                  </a:cxn>
                  <a:cxn ang="0">
                    <a:pos x="121" y="14"/>
                  </a:cxn>
                  <a:cxn ang="0">
                    <a:pos x="99" y="10"/>
                  </a:cxn>
                  <a:cxn ang="0">
                    <a:pos x="71" y="5"/>
                  </a:cxn>
                  <a:cxn ang="0">
                    <a:pos x="41" y="2"/>
                  </a:cxn>
                  <a:cxn ang="0">
                    <a:pos x="24" y="1"/>
                  </a:cxn>
                  <a:cxn ang="0">
                    <a:pos x="18" y="0"/>
                  </a:cxn>
                  <a:cxn ang="0">
                    <a:pos x="12" y="1"/>
                  </a:cxn>
                  <a:cxn ang="0">
                    <a:pos x="6" y="1"/>
                  </a:cxn>
                  <a:cxn ang="0">
                    <a:pos x="2" y="2"/>
                  </a:cxn>
                  <a:cxn ang="0">
                    <a:pos x="0" y="4"/>
                  </a:cxn>
                  <a:cxn ang="0">
                    <a:pos x="0" y="6"/>
                  </a:cxn>
                  <a:cxn ang="0">
                    <a:pos x="3" y="8"/>
                  </a:cxn>
                  <a:cxn ang="0">
                    <a:pos x="6" y="9"/>
                  </a:cxn>
                  <a:cxn ang="0">
                    <a:pos x="12" y="12"/>
                  </a:cxn>
                  <a:cxn ang="0">
                    <a:pos x="20" y="14"/>
                  </a:cxn>
                  <a:cxn ang="0">
                    <a:pos x="31" y="16"/>
                  </a:cxn>
                  <a:cxn ang="0">
                    <a:pos x="61" y="22"/>
                  </a:cxn>
                  <a:cxn ang="0">
                    <a:pos x="91" y="25"/>
                  </a:cxn>
                  <a:cxn ang="0">
                    <a:pos x="114" y="27"/>
                  </a:cxn>
                  <a:cxn ang="0">
                    <a:pos x="141" y="29"/>
                  </a:cxn>
                  <a:cxn ang="0">
                    <a:pos x="153" y="30"/>
                  </a:cxn>
                  <a:cxn ang="0">
                    <a:pos x="162" y="30"/>
                  </a:cxn>
                  <a:cxn ang="0">
                    <a:pos x="169" y="29"/>
                  </a:cxn>
                  <a:cxn ang="0">
                    <a:pos x="171" y="28"/>
                  </a:cxn>
                  <a:cxn ang="0">
                    <a:pos x="171" y="26"/>
                  </a:cxn>
                </a:cxnLst>
                <a:rect l="0" t="0" r="r" b="b"/>
                <a:pathLst>
                  <a:path w="171" h="30">
                    <a:moveTo>
                      <a:pt x="171" y="26"/>
                    </a:moveTo>
                    <a:lnTo>
                      <a:pt x="165" y="23"/>
                    </a:lnTo>
                    <a:lnTo>
                      <a:pt x="148" y="19"/>
                    </a:lnTo>
                    <a:lnTo>
                      <a:pt x="121" y="14"/>
                    </a:lnTo>
                    <a:lnTo>
                      <a:pt x="99" y="10"/>
                    </a:lnTo>
                    <a:lnTo>
                      <a:pt x="71" y="5"/>
                    </a:lnTo>
                    <a:lnTo>
                      <a:pt x="41" y="2"/>
                    </a:lnTo>
                    <a:lnTo>
                      <a:pt x="24" y="1"/>
                    </a:lnTo>
                    <a:lnTo>
                      <a:pt x="18" y="0"/>
                    </a:lnTo>
                    <a:lnTo>
                      <a:pt x="12" y="1"/>
                    </a:lnTo>
                    <a:lnTo>
                      <a:pt x="6" y="1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0" y="6"/>
                    </a:lnTo>
                    <a:lnTo>
                      <a:pt x="3" y="8"/>
                    </a:lnTo>
                    <a:lnTo>
                      <a:pt x="6" y="9"/>
                    </a:lnTo>
                    <a:lnTo>
                      <a:pt x="12" y="12"/>
                    </a:lnTo>
                    <a:lnTo>
                      <a:pt x="20" y="14"/>
                    </a:lnTo>
                    <a:lnTo>
                      <a:pt x="31" y="16"/>
                    </a:lnTo>
                    <a:lnTo>
                      <a:pt x="61" y="22"/>
                    </a:lnTo>
                    <a:lnTo>
                      <a:pt x="91" y="25"/>
                    </a:lnTo>
                    <a:lnTo>
                      <a:pt x="114" y="27"/>
                    </a:lnTo>
                    <a:lnTo>
                      <a:pt x="141" y="29"/>
                    </a:lnTo>
                    <a:lnTo>
                      <a:pt x="153" y="30"/>
                    </a:lnTo>
                    <a:lnTo>
                      <a:pt x="162" y="30"/>
                    </a:lnTo>
                    <a:lnTo>
                      <a:pt x="169" y="29"/>
                    </a:lnTo>
                    <a:lnTo>
                      <a:pt x="171" y="28"/>
                    </a:lnTo>
                    <a:lnTo>
                      <a:pt x="171" y="26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60606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769" name="Oval 217"/>
              <p:cNvSpPr>
                <a:spLocks noChangeArrowheads="1"/>
              </p:cNvSpPr>
              <p:nvPr/>
            </p:nvSpPr>
            <p:spPr bwMode="auto">
              <a:xfrm>
                <a:off x="3963" y="3739"/>
                <a:ext cx="28" cy="102"/>
              </a:xfrm>
              <a:prstGeom prst="ellipse">
                <a:avLst/>
              </a:prstGeom>
              <a:solidFill>
                <a:srgbClr val="E0E0E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770" name="Oval 218"/>
              <p:cNvSpPr>
                <a:spLocks noChangeArrowheads="1"/>
              </p:cNvSpPr>
              <p:nvPr/>
            </p:nvSpPr>
            <p:spPr bwMode="auto">
              <a:xfrm>
                <a:off x="3969" y="3739"/>
                <a:ext cx="28" cy="102"/>
              </a:xfrm>
              <a:prstGeom prst="ellipse">
                <a:avLst/>
              </a:prstGeom>
              <a:solidFill>
                <a:srgbClr val="FFFFFF"/>
              </a:solidFill>
              <a:ln w="0">
                <a:solidFill>
                  <a:srgbClr val="60606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771" name="Oval 219"/>
              <p:cNvSpPr>
                <a:spLocks noChangeArrowheads="1"/>
              </p:cNvSpPr>
              <p:nvPr/>
            </p:nvSpPr>
            <p:spPr bwMode="auto">
              <a:xfrm>
                <a:off x="3791" y="3848"/>
                <a:ext cx="163" cy="17"/>
              </a:xfrm>
              <a:prstGeom prst="ellipse">
                <a:avLst/>
              </a:prstGeom>
              <a:solidFill>
                <a:srgbClr val="E0E0E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772" name="Oval 220"/>
              <p:cNvSpPr>
                <a:spLocks noChangeArrowheads="1"/>
              </p:cNvSpPr>
              <p:nvPr/>
            </p:nvSpPr>
            <p:spPr bwMode="auto">
              <a:xfrm>
                <a:off x="3796" y="3848"/>
                <a:ext cx="164" cy="17"/>
              </a:xfrm>
              <a:prstGeom prst="ellipse">
                <a:avLst/>
              </a:prstGeom>
              <a:solidFill>
                <a:srgbClr val="FFFFFF"/>
              </a:solidFill>
              <a:ln w="0">
                <a:solidFill>
                  <a:srgbClr val="60606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773" name="Freeform 221"/>
              <p:cNvSpPr>
                <a:spLocks/>
              </p:cNvSpPr>
              <p:nvPr/>
            </p:nvSpPr>
            <p:spPr bwMode="auto">
              <a:xfrm>
                <a:off x="3829" y="3771"/>
                <a:ext cx="133" cy="78"/>
              </a:xfrm>
              <a:custGeom>
                <a:avLst/>
                <a:gdLst/>
                <a:ahLst/>
                <a:cxnLst>
                  <a:cxn ang="0">
                    <a:pos x="130" y="71"/>
                  </a:cxn>
                  <a:cxn ang="0">
                    <a:pos x="128" y="67"/>
                  </a:cxn>
                  <a:cxn ang="0">
                    <a:pos x="119" y="60"/>
                  </a:cxn>
                  <a:cxn ang="0">
                    <a:pos x="104" y="50"/>
                  </a:cxn>
                  <a:cxn ang="0">
                    <a:pos x="82" y="36"/>
                  </a:cxn>
                  <a:cxn ang="0">
                    <a:pos x="59" y="23"/>
                  </a:cxn>
                  <a:cxn ang="0">
                    <a:pos x="41" y="14"/>
                  </a:cxn>
                  <a:cxn ang="0">
                    <a:pos x="24" y="4"/>
                  </a:cxn>
                  <a:cxn ang="0">
                    <a:pos x="17" y="2"/>
                  </a:cxn>
                  <a:cxn ang="0">
                    <a:pos x="12" y="0"/>
                  </a:cxn>
                  <a:cxn ang="0">
                    <a:pos x="7" y="0"/>
                  </a:cxn>
                  <a:cxn ang="0">
                    <a:pos x="4" y="0"/>
                  </a:cxn>
                  <a:cxn ang="0">
                    <a:pos x="1" y="1"/>
                  </a:cxn>
                  <a:cxn ang="0">
                    <a:pos x="0" y="3"/>
                  </a:cxn>
                  <a:cxn ang="0">
                    <a:pos x="1" y="6"/>
                  </a:cxn>
                  <a:cxn ang="0">
                    <a:pos x="3" y="9"/>
                  </a:cxn>
                  <a:cxn ang="0">
                    <a:pos x="6" y="11"/>
                  </a:cxn>
                  <a:cxn ang="0">
                    <a:pos x="10" y="15"/>
                  </a:cxn>
                  <a:cxn ang="0">
                    <a:pos x="26" y="27"/>
                  </a:cxn>
                  <a:cxn ang="0">
                    <a:pos x="41" y="37"/>
                  </a:cxn>
                  <a:cxn ang="0">
                    <a:pos x="65" y="51"/>
                  </a:cxn>
                  <a:cxn ang="0">
                    <a:pos x="88" y="63"/>
                  </a:cxn>
                  <a:cxn ang="0">
                    <a:pos x="108" y="73"/>
                  </a:cxn>
                  <a:cxn ang="0">
                    <a:pos x="118" y="76"/>
                  </a:cxn>
                  <a:cxn ang="0">
                    <a:pos x="126" y="78"/>
                  </a:cxn>
                  <a:cxn ang="0">
                    <a:pos x="131" y="77"/>
                  </a:cxn>
                  <a:cxn ang="0">
                    <a:pos x="133" y="75"/>
                  </a:cxn>
                  <a:cxn ang="0">
                    <a:pos x="130" y="71"/>
                  </a:cxn>
                </a:cxnLst>
                <a:rect l="0" t="0" r="r" b="b"/>
                <a:pathLst>
                  <a:path w="133" h="78">
                    <a:moveTo>
                      <a:pt x="130" y="71"/>
                    </a:moveTo>
                    <a:lnTo>
                      <a:pt x="128" y="67"/>
                    </a:lnTo>
                    <a:lnTo>
                      <a:pt x="119" y="60"/>
                    </a:lnTo>
                    <a:lnTo>
                      <a:pt x="104" y="50"/>
                    </a:lnTo>
                    <a:lnTo>
                      <a:pt x="82" y="36"/>
                    </a:lnTo>
                    <a:lnTo>
                      <a:pt x="59" y="23"/>
                    </a:lnTo>
                    <a:lnTo>
                      <a:pt x="41" y="14"/>
                    </a:lnTo>
                    <a:lnTo>
                      <a:pt x="24" y="4"/>
                    </a:lnTo>
                    <a:lnTo>
                      <a:pt x="17" y="2"/>
                    </a:lnTo>
                    <a:lnTo>
                      <a:pt x="12" y="0"/>
                    </a:lnTo>
                    <a:lnTo>
                      <a:pt x="7" y="0"/>
                    </a:lnTo>
                    <a:lnTo>
                      <a:pt x="4" y="0"/>
                    </a:lnTo>
                    <a:lnTo>
                      <a:pt x="1" y="1"/>
                    </a:lnTo>
                    <a:lnTo>
                      <a:pt x="0" y="3"/>
                    </a:lnTo>
                    <a:lnTo>
                      <a:pt x="1" y="6"/>
                    </a:lnTo>
                    <a:lnTo>
                      <a:pt x="3" y="9"/>
                    </a:lnTo>
                    <a:lnTo>
                      <a:pt x="6" y="11"/>
                    </a:lnTo>
                    <a:lnTo>
                      <a:pt x="10" y="15"/>
                    </a:lnTo>
                    <a:lnTo>
                      <a:pt x="26" y="27"/>
                    </a:lnTo>
                    <a:lnTo>
                      <a:pt x="41" y="37"/>
                    </a:lnTo>
                    <a:lnTo>
                      <a:pt x="65" y="51"/>
                    </a:lnTo>
                    <a:lnTo>
                      <a:pt x="88" y="63"/>
                    </a:lnTo>
                    <a:lnTo>
                      <a:pt x="108" y="73"/>
                    </a:lnTo>
                    <a:lnTo>
                      <a:pt x="118" y="76"/>
                    </a:lnTo>
                    <a:lnTo>
                      <a:pt x="126" y="78"/>
                    </a:lnTo>
                    <a:lnTo>
                      <a:pt x="131" y="77"/>
                    </a:lnTo>
                    <a:lnTo>
                      <a:pt x="133" y="75"/>
                    </a:lnTo>
                    <a:lnTo>
                      <a:pt x="130" y="71"/>
                    </a:lnTo>
                    <a:close/>
                  </a:path>
                </a:pathLst>
              </a:custGeom>
              <a:solidFill>
                <a:srgbClr val="E0E0E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774" name="Freeform 222"/>
              <p:cNvSpPr>
                <a:spLocks/>
              </p:cNvSpPr>
              <p:nvPr/>
            </p:nvSpPr>
            <p:spPr bwMode="auto">
              <a:xfrm>
                <a:off x="3834" y="3771"/>
                <a:ext cx="133" cy="78"/>
              </a:xfrm>
              <a:custGeom>
                <a:avLst/>
                <a:gdLst/>
                <a:ahLst/>
                <a:cxnLst>
                  <a:cxn ang="0">
                    <a:pos x="130" y="71"/>
                  </a:cxn>
                  <a:cxn ang="0">
                    <a:pos x="128" y="67"/>
                  </a:cxn>
                  <a:cxn ang="0">
                    <a:pos x="120" y="60"/>
                  </a:cxn>
                  <a:cxn ang="0">
                    <a:pos x="104" y="50"/>
                  </a:cxn>
                  <a:cxn ang="0">
                    <a:pos x="82" y="36"/>
                  </a:cxn>
                  <a:cxn ang="0">
                    <a:pos x="59" y="23"/>
                  </a:cxn>
                  <a:cxn ang="0">
                    <a:pos x="42" y="14"/>
                  </a:cxn>
                  <a:cxn ang="0">
                    <a:pos x="24" y="4"/>
                  </a:cxn>
                  <a:cxn ang="0">
                    <a:pos x="17" y="2"/>
                  </a:cxn>
                  <a:cxn ang="0">
                    <a:pos x="12" y="0"/>
                  </a:cxn>
                  <a:cxn ang="0">
                    <a:pos x="8" y="0"/>
                  </a:cxn>
                  <a:cxn ang="0">
                    <a:pos x="4" y="0"/>
                  </a:cxn>
                  <a:cxn ang="0">
                    <a:pos x="1" y="1"/>
                  </a:cxn>
                  <a:cxn ang="0">
                    <a:pos x="0" y="3"/>
                  </a:cxn>
                  <a:cxn ang="0">
                    <a:pos x="1" y="6"/>
                  </a:cxn>
                  <a:cxn ang="0">
                    <a:pos x="3" y="9"/>
                  </a:cxn>
                  <a:cxn ang="0">
                    <a:pos x="5" y="11"/>
                  </a:cxn>
                  <a:cxn ang="0">
                    <a:pos x="11" y="15"/>
                  </a:cxn>
                  <a:cxn ang="0">
                    <a:pos x="27" y="27"/>
                  </a:cxn>
                  <a:cxn ang="0">
                    <a:pos x="42" y="37"/>
                  </a:cxn>
                  <a:cxn ang="0">
                    <a:pos x="65" y="51"/>
                  </a:cxn>
                  <a:cxn ang="0">
                    <a:pos x="89" y="63"/>
                  </a:cxn>
                  <a:cxn ang="0">
                    <a:pos x="108" y="73"/>
                  </a:cxn>
                  <a:cxn ang="0">
                    <a:pos x="119" y="76"/>
                  </a:cxn>
                  <a:cxn ang="0">
                    <a:pos x="126" y="78"/>
                  </a:cxn>
                  <a:cxn ang="0">
                    <a:pos x="132" y="77"/>
                  </a:cxn>
                  <a:cxn ang="0">
                    <a:pos x="133" y="75"/>
                  </a:cxn>
                  <a:cxn ang="0">
                    <a:pos x="130" y="71"/>
                  </a:cxn>
                </a:cxnLst>
                <a:rect l="0" t="0" r="r" b="b"/>
                <a:pathLst>
                  <a:path w="133" h="78">
                    <a:moveTo>
                      <a:pt x="130" y="71"/>
                    </a:moveTo>
                    <a:lnTo>
                      <a:pt x="128" y="67"/>
                    </a:lnTo>
                    <a:lnTo>
                      <a:pt x="120" y="60"/>
                    </a:lnTo>
                    <a:lnTo>
                      <a:pt x="104" y="50"/>
                    </a:lnTo>
                    <a:lnTo>
                      <a:pt x="82" y="36"/>
                    </a:lnTo>
                    <a:lnTo>
                      <a:pt x="59" y="23"/>
                    </a:lnTo>
                    <a:lnTo>
                      <a:pt x="42" y="14"/>
                    </a:lnTo>
                    <a:lnTo>
                      <a:pt x="24" y="4"/>
                    </a:lnTo>
                    <a:lnTo>
                      <a:pt x="17" y="2"/>
                    </a:lnTo>
                    <a:lnTo>
                      <a:pt x="12" y="0"/>
                    </a:lnTo>
                    <a:lnTo>
                      <a:pt x="8" y="0"/>
                    </a:lnTo>
                    <a:lnTo>
                      <a:pt x="4" y="0"/>
                    </a:lnTo>
                    <a:lnTo>
                      <a:pt x="1" y="1"/>
                    </a:lnTo>
                    <a:lnTo>
                      <a:pt x="0" y="3"/>
                    </a:lnTo>
                    <a:lnTo>
                      <a:pt x="1" y="6"/>
                    </a:lnTo>
                    <a:lnTo>
                      <a:pt x="3" y="9"/>
                    </a:lnTo>
                    <a:lnTo>
                      <a:pt x="5" y="11"/>
                    </a:lnTo>
                    <a:lnTo>
                      <a:pt x="11" y="15"/>
                    </a:lnTo>
                    <a:lnTo>
                      <a:pt x="27" y="27"/>
                    </a:lnTo>
                    <a:lnTo>
                      <a:pt x="42" y="37"/>
                    </a:lnTo>
                    <a:lnTo>
                      <a:pt x="65" y="51"/>
                    </a:lnTo>
                    <a:lnTo>
                      <a:pt x="89" y="63"/>
                    </a:lnTo>
                    <a:lnTo>
                      <a:pt x="108" y="73"/>
                    </a:lnTo>
                    <a:lnTo>
                      <a:pt x="119" y="76"/>
                    </a:lnTo>
                    <a:lnTo>
                      <a:pt x="126" y="78"/>
                    </a:lnTo>
                    <a:lnTo>
                      <a:pt x="132" y="77"/>
                    </a:lnTo>
                    <a:lnTo>
                      <a:pt x="133" y="75"/>
                    </a:lnTo>
                    <a:lnTo>
                      <a:pt x="130" y="71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60606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775" name="Freeform 223"/>
              <p:cNvSpPr>
                <a:spLocks/>
              </p:cNvSpPr>
              <p:nvPr/>
            </p:nvSpPr>
            <p:spPr bwMode="auto">
              <a:xfrm>
                <a:off x="3896" y="3746"/>
                <a:ext cx="76" cy="100"/>
              </a:xfrm>
              <a:custGeom>
                <a:avLst/>
                <a:gdLst/>
                <a:ahLst/>
                <a:cxnLst>
                  <a:cxn ang="0">
                    <a:pos x="71" y="100"/>
                  </a:cxn>
                  <a:cxn ang="0">
                    <a:pos x="73" y="98"/>
                  </a:cxn>
                  <a:cxn ang="0">
                    <a:pos x="76" y="96"/>
                  </a:cxn>
                  <a:cxn ang="0">
                    <a:pos x="76" y="94"/>
                  </a:cxn>
                  <a:cxn ang="0">
                    <a:pos x="76" y="91"/>
                  </a:cxn>
                  <a:cxn ang="0">
                    <a:pos x="71" y="83"/>
                  </a:cxn>
                  <a:cxn ang="0">
                    <a:pos x="64" y="69"/>
                  </a:cxn>
                  <a:cxn ang="0">
                    <a:pos x="55" y="55"/>
                  </a:cxn>
                  <a:cxn ang="0">
                    <a:pos x="47" y="42"/>
                  </a:cxn>
                  <a:cxn ang="0">
                    <a:pos x="37" y="29"/>
                  </a:cxn>
                  <a:cxn ang="0">
                    <a:pos x="28" y="17"/>
                  </a:cxn>
                  <a:cxn ang="0">
                    <a:pos x="21" y="10"/>
                  </a:cxn>
                  <a:cxn ang="0">
                    <a:pos x="17" y="5"/>
                  </a:cxn>
                  <a:cxn ang="0">
                    <a:pos x="15" y="3"/>
                  </a:cxn>
                  <a:cxn ang="0">
                    <a:pos x="12" y="2"/>
                  </a:cxn>
                  <a:cxn ang="0">
                    <a:pos x="9" y="0"/>
                  </a:cxn>
                  <a:cxn ang="0">
                    <a:pos x="6" y="0"/>
                  </a:cxn>
                  <a:cxn ang="0">
                    <a:pos x="3" y="0"/>
                  </a:cxn>
                  <a:cxn ang="0">
                    <a:pos x="2" y="2"/>
                  </a:cxn>
                  <a:cxn ang="0">
                    <a:pos x="1" y="3"/>
                  </a:cxn>
                  <a:cxn ang="0">
                    <a:pos x="0" y="5"/>
                  </a:cxn>
                  <a:cxn ang="0">
                    <a:pos x="1" y="7"/>
                  </a:cxn>
                  <a:cxn ang="0">
                    <a:pos x="3" y="11"/>
                  </a:cxn>
                  <a:cxn ang="0">
                    <a:pos x="4" y="15"/>
                  </a:cxn>
                  <a:cxn ang="0">
                    <a:pos x="8" y="23"/>
                  </a:cxn>
                  <a:cxn ang="0">
                    <a:pos x="14" y="34"/>
                  </a:cxn>
                  <a:cxn ang="0">
                    <a:pos x="21" y="47"/>
                  </a:cxn>
                  <a:cxn ang="0">
                    <a:pos x="30" y="61"/>
                  </a:cxn>
                  <a:cxn ang="0">
                    <a:pos x="39" y="73"/>
                  </a:cxn>
                  <a:cxn ang="0">
                    <a:pos x="45" y="81"/>
                  </a:cxn>
                  <a:cxn ang="0">
                    <a:pos x="51" y="88"/>
                  </a:cxn>
                  <a:cxn ang="0">
                    <a:pos x="60" y="96"/>
                  </a:cxn>
                  <a:cxn ang="0">
                    <a:pos x="63" y="99"/>
                  </a:cxn>
                  <a:cxn ang="0">
                    <a:pos x="65" y="100"/>
                  </a:cxn>
                  <a:cxn ang="0">
                    <a:pos x="68" y="100"/>
                  </a:cxn>
                  <a:cxn ang="0">
                    <a:pos x="71" y="100"/>
                  </a:cxn>
                </a:cxnLst>
                <a:rect l="0" t="0" r="r" b="b"/>
                <a:pathLst>
                  <a:path w="76" h="100">
                    <a:moveTo>
                      <a:pt x="71" y="100"/>
                    </a:moveTo>
                    <a:lnTo>
                      <a:pt x="73" y="98"/>
                    </a:lnTo>
                    <a:lnTo>
                      <a:pt x="76" y="96"/>
                    </a:lnTo>
                    <a:lnTo>
                      <a:pt x="76" y="94"/>
                    </a:lnTo>
                    <a:lnTo>
                      <a:pt x="76" y="91"/>
                    </a:lnTo>
                    <a:lnTo>
                      <a:pt x="71" y="83"/>
                    </a:lnTo>
                    <a:lnTo>
                      <a:pt x="64" y="69"/>
                    </a:lnTo>
                    <a:lnTo>
                      <a:pt x="55" y="55"/>
                    </a:lnTo>
                    <a:lnTo>
                      <a:pt x="47" y="42"/>
                    </a:lnTo>
                    <a:lnTo>
                      <a:pt x="37" y="29"/>
                    </a:lnTo>
                    <a:lnTo>
                      <a:pt x="28" y="17"/>
                    </a:lnTo>
                    <a:lnTo>
                      <a:pt x="21" y="10"/>
                    </a:lnTo>
                    <a:lnTo>
                      <a:pt x="17" y="5"/>
                    </a:lnTo>
                    <a:lnTo>
                      <a:pt x="15" y="3"/>
                    </a:lnTo>
                    <a:lnTo>
                      <a:pt x="12" y="2"/>
                    </a:lnTo>
                    <a:lnTo>
                      <a:pt x="9" y="0"/>
                    </a:lnTo>
                    <a:lnTo>
                      <a:pt x="6" y="0"/>
                    </a:lnTo>
                    <a:lnTo>
                      <a:pt x="3" y="0"/>
                    </a:lnTo>
                    <a:lnTo>
                      <a:pt x="2" y="2"/>
                    </a:lnTo>
                    <a:lnTo>
                      <a:pt x="1" y="3"/>
                    </a:lnTo>
                    <a:lnTo>
                      <a:pt x="0" y="5"/>
                    </a:lnTo>
                    <a:lnTo>
                      <a:pt x="1" y="7"/>
                    </a:lnTo>
                    <a:lnTo>
                      <a:pt x="3" y="11"/>
                    </a:lnTo>
                    <a:lnTo>
                      <a:pt x="4" y="15"/>
                    </a:lnTo>
                    <a:lnTo>
                      <a:pt x="8" y="23"/>
                    </a:lnTo>
                    <a:lnTo>
                      <a:pt x="14" y="34"/>
                    </a:lnTo>
                    <a:lnTo>
                      <a:pt x="21" y="47"/>
                    </a:lnTo>
                    <a:lnTo>
                      <a:pt x="30" y="61"/>
                    </a:lnTo>
                    <a:lnTo>
                      <a:pt x="39" y="73"/>
                    </a:lnTo>
                    <a:lnTo>
                      <a:pt x="45" y="81"/>
                    </a:lnTo>
                    <a:lnTo>
                      <a:pt x="51" y="88"/>
                    </a:lnTo>
                    <a:lnTo>
                      <a:pt x="60" y="96"/>
                    </a:lnTo>
                    <a:lnTo>
                      <a:pt x="63" y="99"/>
                    </a:lnTo>
                    <a:lnTo>
                      <a:pt x="65" y="100"/>
                    </a:lnTo>
                    <a:lnTo>
                      <a:pt x="68" y="100"/>
                    </a:lnTo>
                    <a:lnTo>
                      <a:pt x="71" y="100"/>
                    </a:lnTo>
                    <a:close/>
                  </a:path>
                </a:pathLst>
              </a:custGeom>
              <a:solidFill>
                <a:srgbClr val="E0E0E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776" name="Freeform 224"/>
              <p:cNvSpPr>
                <a:spLocks/>
              </p:cNvSpPr>
              <p:nvPr/>
            </p:nvSpPr>
            <p:spPr bwMode="auto">
              <a:xfrm>
                <a:off x="3901" y="3746"/>
                <a:ext cx="77" cy="100"/>
              </a:xfrm>
              <a:custGeom>
                <a:avLst/>
                <a:gdLst/>
                <a:ahLst/>
                <a:cxnLst>
                  <a:cxn ang="0">
                    <a:pos x="71" y="100"/>
                  </a:cxn>
                  <a:cxn ang="0">
                    <a:pos x="74" y="98"/>
                  </a:cxn>
                  <a:cxn ang="0">
                    <a:pos x="76" y="96"/>
                  </a:cxn>
                  <a:cxn ang="0">
                    <a:pos x="77" y="94"/>
                  </a:cxn>
                  <a:cxn ang="0">
                    <a:pos x="76" y="91"/>
                  </a:cxn>
                  <a:cxn ang="0">
                    <a:pos x="71" y="83"/>
                  </a:cxn>
                  <a:cxn ang="0">
                    <a:pos x="65" y="69"/>
                  </a:cxn>
                  <a:cxn ang="0">
                    <a:pos x="56" y="55"/>
                  </a:cxn>
                  <a:cxn ang="0">
                    <a:pos x="47" y="42"/>
                  </a:cxn>
                  <a:cxn ang="0">
                    <a:pos x="37" y="29"/>
                  </a:cxn>
                  <a:cxn ang="0">
                    <a:pos x="28" y="17"/>
                  </a:cxn>
                  <a:cxn ang="0">
                    <a:pos x="22" y="10"/>
                  </a:cxn>
                  <a:cxn ang="0">
                    <a:pos x="19" y="5"/>
                  </a:cxn>
                  <a:cxn ang="0">
                    <a:pos x="15" y="3"/>
                  </a:cxn>
                  <a:cxn ang="0">
                    <a:pos x="12" y="2"/>
                  </a:cxn>
                  <a:cxn ang="0">
                    <a:pos x="9" y="0"/>
                  </a:cxn>
                  <a:cxn ang="0">
                    <a:pos x="6" y="0"/>
                  </a:cxn>
                  <a:cxn ang="0">
                    <a:pos x="3" y="0"/>
                  </a:cxn>
                  <a:cxn ang="0">
                    <a:pos x="2" y="2"/>
                  </a:cxn>
                  <a:cxn ang="0">
                    <a:pos x="1" y="3"/>
                  </a:cxn>
                  <a:cxn ang="0">
                    <a:pos x="0" y="5"/>
                  </a:cxn>
                  <a:cxn ang="0">
                    <a:pos x="1" y="7"/>
                  </a:cxn>
                  <a:cxn ang="0">
                    <a:pos x="3" y="11"/>
                  </a:cxn>
                  <a:cxn ang="0">
                    <a:pos x="5" y="15"/>
                  </a:cxn>
                  <a:cxn ang="0">
                    <a:pos x="8" y="23"/>
                  </a:cxn>
                  <a:cxn ang="0">
                    <a:pos x="13" y="34"/>
                  </a:cxn>
                  <a:cxn ang="0">
                    <a:pos x="22" y="47"/>
                  </a:cxn>
                  <a:cxn ang="0">
                    <a:pos x="31" y="61"/>
                  </a:cxn>
                  <a:cxn ang="0">
                    <a:pos x="39" y="73"/>
                  </a:cxn>
                  <a:cxn ang="0">
                    <a:pos x="46" y="81"/>
                  </a:cxn>
                  <a:cxn ang="0">
                    <a:pos x="52" y="88"/>
                  </a:cxn>
                  <a:cxn ang="0">
                    <a:pos x="60" y="96"/>
                  </a:cxn>
                  <a:cxn ang="0">
                    <a:pos x="63" y="99"/>
                  </a:cxn>
                  <a:cxn ang="0">
                    <a:pos x="66" y="100"/>
                  </a:cxn>
                  <a:cxn ang="0">
                    <a:pos x="68" y="100"/>
                  </a:cxn>
                  <a:cxn ang="0">
                    <a:pos x="71" y="100"/>
                  </a:cxn>
                </a:cxnLst>
                <a:rect l="0" t="0" r="r" b="b"/>
                <a:pathLst>
                  <a:path w="77" h="100">
                    <a:moveTo>
                      <a:pt x="71" y="100"/>
                    </a:moveTo>
                    <a:lnTo>
                      <a:pt x="74" y="98"/>
                    </a:lnTo>
                    <a:lnTo>
                      <a:pt x="76" y="96"/>
                    </a:lnTo>
                    <a:lnTo>
                      <a:pt x="77" y="94"/>
                    </a:lnTo>
                    <a:lnTo>
                      <a:pt x="76" y="91"/>
                    </a:lnTo>
                    <a:lnTo>
                      <a:pt x="71" y="83"/>
                    </a:lnTo>
                    <a:lnTo>
                      <a:pt x="65" y="69"/>
                    </a:lnTo>
                    <a:lnTo>
                      <a:pt x="56" y="55"/>
                    </a:lnTo>
                    <a:lnTo>
                      <a:pt x="47" y="42"/>
                    </a:lnTo>
                    <a:lnTo>
                      <a:pt x="37" y="29"/>
                    </a:lnTo>
                    <a:lnTo>
                      <a:pt x="28" y="17"/>
                    </a:lnTo>
                    <a:lnTo>
                      <a:pt x="22" y="10"/>
                    </a:lnTo>
                    <a:lnTo>
                      <a:pt x="19" y="5"/>
                    </a:lnTo>
                    <a:lnTo>
                      <a:pt x="15" y="3"/>
                    </a:lnTo>
                    <a:lnTo>
                      <a:pt x="12" y="2"/>
                    </a:lnTo>
                    <a:lnTo>
                      <a:pt x="9" y="0"/>
                    </a:lnTo>
                    <a:lnTo>
                      <a:pt x="6" y="0"/>
                    </a:lnTo>
                    <a:lnTo>
                      <a:pt x="3" y="0"/>
                    </a:lnTo>
                    <a:lnTo>
                      <a:pt x="2" y="2"/>
                    </a:lnTo>
                    <a:lnTo>
                      <a:pt x="1" y="3"/>
                    </a:lnTo>
                    <a:lnTo>
                      <a:pt x="0" y="5"/>
                    </a:lnTo>
                    <a:lnTo>
                      <a:pt x="1" y="7"/>
                    </a:lnTo>
                    <a:lnTo>
                      <a:pt x="3" y="11"/>
                    </a:lnTo>
                    <a:lnTo>
                      <a:pt x="5" y="15"/>
                    </a:lnTo>
                    <a:lnTo>
                      <a:pt x="8" y="23"/>
                    </a:lnTo>
                    <a:lnTo>
                      <a:pt x="13" y="34"/>
                    </a:lnTo>
                    <a:lnTo>
                      <a:pt x="22" y="47"/>
                    </a:lnTo>
                    <a:lnTo>
                      <a:pt x="31" y="61"/>
                    </a:lnTo>
                    <a:lnTo>
                      <a:pt x="39" y="73"/>
                    </a:lnTo>
                    <a:lnTo>
                      <a:pt x="46" y="81"/>
                    </a:lnTo>
                    <a:lnTo>
                      <a:pt x="52" y="88"/>
                    </a:lnTo>
                    <a:lnTo>
                      <a:pt x="60" y="96"/>
                    </a:lnTo>
                    <a:lnTo>
                      <a:pt x="63" y="99"/>
                    </a:lnTo>
                    <a:lnTo>
                      <a:pt x="66" y="100"/>
                    </a:lnTo>
                    <a:lnTo>
                      <a:pt x="68" y="100"/>
                    </a:lnTo>
                    <a:lnTo>
                      <a:pt x="71" y="100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60606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777" name="Freeform 225"/>
              <p:cNvSpPr>
                <a:spLocks/>
              </p:cNvSpPr>
              <p:nvPr/>
            </p:nvSpPr>
            <p:spPr bwMode="auto">
              <a:xfrm>
                <a:off x="3792" y="3808"/>
                <a:ext cx="169" cy="44"/>
              </a:xfrm>
              <a:custGeom>
                <a:avLst/>
                <a:gdLst/>
                <a:ahLst/>
                <a:cxnLst>
                  <a:cxn ang="0">
                    <a:pos x="169" y="39"/>
                  </a:cxn>
                  <a:cxn ang="0">
                    <a:pos x="163" y="34"/>
                  </a:cxn>
                  <a:cxn ang="0">
                    <a:pos x="146" y="29"/>
                  </a:cxn>
                  <a:cxn ang="0">
                    <a:pos x="126" y="23"/>
                  </a:cxn>
                  <a:cxn ang="0">
                    <a:pos x="98" y="16"/>
                  </a:cxn>
                  <a:cxn ang="0">
                    <a:pos x="69" y="9"/>
                  </a:cxn>
                  <a:cxn ang="0">
                    <a:pos x="40" y="4"/>
                  </a:cxn>
                  <a:cxn ang="0">
                    <a:pos x="22" y="1"/>
                  </a:cxn>
                  <a:cxn ang="0">
                    <a:pos x="17" y="0"/>
                  </a:cxn>
                  <a:cxn ang="0">
                    <a:pos x="11" y="0"/>
                  </a:cxn>
                  <a:cxn ang="0">
                    <a:pos x="4" y="1"/>
                  </a:cxn>
                  <a:cxn ang="0">
                    <a:pos x="1" y="2"/>
                  </a:cxn>
                  <a:cxn ang="0">
                    <a:pos x="0" y="4"/>
                  </a:cxn>
                  <a:cxn ang="0">
                    <a:pos x="1" y="7"/>
                  </a:cxn>
                  <a:cxn ang="0">
                    <a:pos x="2" y="8"/>
                  </a:cxn>
                  <a:cxn ang="0">
                    <a:pos x="5" y="10"/>
                  </a:cxn>
                  <a:cxn ang="0">
                    <a:pos x="10" y="12"/>
                  </a:cxn>
                  <a:cxn ang="0">
                    <a:pos x="26" y="16"/>
                  </a:cxn>
                  <a:cxn ang="0">
                    <a:pos x="56" y="24"/>
                  </a:cxn>
                  <a:cxn ang="0">
                    <a:pos x="81" y="30"/>
                  </a:cxn>
                  <a:cxn ang="0">
                    <a:pos x="111" y="37"/>
                  </a:cxn>
                  <a:cxn ang="0">
                    <a:pos x="134" y="41"/>
                  </a:cxn>
                  <a:cxn ang="0">
                    <a:pos x="150" y="44"/>
                  </a:cxn>
                  <a:cxn ang="0">
                    <a:pos x="160" y="44"/>
                  </a:cxn>
                  <a:cxn ang="0">
                    <a:pos x="166" y="43"/>
                  </a:cxn>
                  <a:cxn ang="0">
                    <a:pos x="169" y="41"/>
                  </a:cxn>
                  <a:cxn ang="0">
                    <a:pos x="169" y="39"/>
                  </a:cxn>
                </a:cxnLst>
                <a:rect l="0" t="0" r="r" b="b"/>
                <a:pathLst>
                  <a:path w="169" h="44">
                    <a:moveTo>
                      <a:pt x="169" y="39"/>
                    </a:moveTo>
                    <a:lnTo>
                      <a:pt x="163" y="34"/>
                    </a:lnTo>
                    <a:lnTo>
                      <a:pt x="146" y="29"/>
                    </a:lnTo>
                    <a:lnTo>
                      <a:pt x="126" y="23"/>
                    </a:lnTo>
                    <a:lnTo>
                      <a:pt x="98" y="16"/>
                    </a:lnTo>
                    <a:lnTo>
                      <a:pt x="69" y="9"/>
                    </a:lnTo>
                    <a:lnTo>
                      <a:pt x="40" y="4"/>
                    </a:lnTo>
                    <a:lnTo>
                      <a:pt x="22" y="1"/>
                    </a:lnTo>
                    <a:lnTo>
                      <a:pt x="17" y="0"/>
                    </a:lnTo>
                    <a:lnTo>
                      <a:pt x="11" y="0"/>
                    </a:lnTo>
                    <a:lnTo>
                      <a:pt x="4" y="1"/>
                    </a:lnTo>
                    <a:lnTo>
                      <a:pt x="1" y="2"/>
                    </a:lnTo>
                    <a:lnTo>
                      <a:pt x="0" y="4"/>
                    </a:lnTo>
                    <a:lnTo>
                      <a:pt x="1" y="7"/>
                    </a:lnTo>
                    <a:lnTo>
                      <a:pt x="2" y="8"/>
                    </a:lnTo>
                    <a:lnTo>
                      <a:pt x="5" y="10"/>
                    </a:lnTo>
                    <a:lnTo>
                      <a:pt x="10" y="12"/>
                    </a:lnTo>
                    <a:lnTo>
                      <a:pt x="26" y="16"/>
                    </a:lnTo>
                    <a:lnTo>
                      <a:pt x="56" y="24"/>
                    </a:lnTo>
                    <a:lnTo>
                      <a:pt x="81" y="30"/>
                    </a:lnTo>
                    <a:lnTo>
                      <a:pt x="111" y="37"/>
                    </a:lnTo>
                    <a:lnTo>
                      <a:pt x="134" y="41"/>
                    </a:lnTo>
                    <a:lnTo>
                      <a:pt x="150" y="44"/>
                    </a:lnTo>
                    <a:lnTo>
                      <a:pt x="160" y="44"/>
                    </a:lnTo>
                    <a:lnTo>
                      <a:pt x="166" y="43"/>
                    </a:lnTo>
                    <a:lnTo>
                      <a:pt x="169" y="41"/>
                    </a:lnTo>
                    <a:lnTo>
                      <a:pt x="169" y="39"/>
                    </a:lnTo>
                    <a:close/>
                  </a:path>
                </a:pathLst>
              </a:custGeom>
              <a:solidFill>
                <a:srgbClr val="E0E0E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778" name="Freeform 226"/>
              <p:cNvSpPr>
                <a:spLocks/>
              </p:cNvSpPr>
              <p:nvPr/>
            </p:nvSpPr>
            <p:spPr bwMode="auto">
              <a:xfrm>
                <a:off x="3797" y="3807"/>
                <a:ext cx="169" cy="45"/>
              </a:xfrm>
              <a:custGeom>
                <a:avLst/>
                <a:gdLst/>
                <a:ahLst/>
                <a:cxnLst>
                  <a:cxn ang="0">
                    <a:pos x="169" y="39"/>
                  </a:cxn>
                  <a:cxn ang="0">
                    <a:pos x="163" y="35"/>
                  </a:cxn>
                  <a:cxn ang="0">
                    <a:pos x="147" y="29"/>
                  </a:cxn>
                  <a:cxn ang="0">
                    <a:pos x="126" y="23"/>
                  </a:cxn>
                  <a:cxn ang="0">
                    <a:pos x="98" y="16"/>
                  </a:cxn>
                  <a:cxn ang="0">
                    <a:pos x="70" y="9"/>
                  </a:cxn>
                  <a:cxn ang="0">
                    <a:pos x="40" y="4"/>
                  </a:cxn>
                  <a:cxn ang="0">
                    <a:pos x="23" y="1"/>
                  </a:cxn>
                  <a:cxn ang="0">
                    <a:pos x="17" y="1"/>
                  </a:cxn>
                  <a:cxn ang="0">
                    <a:pos x="11" y="0"/>
                  </a:cxn>
                  <a:cxn ang="0">
                    <a:pos x="5" y="1"/>
                  </a:cxn>
                  <a:cxn ang="0">
                    <a:pos x="2" y="2"/>
                  </a:cxn>
                  <a:cxn ang="0">
                    <a:pos x="0" y="4"/>
                  </a:cxn>
                  <a:cxn ang="0">
                    <a:pos x="1" y="7"/>
                  </a:cxn>
                  <a:cxn ang="0">
                    <a:pos x="3" y="9"/>
                  </a:cxn>
                  <a:cxn ang="0">
                    <a:pos x="5" y="10"/>
                  </a:cxn>
                  <a:cxn ang="0">
                    <a:pos x="11" y="12"/>
                  </a:cxn>
                  <a:cxn ang="0">
                    <a:pos x="27" y="17"/>
                  </a:cxn>
                  <a:cxn ang="0">
                    <a:pos x="56" y="25"/>
                  </a:cxn>
                  <a:cxn ang="0">
                    <a:pos x="82" y="31"/>
                  </a:cxn>
                  <a:cxn ang="0">
                    <a:pos x="111" y="37"/>
                  </a:cxn>
                  <a:cxn ang="0">
                    <a:pos x="135" y="42"/>
                  </a:cxn>
                  <a:cxn ang="0">
                    <a:pos x="150" y="44"/>
                  </a:cxn>
                  <a:cxn ang="0">
                    <a:pos x="160" y="45"/>
                  </a:cxn>
                  <a:cxn ang="0">
                    <a:pos x="166" y="44"/>
                  </a:cxn>
                  <a:cxn ang="0">
                    <a:pos x="169" y="42"/>
                  </a:cxn>
                  <a:cxn ang="0">
                    <a:pos x="169" y="39"/>
                  </a:cxn>
                </a:cxnLst>
                <a:rect l="0" t="0" r="r" b="b"/>
                <a:pathLst>
                  <a:path w="169" h="45">
                    <a:moveTo>
                      <a:pt x="169" y="39"/>
                    </a:moveTo>
                    <a:lnTo>
                      <a:pt x="163" y="35"/>
                    </a:lnTo>
                    <a:lnTo>
                      <a:pt x="147" y="29"/>
                    </a:lnTo>
                    <a:lnTo>
                      <a:pt x="126" y="23"/>
                    </a:lnTo>
                    <a:lnTo>
                      <a:pt x="98" y="16"/>
                    </a:lnTo>
                    <a:lnTo>
                      <a:pt x="70" y="9"/>
                    </a:lnTo>
                    <a:lnTo>
                      <a:pt x="40" y="4"/>
                    </a:lnTo>
                    <a:lnTo>
                      <a:pt x="23" y="1"/>
                    </a:lnTo>
                    <a:lnTo>
                      <a:pt x="17" y="1"/>
                    </a:lnTo>
                    <a:lnTo>
                      <a:pt x="11" y="0"/>
                    </a:lnTo>
                    <a:lnTo>
                      <a:pt x="5" y="1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1" y="7"/>
                    </a:lnTo>
                    <a:lnTo>
                      <a:pt x="3" y="9"/>
                    </a:lnTo>
                    <a:lnTo>
                      <a:pt x="5" y="10"/>
                    </a:lnTo>
                    <a:lnTo>
                      <a:pt x="11" y="12"/>
                    </a:lnTo>
                    <a:lnTo>
                      <a:pt x="27" y="17"/>
                    </a:lnTo>
                    <a:lnTo>
                      <a:pt x="56" y="25"/>
                    </a:lnTo>
                    <a:lnTo>
                      <a:pt x="82" y="31"/>
                    </a:lnTo>
                    <a:lnTo>
                      <a:pt x="111" y="37"/>
                    </a:lnTo>
                    <a:lnTo>
                      <a:pt x="135" y="42"/>
                    </a:lnTo>
                    <a:lnTo>
                      <a:pt x="150" y="44"/>
                    </a:lnTo>
                    <a:lnTo>
                      <a:pt x="160" y="45"/>
                    </a:lnTo>
                    <a:lnTo>
                      <a:pt x="166" y="44"/>
                    </a:lnTo>
                    <a:lnTo>
                      <a:pt x="169" y="42"/>
                    </a:lnTo>
                    <a:lnTo>
                      <a:pt x="169" y="39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60606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779" name="Oval 227"/>
              <p:cNvSpPr>
                <a:spLocks noChangeArrowheads="1"/>
              </p:cNvSpPr>
              <p:nvPr/>
            </p:nvSpPr>
            <p:spPr bwMode="auto">
              <a:xfrm>
                <a:off x="3974" y="3790"/>
                <a:ext cx="13" cy="51"/>
              </a:xfrm>
              <a:prstGeom prst="ellipse">
                <a:avLst/>
              </a:prstGeom>
              <a:solidFill>
                <a:srgbClr val="E0E0E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780" name="Oval 228"/>
              <p:cNvSpPr>
                <a:spLocks noChangeArrowheads="1"/>
              </p:cNvSpPr>
              <p:nvPr/>
            </p:nvSpPr>
            <p:spPr bwMode="auto">
              <a:xfrm>
                <a:off x="3977" y="3790"/>
                <a:ext cx="13" cy="51"/>
              </a:xfrm>
              <a:prstGeom prst="ellipse">
                <a:avLst/>
              </a:prstGeom>
              <a:solidFill>
                <a:srgbClr val="FFFFFF"/>
              </a:solidFill>
              <a:ln w="0">
                <a:solidFill>
                  <a:srgbClr val="60606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781" name="Freeform 229"/>
              <p:cNvSpPr>
                <a:spLocks/>
              </p:cNvSpPr>
              <p:nvPr/>
            </p:nvSpPr>
            <p:spPr bwMode="auto">
              <a:xfrm>
                <a:off x="3941" y="3805"/>
                <a:ext cx="28" cy="37"/>
              </a:xfrm>
              <a:custGeom>
                <a:avLst/>
                <a:gdLst/>
                <a:ahLst/>
                <a:cxnLst>
                  <a:cxn ang="0">
                    <a:pos x="26" y="37"/>
                  </a:cxn>
                  <a:cxn ang="0">
                    <a:pos x="28" y="36"/>
                  </a:cxn>
                  <a:cxn ang="0">
                    <a:pos x="28" y="36"/>
                  </a:cxn>
                  <a:cxn ang="0">
                    <a:pos x="28" y="36"/>
                  </a:cxn>
                  <a:cxn ang="0">
                    <a:pos x="28" y="34"/>
                  </a:cxn>
                  <a:cxn ang="0">
                    <a:pos x="26" y="31"/>
                  </a:cxn>
                  <a:cxn ang="0">
                    <a:pos x="24" y="26"/>
                  </a:cxn>
                  <a:cxn ang="0">
                    <a:pos x="21" y="20"/>
                  </a:cxn>
                  <a:cxn ang="0">
                    <a:pos x="18" y="16"/>
                  </a:cxn>
                  <a:cxn ang="0">
                    <a:pos x="14" y="11"/>
                  </a:cxn>
                  <a:cxn ang="0">
                    <a:pos x="11" y="7"/>
                  </a:cxn>
                  <a:cxn ang="0">
                    <a:pos x="8" y="4"/>
                  </a:cxn>
                  <a:cxn ang="0">
                    <a:pos x="7" y="2"/>
                  </a:cxn>
                  <a:cxn ang="0">
                    <a:pos x="6" y="2"/>
                  </a:cxn>
                  <a:cxn ang="0">
                    <a:pos x="5" y="1"/>
                  </a:cxn>
                  <a:cxn ang="0">
                    <a:pos x="4" y="1"/>
                  </a:cxn>
                  <a:cxn ang="0">
                    <a:pos x="3" y="0"/>
                  </a:cxn>
                  <a:cxn ang="0">
                    <a:pos x="2" y="1"/>
                  </a:cxn>
                  <a:cxn ang="0">
                    <a:pos x="0" y="1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3"/>
                  </a:cxn>
                  <a:cxn ang="0">
                    <a:pos x="1" y="5"/>
                  </a:cxn>
                  <a:cxn ang="0">
                    <a:pos x="2" y="6"/>
                  </a:cxn>
                  <a:cxn ang="0">
                    <a:pos x="3" y="9"/>
                  </a:cxn>
                  <a:cxn ang="0">
                    <a:pos x="6" y="13"/>
                  </a:cxn>
                  <a:cxn ang="0">
                    <a:pos x="8" y="18"/>
                  </a:cxn>
                  <a:cxn ang="0">
                    <a:pos x="12" y="23"/>
                  </a:cxn>
                  <a:cxn ang="0">
                    <a:pos x="15" y="28"/>
                  </a:cxn>
                  <a:cxn ang="0">
                    <a:pos x="17" y="30"/>
                  </a:cxn>
                  <a:cxn ang="0">
                    <a:pos x="19" y="33"/>
                  </a:cxn>
                  <a:cxn ang="0">
                    <a:pos x="22" y="36"/>
                  </a:cxn>
                  <a:cxn ang="0">
                    <a:pos x="23" y="37"/>
                  </a:cxn>
                  <a:cxn ang="0">
                    <a:pos x="25" y="37"/>
                  </a:cxn>
                  <a:cxn ang="0">
                    <a:pos x="25" y="37"/>
                  </a:cxn>
                  <a:cxn ang="0">
                    <a:pos x="26" y="37"/>
                  </a:cxn>
                </a:cxnLst>
                <a:rect l="0" t="0" r="r" b="b"/>
                <a:pathLst>
                  <a:path w="28" h="37">
                    <a:moveTo>
                      <a:pt x="26" y="37"/>
                    </a:moveTo>
                    <a:lnTo>
                      <a:pt x="28" y="36"/>
                    </a:lnTo>
                    <a:lnTo>
                      <a:pt x="28" y="36"/>
                    </a:lnTo>
                    <a:lnTo>
                      <a:pt x="28" y="36"/>
                    </a:lnTo>
                    <a:lnTo>
                      <a:pt x="28" y="34"/>
                    </a:lnTo>
                    <a:lnTo>
                      <a:pt x="26" y="31"/>
                    </a:lnTo>
                    <a:lnTo>
                      <a:pt x="24" y="26"/>
                    </a:lnTo>
                    <a:lnTo>
                      <a:pt x="21" y="20"/>
                    </a:lnTo>
                    <a:lnTo>
                      <a:pt x="18" y="16"/>
                    </a:lnTo>
                    <a:lnTo>
                      <a:pt x="14" y="11"/>
                    </a:lnTo>
                    <a:lnTo>
                      <a:pt x="11" y="7"/>
                    </a:lnTo>
                    <a:lnTo>
                      <a:pt x="8" y="4"/>
                    </a:lnTo>
                    <a:lnTo>
                      <a:pt x="7" y="2"/>
                    </a:lnTo>
                    <a:lnTo>
                      <a:pt x="6" y="2"/>
                    </a:lnTo>
                    <a:lnTo>
                      <a:pt x="5" y="1"/>
                    </a:lnTo>
                    <a:lnTo>
                      <a:pt x="4" y="1"/>
                    </a:lnTo>
                    <a:lnTo>
                      <a:pt x="3" y="0"/>
                    </a:lnTo>
                    <a:lnTo>
                      <a:pt x="2" y="1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1" y="5"/>
                    </a:lnTo>
                    <a:lnTo>
                      <a:pt x="2" y="6"/>
                    </a:lnTo>
                    <a:lnTo>
                      <a:pt x="3" y="9"/>
                    </a:lnTo>
                    <a:lnTo>
                      <a:pt x="6" y="13"/>
                    </a:lnTo>
                    <a:lnTo>
                      <a:pt x="8" y="18"/>
                    </a:lnTo>
                    <a:lnTo>
                      <a:pt x="12" y="23"/>
                    </a:lnTo>
                    <a:lnTo>
                      <a:pt x="15" y="28"/>
                    </a:lnTo>
                    <a:lnTo>
                      <a:pt x="17" y="30"/>
                    </a:lnTo>
                    <a:lnTo>
                      <a:pt x="19" y="33"/>
                    </a:lnTo>
                    <a:lnTo>
                      <a:pt x="22" y="36"/>
                    </a:lnTo>
                    <a:lnTo>
                      <a:pt x="23" y="37"/>
                    </a:lnTo>
                    <a:lnTo>
                      <a:pt x="25" y="37"/>
                    </a:lnTo>
                    <a:lnTo>
                      <a:pt x="25" y="37"/>
                    </a:lnTo>
                    <a:lnTo>
                      <a:pt x="26" y="37"/>
                    </a:lnTo>
                    <a:close/>
                  </a:path>
                </a:pathLst>
              </a:custGeom>
              <a:solidFill>
                <a:srgbClr val="E0E0E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782" name="Freeform 230"/>
              <p:cNvSpPr>
                <a:spLocks/>
              </p:cNvSpPr>
              <p:nvPr/>
            </p:nvSpPr>
            <p:spPr bwMode="auto">
              <a:xfrm>
                <a:off x="3944" y="3805"/>
                <a:ext cx="28" cy="37"/>
              </a:xfrm>
              <a:custGeom>
                <a:avLst/>
                <a:gdLst/>
                <a:ahLst/>
                <a:cxnLst>
                  <a:cxn ang="0">
                    <a:pos x="25" y="36"/>
                  </a:cxn>
                  <a:cxn ang="0">
                    <a:pos x="27" y="36"/>
                  </a:cxn>
                  <a:cxn ang="0">
                    <a:pos x="27" y="36"/>
                  </a:cxn>
                  <a:cxn ang="0">
                    <a:pos x="28" y="35"/>
                  </a:cxn>
                  <a:cxn ang="0">
                    <a:pos x="27" y="34"/>
                  </a:cxn>
                  <a:cxn ang="0">
                    <a:pos x="25" y="30"/>
                  </a:cxn>
                  <a:cxn ang="0">
                    <a:pos x="23" y="26"/>
                  </a:cxn>
                  <a:cxn ang="0">
                    <a:pos x="20" y="20"/>
                  </a:cxn>
                  <a:cxn ang="0">
                    <a:pos x="17" y="16"/>
                  </a:cxn>
                  <a:cxn ang="0">
                    <a:pos x="13" y="11"/>
                  </a:cxn>
                  <a:cxn ang="0">
                    <a:pos x="10" y="6"/>
                  </a:cxn>
                  <a:cxn ang="0">
                    <a:pos x="8" y="3"/>
                  </a:cxn>
                  <a:cxn ang="0">
                    <a:pos x="7" y="2"/>
                  </a:cxn>
                  <a:cxn ang="0">
                    <a:pos x="5" y="1"/>
                  </a:cxn>
                  <a:cxn ang="0">
                    <a:pos x="4" y="0"/>
                  </a:cxn>
                  <a:cxn ang="0">
                    <a:pos x="3" y="0"/>
                  </a:cxn>
                  <a:cxn ang="0">
                    <a:pos x="2" y="0"/>
                  </a:cxn>
                  <a:cxn ang="0">
                    <a:pos x="1" y="0"/>
                  </a:cxn>
                  <a:cxn ang="0">
                    <a:pos x="0" y="0"/>
                  </a:cxn>
                  <a:cxn ang="0">
                    <a:pos x="0" y="1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1" y="4"/>
                  </a:cxn>
                  <a:cxn ang="0">
                    <a:pos x="1" y="6"/>
                  </a:cxn>
                  <a:cxn ang="0">
                    <a:pos x="3" y="9"/>
                  </a:cxn>
                  <a:cxn ang="0">
                    <a:pos x="4" y="12"/>
                  </a:cxn>
                  <a:cxn ang="0">
                    <a:pos x="8" y="17"/>
                  </a:cxn>
                  <a:cxn ang="0">
                    <a:pos x="11" y="22"/>
                  </a:cxn>
                  <a:cxn ang="0">
                    <a:pos x="14" y="27"/>
                  </a:cxn>
                  <a:cxn ang="0">
                    <a:pos x="16" y="30"/>
                  </a:cxn>
                  <a:cxn ang="0">
                    <a:pos x="19" y="32"/>
                  </a:cxn>
                  <a:cxn ang="0">
                    <a:pos x="22" y="36"/>
                  </a:cxn>
                  <a:cxn ang="0">
                    <a:pos x="22" y="36"/>
                  </a:cxn>
                  <a:cxn ang="0">
                    <a:pos x="23" y="37"/>
                  </a:cxn>
                  <a:cxn ang="0">
                    <a:pos x="25" y="37"/>
                  </a:cxn>
                  <a:cxn ang="0">
                    <a:pos x="25" y="36"/>
                  </a:cxn>
                </a:cxnLst>
                <a:rect l="0" t="0" r="r" b="b"/>
                <a:pathLst>
                  <a:path w="28" h="37">
                    <a:moveTo>
                      <a:pt x="25" y="36"/>
                    </a:moveTo>
                    <a:lnTo>
                      <a:pt x="27" y="36"/>
                    </a:lnTo>
                    <a:lnTo>
                      <a:pt x="27" y="36"/>
                    </a:lnTo>
                    <a:lnTo>
                      <a:pt x="28" y="35"/>
                    </a:lnTo>
                    <a:lnTo>
                      <a:pt x="27" y="34"/>
                    </a:lnTo>
                    <a:lnTo>
                      <a:pt x="25" y="30"/>
                    </a:lnTo>
                    <a:lnTo>
                      <a:pt x="23" y="26"/>
                    </a:lnTo>
                    <a:lnTo>
                      <a:pt x="20" y="20"/>
                    </a:lnTo>
                    <a:lnTo>
                      <a:pt x="17" y="16"/>
                    </a:lnTo>
                    <a:lnTo>
                      <a:pt x="13" y="11"/>
                    </a:lnTo>
                    <a:lnTo>
                      <a:pt x="10" y="6"/>
                    </a:lnTo>
                    <a:lnTo>
                      <a:pt x="8" y="3"/>
                    </a:lnTo>
                    <a:lnTo>
                      <a:pt x="7" y="2"/>
                    </a:lnTo>
                    <a:lnTo>
                      <a:pt x="5" y="1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1" y="4"/>
                    </a:lnTo>
                    <a:lnTo>
                      <a:pt x="1" y="6"/>
                    </a:lnTo>
                    <a:lnTo>
                      <a:pt x="3" y="9"/>
                    </a:lnTo>
                    <a:lnTo>
                      <a:pt x="4" y="12"/>
                    </a:lnTo>
                    <a:lnTo>
                      <a:pt x="8" y="17"/>
                    </a:lnTo>
                    <a:lnTo>
                      <a:pt x="11" y="22"/>
                    </a:lnTo>
                    <a:lnTo>
                      <a:pt x="14" y="27"/>
                    </a:lnTo>
                    <a:lnTo>
                      <a:pt x="16" y="30"/>
                    </a:lnTo>
                    <a:lnTo>
                      <a:pt x="19" y="32"/>
                    </a:lnTo>
                    <a:lnTo>
                      <a:pt x="22" y="36"/>
                    </a:lnTo>
                    <a:lnTo>
                      <a:pt x="22" y="36"/>
                    </a:lnTo>
                    <a:lnTo>
                      <a:pt x="23" y="37"/>
                    </a:lnTo>
                    <a:lnTo>
                      <a:pt x="25" y="37"/>
                    </a:lnTo>
                    <a:lnTo>
                      <a:pt x="25" y="36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60606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783" name="Freeform 231"/>
              <p:cNvSpPr>
                <a:spLocks/>
              </p:cNvSpPr>
              <p:nvPr/>
            </p:nvSpPr>
            <p:spPr bwMode="auto">
              <a:xfrm>
                <a:off x="3910" y="3815"/>
                <a:ext cx="54" cy="32"/>
              </a:xfrm>
              <a:custGeom>
                <a:avLst/>
                <a:gdLst/>
                <a:ahLst/>
                <a:cxnLst>
                  <a:cxn ang="0">
                    <a:pos x="53" y="29"/>
                  </a:cxn>
                  <a:cxn ang="0">
                    <a:pos x="52" y="27"/>
                  </a:cxn>
                  <a:cxn ang="0">
                    <a:pos x="49" y="25"/>
                  </a:cxn>
                  <a:cxn ang="0">
                    <a:pos x="43" y="21"/>
                  </a:cxn>
                  <a:cxn ang="0">
                    <a:pos x="34" y="15"/>
                  </a:cxn>
                  <a:cxn ang="0">
                    <a:pos x="25" y="9"/>
                  </a:cxn>
                  <a:cxn ang="0">
                    <a:pos x="17" y="6"/>
                  </a:cxn>
                  <a:cxn ang="0">
                    <a:pos x="10" y="2"/>
                  </a:cxn>
                  <a:cxn ang="0">
                    <a:pos x="7" y="1"/>
                  </a:cxn>
                  <a:cxn ang="0">
                    <a:pos x="6" y="1"/>
                  </a:cxn>
                  <a:cxn ang="0">
                    <a:pos x="3" y="0"/>
                  </a:cxn>
                  <a:cxn ang="0">
                    <a:pos x="2" y="0"/>
                  </a:cxn>
                  <a:cxn ang="0">
                    <a:pos x="1" y="1"/>
                  </a:cxn>
                  <a:cxn ang="0">
                    <a:pos x="0" y="2"/>
                  </a:cxn>
                  <a:cxn ang="0">
                    <a:pos x="1" y="3"/>
                  </a:cxn>
                  <a:cxn ang="0">
                    <a:pos x="2" y="4"/>
                  </a:cxn>
                  <a:cxn ang="0">
                    <a:pos x="3" y="5"/>
                  </a:cxn>
                  <a:cxn ang="0">
                    <a:pos x="4" y="6"/>
                  </a:cxn>
                  <a:cxn ang="0">
                    <a:pos x="11" y="11"/>
                  </a:cxn>
                  <a:cxn ang="0">
                    <a:pos x="18" y="16"/>
                  </a:cxn>
                  <a:cxn ang="0">
                    <a:pos x="27" y="21"/>
                  </a:cxn>
                  <a:cxn ang="0">
                    <a:pos x="36" y="26"/>
                  </a:cxn>
                  <a:cxn ang="0">
                    <a:pos x="44" y="30"/>
                  </a:cxn>
                  <a:cxn ang="0">
                    <a:pos x="49" y="31"/>
                  </a:cxn>
                  <a:cxn ang="0">
                    <a:pos x="51" y="32"/>
                  </a:cxn>
                  <a:cxn ang="0">
                    <a:pos x="53" y="32"/>
                  </a:cxn>
                  <a:cxn ang="0">
                    <a:pos x="54" y="31"/>
                  </a:cxn>
                  <a:cxn ang="0">
                    <a:pos x="53" y="29"/>
                  </a:cxn>
                </a:cxnLst>
                <a:rect l="0" t="0" r="r" b="b"/>
                <a:pathLst>
                  <a:path w="54" h="32">
                    <a:moveTo>
                      <a:pt x="53" y="29"/>
                    </a:moveTo>
                    <a:lnTo>
                      <a:pt x="52" y="27"/>
                    </a:lnTo>
                    <a:lnTo>
                      <a:pt x="49" y="25"/>
                    </a:lnTo>
                    <a:lnTo>
                      <a:pt x="43" y="21"/>
                    </a:lnTo>
                    <a:lnTo>
                      <a:pt x="34" y="15"/>
                    </a:lnTo>
                    <a:lnTo>
                      <a:pt x="25" y="9"/>
                    </a:lnTo>
                    <a:lnTo>
                      <a:pt x="17" y="6"/>
                    </a:lnTo>
                    <a:lnTo>
                      <a:pt x="10" y="2"/>
                    </a:lnTo>
                    <a:lnTo>
                      <a:pt x="7" y="1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1" y="1"/>
                    </a:lnTo>
                    <a:lnTo>
                      <a:pt x="0" y="2"/>
                    </a:lnTo>
                    <a:lnTo>
                      <a:pt x="1" y="3"/>
                    </a:lnTo>
                    <a:lnTo>
                      <a:pt x="2" y="4"/>
                    </a:lnTo>
                    <a:lnTo>
                      <a:pt x="3" y="5"/>
                    </a:lnTo>
                    <a:lnTo>
                      <a:pt x="4" y="6"/>
                    </a:lnTo>
                    <a:lnTo>
                      <a:pt x="11" y="11"/>
                    </a:lnTo>
                    <a:lnTo>
                      <a:pt x="18" y="16"/>
                    </a:lnTo>
                    <a:lnTo>
                      <a:pt x="27" y="21"/>
                    </a:lnTo>
                    <a:lnTo>
                      <a:pt x="36" y="26"/>
                    </a:lnTo>
                    <a:lnTo>
                      <a:pt x="44" y="30"/>
                    </a:lnTo>
                    <a:lnTo>
                      <a:pt x="49" y="31"/>
                    </a:lnTo>
                    <a:lnTo>
                      <a:pt x="51" y="32"/>
                    </a:lnTo>
                    <a:lnTo>
                      <a:pt x="53" y="32"/>
                    </a:lnTo>
                    <a:lnTo>
                      <a:pt x="54" y="31"/>
                    </a:lnTo>
                    <a:lnTo>
                      <a:pt x="53" y="29"/>
                    </a:lnTo>
                    <a:close/>
                  </a:path>
                </a:pathLst>
              </a:custGeom>
              <a:solidFill>
                <a:srgbClr val="E0E0E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784" name="Freeform 232"/>
              <p:cNvSpPr>
                <a:spLocks/>
              </p:cNvSpPr>
              <p:nvPr/>
            </p:nvSpPr>
            <p:spPr bwMode="auto">
              <a:xfrm>
                <a:off x="3913" y="3815"/>
                <a:ext cx="53" cy="31"/>
              </a:xfrm>
              <a:custGeom>
                <a:avLst/>
                <a:gdLst/>
                <a:ahLst/>
                <a:cxnLst>
                  <a:cxn ang="0">
                    <a:pos x="53" y="29"/>
                  </a:cxn>
                  <a:cxn ang="0">
                    <a:pos x="51" y="27"/>
                  </a:cxn>
                  <a:cxn ang="0">
                    <a:pos x="47" y="24"/>
                  </a:cxn>
                  <a:cxn ang="0">
                    <a:pos x="42" y="20"/>
                  </a:cxn>
                  <a:cxn ang="0">
                    <a:pos x="33" y="14"/>
                  </a:cxn>
                  <a:cxn ang="0">
                    <a:pos x="24" y="9"/>
                  </a:cxn>
                  <a:cxn ang="0">
                    <a:pos x="16" y="5"/>
                  </a:cxn>
                  <a:cxn ang="0">
                    <a:pos x="10" y="1"/>
                  </a:cxn>
                  <a:cxn ang="0">
                    <a:pos x="7" y="0"/>
                  </a:cxn>
                  <a:cxn ang="0">
                    <a:pos x="5" y="0"/>
                  </a:cxn>
                  <a:cxn ang="0">
                    <a:pos x="3" y="0"/>
                  </a:cxn>
                  <a:cxn ang="0">
                    <a:pos x="1" y="0"/>
                  </a:cxn>
                  <a:cxn ang="0">
                    <a:pos x="0" y="0"/>
                  </a:cxn>
                  <a:cxn ang="0">
                    <a:pos x="0" y="1"/>
                  </a:cxn>
                  <a:cxn ang="0">
                    <a:pos x="0" y="2"/>
                  </a:cxn>
                  <a:cxn ang="0">
                    <a:pos x="1" y="3"/>
                  </a:cxn>
                  <a:cxn ang="0">
                    <a:pos x="2" y="4"/>
                  </a:cxn>
                  <a:cxn ang="0">
                    <a:pos x="4" y="6"/>
                  </a:cxn>
                  <a:cxn ang="0">
                    <a:pos x="10" y="10"/>
                  </a:cxn>
                  <a:cxn ang="0">
                    <a:pos x="17" y="15"/>
                  </a:cxn>
                  <a:cxn ang="0">
                    <a:pos x="26" y="20"/>
                  </a:cxn>
                  <a:cxn ang="0">
                    <a:pos x="35" y="26"/>
                  </a:cxn>
                  <a:cxn ang="0">
                    <a:pos x="44" y="29"/>
                  </a:cxn>
                  <a:cxn ang="0">
                    <a:pos x="47" y="31"/>
                  </a:cxn>
                  <a:cxn ang="0">
                    <a:pos x="50" y="31"/>
                  </a:cxn>
                  <a:cxn ang="0">
                    <a:pos x="53" y="31"/>
                  </a:cxn>
                  <a:cxn ang="0">
                    <a:pos x="53" y="30"/>
                  </a:cxn>
                  <a:cxn ang="0">
                    <a:pos x="53" y="29"/>
                  </a:cxn>
                </a:cxnLst>
                <a:rect l="0" t="0" r="r" b="b"/>
                <a:pathLst>
                  <a:path w="53" h="31">
                    <a:moveTo>
                      <a:pt x="53" y="29"/>
                    </a:moveTo>
                    <a:lnTo>
                      <a:pt x="51" y="27"/>
                    </a:lnTo>
                    <a:lnTo>
                      <a:pt x="47" y="24"/>
                    </a:lnTo>
                    <a:lnTo>
                      <a:pt x="42" y="20"/>
                    </a:lnTo>
                    <a:lnTo>
                      <a:pt x="33" y="14"/>
                    </a:lnTo>
                    <a:lnTo>
                      <a:pt x="24" y="9"/>
                    </a:lnTo>
                    <a:lnTo>
                      <a:pt x="16" y="5"/>
                    </a:lnTo>
                    <a:lnTo>
                      <a:pt x="10" y="1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1" y="3"/>
                    </a:lnTo>
                    <a:lnTo>
                      <a:pt x="2" y="4"/>
                    </a:lnTo>
                    <a:lnTo>
                      <a:pt x="4" y="6"/>
                    </a:lnTo>
                    <a:lnTo>
                      <a:pt x="10" y="10"/>
                    </a:lnTo>
                    <a:lnTo>
                      <a:pt x="17" y="15"/>
                    </a:lnTo>
                    <a:lnTo>
                      <a:pt x="26" y="20"/>
                    </a:lnTo>
                    <a:lnTo>
                      <a:pt x="35" y="26"/>
                    </a:lnTo>
                    <a:lnTo>
                      <a:pt x="44" y="29"/>
                    </a:lnTo>
                    <a:lnTo>
                      <a:pt x="47" y="31"/>
                    </a:lnTo>
                    <a:lnTo>
                      <a:pt x="50" y="31"/>
                    </a:lnTo>
                    <a:lnTo>
                      <a:pt x="53" y="31"/>
                    </a:lnTo>
                    <a:lnTo>
                      <a:pt x="53" y="30"/>
                    </a:lnTo>
                    <a:lnTo>
                      <a:pt x="53" y="29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60606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785" name="Freeform 233"/>
              <p:cNvSpPr>
                <a:spLocks/>
              </p:cNvSpPr>
              <p:nvPr/>
            </p:nvSpPr>
            <p:spPr bwMode="auto">
              <a:xfrm>
                <a:off x="3907" y="3834"/>
                <a:ext cx="49" cy="17"/>
              </a:xfrm>
              <a:custGeom>
                <a:avLst/>
                <a:gdLst/>
                <a:ahLst/>
                <a:cxnLst>
                  <a:cxn ang="0">
                    <a:pos x="49" y="15"/>
                  </a:cxn>
                  <a:cxn ang="0">
                    <a:pos x="47" y="14"/>
                  </a:cxn>
                  <a:cxn ang="0">
                    <a:pos x="43" y="12"/>
                  </a:cxn>
                  <a:cxn ang="0">
                    <a:pos x="37" y="9"/>
                  </a:cxn>
                  <a:cxn ang="0">
                    <a:pos x="28" y="7"/>
                  </a:cxn>
                  <a:cxn ang="0">
                    <a:pos x="20" y="4"/>
                  </a:cxn>
                  <a:cxn ang="0">
                    <a:pos x="12" y="2"/>
                  </a:cxn>
                  <a:cxn ang="0">
                    <a:pos x="7" y="1"/>
                  </a:cxn>
                  <a:cxn ang="0">
                    <a:pos x="5" y="0"/>
                  </a:cxn>
                  <a:cxn ang="0">
                    <a:pos x="3" y="0"/>
                  </a:cxn>
                  <a:cxn ang="0">
                    <a:pos x="2" y="0"/>
                  </a:cxn>
                  <a:cxn ang="0">
                    <a:pos x="0" y="1"/>
                  </a:cxn>
                  <a:cxn ang="0">
                    <a:pos x="0" y="2"/>
                  </a:cxn>
                  <a:cxn ang="0">
                    <a:pos x="0" y="3"/>
                  </a:cxn>
                  <a:cxn ang="0">
                    <a:pos x="1" y="3"/>
                  </a:cxn>
                  <a:cxn ang="0">
                    <a:pos x="2" y="4"/>
                  </a:cxn>
                  <a:cxn ang="0">
                    <a:pos x="3" y="5"/>
                  </a:cxn>
                  <a:cxn ang="0">
                    <a:pos x="8" y="7"/>
                  </a:cxn>
                  <a:cxn ang="0">
                    <a:pos x="16" y="10"/>
                  </a:cxn>
                  <a:cxn ang="0">
                    <a:pos x="24" y="12"/>
                  </a:cxn>
                  <a:cxn ang="0">
                    <a:pos x="32" y="15"/>
                  </a:cxn>
                  <a:cxn ang="0">
                    <a:pos x="39" y="16"/>
                  </a:cxn>
                  <a:cxn ang="0">
                    <a:pos x="44" y="17"/>
                  </a:cxn>
                  <a:cxn ang="0">
                    <a:pos x="47" y="17"/>
                  </a:cxn>
                  <a:cxn ang="0">
                    <a:pos x="48" y="17"/>
                  </a:cxn>
                  <a:cxn ang="0">
                    <a:pos x="49" y="16"/>
                  </a:cxn>
                  <a:cxn ang="0">
                    <a:pos x="49" y="15"/>
                  </a:cxn>
                </a:cxnLst>
                <a:rect l="0" t="0" r="r" b="b"/>
                <a:pathLst>
                  <a:path w="49" h="17">
                    <a:moveTo>
                      <a:pt x="49" y="15"/>
                    </a:moveTo>
                    <a:lnTo>
                      <a:pt x="47" y="14"/>
                    </a:lnTo>
                    <a:lnTo>
                      <a:pt x="43" y="12"/>
                    </a:lnTo>
                    <a:lnTo>
                      <a:pt x="37" y="9"/>
                    </a:lnTo>
                    <a:lnTo>
                      <a:pt x="28" y="7"/>
                    </a:lnTo>
                    <a:lnTo>
                      <a:pt x="20" y="4"/>
                    </a:lnTo>
                    <a:lnTo>
                      <a:pt x="12" y="2"/>
                    </a:lnTo>
                    <a:lnTo>
                      <a:pt x="7" y="1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1" y="3"/>
                    </a:lnTo>
                    <a:lnTo>
                      <a:pt x="2" y="4"/>
                    </a:lnTo>
                    <a:lnTo>
                      <a:pt x="3" y="5"/>
                    </a:lnTo>
                    <a:lnTo>
                      <a:pt x="8" y="7"/>
                    </a:lnTo>
                    <a:lnTo>
                      <a:pt x="16" y="10"/>
                    </a:lnTo>
                    <a:lnTo>
                      <a:pt x="24" y="12"/>
                    </a:lnTo>
                    <a:lnTo>
                      <a:pt x="32" y="15"/>
                    </a:lnTo>
                    <a:lnTo>
                      <a:pt x="39" y="16"/>
                    </a:lnTo>
                    <a:lnTo>
                      <a:pt x="44" y="17"/>
                    </a:lnTo>
                    <a:lnTo>
                      <a:pt x="47" y="17"/>
                    </a:lnTo>
                    <a:lnTo>
                      <a:pt x="48" y="17"/>
                    </a:lnTo>
                    <a:lnTo>
                      <a:pt x="49" y="16"/>
                    </a:lnTo>
                    <a:lnTo>
                      <a:pt x="49" y="15"/>
                    </a:lnTo>
                    <a:close/>
                  </a:path>
                </a:pathLst>
              </a:custGeom>
              <a:solidFill>
                <a:srgbClr val="E0E0E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786" name="Freeform 234"/>
              <p:cNvSpPr>
                <a:spLocks/>
              </p:cNvSpPr>
              <p:nvPr/>
            </p:nvSpPr>
            <p:spPr bwMode="auto">
              <a:xfrm>
                <a:off x="3909" y="3833"/>
                <a:ext cx="48" cy="17"/>
              </a:xfrm>
              <a:custGeom>
                <a:avLst/>
                <a:gdLst/>
                <a:ahLst/>
                <a:cxnLst>
                  <a:cxn ang="0">
                    <a:pos x="48" y="15"/>
                  </a:cxn>
                  <a:cxn ang="0">
                    <a:pos x="47" y="14"/>
                  </a:cxn>
                  <a:cxn ang="0">
                    <a:pos x="42" y="12"/>
                  </a:cxn>
                  <a:cxn ang="0">
                    <a:pos x="36" y="9"/>
                  </a:cxn>
                  <a:cxn ang="0">
                    <a:pos x="28" y="6"/>
                  </a:cxn>
                  <a:cxn ang="0">
                    <a:pos x="20" y="4"/>
                  </a:cxn>
                  <a:cxn ang="0">
                    <a:pos x="11" y="2"/>
                  </a:cxn>
                  <a:cxn ang="0">
                    <a:pos x="7" y="1"/>
                  </a:cxn>
                  <a:cxn ang="0">
                    <a:pos x="4" y="0"/>
                  </a:cxn>
                  <a:cxn ang="0">
                    <a:pos x="3" y="0"/>
                  </a:cxn>
                  <a:cxn ang="0">
                    <a:pos x="1" y="1"/>
                  </a:cxn>
                  <a:cxn ang="0">
                    <a:pos x="1" y="1"/>
                  </a:cxn>
                  <a:cxn ang="0">
                    <a:pos x="0" y="2"/>
                  </a:cxn>
                  <a:cxn ang="0">
                    <a:pos x="1" y="3"/>
                  </a:cxn>
                  <a:cxn ang="0">
                    <a:pos x="1" y="4"/>
                  </a:cxn>
                  <a:cxn ang="0">
                    <a:pos x="1" y="4"/>
                  </a:cxn>
                  <a:cxn ang="0">
                    <a:pos x="3" y="5"/>
                  </a:cxn>
                  <a:cxn ang="0">
                    <a:pos x="7" y="7"/>
                  </a:cxn>
                  <a:cxn ang="0">
                    <a:pos x="16" y="9"/>
                  </a:cxn>
                  <a:cxn ang="0">
                    <a:pos x="23" y="12"/>
                  </a:cxn>
                  <a:cxn ang="0">
                    <a:pos x="32" y="15"/>
                  </a:cxn>
                  <a:cxn ang="0">
                    <a:pos x="38" y="16"/>
                  </a:cxn>
                  <a:cxn ang="0">
                    <a:pos x="43" y="17"/>
                  </a:cxn>
                  <a:cxn ang="0">
                    <a:pos x="46" y="17"/>
                  </a:cxn>
                  <a:cxn ang="0">
                    <a:pos x="48" y="17"/>
                  </a:cxn>
                  <a:cxn ang="0">
                    <a:pos x="48" y="16"/>
                  </a:cxn>
                  <a:cxn ang="0">
                    <a:pos x="48" y="15"/>
                  </a:cxn>
                </a:cxnLst>
                <a:rect l="0" t="0" r="r" b="b"/>
                <a:pathLst>
                  <a:path w="48" h="17">
                    <a:moveTo>
                      <a:pt x="48" y="15"/>
                    </a:moveTo>
                    <a:lnTo>
                      <a:pt x="47" y="14"/>
                    </a:lnTo>
                    <a:lnTo>
                      <a:pt x="42" y="12"/>
                    </a:lnTo>
                    <a:lnTo>
                      <a:pt x="36" y="9"/>
                    </a:lnTo>
                    <a:lnTo>
                      <a:pt x="28" y="6"/>
                    </a:lnTo>
                    <a:lnTo>
                      <a:pt x="20" y="4"/>
                    </a:lnTo>
                    <a:lnTo>
                      <a:pt x="11" y="2"/>
                    </a:lnTo>
                    <a:lnTo>
                      <a:pt x="7" y="1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0" y="2"/>
                    </a:lnTo>
                    <a:lnTo>
                      <a:pt x="1" y="3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3" y="5"/>
                    </a:lnTo>
                    <a:lnTo>
                      <a:pt x="7" y="7"/>
                    </a:lnTo>
                    <a:lnTo>
                      <a:pt x="16" y="9"/>
                    </a:lnTo>
                    <a:lnTo>
                      <a:pt x="23" y="12"/>
                    </a:lnTo>
                    <a:lnTo>
                      <a:pt x="32" y="15"/>
                    </a:lnTo>
                    <a:lnTo>
                      <a:pt x="38" y="16"/>
                    </a:lnTo>
                    <a:lnTo>
                      <a:pt x="43" y="17"/>
                    </a:lnTo>
                    <a:lnTo>
                      <a:pt x="46" y="17"/>
                    </a:lnTo>
                    <a:lnTo>
                      <a:pt x="48" y="17"/>
                    </a:lnTo>
                    <a:lnTo>
                      <a:pt x="48" y="16"/>
                    </a:lnTo>
                    <a:lnTo>
                      <a:pt x="48" y="15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60606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787" name="Oval 235"/>
              <p:cNvSpPr>
                <a:spLocks noChangeArrowheads="1"/>
              </p:cNvSpPr>
              <p:nvPr/>
            </p:nvSpPr>
            <p:spPr bwMode="auto">
              <a:xfrm>
                <a:off x="3889" y="3854"/>
                <a:ext cx="63" cy="5"/>
              </a:xfrm>
              <a:prstGeom prst="ellipse">
                <a:avLst/>
              </a:prstGeom>
              <a:solidFill>
                <a:srgbClr val="E0E0E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788" name="Oval 236"/>
              <p:cNvSpPr>
                <a:spLocks noChangeArrowheads="1"/>
              </p:cNvSpPr>
              <p:nvPr/>
            </p:nvSpPr>
            <p:spPr bwMode="auto">
              <a:xfrm>
                <a:off x="3891" y="3853"/>
                <a:ext cx="63" cy="5"/>
              </a:xfrm>
              <a:prstGeom prst="ellipse">
                <a:avLst/>
              </a:prstGeom>
              <a:solidFill>
                <a:srgbClr val="FFFFFF"/>
              </a:solidFill>
              <a:ln w="0">
                <a:solidFill>
                  <a:srgbClr val="60606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789" name="Oval 237"/>
              <p:cNvSpPr>
                <a:spLocks noChangeArrowheads="1"/>
              </p:cNvSpPr>
              <p:nvPr/>
            </p:nvSpPr>
            <p:spPr bwMode="auto">
              <a:xfrm>
                <a:off x="3945" y="3834"/>
                <a:ext cx="75" cy="44"/>
              </a:xfrm>
              <a:prstGeom prst="ellipse">
                <a:avLst/>
              </a:prstGeom>
              <a:solidFill>
                <a:srgbClr val="FF8000"/>
              </a:solidFill>
              <a:ln w="9525">
                <a:solidFill>
                  <a:srgbClr val="A0A0A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790" name="Oval 238"/>
              <p:cNvSpPr>
                <a:spLocks noChangeArrowheads="1"/>
              </p:cNvSpPr>
              <p:nvPr/>
            </p:nvSpPr>
            <p:spPr bwMode="auto">
              <a:xfrm>
                <a:off x="3952" y="3838"/>
                <a:ext cx="60" cy="37"/>
              </a:xfrm>
              <a:prstGeom prst="ellipse">
                <a:avLst/>
              </a:prstGeom>
              <a:solidFill>
                <a:srgbClr val="FFA04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791" name="Oval 239"/>
              <p:cNvSpPr>
                <a:spLocks noChangeArrowheads="1"/>
              </p:cNvSpPr>
              <p:nvPr/>
            </p:nvSpPr>
            <p:spPr bwMode="auto">
              <a:xfrm>
                <a:off x="3985" y="3873"/>
                <a:ext cx="3" cy="1"/>
              </a:xfrm>
              <a:prstGeom prst="ellipse">
                <a:avLst/>
              </a:prstGeom>
              <a:solidFill>
                <a:srgbClr val="C06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792" name="Oval 240"/>
              <p:cNvSpPr>
                <a:spLocks noChangeArrowheads="1"/>
              </p:cNvSpPr>
              <p:nvPr/>
            </p:nvSpPr>
            <p:spPr bwMode="auto">
              <a:xfrm>
                <a:off x="3979" y="3874"/>
                <a:ext cx="5" cy="2"/>
              </a:xfrm>
              <a:prstGeom prst="ellipse">
                <a:avLst/>
              </a:prstGeom>
              <a:solidFill>
                <a:srgbClr val="FF8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793" name="Oval 241"/>
              <p:cNvSpPr>
                <a:spLocks noChangeArrowheads="1"/>
              </p:cNvSpPr>
              <p:nvPr/>
            </p:nvSpPr>
            <p:spPr bwMode="auto">
              <a:xfrm>
                <a:off x="3979" y="3870"/>
                <a:ext cx="3" cy="1"/>
              </a:xfrm>
              <a:prstGeom prst="ellipse">
                <a:avLst/>
              </a:prstGeom>
              <a:solidFill>
                <a:srgbClr val="C06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794" name="Oval 242"/>
              <p:cNvSpPr>
                <a:spLocks noChangeArrowheads="1"/>
              </p:cNvSpPr>
              <p:nvPr/>
            </p:nvSpPr>
            <p:spPr bwMode="auto">
              <a:xfrm>
                <a:off x="3973" y="3873"/>
                <a:ext cx="3" cy="1"/>
              </a:xfrm>
              <a:prstGeom prst="ellipse">
                <a:avLst/>
              </a:prstGeom>
              <a:solidFill>
                <a:srgbClr val="C06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795" name="Oval 243"/>
              <p:cNvSpPr>
                <a:spLocks noChangeArrowheads="1"/>
              </p:cNvSpPr>
              <p:nvPr/>
            </p:nvSpPr>
            <p:spPr bwMode="auto">
              <a:xfrm>
                <a:off x="3974" y="3869"/>
                <a:ext cx="2" cy="1"/>
              </a:xfrm>
              <a:prstGeom prst="ellipse">
                <a:avLst/>
              </a:prstGeom>
              <a:solidFill>
                <a:srgbClr val="C06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796" name="Oval 244"/>
              <p:cNvSpPr>
                <a:spLocks noChangeArrowheads="1"/>
              </p:cNvSpPr>
              <p:nvPr/>
            </p:nvSpPr>
            <p:spPr bwMode="auto">
              <a:xfrm>
                <a:off x="3966" y="3870"/>
                <a:ext cx="5" cy="2"/>
              </a:xfrm>
              <a:prstGeom prst="ellipse">
                <a:avLst/>
              </a:prstGeom>
              <a:solidFill>
                <a:srgbClr val="C06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797" name="Oval 245"/>
              <p:cNvSpPr>
                <a:spLocks noChangeArrowheads="1"/>
              </p:cNvSpPr>
              <p:nvPr/>
            </p:nvSpPr>
            <p:spPr bwMode="auto">
              <a:xfrm>
                <a:off x="3961" y="3868"/>
                <a:ext cx="4" cy="1"/>
              </a:xfrm>
              <a:prstGeom prst="ellipse">
                <a:avLst/>
              </a:prstGeom>
              <a:solidFill>
                <a:srgbClr val="C06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798" name="Oval 246"/>
              <p:cNvSpPr>
                <a:spLocks noChangeArrowheads="1"/>
              </p:cNvSpPr>
              <p:nvPr/>
            </p:nvSpPr>
            <p:spPr bwMode="auto">
              <a:xfrm>
                <a:off x="3957" y="3865"/>
                <a:ext cx="3" cy="1"/>
              </a:xfrm>
              <a:prstGeom prst="ellipse">
                <a:avLst/>
              </a:prstGeom>
              <a:solidFill>
                <a:srgbClr val="C06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799" name="Oval 247"/>
              <p:cNvSpPr>
                <a:spLocks noChangeArrowheads="1"/>
              </p:cNvSpPr>
              <p:nvPr/>
            </p:nvSpPr>
            <p:spPr bwMode="auto">
              <a:xfrm>
                <a:off x="3964" y="3864"/>
                <a:ext cx="2" cy="1"/>
              </a:xfrm>
              <a:prstGeom prst="ellipse">
                <a:avLst/>
              </a:prstGeom>
              <a:solidFill>
                <a:srgbClr val="C06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800" name="Oval 248"/>
              <p:cNvSpPr>
                <a:spLocks noChangeArrowheads="1"/>
              </p:cNvSpPr>
              <p:nvPr/>
            </p:nvSpPr>
            <p:spPr bwMode="auto">
              <a:xfrm>
                <a:off x="3952" y="3860"/>
                <a:ext cx="5" cy="3"/>
              </a:xfrm>
              <a:prstGeom prst="ellipse">
                <a:avLst/>
              </a:prstGeom>
              <a:solidFill>
                <a:srgbClr val="FF8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801" name="Oval 249"/>
              <p:cNvSpPr>
                <a:spLocks noChangeArrowheads="1"/>
              </p:cNvSpPr>
              <p:nvPr/>
            </p:nvSpPr>
            <p:spPr bwMode="auto">
              <a:xfrm>
                <a:off x="3960" y="3861"/>
                <a:ext cx="3" cy="1"/>
              </a:xfrm>
              <a:prstGeom prst="ellipse">
                <a:avLst/>
              </a:prstGeom>
              <a:solidFill>
                <a:srgbClr val="C06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802" name="Oval 250"/>
              <p:cNvSpPr>
                <a:spLocks noChangeArrowheads="1"/>
              </p:cNvSpPr>
              <p:nvPr/>
            </p:nvSpPr>
            <p:spPr bwMode="auto">
              <a:xfrm>
                <a:off x="3972" y="3867"/>
                <a:ext cx="1" cy="1"/>
              </a:xfrm>
              <a:prstGeom prst="ellipse">
                <a:avLst/>
              </a:prstGeom>
              <a:solidFill>
                <a:srgbClr val="C06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803" name="Oval 251"/>
              <p:cNvSpPr>
                <a:spLocks noChangeArrowheads="1"/>
              </p:cNvSpPr>
              <p:nvPr/>
            </p:nvSpPr>
            <p:spPr bwMode="auto">
              <a:xfrm>
                <a:off x="3954" y="3858"/>
                <a:ext cx="3" cy="1"/>
              </a:xfrm>
              <a:prstGeom prst="ellipse">
                <a:avLst/>
              </a:prstGeom>
              <a:solidFill>
                <a:srgbClr val="C06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804" name="Oval 252"/>
              <p:cNvSpPr>
                <a:spLocks noChangeArrowheads="1"/>
              </p:cNvSpPr>
              <p:nvPr/>
            </p:nvSpPr>
            <p:spPr bwMode="auto">
              <a:xfrm>
                <a:off x="3954" y="3854"/>
                <a:ext cx="3" cy="2"/>
              </a:xfrm>
              <a:prstGeom prst="ellipse">
                <a:avLst/>
              </a:prstGeom>
              <a:solidFill>
                <a:srgbClr val="C06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805" name="Oval 253"/>
              <p:cNvSpPr>
                <a:spLocks noChangeArrowheads="1"/>
              </p:cNvSpPr>
              <p:nvPr/>
            </p:nvSpPr>
            <p:spPr bwMode="auto">
              <a:xfrm>
                <a:off x="3958" y="3859"/>
                <a:ext cx="2" cy="1"/>
              </a:xfrm>
              <a:prstGeom prst="ellipse">
                <a:avLst/>
              </a:prstGeom>
              <a:solidFill>
                <a:srgbClr val="C06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806" name="Oval 254"/>
              <p:cNvSpPr>
                <a:spLocks noChangeArrowheads="1"/>
              </p:cNvSpPr>
              <p:nvPr/>
            </p:nvSpPr>
            <p:spPr bwMode="auto">
              <a:xfrm>
                <a:off x="3958" y="3856"/>
                <a:ext cx="2" cy="1"/>
              </a:xfrm>
              <a:prstGeom prst="ellipse">
                <a:avLst/>
              </a:prstGeom>
              <a:solidFill>
                <a:srgbClr val="C06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807" name="Oval 255"/>
              <p:cNvSpPr>
                <a:spLocks noChangeArrowheads="1"/>
              </p:cNvSpPr>
              <p:nvPr/>
            </p:nvSpPr>
            <p:spPr bwMode="auto">
              <a:xfrm>
                <a:off x="3957" y="3851"/>
                <a:ext cx="2" cy="1"/>
              </a:xfrm>
              <a:prstGeom prst="ellipse">
                <a:avLst/>
              </a:prstGeom>
              <a:solidFill>
                <a:srgbClr val="C06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808" name="Freeform 256"/>
              <p:cNvSpPr>
                <a:spLocks/>
              </p:cNvSpPr>
              <p:nvPr/>
            </p:nvSpPr>
            <p:spPr bwMode="auto">
              <a:xfrm>
                <a:off x="3844" y="4179"/>
                <a:ext cx="215" cy="110"/>
              </a:xfrm>
              <a:custGeom>
                <a:avLst/>
                <a:gdLst/>
                <a:ahLst/>
                <a:cxnLst>
                  <a:cxn ang="0">
                    <a:pos x="215" y="110"/>
                  </a:cxn>
                  <a:cxn ang="0">
                    <a:pos x="139" y="102"/>
                  </a:cxn>
                  <a:cxn ang="0">
                    <a:pos x="120" y="100"/>
                  </a:cxn>
                  <a:cxn ang="0">
                    <a:pos x="130" y="97"/>
                  </a:cxn>
                  <a:cxn ang="0">
                    <a:pos x="141" y="97"/>
                  </a:cxn>
                  <a:cxn ang="0">
                    <a:pos x="119" y="92"/>
                  </a:cxn>
                  <a:cxn ang="0">
                    <a:pos x="103" y="90"/>
                  </a:cxn>
                  <a:cxn ang="0">
                    <a:pos x="86" y="86"/>
                  </a:cxn>
                  <a:cxn ang="0">
                    <a:pos x="103" y="86"/>
                  </a:cxn>
                  <a:cxn ang="0">
                    <a:pos x="116" y="86"/>
                  </a:cxn>
                  <a:cxn ang="0">
                    <a:pos x="84" y="80"/>
                  </a:cxn>
                  <a:cxn ang="0">
                    <a:pos x="76" y="76"/>
                  </a:cxn>
                  <a:cxn ang="0">
                    <a:pos x="66" y="71"/>
                  </a:cxn>
                  <a:cxn ang="0">
                    <a:pos x="91" y="75"/>
                  </a:cxn>
                  <a:cxn ang="0">
                    <a:pos x="67" y="63"/>
                  </a:cxn>
                  <a:cxn ang="0">
                    <a:pos x="48" y="53"/>
                  </a:cxn>
                  <a:cxn ang="0">
                    <a:pos x="60" y="54"/>
                  </a:cxn>
                  <a:cxn ang="0">
                    <a:pos x="67" y="56"/>
                  </a:cxn>
                  <a:cxn ang="0">
                    <a:pos x="42" y="41"/>
                  </a:cxn>
                  <a:cxn ang="0">
                    <a:pos x="29" y="30"/>
                  </a:cxn>
                  <a:cxn ang="0">
                    <a:pos x="42" y="35"/>
                  </a:cxn>
                  <a:cxn ang="0">
                    <a:pos x="50" y="37"/>
                  </a:cxn>
                  <a:cxn ang="0">
                    <a:pos x="25" y="20"/>
                  </a:cxn>
                  <a:cxn ang="0">
                    <a:pos x="7" y="10"/>
                  </a:cxn>
                  <a:cxn ang="0">
                    <a:pos x="0" y="0"/>
                  </a:cxn>
                  <a:cxn ang="0">
                    <a:pos x="16" y="7"/>
                  </a:cxn>
                  <a:cxn ang="0">
                    <a:pos x="38" y="13"/>
                  </a:cxn>
                  <a:cxn ang="0">
                    <a:pos x="50" y="18"/>
                  </a:cxn>
                  <a:cxn ang="0">
                    <a:pos x="36" y="8"/>
                  </a:cxn>
                  <a:cxn ang="0">
                    <a:pos x="55" y="13"/>
                  </a:cxn>
                  <a:cxn ang="0">
                    <a:pos x="69" y="24"/>
                  </a:cxn>
                  <a:cxn ang="0">
                    <a:pos x="71" y="30"/>
                  </a:cxn>
                  <a:cxn ang="0">
                    <a:pos x="71" y="18"/>
                  </a:cxn>
                  <a:cxn ang="0">
                    <a:pos x="85" y="29"/>
                  </a:cxn>
                  <a:cxn ang="0">
                    <a:pos x="99" y="38"/>
                  </a:cxn>
                  <a:cxn ang="0">
                    <a:pos x="99" y="30"/>
                  </a:cxn>
                  <a:cxn ang="0">
                    <a:pos x="116" y="42"/>
                  </a:cxn>
                  <a:cxn ang="0">
                    <a:pos x="120" y="54"/>
                  </a:cxn>
                  <a:cxn ang="0">
                    <a:pos x="125" y="58"/>
                  </a:cxn>
                  <a:cxn ang="0">
                    <a:pos x="122" y="44"/>
                  </a:cxn>
                  <a:cxn ang="0">
                    <a:pos x="141" y="55"/>
                  </a:cxn>
                  <a:cxn ang="0">
                    <a:pos x="149" y="65"/>
                  </a:cxn>
                  <a:cxn ang="0">
                    <a:pos x="159" y="77"/>
                  </a:cxn>
                  <a:cxn ang="0">
                    <a:pos x="159" y="63"/>
                  </a:cxn>
                  <a:cxn ang="0">
                    <a:pos x="170" y="71"/>
                  </a:cxn>
                  <a:cxn ang="0">
                    <a:pos x="172" y="79"/>
                  </a:cxn>
                  <a:cxn ang="0">
                    <a:pos x="187" y="88"/>
                  </a:cxn>
                  <a:cxn ang="0">
                    <a:pos x="187" y="83"/>
                  </a:cxn>
                  <a:cxn ang="0">
                    <a:pos x="202" y="93"/>
                  </a:cxn>
                  <a:cxn ang="0">
                    <a:pos x="215" y="110"/>
                  </a:cxn>
                </a:cxnLst>
                <a:rect l="0" t="0" r="r" b="b"/>
                <a:pathLst>
                  <a:path w="215" h="110">
                    <a:moveTo>
                      <a:pt x="215" y="110"/>
                    </a:moveTo>
                    <a:lnTo>
                      <a:pt x="139" y="102"/>
                    </a:lnTo>
                    <a:lnTo>
                      <a:pt x="120" y="100"/>
                    </a:lnTo>
                    <a:lnTo>
                      <a:pt x="130" y="97"/>
                    </a:lnTo>
                    <a:lnTo>
                      <a:pt x="141" y="97"/>
                    </a:lnTo>
                    <a:lnTo>
                      <a:pt x="119" y="92"/>
                    </a:lnTo>
                    <a:lnTo>
                      <a:pt x="103" y="90"/>
                    </a:lnTo>
                    <a:lnTo>
                      <a:pt x="86" y="86"/>
                    </a:lnTo>
                    <a:lnTo>
                      <a:pt x="103" y="86"/>
                    </a:lnTo>
                    <a:lnTo>
                      <a:pt x="116" y="86"/>
                    </a:lnTo>
                    <a:lnTo>
                      <a:pt x="84" y="80"/>
                    </a:lnTo>
                    <a:lnTo>
                      <a:pt x="76" y="76"/>
                    </a:lnTo>
                    <a:lnTo>
                      <a:pt x="66" y="71"/>
                    </a:lnTo>
                    <a:lnTo>
                      <a:pt x="91" y="75"/>
                    </a:lnTo>
                    <a:lnTo>
                      <a:pt x="67" y="63"/>
                    </a:lnTo>
                    <a:lnTo>
                      <a:pt x="48" y="53"/>
                    </a:lnTo>
                    <a:lnTo>
                      <a:pt x="60" y="54"/>
                    </a:lnTo>
                    <a:lnTo>
                      <a:pt x="67" y="56"/>
                    </a:lnTo>
                    <a:lnTo>
                      <a:pt x="42" y="41"/>
                    </a:lnTo>
                    <a:lnTo>
                      <a:pt x="29" y="30"/>
                    </a:lnTo>
                    <a:lnTo>
                      <a:pt x="42" y="35"/>
                    </a:lnTo>
                    <a:lnTo>
                      <a:pt x="50" y="37"/>
                    </a:lnTo>
                    <a:lnTo>
                      <a:pt x="25" y="20"/>
                    </a:lnTo>
                    <a:lnTo>
                      <a:pt x="7" y="10"/>
                    </a:lnTo>
                    <a:lnTo>
                      <a:pt x="0" y="0"/>
                    </a:lnTo>
                    <a:lnTo>
                      <a:pt x="16" y="7"/>
                    </a:lnTo>
                    <a:lnTo>
                      <a:pt x="38" y="13"/>
                    </a:lnTo>
                    <a:lnTo>
                      <a:pt x="50" y="18"/>
                    </a:lnTo>
                    <a:lnTo>
                      <a:pt x="36" y="8"/>
                    </a:lnTo>
                    <a:lnTo>
                      <a:pt x="55" y="13"/>
                    </a:lnTo>
                    <a:lnTo>
                      <a:pt x="69" y="24"/>
                    </a:lnTo>
                    <a:lnTo>
                      <a:pt x="71" y="30"/>
                    </a:lnTo>
                    <a:lnTo>
                      <a:pt x="71" y="18"/>
                    </a:lnTo>
                    <a:lnTo>
                      <a:pt x="85" y="29"/>
                    </a:lnTo>
                    <a:lnTo>
                      <a:pt x="99" y="38"/>
                    </a:lnTo>
                    <a:lnTo>
                      <a:pt x="99" y="30"/>
                    </a:lnTo>
                    <a:lnTo>
                      <a:pt x="116" y="42"/>
                    </a:lnTo>
                    <a:lnTo>
                      <a:pt x="120" y="54"/>
                    </a:lnTo>
                    <a:lnTo>
                      <a:pt x="125" y="58"/>
                    </a:lnTo>
                    <a:lnTo>
                      <a:pt x="122" y="44"/>
                    </a:lnTo>
                    <a:lnTo>
                      <a:pt x="141" y="55"/>
                    </a:lnTo>
                    <a:lnTo>
                      <a:pt x="149" y="65"/>
                    </a:lnTo>
                    <a:lnTo>
                      <a:pt x="159" y="77"/>
                    </a:lnTo>
                    <a:lnTo>
                      <a:pt x="159" y="63"/>
                    </a:lnTo>
                    <a:lnTo>
                      <a:pt x="170" y="71"/>
                    </a:lnTo>
                    <a:lnTo>
                      <a:pt x="172" y="79"/>
                    </a:lnTo>
                    <a:lnTo>
                      <a:pt x="187" y="88"/>
                    </a:lnTo>
                    <a:lnTo>
                      <a:pt x="187" y="83"/>
                    </a:lnTo>
                    <a:lnTo>
                      <a:pt x="202" y="93"/>
                    </a:lnTo>
                    <a:lnTo>
                      <a:pt x="215" y="110"/>
                    </a:lnTo>
                    <a:close/>
                  </a:path>
                </a:pathLst>
              </a:custGeom>
              <a:solidFill>
                <a:srgbClr val="006000"/>
              </a:solidFill>
              <a:ln w="0">
                <a:solidFill>
                  <a:srgbClr val="00A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809" name="Freeform 257"/>
              <p:cNvSpPr>
                <a:spLocks/>
              </p:cNvSpPr>
              <p:nvPr/>
            </p:nvSpPr>
            <p:spPr bwMode="auto">
              <a:xfrm>
                <a:off x="4048" y="4186"/>
                <a:ext cx="179" cy="102"/>
              </a:xfrm>
              <a:custGeom>
                <a:avLst/>
                <a:gdLst/>
                <a:ahLst/>
                <a:cxnLst>
                  <a:cxn ang="0">
                    <a:pos x="0" y="102"/>
                  </a:cxn>
                  <a:cxn ang="0">
                    <a:pos x="26" y="99"/>
                  </a:cxn>
                  <a:cxn ang="0">
                    <a:pos x="64" y="91"/>
                  </a:cxn>
                  <a:cxn ang="0">
                    <a:pos x="88" y="81"/>
                  </a:cxn>
                  <a:cxn ang="0">
                    <a:pos x="54" y="84"/>
                  </a:cxn>
                  <a:cxn ang="0">
                    <a:pos x="82" y="77"/>
                  </a:cxn>
                  <a:cxn ang="0">
                    <a:pos x="106" y="73"/>
                  </a:cxn>
                  <a:cxn ang="0">
                    <a:pos x="125" y="66"/>
                  </a:cxn>
                  <a:cxn ang="0">
                    <a:pos x="97" y="69"/>
                  </a:cxn>
                  <a:cxn ang="0">
                    <a:pos x="133" y="59"/>
                  </a:cxn>
                  <a:cxn ang="0">
                    <a:pos x="157" y="46"/>
                  </a:cxn>
                  <a:cxn ang="0">
                    <a:pos x="133" y="51"/>
                  </a:cxn>
                  <a:cxn ang="0">
                    <a:pos x="166" y="38"/>
                  </a:cxn>
                  <a:cxn ang="0">
                    <a:pos x="174" y="26"/>
                  </a:cxn>
                  <a:cxn ang="0">
                    <a:pos x="157" y="34"/>
                  </a:cxn>
                  <a:cxn ang="0">
                    <a:pos x="179" y="0"/>
                  </a:cxn>
                  <a:cxn ang="0">
                    <a:pos x="129" y="13"/>
                  </a:cxn>
                  <a:cxn ang="0">
                    <a:pos x="135" y="5"/>
                  </a:cxn>
                  <a:cxn ang="0">
                    <a:pos x="98" y="19"/>
                  </a:cxn>
                  <a:cxn ang="0">
                    <a:pos x="85" y="28"/>
                  </a:cxn>
                  <a:cxn ang="0">
                    <a:pos x="85" y="18"/>
                  </a:cxn>
                  <a:cxn ang="0">
                    <a:pos x="67" y="32"/>
                  </a:cxn>
                  <a:cxn ang="0">
                    <a:pos x="55" y="47"/>
                  </a:cxn>
                  <a:cxn ang="0">
                    <a:pos x="54" y="39"/>
                  </a:cxn>
                  <a:cxn ang="0">
                    <a:pos x="39" y="53"/>
                  </a:cxn>
                  <a:cxn ang="0">
                    <a:pos x="32" y="71"/>
                  </a:cxn>
                  <a:cxn ang="0">
                    <a:pos x="26" y="57"/>
                  </a:cxn>
                  <a:cxn ang="0">
                    <a:pos x="11" y="71"/>
                  </a:cxn>
                  <a:cxn ang="0">
                    <a:pos x="6" y="81"/>
                  </a:cxn>
                  <a:cxn ang="0">
                    <a:pos x="0" y="102"/>
                  </a:cxn>
                </a:cxnLst>
                <a:rect l="0" t="0" r="r" b="b"/>
                <a:pathLst>
                  <a:path w="179" h="102">
                    <a:moveTo>
                      <a:pt x="0" y="102"/>
                    </a:moveTo>
                    <a:lnTo>
                      <a:pt x="26" y="99"/>
                    </a:lnTo>
                    <a:lnTo>
                      <a:pt x="64" y="91"/>
                    </a:lnTo>
                    <a:lnTo>
                      <a:pt x="88" y="81"/>
                    </a:lnTo>
                    <a:lnTo>
                      <a:pt x="54" y="84"/>
                    </a:lnTo>
                    <a:lnTo>
                      <a:pt x="82" y="77"/>
                    </a:lnTo>
                    <a:lnTo>
                      <a:pt x="106" y="73"/>
                    </a:lnTo>
                    <a:lnTo>
                      <a:pt x="125" y="66"/>
                    </a:lnTo>
                    <a:lnTo>
                      <a:pt x="97" y="69"/>
                    </a:lnTo>
                    <a:lnTo>
                      <a:pt x="133" y="59"/>
                    </a:lnTo>
                    <a:lnTo>
                      <a:pt x="157" y="46"/>
                    </a:lnTo>
                    <a:lnTo>
                      <a:pt x="133" y="51"/>
                    </a:lnTo>
                    <a:lnTo>
                      <a:pt x="166" y="38"/>
                    </a:lnTo>
                    <a:lnTo>
                      <a:pt x="174" y="26"/>
                    </a:lnTo>
                    <a:lnTo>
                      <a:pt x="157" y="34"/>
                    </a:lnTo>
                    <a:lnTo>
                      <a:pt x="179" y="0"/>
                    </a:lnTo>
                    <a:lnTo>
                      <a:pt x="129" y="13"/>
                    </a:lnTo>
                    <a:lnTo>
                      <a:pt x="135" y="5"/>
                    </a:lnTo>
                    <a:lnTo>
                      <a:pt x="98" y="19"/>
                    </a:lnTo>
                    <a:lnTo>
                      <a:pt x="85" y="28"/>
                    </a:lnTo>
                    <a:lnTo>
                      <a:pt x="85" y="18"/>
                    </a:lnTo>
                    <a:lnTo>
                      <a:pt x="67" y="32"/>
                    </a:lnTo>
                    <a:lnTo>
                      <a:pt x="55" y="47"/>
                    </a:lnTo>
                    <a:lnTo>
                      <a:pt x="54" y="39"/>
                    </a:lnTo>
                    <a:lnTo>
                      <a:pt x="39" y="53"/>
                    </a:lnTo>
                    <a:lnTo>
                      <a:pt x="32" y="71"/>
                    </a:lnTo>
                    <a:lnTo>
                      <a:pt x="26" y="57"/>
                    </a:lnTo>
                    <a:lnTo>
                      <a:pt x="11" y="71"/>
                    </a:lnTo>
                    <a:lnTo>
                      <a:pt x="6" y="81"/>
                    </a:lnTo>
                    <a:lnTo>
                      <a:pt x="0" y="102"/>
                    </a:lnTo>
                    <a:close/>
                  </a:path>
                </a:pathLst>
              </a:custGeom>
              <a:solidFill>
                <a:srgbClr val="006000"/>
              </a:solidFill>
              <a:ln w="0">
                <a:solidFill>
                  <a:srgbClr val="00A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810" name="Freeform 258"/>
              <p:cNvSpPr>
                <a:spLocks/>
              </p:cNvSpPr>
              <p:nvPr/>
            </p:nvSpPr>
            <p:spPr bwMode="auto">
              <a:xfrm>
                <a:off x="3910" y="3994"/>
                <a:ext cx="113" cy="50"/>
              </a:xfrm>
              <a:custGeom>
                <a:avLst/>
                <a:gdLst/>
                <a:ahLst/>
                <a:cxnLst>
                  <a:cxn ang="0">
                    <a:pos x="113" y="50"/>
                  </a:cxn>
                  <a:cxn ang="0">
                    <a:pos x="111" y="33"/>
                  </a:cxn>
                  <a:cxn ang="0">
                    <a:pos x="103" y="14"/>
                  </a:cxn>
                  <a:cxn ang="0">
                    <a:pos x="99" y="28"/>
                  </a:cxn>
                  <a:cxn ang="0">
                    <a:pos x="92" y="12"/>
                  </a:cxn>
                  <a:cxn ang="0">
                    <a:pos x="81" y="3"/>
                  </a:cxn>
                  <a:cxn ang="0">
                    <a:pos x="87" y="18"/>
                  </a:cxn>
                  <a:cxn ang="0">
                    <a:pos x="63" y="4"/>
                  </a:cxn>
                  <a:cxn ang="0">
                    <a:pos x="37" y="0"/>
                  </a:cxn>
                  <a:cxn ang="0">
                    <a:pos x="50" y="6"/>
                  </a:cxn>
                  <a:cxn ang="0">
                    <a:pos x="0" y="1"/>
                  </a:cxn>
                  <a:cxn ang="0">
                    <a:pos x="34" y="13"/>
                  </a:cxn>
                  <a:cxn ang="0">
                    <a:pos x="14" y="14"/>
                  </a:cxn>
                  <a:cxn ang="0">
                    <a:pos x="56" y="18"/>
                  </a:cxn>
                  <a:cxn ang="0">
                    <a:pos x="25" y="28"/>
                  </a:cxn>
                  <a:cxn ang="0">
                    <a:pos x="59" y="25"/>
                  </a:cxn>
                  <a:cxn ang="0">
                    <a:pos x="69" y="26"/>
                  </a:cxn>
                  <a:cxn ang="0">
                    <a:pos x="52" y="32"/>
                  </a:cxn>
                  <a:cxn ang="0">
                    <a:pos x="81" y="31"/>
                  </a:cxn>
                  <a:cxn ang="0">
                    <a:pos x="73" y="41"/>
                  </a:cxn>
                  <a:cxn ang="0">
                    <a:pos x="92" y="35"/>
                  </a:cxn>
                  <a:cxn ang="0">
                    <a:pos x="103" y="35"/>
                  </a:cxn>
                  <a:cxn ang="0">
                    <a:pos x="113" y="50"/>
                  </a:cxn>
                </a:cxnLst>
                <a:rect l="0" t="0" r="r" b="b"/>
                <a:pathLst>
                  <a:path w="113" h="50">
                    <a:moveTo>
                      <a:pt x="113" y="50"/>
                    </a:moveTo>
                    <a:lnTo>
                      <a:pt x="111" y="33"/>
                    </a:lnTo>
                    <a:lnTo>
                      <a:pt x="103" y="14"/>
                    </a:lnTo>
                    <a:lnTo>
                      <a:pt x="99" y="28"/>
                    </a:lnTo>
                    <a:lnTo>
                      <a:pt x="92" y="12"/>
                    </a:lnTo>
                    <a:lnTo>
                      <a:pt x="81" y="3"/>
                    </a:lnTo>
                    <a:lnTo>
                      <a:pt x="87" y="18"/>
                    </a:lnTo>
                    <a:lnTo>
                      <a:pt x="63" y="4"/>
                    </a:lnTo>
                    <a:lnTo>
                      <a:pt x="37" y="0"/>
                    </a:lnTo>
                    <a:lnTo>
                      <a:pt x="50" y="6"/>
                    </a:lnTo>
                    <a:lnTo>
                      <a:pt x="0" y="1"/>
                    </a:lnTo>
                    <a:lnTo>
                      <a:pt x="34" y="13"/>
                    </a:lnTo>
                    <a:lnTo>
                      <a:pt x="14" y="14"/>
                    </a:lnTo>
                    <a:lnTo>
                      <a:pt x="56" y="18"/>
                    </a:lnTo>
                    <a:lnTo>
                      <a:pt x="25" y="28"/>
                    </a:lnTo>
                    <a:lnTo>
                      <a:pt x="59" y="25"/>
                    </a:lnTo>
                    <a:lnTo>
                      <a:pt x="69" y="26"/>
                    </a:lnTo>
                    <a:lnTo>
                      <a:pt x="52" y="32"/>
                    </a:lnTo>
                    <a:lnTo>
                      <a:pt x="81" y="31"/>
                    </a:lnTo>
                    <a:lnTo>
                      <a:pt x="73" y="41"/>
                    </a:lnTo>
                    <a:lnTo>
                      <a:pt x="92" y="35"/>
                    </a:lnTo>
                    <a:lnTo>
                      <a:pt x="103" y="35"/>
                    </a:lnTo>
                    <a:lnTo>
                      <a:pt x="113" y="50"/>
                    </a:lnTo>
                    <a:close/>
                  </a:path>
                </a:pathLst>
              </a:custGeom>
              <a:solidFill>
                <a:srgbClr val="00A000"/>
              </a:solidFill>
              <a:ln w="0">
                <a:solidFill>
                  <a:srgbClr val="008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811" name="Freeform 259"/>
              <p:cNvSpPr>
                <a:spLocks/>
              </p:cNvSpPr>
              <p:nvPr/>
            </p:nvSpPr>
            <p:spPr bwMode="auto">
              <a:xfrm>
                <a:off x="3898" y="4032"/>
                <a:ext cx="135" cy="66"/>
              </a:xfrm>
              <a:custGeom>
                <a:avLst/>
                <a:gdLst/>
                <a:ahLst/>
                <a:cxnLst>
                  <a:cxn ang="0">
                    <a:pos x="135" y="66"/>
                  </a:cxn>
                  <a:cxn ang="0">
                    <a:pos x="133" y="44"/>
                  </a:cxn>
                  <a:cxn ang="0">
                    <a:pos x="124" y="19"/>
                  </a:cxn>
                  <a:cxn ang="0">
                    <a:pos x="118" y="38"/>
                  </a:cxn>
                  <a:cxn ang="0">
                    <a:pos x="108" y="16"/>
                  </a:cxn>
                  <a:cxn ang="0">
                    <a:pos x="97" y="4"/>
                  </a:cxn>
                  <a:cxn ang="0">
                    <a:pos x="104" y="24"/>
                  </a:cxn>
                  <a:cxn ang="0">
                    <a:pos x="75" y="5"/>
                  </a:cxn>
                  <a:cxn ang="0">
                    <a:pos x="45" y="0"/>
                  </a:cxn>
                  <a:cxn ang="0">
                    <a:pos x="59" y="8"/>
                  </a:cxn>
                  <a:cxn ang="0">
                    <a:pos x="0" y="1"/>
                  </a:cxn>
                  <a:cxn ang="0">
                    <a:pos x="40" y="17"/>
                  </a:cxn>
                  <a:cxn ang="0">
                    <a:pos x="16" y="19"/>
                  </a:cxn>
                  <a:cxn ang="0">
                    <a:pos x="66" y="24"/>
                  </a:cxn>
                  <a:cxn ang="0">
                    <a:pos x="31" y="38"/>
                  </a:cxn>
                  <a:cxn ang="0">
                    <a:pos x="71" y="33"/>
                  </a:cxn>
                  <a:cxn ang="0">
                    <a:pos x="83" y="35"/>
                  </a:cxn>
                  <a:cxn ang="0">
                    <a:pos x="62" y="42"/>
                  </a:cxn>
                  <a:cxn ang="0">
                    <a:pos x="97" y="41"/>
                  </a:cxn>
                  <a:cxn ang="0">
                    <a:pos x="87" y="54"/>
                  </a:cxn>
                  <a:cxn ang="0">
                    <a:pos x="108" y="47"/>
                  </a:cxn>
                  <a:cxn ang="0">
                    <a:pos x="124" y="47"/>
                  </a:cxn>
                  <a:cxn ang="0">
                    <a:pos x="135" y="66"/>
                  </a:cxn>
                </a:cxnLst>
                <a:rect l="0" t="0" r="r" b="b"/>
                <a:pathLst>
                  <a:path w="135" h="66">
                    <a:moveTo>
                      <a:pt x="135" y="66"/>
                    </a:moveTo>
                    <a:lnTo>
                      <a:pt x="133" y="44"/>
                    </a:lnTo>
                    <a:lnTo>
                      <a:pt x="124" y="19"/>
                    </a:lnTo>
                    <a:lnTo>
                      <a:pt x="118" y="38"/>
                    </a:lnTo>
                    <a:lnTo>
                      <a:pt x="108" y="16"/>
                    </a:lnTo>
                    <a:lnTo>
                      <a:pt x="97" y="4"/>
                    </a:lnTo>
                    <a:lnTo>
                      <a:pt x="104" y="24"/>
                    </a:lnTo>
                    <a:lnTo>
                      <a:pt x="75" y="5"/>
                    </a:lnTo>
                    <a:lnTo>
                      <a:pt x="45" y="0"/>
                    </a:lnTo>
                    <a:lnTo>
                      <a:pt x="59" y="8"/>
                    </a:lnTo>
                    <a:lnTo>
                      <a:pt x="0" y="1"/>
                    </a:lnTo>
                    <a:lnTo>
                      <a:pt x="40" y="17"/>
                    </a:lnTo>
                    <a:lnTo>
                      <a:pt x="16" y="19"/>
                    </a:lnTo>
                    <a:lnTo>
                      <a:pt x="66" y="24"/>
                    </a:lnTo>
                    <a:lnTo>
                      <a:pt x="31" y="38"/>
                    </a:lnTo>
                    <a:lnTo>
                      <a:pt x="71" y="33"/>
                    </a:lnTo>
                    <a:lnTo>
                      <a:pt x="83" y="35"/>
                    </a:lnTo>
                    <a:lnTo>
                      <a:pt x="62" y="42"/>
                    </a:lnTo>
                    <a:lnTo>
                      <a:pt x="97" y="41"/>
                    </a:lnTo>
                    <a:lnTo>
                      <a:pt x="87" y="54"/>
                    </a:lnTo>
                    <a:lnTo>
                      <a:pt x="108" y="47"/>
                    </a:lnTo>
                    <a:lnTo>
                      <a:pt x="124" y="47"/>
                    </a:lnTo>
                    <a:lnTo>
                      <a:pt x="135" y="66"/>
                    </a:lnTo>
                    <a:close/>
                  </a:path>
                </a:pathLst>
              </a:custGeom>
              <a:solidFill>
                <a:srgbClr val="00A000"/>
              </a:solidFill>
              <a:ln w="0">
                <a:solidFill>
                  <a:srgbClr val="008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812" name="Freeform 260"/>
              <p:cNvSpPr>
                <a:spLocks/>
              </p:cNvSpPr>
              <p:nvPr/>
            </p:nvSpPr>
            <p:spPr bwMode="auto">
              <a:xfrm>
                <a:off x="3819" y="4141"/>
                <a:ext cx="219" cy="80"/>
              </a:xfrm>
              <a:custGeom>
                <a:avLst/>
                <a:gdLst/>
                <a:ahLst/>
                <a:cxnLst>
                  <a:cxn ang="0">
                    <a:pos x="219" y="80"/>
                  </a:cxn>
                  <a:cxn ang="0">
                    <a:pos x="216" y="53"/>
                  </a:cxn>
                  <a:cxn ang="0">
                    <a:pos x="200" y="23"/>
                  </a:cxn>
                  <a:cxn ang="0">
                    <a:pos x="194" y="46"/>
                  </a:cxn>
                  <a:cxn ang="0">
                    <a:pos x="177" y="18"/>
                  </a:cxn>
                  <a:cxn ang="0">
                    <a:pos x="157" y="5"/>
                  </a:cxn>
                  <a:cxn ang="0">
                    <a:pos x="169" y="30"/>
                  </a:cxn>
                  <a:cxn ang="0">
                    <a:pos x="123" y="7"/>
                  </a:cxn>
                  <a:cxn ang="0">
                    <a:pos x="73" y="0"/>
                  </a:cxn>
                  <a:cxn ang="0">
                    <a:pos x="97" y="10"/>
                  </a:cxn>
                  <a:cxn ang="0">
                    <a:pos x="0" y="1"/>
                  </a:cxn>
                  <a:cxn ang="0">
                    <a:pos x="64" y="21"/>
                  </a:cxn>
                  <a:cxn ang="0">
                    <a:pos x="26" y="23"/>
                  </a:cxn>
                  <a:cxn ang="0">
                    <a:pos x="107" y="30"/>
                  </a:cxn>
                  <a:cxn ang="0">
                    <a:pos x="49" y="46"/>
                  </a:cxn>
                  <a:cxn ang="0">
                    <a:pos x="115" y="41"/>
                  </a:cxn>
                  <a:cxn ang="0">
                    <a:pos x="135" y="42"/>
                  </a:cxn>
                  <a:cxn ang="0">
                    <a:pos x="100" y="51"/>
                  </a:cxn>
                  <a:cxn ang="0">
                    <a:pos x="157" y="50"/>
                  </a:cxn>
                  <a:cxn ang="0">
                    <a:pos x="143" y="66"/>
                  </a:cxn>
                  <a:cxn ang="0">
                    <a:pos x="177" y="57"/>
                  </a:cxn>
                  <a:cxn ang="0">
                    <a:pos x="200" y="57"/>
                  </a:cxn>
                  <a:cxn ang="0">
                    <a:pos x="219" y="80"/>
                  </a:cxn>
                </a:cxnLst>
                <a:rect l="0" t="0" r="r" b="b"/>
                <a:pathLst>
                  <a:path w="219" h="80">
                    <a:moveTo>
                      <a:pt x="219" y="80"/>
                    </a:moveTo>
                    <a:lnTo>
                      <a:pt x="216" y="53"/>
                    </a:lnTo>
                    <a:lnTo>
                      <a:pt x="200" y="23"/>
                    </a:lnTo>
                    <a:lnTo>
                      <a:pt x="194" y="46"/>
                    </a:lnTo>
                    <a:lnTo>
                      <a:pt x="177" y="18"/>
                    </a:lnTo>
                    <a:lnTo>
                      <a:pt x="157" y="5"/>
                    </a:lnTo>
                    <a:lnTo>
                      <a:pt x="169" y="30"/>
                    </a:lnTo>
                    <a:lnTo>
                      <a:pt x="123" y="7"/>
                    </a:lnTo>
                    <a:lnTo>
                      <a:pt x="73" y="0"/>
                    </a:lnTo>
                    <a:lnTo>
                      <a:pt x="97" y="10"/>
                    </a:lnTo>
                    <a:lnTo>
                      <a:pt x="0" y="1"/>
                    </a:lnTo>
                    <a:lnTo>
                      <a:pt x="64" y="21"/>
                    </a:lnTo>
                    <a:lnTo>
                      <a:pt x="26" y="23"/>
                    </a:lnTo>
                    <a:lnTo>
                      <a:pt x="107" y="30"/>
                    </a:lnTo>
                    <a:lnTo>
                      <a:pt x="49" y="46"/>
                    </a:lnTo>
                    <a:lnTo>
                      <a:pt x="115" y="41"/>
                    </a:lnTo>
                    <a:lnTo>
                      <a:pt x="135" y="42"/>
                    </a:lnTo>
                    <a:lnTo>
                      <a:pt x="100" y="51"/>
                    </a:lnTo>
                    <a:lnTo>
                      <a:pt x="157" y="50"/>
                    </a:lnTo>
                    <a:lnTo>
                      <a:pt x="143" y="66"/>
                    </a:lnTo>
                    <a:lnTo>
                      <a:pt x="177" y="57"/>
                    </a:lnTo>
                    <a:lnTo>
                      <a:pt x="200" y="57"/>
                    </a:lnTo>
                    <a:lnTo>
                      <a:pt x="219" y="80"/>
                    </a:lnTo>
                    <a:close/>
                  </a:path>
                </a:pathLst>
              </a:custGeom>
              <a:solidFill>
                <a:srgbClr val="00A000"/>
              </a:solidFill>
              <a:ln w="0">
                <a:solidFill>
                  <a:srgbClr val="00A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813" name="Freeform 261"/>
              <p:cNvSpPr>
                <a:spLocks/>
              </p:cNvSpPr>
              <p:nvPr/>
            </p:nvSpPr>
            <p:spPr bwMode="auto">
              <a:xfrm>
                <a:off x="4037" y="4141"/>
                <a:ext cx="230" cy="77"/>
              </a:xfrm>
              <a:custGeom>
                <a:avLst/>
                <a:gdLst/>
                <a:ahLst/>
                <a:cxnLst>
                  <a:cxn ang="0">
                    <a:pos x="0" y="77"/>
                  </a:cxn>
                  <a:cxn ang="0">
                    <a:pos x="3" y="51"/>
                  </a:cxn>
                  <a:cxn ang="0">
                    <a:pos x="19" y="22"/>
                  </a:cxn>
                  <a:cxn ang="0">
                    <a:pos x="26" y="44"/>
                  </a:cxn>
                  <a:cxn ang="0">
                    <a:pos x="44" y="18"/>
                  </a:cxn>
                  <a:cxn ang="0">
                    <a:pos x="64" y="4"/>
                  </a:cxn>
                  <a:cxn ang="0">
                    <a:pos x="51" y="29"/>
                  </a:cxn>
                  <a:cxn ang="0">
                    <a:pos x="99" y="6"/>
                  </a:cxn>
                  <a:cxn ang="0">
                    <a:pos x="152" y="0"/>
                  </a:cxn>
                  <a:cxn ang="0">
                    <a:pos x="127" y="9"/>
                  </a:cxn>
                  <a:cxn ang="0">
                    <a:pos x="230" y="1"/>
                  </a:cxn>
                  <a:cxn ang="0">
                    <a:pos x="161" y="20"/>
                  </a:cxn>
                  <a:cxn ang="0">
                    <a:pos x="201" y="22"/>
                  </a:cxn>
                  <a:cxn ang="0">
                    <a:pos x="117" y="29"/>
                  </a:cxn>
                  <a:cxn ang="0">
                    <a:pos x="177" y="44"/>
                  </a:cxn>
                  <a:cxn ang="0">
                    <a:pos x="109" y="39"/>
                  </a:cxn>
                  <a:cxn ang="0">
                    <a:pos x="88" y="41"/>
                  </a:cxn>
                  <a:cxn ang="0">
                    <a:pos x="124" y="50"/>
                  </a:cxn>
                  <a:cxn ang="0">
                    <a:pos x="64" y="48"/>
                  </a:cxn>
                  <a:cxn ang="0">
                    <a:pos x="79" y="63"/>
                  </a:cxn>
                  <a:cxn ang="0">
                    <a:pos x="44" y="55"/>
                  </a:cxn>
                  <a:cxn ang="0">
                    <a:pos x="19" y="55"/>
                  </a:cxn>
                  <a:cxn ang="0">
                    <a:pos x="0" y="77"/>
                  </a:cxn>
                </a:cxnLst>
                <a:rect l="0" t="0" r="r" b="b"/>
                <a:pathLst>
                  <a:path w="230" h="77">
                    <a:moveTo>
                      <a:pt x="0" y="77"/>
                    </a:moveTo>
                    <a:lnTo>
                      <a:pt x="3" y="51"/>
                    </a:lnTo>
                    <a:lnTo>
                      <a:pt x="19" y="22"/>
                    </a:lnTo>
                    <a:lnTo>
                      <a:pt x="26" y="44"/>
                    </a:lnTo>
                    <a:lnTo>
                      <a:pt x="44" y="18"/>
                    </a:lnTo>
                    <a:lnTo>
                      <a:pt x="64" y="4"/>
                    </a:lnTo>
                    <a:lnTo>
                      <a:pt x="51" y="29"/>
                    </a:lnTo>
                    <a:lnTo>
                      <a:pt x="99" y="6"/>
                    </a:lnTo>
                    <a:lnTo>
                      <a:pt x="152" y="0"/>
                    </a:lnTo>
                    <a:lnTo>
                      <a:pt x="127" y="9"/>
                    </a:lnTo>
                    <a:lnTo>
                      <a:pt x="230" y="1"/>
                    </a:lnTo>
                    <a:lnTo>
                      <a:pt x="161" y="20"/>
                    </a:lnTo>
                    <a:lnTo>
                      <a:pt x="201" y="22"/>
                    </a:lnTo>
                    <a:lnTo>
                      <a:pt x="117" y="29"/>
                    </a:lnTo>
                    <a:lnTo>
                      <a:pt x="177" y="44"/>
                    </a:lnTo>
                    <a:lnTo>
                      <a:pt x="109" y="39"/>
                    </a:lnTo>
                    <a:lnTo>
                      <a:pt x="88" y="41"/>
                    </a:lnTo>
                    <a:lnTo>
                      <a:pt x="124" y="50"/>
                    </a:lnTo>
                    <a:lnTo>
                      <a:pt x="64" y="48"/>
                    </a:lnTo>
                    <a:lnTo>
                      <a:pt x="79" y="63"/>
                    </a:lnTo>
                    <a:lnTo>
                      <a:pt x="44" y="55"/>
                    </a:lnTo>
                    <a:lnTo>
                      <a:pt x="19" y="55"/>
                    </a:lnTo>
                    <a:lnTo>
                      <a:pt x="0" y="77"/>
                    </a:lnTo>
                    <a:close/>
                  </a:path>
                </a:pathLst>
              </a:custGeom>
              <a:solidFill>
                <a:srgbClr val="00A000"/>
              </a:solidFill>
              <a:ln w="0">
                <a:solidFill>
                  <a:srgbClr val="00A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814" name="Freeform 262"/>
              <p:cNvSpPr>
                <a:spLocks/>
              </p:cNvSpPr>
              <p:nvPr/>
            </p:nvSpPr>
            <p:spPr bwMode="auto">
              <a:xfrm>
                <a:off x="4032" y="4086"/>
                <a:ext cx="161" cy="79"/>
              </a:xfrm>
              <a:custGeom>
                <a:avLst/>
                <a:gdLst/>
                <a:ahLst/>
                <a:cxnLst>
                  <a:cxn ang="0">
                    <a:pos x="0" y="79"/>
                  </a:cxn>
                  <a:cxn ang="0">
                    <a:pos x="2" y="52"/>
                  </a:cxn>
                  <a:cxn ang="0">
                    <a:pos x="14" y="23"/>
                  </a:cxn>
                  <a:cxn ang="0">
                    <a:pos x="19" y="45"/>
                  </a:cxn>
                  <a:cxn ang="0">
                    <a:pos x="31" y="19"/>
                  </a:cxn>
                  <a:cxn ang="0">
                    <a:pos x="46" y="5"/>
                  </a:cxn>
                  <a:cxn ang="0">
                    <a:pos x="36" y="29"/>
                  </a:cxn>
                  <a:cxn ang="0">
                    <a:pos x="70" y="7"/>
                  </a:cxn>
                  <a:cxn ang="0">
                    <a:pos x="108" y="0"/>
                  </a:cxn>
                  <a:cxn ang="0">
                    <a:pos x="90" y="10"/>
                  </a:cxn>
                  <a:cxn ang="0">
                    <a:pos x="161" y="2"/>
                  </a:cxn>
                  <a:cxn ang="0">
                    <a:pos x="114" y="21"/>
                  </a:cxn>
                  <a:cxn ang="0">
                    <a:pos x="142" y="23"/>
                  </a:cxn>
                  <a:cxn ang="0">
                    <a:pos x="83" y="29"/>
                  </a:cxn>
                  <a:cxn ang="0">
                    <a:pos x="125" y="45"/>
                  </a:cxn>
                  <a:cxn ang="0">
                    <a:pos x="77" y="40"/>
                  </a:cxn>
                  <a:cxn ang="0">
                    <a:pos x="62" y="42"/>
                  </a:cxn>
                  <a:cxn ang="0">
                    <a:pos x="88" y="51"/>
                  </a:cxn>
                  <a:cxn ang="0">
                    <a:pos x="46" y="49"/>
                  </a:cxn>
                  <a:cxn ang="0">
                    <a:pos x="56" y="64"/>
                  </a:cxn>
                  <a:cxn ang="0">
                    <a:pos x="31" y="56"/>
                  </a:cxn>
                  <a:cxn ang="0">
                    <a:pos x="14" y="56"/>
                  </a:cxn>
                  <a:cxn ang="0">
                    <a:pos x="0" y="79"/>
                  </a:cxn>
                </a:cxnLst>
                <a:rect l="0" t="0" r="r" b="b"/>
                <a:pathLst>
                  <a:path w="161" h="79">
                    <a:moveTo>
                      <a:pt x="0" y="79"/>
                    </a:moveTo>
                    <a:lnTo>
                      <a:pt x="2" y="52"/>
                    </a:lnTo>
                    <a:lnTo>
                      <a:pt x="14" y="23"/>
                    </a:lnTo>
                    <a:lnTo>
                      <a:pt x="19" y="45"/>
                    </a:lnTo>
                    <a:lnTo>
                      <a:pt x="31" y="19"/>
                    </a:lnTo>
                    <a:lnTo>
                      <a:pt x="46" y="5"/>
                    </a:lnTo>
                    <a:lnTo>
                      <a:pt x="36" y="29"/>
                    </a:lnTo>
                    <a:lnTo>
                      <a:pt x="70" y="7"/>
                    </a:lnTo>
                    <a:lnTo>
                      <a:pt x="108" y="0"/>
                    </a:lnTo>
                    <a:lnTo>
                      <a:pt x="90" y="10"/>
                    </a:lnTo>
                    <a:lnTo>
                      <a:pt x="161" y="2"/>
                    </a:lnTo>
                    <a:lnTo>
                      <a:pt x="114" y="21"/>
                    </a:lnTo>
                    <a:lnTo>
                      <a:pt x="142" y="23"/>
                    </a:lnTo>
                    <a:lnTo>
                      <a:pt x="83" y="29"/>
                    </a:lnTo>
                    <a:lnTo>
                      <a:pt x="125" y="45"/>
                    </a:lnTo>
                    <a:lnTo>
                      <a:pt x="77" y="40"/>
                    </a:lnTo>
                    <a:lnTo>
                      <a:pt x="62" y="42"/>
                    </a:lnTo>
                    <a:lnTo>
                      <a:pt x="88" y="51"/>
                    </a:lnTo>
                    <a:lnTo>
                      <a:pt x="46" y="49"/>
                    </a:lnTo>
                    <a:lnTo>
                      <a:pt x="56" y="64"/>
                    </a:lnTo>
                    <a:lnTo>
                      <a:pt x="31" y="56"/>
                    </a:lnTo>
                    <a:lnTo>
                      <a:pt x="14" y="56"/>
                    </a:lnTo>
                    <a:lnTo>
                      <a:pt x="0" y="79"/>
                    </a:lnTo>
                    <a:close/>
                  </a:path>
                </a:pathLst>
              </a:custGeom>
              <a:solidFill>
                <a:srgbClr val="00A000"/>
              </a:solidFill>
              <a:ln w="0">
                <a:solidFill>
                  <a:srgbClr val="006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263"/>
            <p:cNvGrpSpPr>
              <a:grpSpLocks/>
            </p:cNvGrpSpPr>
            <p:nvPr/>
          </p:nvGrpSpPr>
          <p:grpSpPr bwMode="auto">
            <a:xfrm>
              <a:off x="4506" y="3198"/>
              <a:ext cx="1242" cy="1111"/>
              <a:chOff x="4506" y="3198"/>
              <a:chExt cx="1242" cy="1111"/>
            </a:xfrm>
          </p:grpSpPr>
          <p:sp>
            <p:nvSpPr>
              <p:cNvPr id="23816" name="Freeform 264"/>
              <p:cNvSpPr>
                <a:spLocks/>
              </p:cNvSpPr>
              <p:nvPr/>
            </p:nvSpPr>
            <p:spPr bwMode="auto">
              <a:xfrm>
                <a:off x="5087" y="3669"/>
                <a:ext cx="271" cy="640"/>
              </a:xfrm>
              <a:custGeom>
                <a:avLst/>
                <a:gdLst/>
                <a:ahLst/>
                <a:cxnLst>
                  <a:cxn ang="0">
                    <a:pos x="224" y="640"/>
                  </a:cxn>
                  <a:cxn ang="0">
                    <a:pos x="239" y="599"/>
                  </a:cxn>
                  <a:cxn ang="0">
                    <a:pos x="254" y="550"/>
                  </a:cxn>
                  <a:cxn ang="0">
                    <a:pos x="261" y="500"/>
                  </a:cxn>
                  <a:cxn ang="0">
                    <a:pos x="265" y="461"/>
                  </a:cxn>
                  <a:cxn ang="0">
                    <a:pos x="265" y="420"/>
                  </a:cxn>
                  <a:cxn ang="0">
                    <a:pos x="271" y="364"/>
                  </a:cxn>
                  <a:cxn ang="0">
                    <a:pos x="267" y="313"/>
                  </a:cxn>
                  <a:cxn ang="0">
                    <a:pos x="265" y="253"/>
                  </a:cxn>
                  <a:cxn ang="0">
                    <a:pos x="259" y="210"/>
                  </a:cxn>
                  <a:cxn ang="0">
                    <a:pos x="256" y="180"/>
                  </a:cxn>
                  <a:cxn ang="0">
                    <a:pos x="246" y="151"/>
                  </a:cxn>
                  <a:cxn ang="0">
                    <a:pos x="236" y="119"/>
                  </a:cxn>
                  <a:cxn ang="0">
                    <a:pos x="217" y="82"/>
                  </a:cxn>
                  <a:cxn ang="0">
                    <a:pos x="190" y="47"/>
                  </a:cxn>
                  <a:cxn ang="0">
                    <a:pos x="169" y="26"/>
                  </a:cxn>
                  <a:cxn ang="0">
                    <a:pos x="144" y="8"/>
                  </a:cxn>
                  <a:cxn ang="0">
                    <a:pos x="120" y="2"/>
                  </a:cxn>
                  <a:cxn ang="0">
                    <a:pos x="88" y="0"/>
                  </a:cxn>
                  <a:cxn ang="0">
                    <a:pos x="52" y="6"/>
                  </a:cxn>
                  <a:cxn ang="0">
                    <a:pos x="0" y="28"/>
                  </a:cxn>
                  <a:cxn ang="0">
                    <a:pos x="56" y="28"/>
                  </a:cxn>
                  <a:cxn ang="0">
                    <a:pos x="97" y="32"/>
                  </a:cxn>
                  <a:cxn ang="0">
                    <a:pos x="118" y="36"/>
                  </a:cxn>
                  <a:cxn ang="0">
                    <a:pos x="142" y="45"/>
                  </a:cxn>
                  <a:cxn ang="0">
                    <a:pos x="157" y="62"/>
                  </a:cxn>
                  <a:cxn ang="0">
                    <a:pos x="175" y="92"/>
                  </a:cxn>
                  <a:cxn ang="0">
                    <a:pos x="191" y="115"/>
                  </a:cxn>
                  <a:cxn ang="0">
                    <a:pos x="197" y="143"/>
                  </a:cxn>
                  <a:cxn ang="0">
                    <a:pos x="209" y="173"/>
                  </a:cxn>
                  <a:cxn ang="0">
                    <a:pos x="216" y="206"/>
                  </a:cxn>
                  <a:cxn ang="0">
                    <a:pos x="224" y="249"/>
                  </a:cxn>
                  <a:cxn ang="0">
                    <a:pos x="227" y="296"/>
                  </a:cxn>
                  <a:cxn ang="0">
                    <a:pos x="227" y="370"/>
                  </a:cxn>
                  <a:cxn ang="0">
                    <a:pos x="223" y="437"/>
                  </a:cxn>
                  <a:cxn ang="0">
                    <a:pos x="215" y="504"/>
                  </a:cxn>
                  <a:cxn ang="0">
                    <a:pos x="204" y="545"/>
                  </a:cxn>
                  <a:cxn ang="0">
                    <a:pos x="189" y="595"/>
                  </a:cxn>
                  <a:cxn ang="0">
                    <a:pos x="170" y="640"/>
                  </a:cxn>
                  <a:cxn ang="0">
                    <a:pos x="224" y="640"/>
                  </a:cxn>
                </a:cxnLst>
                <a:rect l="0" t="0" r="r" b="b"/>
                <a:pathLst>
                  <a:path w="271" h="640">
                    <a:moveTo>
                      <a:pt x="224" y="640"/>
                    </a:moveTo>
                    <a:lnTo>
                      <a:pt x="239" y="599"/>
                    </a:lnTo>
                    <a:lnTo>
                      <a:pt x="254" y="550"/>
                    </a:lnTo>
                    <a:lnTo>
                      <a:pt x="261" y="500"/>
                    </a:lnTo>
                    <a:lnTo>
                      <a:pt x="265" y="461"/>
                    </a:lnTo>
                    <a:lnTo>
                      <a:pt x="265" y="420"/>
                    </a:lnTo>
                    <a:lnTo>
                      <a:pt x="271" y="364"/>
                    </a:lnTo>
                    <a:lnTo>
                      <a:pt x="267" y="313"/>
                    </a:lnTo>
                    <a:lnTo>
                      <a:pt x="265" y="253"/>
                    </a:lnTo>
                    <a:lnTo>
                      <a:pt x="259" y="210"/>
                    </a:lnTo>
                    <a:lnTo>
                      <a:pt x="256" y="180"/>
                    </a:lnTo>
                    <a:lnTo>
                      <a:pt x="246" y="151"/>
                    </a:lnTo>
                    <a:lnTo>
                      <a:pt x="236" y="119"/>
                    </a:lnTo>
                    <a:lnTo>
                      <a:pt x="217" y="82"/>
                    </a:lnTo>
                    <a:lnTo>
                      <a:pt x="190" y="47"/>
                    </a:lnTo>
                    <a:lnTo>
                      <a:pt x="169" y="26"/>
                    </a:lnTo>
                    <a:lnTo>
                      <a:pt x="144" y="8"/>
                    </a:lnTo>
                    <a:lnTo>
                      <a:pt x="120" y="2"/>
                    </a:lnTo>
                    <a:lnTo>
                      <a:pt x="88" y="0"/>
                    </a:lnTo>
                    <a:lnTo>
                      <a:pt x="52" y="6"/>
                    </a:lnTo>
                    <a:lnTo>
                      <a:pt x="0" y="28"/>
                    </a:lnTo>
                    <a:lnTo>
                      <a:pt x="56" y="28"/>
                    </a:lnTo>
                    <a:lnTo>
                      <a:pt x="97" y="32"/>
                    </a:lnTo>
                    <a:lnTo>
                      <a:pt x="118" y="36"/>
                    </a:lnTo>
                    <a:lnTo>
                      <a:pt x="142" y="45"/>
                    </a:lnTo>
                    <a:lnTo>
                      <a:pt x="157" y="62"/>
                    </a:lnTo>
                    <a:lnTo>
                      <a:pt x="175" y="92"/>
                    </a:lnTo>
                    <a:lnTo>
                      <a:pt x="191" y="115"/>
                    </a:lnTo>
                    <a:lnTo>
                      <a:pt x="197" y="143"/>
                    </a:lnTo>
                    <a:lnTo>
                      <a:pt x="209" y="173"/>
                    </a:lnTo>
                    <a:lnTo>
                      <a:pt x="216" y="206"/>
                    </a:lnTo>
                    <a:lnTo>
                      <a:pt x="224" y="249"/>
                    </a:lnTo>
                    <a:lnTo>
                      <a:pt x="227" y="296"/>
                    </a:lnTo>
                    <a:lnTo>
                      <a:pt x="227" y="370"/>
                    </a:lnTo>
                    <a:lnTo>
                      <a:pt x="223" y="437"/>
                    </a:lnTo>
                    <a:lnTo>
                      <a:pt x="215" y="504"/>
                    </a:lnTo>
                    <a:lnTo>
                      <a:pt x="204" y="545"/>
                    </a:lnTo>
                    <a:lnTo>
                      <a:pt x="189" y="595"/>
                    </a:lnTo>
                    <a:lnTo>
                      <a:pt x="170" y="640"/>
                    </a:lnTo>
                    <a:lnTo>
                      <a:pt x="224" y="640"/>
                    </a:lnTo>
                    <a:close/>
                  </a:path>
                </a:pathLst>
              </a:custGeom>
              <a:solidFill>
                <a:srgbClr val="000000"/>
              </a:solidFill>
              <a:ln w="1588">
                <a:solidFill>
                  <a:srgbClr val="004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817" name="Freeform 265"/>
              <p:cNvSpPr>
                <a:spLocks/>
              </p:cNvSpPr>
              <p:nvPr/>
            </p:nvSpPr>
            <p:spPr bwMode="auto">
              <a:xfrm>
                <a:off x="5299" y="3405"/>
                <a:ext cx="132" cy="90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1" y="30"/>
                  </a:cxn>
                  <a:cxn ang="0">
                    <a:pos x="62" y="43"/>
                  </a:cxn>
                  <a:cxn ang="0">
                    <a:pos x="76" y="57"/>
                  </a:cxn>
                  <a:cxn ang="0">
                    <a:pos x="93" y="75"/>
                  </a:cxn>
                  <a:cxn ang="0">
                    <a:pos x="107" y="100"/>
                  </a:cxn>
                  <a:cxn ang="0">
                    <a:pos x="114" y="124"/>
                  </a:cxn>
                  <a:cxn ang="0">
                    <a:pos x="116" y="147"/>
                  </a:cxn>
                  <a:cxn ang="0">
                    <a:pos x="116" y="186"/>
                  </a:cxn>
                  <a:cxn ang="0">
                    <a:pos x="115" y="225"/>
                  </a:cxn>
                  <a:cxn ang="0">
                    <a:pos x="111" y="282"/>
                  </a:cxn>
                  <a:cxn ang="0">
                    <a:pos x="104" y="331"/>
                  </a:cxn>
                  <a:cxn ang="0">
                    <a:pos x="101" y="364"/>
                  </a:cxn>
                  <a:cxn ang="0">
                    <a:pos x="96" y="387"/>
                  </a:cxn>
                  <a:cxn ang="0">
                    <a:pos x="90" y="415"/>
                  </a:cxn>
                  <a:cxn ang="0">
                    <a:pos x="80" y="451"/>
                  </a:cxn>
                  <a:cxn ang="0">
                    <a:pos x="71" y="485"/>
                  </a:cxn>
                  <a:cxn ang="0">
                    <a:pos x="61" y="521"/>
                  </a:cxn>
                  <a:cxn ang="0">
                    <a:pos x="54" y="548"/>
                  </a:cxn>
                  <a:cxn ang="0">
                    <a:pos x="44" y="585"/>
                  </a:cxn>
                  <a:cxn ang="0">
                    <a:pos x="34" y="628"/>
                  </a:cxn>
                  <a:cxn ang="0">
                    <a:pos x="23" y="679"/>
                  </a:cxn>
                  <a:cxn ang="0">
                    <a:pos x="15" y="725"/>
                  </a:cxn>
                  <a:cxn ang="0">
                    <a:pos x="9" y="762"/>
                  </a:cxn>
                  <a:cxn ang="0">
                    <a:pos x="6" y="815"/>
                  </a:cxn>
                  <a:cxn ang="0">
                    <a:pos x="3" y="860"/>
                  </a:cxn>
                  <a:cxn ang="0">
                    <a:pos x="1" y="904"/>
                  </a:cxn>
                  <a:cxn ang="0">
                    <a:pos x="19" y="903"/>
                  </a:cxn>
                  <a:cxn ang="0">
                    <a:pos x="16" y="879"/>
                  </a:cxn>
                  <a:cxn ang="0">
                    <a:pos x="19" y="846"/>
                  </a:cxn>
                  <a:cxn ang="0">
                    <a:pos x="22" y="810"/>
                  </a:cxn>
                  <a:cxn ang="0">
                    <a:pos x="24" y="780"/>
                  </a:cxn>
                  <a:cxn ang="0">
                    <a:pos x="30" y="733"/>
                  </a:cxn>
                  <a:cxn ang="0">
                    <a:pos x="39" y="686"/>
                  </a:cxn>
                  <a:cxn ang="0">
                    <a:pos x="50" y="630"/>
                  </a:cxn>
                  <a:cxn ang="0">
                    <a:pos x="60" y="589"/>
                  </a:cxn>
                  <a:cxn ang="0">
                    <a:pos x="70" y="548"/>
                  </a:cxn>
                  <a:cxn ang="0">
                    <a:pos x="82" y="509"/>
                  </a:cxn>
                  <a:cxn ang="0">
                    <a:pos x="92" y="470"/>
                  </a:cxn>
                  <a:cxn ang="0">
                    <a:pos x="101" y="439"/>
                  </a:cxn>
                  <a:cxn ang="0">
                    <a:pos x="108" y="406"/>
                  </a:cxn>
                  <a:cxn ang="0">
                    <a:pos x="115" y="374"/>
                  </a:cxn>
                  <a:cxn ang="0">
                    <a:pos x="119" y="342"/>
                  </a:cxn>
                  <a:cxn ang="0">
                    <a:pos x="124" y="310"/>
                  </a:cxn>
                  <a:cxn ang="0">
                    <a:pos x="127" y="275"/>
                  </a:cxn>
                  <a:cxn ang="0">
                    <a:pos x="129" y="242"/>
                  </a:cxn>
                  <a:cxn ang="0">
                    <a:pos x="132" y="207"/>
                  </a:cxn>
                  <a:cxn ang="0">
                    <a:pos x="132" y="174"/>
                  </a:cxn>
                  <a:cxn ang="0">
                    <a:pos x="131" y="141"/>
                  </a:cxn>
                  <a:cxn ang="0">
                    <a:pos x="127" y="108"/>
                  </a:cxn>
                  <a:cxn ang="0">
                    <a:pos x="119" y="85"/>
                  </a:cxn>
                  <a:cxn ang="0">
                    <a:pos x="104" y="63"/>
                  </a:cxn>
                  <a:cxn ang="0">
                    <a:pos x="83" y="44"/>
                  </a:cxn>
                  <a:cxn ang="0">
                    <a:pos x="63" y="30"/>
                  </a:cxn>
                  <a:cxn ang="0">
                    <a:pos x="0" y="0"/>
                  </a:cxn>
                </a:cxnLst>
                <a:rect l="0" t="0" r="r" b="b"/>
                <a:pathLst>
                  <a:path w="132" h="904">
                    <a:moveTo>
                      <a:pt x="0" y="0"/>
                    </a:moveTo>
                    <a:lnTo>
                      <a:pt x="41" y="30"/>
                    </a:lnTo>
                    <a:lnTo>
                      <a:pt x="62" y="43"/>
                    </a:lnTo>
                    <a:lnTo>
                      <a:pt x="76" y="57"/>
                    </a:lnTo>
                    <a:lnTo>
                      <a:pt x="93" y="75"/>
                    </a:lnTo>
                    <a:lnTo>
                      <a:pt x="107" y="100"/>
                    </a:lnTo>
                    <a:lnTo>
                      <a:pt x="114" y="124"/>
                    </a:lnTo>
                    <a:lnTo>
                      <a:pt x="116" y="147"/>
                    </a:lnTo>
                    <a:lnTo>
                      <a:pt x="116" y="186"/>
                    </a:lnTo>
                    <a:lnTo>
                      <a:pt x="115" y="225"/>
                    </a:lnTo>
                    <a:lnTo>
                      <a:pt x="111" y="282"/>
                    </a:lnTo>
                    <a:lnTo>
                      <a:pt x="104" y="331"/>
                    </a:lnTo>
                    <a:lnTo>
                      <a:pt x="101" y="364"/>
                    </a:lnTo>
                    <a:lnTo>
                      <a:pt x="96" y="387"/>
                    </a:lnTo>
                    <a:lnTo>
                      <a:pt x="90" y="415"/>
                    </a:lnTo>
                    <a:lnTo>
                      <a:pt x="80" y="451"/>
                    </a:lnTo>
                    <a:lnTo>
                      <a:pt x="71" y="485"/>
                    </a:lnTo>
                    <a:lnTo>
                      <a:pt x="61" y="521"/>
                    </a:lnTo>
                    <a:lnTo>
                      <a:pt x="54" y="548"/>
                    </a:lnTo>
                    <a:lnTo>
                      <a:pt x="44" y="585"/>
                    </a:lnTo>
                    <a:lnTo>
                      <a:pt x="34" y="628"/>
                    </a:lnTo>
                    <a:lnTo>
                      <a:pt x="23" y="679"/>
                    </a:lnTo>
                    <a:lnTo>
                      <a:pt x="15" y="725"/>
                    </a:lnTo>
                    <a:lnTo>
                      <a:pt x="9" y="762"/>
                    </a:lnTo>
                    <a:lnTo>
                      <a:pt x="6" y="815"/>
                    </a:lnTo>
                    <a:lnTo>
                      <a:pt x="3" y="860"/>
                    </a:lnTo>
                    <a:lnTo>
                      <a:pt x="1" y="904"/>
                    </a:lnTo>
                    <a:lnTo>
                      <a:pt x="19" y="903"/>
                    </a:lnTo>
                    <a:lnTo>
                      <a:pt x="16" y="879"/>
                    </a:lnTo>
                    <a:lnTo>
                      <a:pt x="19" y="846"/>
                    </a:lnTo>
                    <a:lnTo>
                      <a:pt x="22" y="810"/>
                    </a:lnTo>
                    <a:lnTo>
                      <a:pt x="24" y="780"/>
                    </a:lnTo>
                    <a:lnTo>
                      <a:pt x="30" y="733"/>
                    </a:lnTo>
                    <a:lnTo>
                      <a:pt x="39" y="686"/>
                    </a:lnTo>
                    <a:lnTo>
                      <a:pt x="50" y="630"/>
                    </a:lnTo>
                    <a:lnTo>
                      <a:pt x="60" y="589"/>
                    </a:lnTo>
                    <a:lnTo>
                      <a:pt x="70" y="548"/>
                    </a:lnTo>
                    <a:lnTo>
                      <a:pt x="82" y="509"/>
                    </a:lnTo>
                    <a:lnTo>
                      <a:pt x="92" y="470"/>
                    </a:lnTo>
                    <a:lnTo>
                      <a:pt x="101" y="439"/>
                    </a:lnTo>
                    <a:lnTo>
                      <a:pt x="108" y="406"/>
                    </a:lnTo>
                    <a:lnTo>
                      <a:pt x="115" y="374"/>
                    </a:lnTo>
                    <a:lnTo>
                      <a:pt x="119" y="342"/>
                    </a:lnTo>
                    <a:lnTo>
                      <a:pt x="124" y="310"/>
                    </a:lnTo>
                    <a:lnTo>
                      <a:pt x="127" y="275"/>
                    </a:lnTo>
                    <a:lnTo>
                      <a:pt x="129" y="242"/>
                    </a:lnTo>
                    <a:lnTo>
                      <a:pt x="132" y="207"/>
                    </a:lnTo>
                    <a:lnTo>
                      <a:pt x="132" y="174"/>
                    </a:lnTo>
                    <a:lnTo>
                      <a:pt x="131" y="141"/>
                    </a:lnTo>
                    <a:lnTo>
                      <a:pt x="127" y="108"/>
                    </a:lnTo>
                    <a:lnTo>
                      <a:pt x="119" y="85"/>
                    </a:lnTo>
                    <a:lnTo>
                      <a:pt x="104" y="63"/>
                    </a:lnTo>
                    <a:lnTo>
                      <a:pt x="83" y="44"/>
                    </a:lnTo>
                    <a:lnTo>
                      <a:pt x="63" y="3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1588">
                <a:solidFill>
                  <a:srgbClr val="004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818" name="Freeform 266"/>
              <p:cNvSpPr>
                <a:spLocks/>
              </p:cNvSpPr>
              <p:nvPr/>
            </p:nvSpPr>
            <p:spPr bwMode="auto">
              <a:xfrm>
                <a:off x="5311" y="3471"/>
                <a:ext cx="437" cy="838"/>
              </a:xfrm>
              <a:custGeom>
                <a:avLst/>
                <a:gdLst/>
                <a:ahLst/>
                <a:cxnLst>
                  <a:cxn ang="0">
                    <a:pos x="0" y="838"/>
                  </a:cxn>
                  <a:cxn ang="0">
                    <a:pos x="2" y="798"/>
                  </a:cxn>
                  <a:cxn ang="0">
                    <a:pos x="4" y="763"/>
                  </a:cxn>
                  <a:cxn ang="0">
                    <a:pos x="8" y="715"/>
                  </a:cxn>
                  <a:cxn ang="0">
                    <a:pos x="15" y="672"/>
                  </a:cxn>
                  <a:cxn ang="0">
                    <a:pos x="22" y="624"/>
                  </a:cxn>
                  <a:cxn ang="0">
                    <a:pos x="35" y="576"/>
                  </a:cxn>
                  <a:cxn ang="0">
                    <a:pos x="46" y="539"/>
                  </a:cxn>
                  <a:cxn ang="0">
                    <a:pos x="60" y="488"/>
                  </a:cxn>
                  <a:cxn ang="0">
                    <a:pos x="76" y="438"/>
                  </a:cxn>
                  <a:cxn ang="0">
                    <a:pos x="94" y="394"/>
                  </a:cxn>
                  <a:cxn ang="0">
                    <a:pos x="116" y="345"/>
                  </a:cxn>
                  <a:cxn ang="0">
                    <a:pos x="136" y="308"/>
                  </a:cxn>
                  <a:cxn ang="0">
                    <a:pos x="165" y="256"/>
                  </a:cxn>
                  <a:cxn ang="0">
                    <a:pos x="192" y="213"/>
                  </a:cxn>
                  <a:cxn ang="0">
                    <a:pos x="216" y="176"/>
                  </a:cxn>
                  <a:cxn ang="0">
                    <a:pos x="240" y="141"/>
                  </a:cxn>
                  <a:cxn ang="0">
                    <a:pos x="266" y="105"/>
                  </a:cxn>
                  <a:cxn ang="0">
                    <a:pos x="299" y="70"/>
                  </a:cxn>
                  <a:cxn ang="0">
                    <a:pos x="328" y="37"/>
                  </a:cxn>
                  <a:cxn ang="0">
                    <a:pos x="366" y="14"/>
                  </a:cxn>
                  <a:cxn ang="0">
                    <a:pos x="411" y="0"/>
                  </a:cxn>
                  <a:cxn ang="0">
                    <a:pos x="437" y="0"/>
                  </a:cxn>
                  <a:cxn ang="0">
                    <a:pos x="396" y="14"/>
                  </a:cxn>
                  <a:cxn ang="0">
                    <a:pos x="351" y="51"/>
                  </a:cxn>
                  <a:cxn ang="0">
                    <a:pos x="326" y="83"/>
                  </a:cxn>
                  <a:cxn ang="0">
                    <a:pos x="295" y="119"/>
                  </a:cxn>
                  <a:cxn ang="0">
                    <a:pos x="258" y="170"/>
                  </a:cxn>
                  <a:cxn ang="0">
                    <a:pos x="233" y="208"/>
                  </a:cxn>
                  <a:cxn ang="0">
                    <a:pos x="212" y="246"/>
                  </a:cxn>
                  <a:cxn ang="0">
                    <a:pos x="186" y="290"/>
                  </a:cxn>
                  <a:cxn ang="0">
                    <a:pos x="166" y="325"/>
                  </a:cxn>
                  <a:cxn ang="0">
                    <a:pos x="143" y="371"/>
                  </a:cxn>
                  <a:cxn ang="0">
                    <a:pos x="121" y="421"/>
                  </a:cxn>
                  <a:cxn ang="0">
                    <a:pos x="103" y="470"/>
                  </a:cxn>
                  <a:cxn ang="0">
                    <a:pos x="87" y="512"/>
                  </a:cxn>
                  <a:cxn ang="0">
                    <a:pos x="78" y="553"/>
                  </a:cxn>
                  <a:cxn ang="0">
                    <a:pos x="67" y="603"/>
                  </a:cxn>
                  <a:cxn ang="0">
                    <a:pos x="58" y="655"/>
                  </a:cxn>
                  <a:cxn ang="0">
                    <a:pos x="53" y="702"/>
                  </a:cxn>
                  <a:cxn ang="0">
                    <a:pos x="50" y="747"/>
                  </a:cxn>
                  <a:cxn ang="0">
                    <a:pos x="53" y="797"/>
                  </a:cxn>
                  <a:cxn ang="0">
                    <a:pos x="56" y="838"/>
                  </a:cxn>
                  <a:cxn ang="0">
                    <a:pos x="0" y="838"/>
                  </a:cxn>
                </a:cxnLst>
                <a:rect l="0" t="0" r="r" b="b"/>
                <a:pathLst>
                  <a:path w="437" h="838">
                    <a:moveTo>
                      <a:pt x="0" y="838"/>
                    </a:moveTo>
                    <a:lnTo>
                      <a:pt x="2" y="798"/>
                    </a:lnTo>
                    <a:lnTo>
                      <a:pt x="4" y="763"/>
                    </a:lnTo>
                    <a:lnTo>
                      <a:pt x="8" y="715"/>
                    </a:lnTo>
                    <a:lnTo>
                      <a:pt x="15" y="672"/>
                    </a:lnTo>
                    <a:lnTo>
                      <a:pt x="22" y="624"/>
                    </a:lnTo>
                    <a:lnTo>
                      <a:pt x="35" y="576"/>
                    </a:lnTo>
                    <a:lnTo>
                      <a:pt x="46" y="539"/>
                    </a:lnTo>
                    <a:lnTo>
                      <a:pt x="60" y="488"/>
                    </a:lnTo>
                    <a:lnTo>
                      <a:pt x="76" y="438"/>
                    </a:lnTo>
                    <a:lnTo>
                      <a:pt x="94" y="394"/>
                    </a:lnTo>
                    <a:lnTo>
                      <a:pt x="116" y="345"/>
                    </a:lnTo>
                    <a:lnTo>
                      <a:pt x="136" y="308"/>
                    </a:lnTo>
                    <a:lnTo>
                      <a:pt x="165" y="256"/>
                    </a:lnTo>
                    <a:lnTo>
                      <a:pt x="192" y="213"/>
                    </a:lnTo>
                    <a:lnTo>
                      <a:pt x="216" y="176"/>
                    </a:lnTo>
                    <a:lnTo>
                      <a:pt x="240" y="141"/>
                    </a:lnTo>
                    <a:lnTo>
                      <a:pt x="266" y="105"/>
                    </a:lnTo>
                    <a:lnTo>
                      <a:pt x="299" y="70"/>
                    </a:lnTo>
                    <a:lnTo>
                      <a:pt x="328" y="37"/>
                    </a:lnTo>
                    <a:lnTo>
                      <a:pt x="366" y="14"/>
                    </a:lnTo>
                    <a:lnTo>
                      <a:pt x="411" y="0"/>
                    </a:lnTo>
                    <a:lnTo>
                      <a:pt x="437" y="0"/>
                    </a:lnTo>
                    <a:lnTo>
                      <a:pt x="396" y="14"/>
                    </a:lnTo>
                    <a:lnTo>
                      <a:pt x="351" y="51"/>
                    </a:lnTo>
                    <a:lnTo>
                      <a:pt x="326" y="83"/>
                    </a:lnTo>
                    <a:lnTo>
                      <a:pt x="295" y="119"/>
                    </a:lnTo>
                    <a:lnTo>
                      <a:pt x="258" y="170"/>
                    </a:lnTo>
                    <a:lnTo>
                      <a:pt x="233" y="208"/>
                    </a:lnTo>
                    <a:lnTo>
                      <a:pt x="212" y="246"/>
                    </a:lnTo>
                    <a:lnTo>
                      <a:pt x="186" y="290"/>
                    </a:lnTo>
                    <a:lnTo>
                      <a:pt x="166" y="325"/>
                    </a:lnTo>
                    <a:lnTo>
                      <a:pt x="143" y="371"/>
                    </a:lnTo>
                    <a:lnTo>
                      <a:pt x="121" y="421"/>
                    </a:lnTo>
                    <a:lnTo>
                      <a:pt x="103" y="470"/>
                    </a:lnTo>
                    <a:lnTo>
                      <a:pt x="87" y="512"/>
                    </a:lnTo>
                    <a:lnTo>
                      <a:pt x="78" y="553"/>
                    </a:lnTo>
                    <a:lnTo>
                      <a:pt x="67" y="603"/>
                    </a:lnTo>
                    <a:lnTo>
                      <a:pt x="58" y="655"/>
                    </a:lnTo>
                    <a:lnTo>
                      <a:pt x="53" y="702"/>
                    </a:lnTo>
                    <a:lnTo>
                      <a:pt x="50" y="747"/>
                    </a:lnTo>
                    <a:lnTo>
                      <a:pt x="53" y="797"/>
                    </a:lnTo>
                    <a:lnTo>
                      <a:pt x="56" y="838"/>
                    </a:lnTo>
                    <a:lnTo>
                      <a:pt x="0" y="838"/>
                    </a:lnTo>
                    <a:close/>
                  </a:path>
                </a:pathLst>
              </a:custGeom>
              <a:solidFill>
                <a:srgbClr val="000000"/>
              </a:solidFill>
              <a:ln w="1588">
                <a:solidFill>
                  <a:srgbClr val="004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819" name="Freeform 267"/>
              <p:cNvSpPr>
                <a:spLocks/>
              </p:cNvSpPr>
              <p:nvPr/>
            </p:nvSpPr>
            <p:spPr bwMode="auto">
              <a:xfrm>
                <a:off x="5066" y="3286"/>
                <a:ext cx="180" cy="135"/>
              </a:xfrm>
              <a:custGeom>
                <a:avLst/>
                <a:gdLst/>
                <a:ahLst/>
                <a:cxnLst>
                  <a:cxn ang="0">
                    <a:pos x="174" y="102"/>
                  </a:cxn>
                  <a:cxn ang="0">
                    <a:pos x="179" y="87"/>
                  </a:cxn>
                  <a:cxn ang="0">
                    <a:pos x="180" y="74"/>
                  </a:cxn>
                  <a:cxn ang="0">
                    <a:pos x="175" y="62"/>
                  </a:cxn>
                  <a:cxn ang="0">
                    <a:pos x="172" y="48"/>
                  </a:cxn>
                  <a:cxn ang="0">
                    <a:pos x="163" y="36"/>
                  </a:cxn>
                  <a:cxn ang="0">
                    <a:pos x="154" y="25"/>
                  </a:cxn>
                  <a:cxn ang="0">
                    <a:pos x="142" y="15"/>
                  </a:cxn>
                  <a:cxn ang="0">
                    <a:pos x="126" y="7"/>
                  </a:cxn>
                  <a:cxn ang="0">
                    <a:pos x="109" y="3"/>
                  </a:cxn>
                  <a:cxn ang="0">
                    <a:pos x="90" y="0"/>
                  </a:cxn>
                  <a:cxn ang="0">
                    <a:pos x="69" y="3"/>
                  </a:cxn>
                  <a:cxn ang="0">
                    <a:pos x="51" y="7"/>
                  </a:cxn>
                  <a:cxn ang="0">
                    <a:pos x="28" y="9"/>
                  </a:cxn>
                  <a:cxn ang="0">
                    <a:pos x="13" y="9"/>
                  </a:cxn>
                  <a:cxn ang="0">
                    <a:pos x="0" y="4"/>
                  </a:cxn>
                  <a:cxn ang="0">
                    <a:pos x="10" y="17"/>
                  </a:cxn>
                  <a:cxn ang="0">
                    <a:pos x="13" y="25"/>
                  </a:cxn>
                  <a:cxn ang="0">
                    <a:pos x="14" y="37"/>
                  </a:cxn>
                  <a:cxn ang="0">
                    <a:pos x="14" y="50"/>
                  </a:cxn>
                  <a:cxn ang="0">
                    <a:pos x="18" y="71"/>
                  </a:cxn>
                  <a:cxn ang="0">
                    <a:pos x="23" y="84"/>
                  </a:cxn>
                  <a:cxn ang="0">
                    <a:pos x="27" y="94"/>
                  </a:cxn>
                  <a:cxn ang="0">
                    <a:pos x="38" y="109"/>
                  </a:cxn>
                  <a:cxn ang="0">
                    <a:pos x="50" y="119"/>
                  </a:cxn>
                  <a:cxn ang="0">
                    <a:pos x="63" y="128"/>
                  </a:cxn>
                  <a:cxn ang="0">
                    <a:pos x="77" y="132"/>
                  </a:cxn>
                  <a:cxn ang="0">
                    <a:pos x="92" y="135"/>
                  </a:cxn>
                  <a:cxn ang="0">
                    <a:pos x="105" y="135"/>
                  </a:cxn>
                  <a:cxn ang="0">
                    <a:pos x="121" y="135"/>
                  </a:cxn>
                  <a:cxn ang="0">
                    <a:pos x="140" y="134"/>
                  </a:cxn>
                  <a:cxn ang="0">
                    <a:pos x="156" y="127"/>
                  </a:cxn>
                  <a:cxn ang="0">
                    <a:pos x="169" y="115"/>
                  </a:cxn>
                  <a:cxn ang="0">
                    <a:pos x="174" y="102"/>
                  </a:cxn>
                </a:cxnLst>
                <a:rect l="0" t="0" r="r" b="b"/>
                <a:pathLst>
                  <a:path w="180" h="135">
                    <a:moveTo>
                      <a:pt x="174" y="102"/>
                    </a:moveTo>
                    <a:lnTo>
                      <a:pt x="179" y="87"/>
                    </a:lnTo>
                    <a:lnTo>
                      <a:pt x="180" y="74"/>
                    </a:lnTo>
                    <a:lnTo>
                      <a:pt x="175" y="62"/>
                    </a:lnTo>
                    <a:lnTo>
                      <a:pt x="172" y="48"/>
                    </a:lnTo>
                    <a:lnTo>
                      <a:pt x="163" y="36"/>
                    </a:lnTo>
                    <a:lnTo>
                      <a:pt x="154" y="25"/>
                    </a:lnTo>
                    <a:lnTo>
                      <a:pt x="142" y="15"/>
                    </a:lnTo>
                    <a:lnTo>
                      <a:pt x="126" y="7"/>
                    </a:lnTo>
                    <a:lnTo>
                      <a:pt x="109" y="3"/>
                    </a:lnTo>
                    <a:lnTo>
                      <a:pt x="90" y="0"/>
                    </a:lnTo>
                    <a:lnTo>
                      <a:pt x="69" y="3"/>
                    </a:lnTo>
                    <a:lnTo>
                      <a:pt x="51" y="7"/>
                    </a:lnTo>
                    <a:lnTo>
                      <a:pt x="28" y="9"/>
                    </a:lnTo>
                    <a:lnTo>
                      <a:pt x="13" y="9"/>
                    </a:lnTo>
                    <a:lnTo>
                      <a:pt x="0" y="4"/>
                    </a:lnTo>
                    <a:lnTo>
                      <a:pt x="10" y="17"/>
                    </a:lnTo>
                    <a:lnTo>
                      <a:pt x="13" y="25"/>
                    </a:lnTo>
                    <a:lnTo>
                      <a:pt x="14" y="37"/>
                    </a:lnTo>
                    <a:lnTo>
                      <a:pt x="14" y="50"/>
                    </a:lnTo>
                    <a:lnTo>
                      <a:pt x="18" y="71"/>
                    </a:lnTo>
                    <a:lnTo>
                      <a:pt x="23" y="84"/>
                    </a:lnTo>
                    <a:lnTo>
                      <a:pt x="27" y="94"/>
                    </a:lnTo>
                    <a:lnTo>
                      <a:pt x="38" y="109"/>
                    </a:lnTo>
                    <a:lnTo>
                      <a:pt x="50" y="119"/>
                    </a:lnTo>
                    <a:lnTo>
                      <a:pt x="63" y="128"/>
                    </a:lnTo>
                    <a:lnTo>
                      <a:pt x="77" y="132"/>
                    </a:lnTo>
                    <a:lnTo>
                      <a:pt x="92" y="135"/>
                    </a:lnTo>
                    <a:lnTo>
                      <a:pt x="105" y="135"/>
                    </a:lnTo>
                    <a:lnTo>
                      <a:pt x="121" y="135"/>
                    </a:lnTo>
                    <a:lnTo>
                      <a:pt x="140" y="134"/>
                    </a:lnTo>
                    <a:lnTo>
                      <a:pt x="156" y="127"/>
                    </a:lnTo>
                    <a:lnTo>
                      <a:pt x="169" y="115"/>
                    </a:lnTo>
                    <a:lnTo>
                      <a:pt x="174" y="102"/>
                    </a:lnTo>
                    <a:close/>
                  </a:path>
                </a:pathLst>
              </a:custGeom>
              <a:solidFill>
                <a:srgbClr val="FFFF00"/>
              </a:solidFill>
              <a:ln w="1588">
                <a:solidFill>
                  <a:srgbClr val="808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820" name="Freeform 268"/>
              <p:cNvSpPr>
                <a:spLocks/>
              </p:cNvSpPr>
              <p:nvPr/>
            </p:nvSpPr>
            <p:spPr bwMode="auto">
              <a:xfrm>
                <a:off x="5089" y="3294"/>
                <a:ext cx="150" cy="124"/>
              </a:xfrm>
              <a:custGeom>
                <a:avLst/>
                <a:gdLst/>
                <a:ahLst/>
                <a:cxnLst>
                  <a:cxn ang="0">
                    <a:pos x="0" y="19"/>
                  </a:cxn>
                  <a:cxn ang="0">
                    <a:pos x="19" y="36"/>
                  </a:cxn>
                  <a:cxn ang="0">
                    <a:pos x="46" y="55"/>
                  </a:cxn>
                  <a:cxn ang="0">
                    <a:pos x="69" y="67"/>
                  </a:cxn>
                  <a:cxn ang="0">
                    <a:pos x="82" y="74"/>
                  </a:cxn>
                  <a:cxn ang="0">
                    <a:pos x="92" y="78"/>
                  </a:cxn>
                  <a:cxn ang="0">
                    <a:pos x="92" y="84"/>
                  </a:cxn>
                  <a:cxn ang="0">
                    <a:pos x="82" y="87"/>
                  </a:cxn>
                  <a:cxn ang="0">
                    <a:pos x="69" y="92"/>
                  </a:cxn>
                  <a:cxn ang="0">
                    <a:pos x="55" y="100"/>
                  </a:cxn>
                  <a:cxn ang="0">
                    <a:pos x="45" y="108"/>
                  </a:cxn>
                  <a:cxn ang="0">
                    <a:pos x="38" y="116"/>
                  </a:cxn>
                  <a:cxn ang="0">
                    <a:pos x="54" y="119"/>
                  </a:cxn>
                  <a:cxn ang="0">
                    <a:pos x="74" y="123"/>
                  </a:cxn>
                  <a:cxn ang="0">
                    <a:pos x="98" y="124"/>
                  </a:cxn>
                  <a:cxn ang="0">
                    <a:pos x="115" y="121"/>
                  </a:cxn>
                  <a:cxn ang="0">
                    <a:pos x="131" y="114"/>
                  </a:cxn>
                  <a:cxn ang="0">
                    <a:pos x="143" y="103"/>
                  </a:cxn>
                  <a:cxn ang="0">
                    <a:pos x="148" y="92"/>
                  </a:cxn>
                  <a:cxn ang="0">
                    <a:pos x="149" y="79"/>
                  </a:cxn>
                  <a:cxn ang="0">
                    <a:pos x="150" y="67"/>
                  </a:cxn>
                  <a:cxn ang="0">
                    <a:pos x="146" y="52"/>
                  </a:cxn>
                  <a:cxn ang="0">
                    <a:pos x="140" y="39"/>
                  </a:cxn>
                  <a:cxn ang="0">
                    <a:pos x="130" y="28"/>
                  </a:cxn>
                  <a:cxn ang="0">
                    <a:pos x="118" y="16"/>
                  </a:cxn>
                  <a:cxn ang="0">
                    <a:pos x="108" y="9"/>
                  </a:cxn>
                  <a:cxn ang="0">
                    <a:pos x="93" y="3"/>
                  </a:cxn>
                  <a:cxn ang="0">
                    <a:pos x="79" y="0"/>
                  </a:cxn>
                  <a:cxn ang="0">
                    <a:pos x="77" y="14"/>
                  </a:cxn>
                  <a:cxn ang="0">
                    <a:pos x="77" y="26"/>
                  </a:cxn>
                  <a:cxn ang="0">
                    <a:pos x="78" y="38"/>
                  </a:cxn>
                  <a:cxn ang="0">
                    <a:pos x="79" y="50"/>
                  </a:cxn>
                  <a:cxn ang="0">
                    <a:pos x="82" y="60"/>
                  </a:cxn>
                  <a:cxn ang="0">
                    <a:pos x="87" y="69"/>
                  </a:cxn>
                  <a:cxn ang="0">
                    <a:pos x="61" y="58"/>
                  </a:cxn>
                  <a:cxn ang="0">
                    <a:pos x="45" y="50"/>
                  </a:cxn>
                  <a:cxn ang="0">
                    <a:pos x="26" y="39"/>
                  </a:cxn>
                  <a:cxn ang="0">
                    <a:pos x="0" y="19"/>
                  </a:cxn>
                </a:cxnLst>
                <a:rect l="0" t="0" r="r" b="b"/>
                <a:pathLst>
                  <a:path w="150" h="124">
                    <a:moveTo>
                      <a:pt x="0" y="19"/>
                    </a:moveTo>
                    <a:lnTo>
                      <a:pt x="19" y="36"/>
                    </a:lnTo>
                    <a:lnTo>
                      <a:pt x="46" y="55"/>
                    </a:lnTo>
                    <a:lnTo>
                      <a:pt x="69" y="67"/>
                    </a:lnTo>
                    <a:lnTo>
                      <a:pt x="82" y="74"/>
                    </a:lnTo>
                    <a:lnTo>
                      <a:pt x="92" y="78"/>
                    </a:lnTo>
                    <a:lnTo>
                      <a:pt x="92" y="84"/>
                    </a:lnTo>
                    <a:lnTo>
                      <a:pt x="82" y="87"/>
                    </a:lnTo>
                    <a:lnTo>
                      <a:pt x="69" y="92"/>
                    </a:lnTo>
                    <a:lnTo>
                      <a:pt x="55" y="100"/>
                    </a:lnTo>
                    <a:lnTo>
                      <a:pt x="45" y="108"/>
                    </a:lnTo>
                    <a:lnTo>
                      <a:pt x="38" y="116"/>
                    </a:lnTo>
                    <a:lnTo>
                      <a:pt x="54" y="119"/>
                    </a:lnTo>
                    <a:lnTo>
                      <a:pt x="74" y="123"/>
                    </a:lnTo>
                    <a:lnTo>
                      <a:pt x="98" y="124"/>
                    </a:lnTo>
                    <a:lnTo>
                      <a:pt x="115" y="121"/>
                    </a:lnTo>
                    <a:lnTo>
                      <a:pt x="131" y="114"/>
                    </a:lnTo>
                    <a:lnTo>
                      <a:pt x="143" y="103"/>
                    </a:lnTo>
                    <a:lnTo>
                      <a:pt x="148" y="92"/>
                    </a:lnTo>
                    <a:lnTo>
                      <a:pt x="149" y="79"/>
                    </a:lnTo>
                    <a:lnTo>
                      <a:pt x="150" y="67"/>
                    </a:lnTo>
                    <a:lnTo>
                      <a:pt x="146" y="52"/>
                    </a:lnTo>
                    <a:lnTo>
                      <a:pt x="140" y="39"/>
                    </a:lnTo>
                    <a:lnTo>
                      <a:pt x="130" y="28"/>
                    </a:lnTo>
                    <a:lnTo>
                      <a:pt x="118" y="16"/>
                    </a:lnTo>
                    <a:lnTo>
                      <a:pt x="108" y="9"/>
                    </a:lnTo>
                    <a:lnTo>
                      <a:pt x="93" y="3"/>
                    </a:lnTo>
                    <a:lnTo>
                      <a:pt x="79" y="0"/>
                    </a:lnTo>
                    <a:lnTo>
                      <a:pt x="77" y="14"/>
                    </a:lnTo>
                    <a:lnTo>
                      <a:pt x="77" y="26"/>
                    </a:lnTo>
                    <a:lnTo>
                      <a:pt x="78" y="38"/>
                    </a:lnTo>
                    <a:lnTo>
                      <a:pt x="79" y="50"/>
                    </a:lnTo>
                    <a:lnTo>
                      <a:pt x="82" y="60"/>
                    </a:lnTo>
                    <a:lnTo>
                      <a:pt x="87" y="69"/>
                    </a:lnTo>
                    <a:lnTo>
                      <a:pt x="61" y="58"/>
                    </a:lnTo>
                    <a:lnTo>
                      <a:pt x="45" y="50"/>
                    </a:lnTo>
                    <a:lnTo>
                      <a:pt x="26" y="39"/>
                    </a:lnTo>
                    <a:lnTo>
                      <a:pt x="0" y="19"/>
                    </a:lnTo>
                    <a:close/>
                  </a:path>
                </a:pathLst>
              </a:custGeom>
              <a:solidFill>
                <a:srgbClr val="808000"/>
              </a:solidFill>
              <a:ln w="1588">
                <a:solidFill>
                  <a:srgbClr val="808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821" name="Freeform 269"/>
              <p:cNvSpPr>
                <a:spLocks/>
              </p:cNvSpPr>
              <p:nvPr/>
            </p:nvSpPr>
            <p:spPr bwMode="auto">
              <a:xfrm>
                <a:off x="5274" y="3210"/>
                <a:ext cx="143" cy="173"/>
              </a:xfrm>
              <a:custGeom>
                <a:avLst/>
                <a:gdLst/>
                <a:ahLst/>
                <a:cxnLst>
                  <a:cxn ang="0">
                    <a:pos x="32" y="164"/>
                  </a:cxn>
                  <a:cxn ang="0">
                    <a:pos x="22" y="161"/>
                  </a:cxn>
                  <a:cxn ang="0">
                    <a:pos x="10" y="152"/>
                  </a:cxn>
                  <a:cxn ang="0">
                    <a:pos x="4" y="136"/>
                  </a:cxn>
                  <a:cxn ang="0">
                    <a:pos x="0" y="121"/>
                  </a:cxn>
                  <a:cxn ang="0">
                    <a:pos x="0" y="106"/>
                  </a:cxn>
                  <a:cxn ang="0">
                    <a:pos x="0" y="89"/>
                  </a:cxn>
                  <a:cxn ang="0">
                    <a:pos x="4" y="72"/>
                  </a:cxn>
                  <a:cxn ang="0">
                    <a:pos x="12" y="55"/>
                  </a:cxn>
                  <a:cxn ang="0">
                    <a:pos x="21" y="44"/>
                  </a:cxn>
                  <a:cxn ang="0">
                    <a:pos x="32" y="37"/>
                  </a:cxn>
                  <a:cxn ang="0">
                    <a:pos x="47" y="28"/>
                  </a:cxn>
                  <a:cxn ang="0">
                    <a:pos x="67" y="22"/>
                  </a:cxn>
                  <a:cxn ang="0">
                    <a:pos x="85" y="20"/>
                  </a:cxn>
                  <a:cxn ang="0">
                    <a:pos x="102" y="18"/>
                  </a:cxn>
                  <a:cxn ang="0">
                    <a:pos x="119" y="17"/>
                  </a:cxn>
                  <a:cxn ang="0">
                    <a:pos x="128" y="10"/>
                  </a:cxn>
                  <a:cxn ang="0">
                    <a:pos x="139" y="0"/>
                  </a:cxn>
                  <a:cxn ang="0">
                    <a:pos x="135" y="17"/>
                  </a:cxn>
                  <a:cxn ang="0">
                    <a:pos x="134" y="30"/>
                  </a:cxn>
                  <a:cxn ang="0">
                    <a:pos x="136" y="46"/>
                  </a:cxn>
                  <a:cxn ang="0">
                    <a:pos x="137" y="60"/>
                  </a:cxn>
                  <a:cxn ang="0">
                    <a:pos x="139" y="71"/>
                  </a:cxn>
                  <a:cxn ang="0">
                    <a:pos x="141" y="85"/>
                  </a:cxn>
                  <a:cxn ang="0">
                    <a:pos x="143" y="103"/>
                  </a:cxn>
                  <a:cxn ang="0">
                    <a:pos x="140" y="120"/>
                  </a:cxn>
                  <a:cxn ang="0">
                    <a:pos x="135" y="138"/>
                  </a:cxn>
                  <a:cxn ang="0">
                    <a:pos x="125" y="151"/>
                  </a:cxn>
                  <a:cxn ang="0">
                    <a:pos x="112" y="160"/>
                  </a:cxn>
                  <a:cxn ang="0">
                    <a:pos x="100" y="167"/>
                  </a:cxn>
                  <a:cxn ang="0">
                    <a:pos x="85" y="169"/>
                  </a:cxn>
                  <a:cxn ang="0">
                    <a:pos x="63" y="173"/>
                  </a:cxn>
                  <a:cxn ang="0">
                    <a:pos x="47" y="171"/>
                  </a:cxn>
                  <a:cxn ang="0">
                    <a:pos x="32" y="164"/>
                  </a:cxn>
                </a:cxnLst>
                <a:rect l="0" t="0" r="r" b="b"/>
                <a:pathLst>
                  <a:path w="143" h="173">
                    <a:moveTo>
                      <a:pt x="32" y="164"/>
                    </a:moveTo>
                    <a:lnTo>
                      <a:pt x="22" y="161"/>
                    </a:lnTo>
                    <a:lnTo>
                      <a:pt x="10" y="152"/>
                    </a:lnTo>
                    <a:lnTo>
                      <a:pt x="4" y="136"/>
                    </a:lnTo>
                    <a:lnTo>
                      <a:pt x="0" y="121"/>
                    </a:lnTo>
                    <a:lnTo>
                      <a:pt x="0" y="106"/>
                    </a:lnTo>
                    <a:lnTo>
                      <a:pt x="0" y="89"/>
                    </a:lnTo>
                    <a:lnTo>
                      <a:pt x="4" y="72"/>
                    </a:lnTo>
                    <a:lnTo>
                      <a:pt x="12" y="55"/>
                    </a:lnTo>
                    <a:lnTo>
                      <a:pt x="21" y="44"/>
                    </a:lnTo>
                    <a:lnTo>
                      <a:pt x="32" y="37"/>
                    </a:lnTo>
                    <a:lnTo>
                      <a:pt x="47" y="28"/>
                    </a:lnTo>
                    <a:lnTo>
                      <a:pt x="67" y="22"/>
                    </a:lnTo>
                    <a:lnTo>
                      <a:pt x="85" y="20"/>
                    </a:lnTo>
                    <a:lnTo>
                      <a:pt x="102" y="18"/>
                    </a:lnTo>
                    <a:lnTo>
                      <a:pt x="119" y="17"/>
                    </a:lnTo>
                    <a:lnTo>
                      <a:pt x="128" y="10"/>
                    </a:lnTo>
                    <a:lnTo>
                      <a:pt x="139" y="0"/>
                    </a:lnTo>
                    <a:lnTo>
                      <a:pt x="135" y="17"/>
                    </a:lnTo>
                    <a:lnTo>
                      <a:pt x="134" y="30"/>
                    </a:lnTo>
                    <a:lnTo>
                      <a:pt x="136" y="46"/>
                    </a:lnTo>
                    <a:lnTo>
                      <a:pt x="137" y="60"/>
                    </a:lnTo>
                    <a:lnTo>
                      <a:pt x="139" y="71"/>
                    </a:lnTo>
                    <a:lnTo>
                      <a:pt x="141" y="85"/>
                    </a:lnTo>
                    <a:lnTo>
                      <a:pt x="143" y="103"/>
                    </a:lnTo>
                    <a:lnTo>
                      <a:pt x="140" y="120"/>
                    </a:lnTo>
                    <a:lnTo>
                      <a:pt x="135" y="138"/>
                    </a:lnTo>
                    <a:lnTo>
                      <a:pt x="125" y="151"/>
                    </a:lnTo>
                    <a:lnTo>
                      <a:pt x="112" y="160"/>
                    </a:lnTo>
                    <a:lnTo>
                      <a:pt x="100" y="167"/>
                    </a:lnTo>
                    <a:lnTo>
                      <a:pt x="85" y="169"/>
                    </a:lnTo>
                    <a:lnTo>
                      <a:pt x="63" y="173"/>
                    </a:lnTo>
                    <a:lnTo>
                      <a:pt x="47" y="171"/>
                    </a:lnTo>
                    <a:lnTo>
                      <a:pt x="32" y="164"/>
                    </a:lnTo>
                    <a:close/>
                  </a:path>
                </a:pathLst>
              </a:custGeom>
              <a:solidFill>
                <a:srgbClr val="FFFF00"/>
              </a:solidFill>
              <a:ln w="1588">
                <a:solidFill>
                  <a:srgbClr val="808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822" name="Freeform 270"/>
              <p:cNvSpPr>
                <a:spLocks/>
              </p:cNvSpPr>
              <p:nvPr/>
            </p:nvSpPr>
            <p:spPr bwMode="auto">
              <a:xfrm>
                <a:off x="5292" y="3245"/>
                <a:ext cx="108" cy="129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92" y="19"/>
                  </a:cxn>
                  <a:cxn ang="0">
                    <a:pos x="82" y="37"/>
                  </a:cxn>
                  <a:cxn ang="0">
                    <a:pos x="73" y="48"/>
                  </a:cxn>
                  <a:cxn ang="0">
                    <a:pos x="51" y="66"/>
                  </a:cxn>
                  <a:cxn ang="0">
                    <a:pos x="41" y="69"/>
                  </a:cxn>
                  <a:cxn ang="0">
                    <a:pos x="32" y="64"/>
                  </a:cxn>
                  <a:cxn ang="0">
                    <a:pos x="25" y="57"/>
                  </a:cxn>
                  <a:cxn ang="0">
                    <a:pos x="13" y="46"/>
                  </a:cxn>
                  <a:cxn ang="0">
                    <a:pos x="4" y="33"/>
                  </a:cxn>
                  <a:cxn ang="0">
                    <a:pos x="0" y="53"/>
                  </a:cxn>
                  <a:cxn ang="0">
                    <a:pos x="0" y="71"/>
                  </a:cxn>
                  <a:cxn ang="0">
                    <a:pos x="0" y="83"/>
                  </a:cxn>
                  <a:cxn ang="0">
                    <a:pos x="1" y="99"/>
                  </a:cxn>
                  <a:cxn ang="0">
                    <a:pos x="4" y="117"/>
                  </a:cxn>
                  <a:cxn ang="0">
                    <a:pos x="7" y="123"/>
                  </a:cxn>
                  <a:cxn ang="0">
                    <a:pos x="16" y="129"/>
                  </a:cxn>
                  <a:cxn ang="0">
                    <a:pos x="37" y="129"/>
                  </a:cxn>
                  <a:cxn ang="0">
                    <a:pos x="53" y="129"/>
                  </a:cxn>
                  <a:cxn ang="0">
                    <a:pos x="76" y="122"/>
                  </a:cxn>
                  <a:cxn ang="0">
                    <a:pos x="91" y="111"/>
                  </a:cxn>
                  <a:cxn ang="0">
                    <a:pos x="102" y="99"/>
                  </a:cxn>
                  <a:cxn ang="0">
                    <a:pos x="108" y="81"/>
                  </a:cxn>
                  <a:cxn ang="0">
                    <a:pos x="64" y="77"/>
                  </a:cxn>
                  <a:cxn ang="0">
                    <a:pos x="53" y="71"/>
                  </a:cxn>
                  <a:cxn ang="0">
                    <a:pos x="67" y="61"/>
                  </a:cxn>
                  <a:cxn ang="0">
                    <a:pos x="79" y="45"/>
                  </a:cxn>
                  <a:cxn ang="0">
                    <a:pos x="90" y="27"/>
                  </a:cxn>
                  <a:cxn ang="0">
                    <a:pos x="100" y="0"/>
                  </a:cxn>
                </a:cxnLst>
                <a:rect l="0" t="0" r="r" b="b"/>
                <a:pathLst>
                  <a:path w="108" h="129">
                    <a:moveTo>
                      <a:pt x="100" y="0"/>
                    </a:moveTo>
                    <a:lnTo>
                      <a:pt x="92" y="19"/>
                    </a:lnTo>
                    <a:lnTo>
                      <a:pt x="82" y="37"/>
                    </a:lnTo>
                    <a:lnTo>
                      <a:pt x="73" y="48"/>
                    </a:lnTo>
                    <a:lnTo>
                      <a:pt x="51" y="66"/>
                    </a:lnTo>
                    <a:lnTo>
                      <a:pt x="41" y="69"/>
                    </a:lnTo>
                    <a:lnTo>
                      <a:pt x="32" y="64"/>
                    </a:lnTo>
                    <a:lnTo>
                      <a:pt x="25" y="57"/>
                    </a:lnTo>
                    <a:lnTo>
                      <a:pt x="13" y="46"/>
                    </a:lnTo>
                    <a:lnTo>
                      <a:pt x="4" y="33"/>
                    </a:lnTo>
                    <a:lnTo>
                      <a:pt x="0" y="53"/>
                    </a:lnTo>
                    <a:lnTo>
                      <a:pt x="0" y="71"/>
                    </a:lnTo>
                    <a:lnTo>
                      <a:pt x="0" y="83"/>
                    </a:lnTo>
                    <a:lnTo>
                      <a:pt x="1" y="99"/>
                    </a:lnTo>
                    <a:lnTo>
                      <a:pt x="4" y="117"/>
                    </a:lnTo>
                    <a:lnTo>
                      <a:pt x="7" y="123"/>
                    </a:lnTo>
                    <a:lnTo>
                      <a:pt x="16" y="129"/>
                    </a:lnTo>
                    <a:lnTo>
                      <a:pt x="37" y="129"/>
                    </a:lnTo>
                    <a:lnTo>
                      <a:pt x="53" y="129"/>
                    </a:lnTo>
                    <a:lnTo>
                      <a:pt x="76" y="122"/>
                    </a:lnTo>
                    <a:lnTo>
                      <a:pt x="91" y="111"/>
                    </a:lnTo>
                    <a:lnTo>
                      <a:pt x="102" y="99"/>
                    </a:lnTo>
                    <a:lnTo>
                      <a:pt x="108" y="81"/>
                    </a:lnTo>
                    <a:lnTo>
                      <a:pt x="64" y="77"/>
                    </a:lnTo>
                    <a:lnTo>
                      <a:pt x="53" y="71"/>
                    </a:lnTo>
                    <a:lnTo>
                      <a:pt x="67" y="61"/>
                    </a:lnTo>
                    <a:lnTo>
                      <a:pt x="79" y="45"/>
                    </a:lnTo>
                    <a:lnTo>
                      <a:pt x="90" y="2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rgbClr val="808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823" name="Freeform 271"/>
              <p:cNvSpPr>
                <a:spLocks/>
              </p:cNvSpPr>
              <p:nvPr/>
            </p:nvSpPr>
            <p:spPr bwMode="auto">
              <a:xfrm>
                <a:off x="5234" y="3394"/>
                <a:ext cx="143" cy="197"/>
              </a:xfrm>
              <a:custGeom>
                <a:avLst/>
                <a:gdLst/>
                <a:ahLst/>
                <a:cxnLst>
                  <a:cxn ang="0">
                    <a:pos x="70" y="0"/>
                  </a:cxn>
                  <a:cxn ang="0">
                    <a:pos x="45" y="8"/>
                  </a:cxn>
                  <a:cxn ang="0">
                    <a:pos x="24" y="27"/>
                  </a:cxn>
                  <a:cxn ang="0">
                    <a:pos x="9" y="51"/>
                  </a:cxn>
                  <a:cxn ang="0">
                    <a:pos x="6" y="66"/>
                  </a:cxn>
                  <a:cxn ang="0">
                    <a:pos x="2" y="81"/>
                  </a:cxn>
                  <a:cxn ang="0">
                    <a:pos x="0" y="99"/>
                  </a:cxn>
                  <a:cxn ang="0">
                    <a:pos x="3" y="115"/>
                  </a:cxn>
                  <a:cxn ang="0">
                    <a:pos x="11" y="134"/>
                  </a:cxn>
                  <a:cxn ang="0">
                    <a:pos x="22" y="147"/>
                  </a:cxn>
                  <a:cxn ang="0">
                    <a:pos x="33" y="158"/>
                  </a:cxn>
                  <a:cxn ang="0">
                    <a:pos x="56" y="174"/>
                  </a:cxn>
                  <a:cxn ang="0">
                    <a:pos x="70" y="186"/>
                  </a:cxn>
                  <a:cxn ang="0">
                    <a:pos x="73" y="197"/>
                  </a:cxn>
                  <a:cxn ang="0">
                    <a:pos x="79" y="185"/>
                  </a:cxn>
                  <a:cxn ang="0">
                    <a:pos x="89" y="174"/>
                  </a:cxn>
                  <a:cxn ang="0">
                    <a:pos x="101" y="163"/>
                  </a:cxn>
                  <a:cxn ang="0">
                    <a:pos x="117" y="149"/>
                  </a:cxn>
                  <a:cxn ang="0">
                    <a:pos x="128" y="134"/>
                  </a:cxn>
                  <a:cxn ang="0">
                    <a:pos x="138" y="119"/>
                  </a:cxn>
                  <a:cxn ang="0">
                    <a:pos x="143" y="98"/>
                  </a:cxn>
                  <a:cxn ang="0">
                    <a:pos x="141" y="79"/>
                  </a:cxn>
                  <a:cxn ang="0">
                    <a:pos x="139" y="62"/>
                  </a:cxn>
                  <a:cxn ang="0">
                    <a:pos x="130" y="45"/>
                  </a:cxn>
                  <a:cxn ang="0">
                    <a:pos x="121" y="28"/>
                  </a:cxn>
                  <a:cxn ang="0">
                    <a:pos x="109" y="14"/>
                  </a:cxn>
                  <a:cxn ang="0">
                    <a:pos x="94" y="4"/>
                  </a:cxn>
                  <a:cxn ang="0">
                    <a:pos x="70" y="0"/>
                  </a:cxn>
                </a:cxnLst>
                <a:rect l="0" t="0" r="r" b="b"/>
                <a:pathLst>
                  <a:path w="143" h="197">
                    <a:moveTo>
                      <a:pt x="70" y="0"/>
                    </a:moveTo>
                    <a:lnTo>
                      <a:pt x="45" y="8"/>
                    </a:lnTo>
                    <a:lnTo>
                      <a:pt x="24" y="27"/>
                    </a:lnTo>
                    <a:lnTo>
                      <a:pt x="9" y="51"/>
                    </a:lnTo>
                    <a:lnTo>
                      <a:pt x="6" y="66"/>
                    </a:lnTo>
                    <a:lnTo>
                      <a:pt x="2" y="81"/>
                    </a:lnTo>
                    <a:lnTo>
                      <a:pt x="0" y="99"/>
                    </a:lnTo>
                    <a:lnTo>
                      <a:pt x="3" y="115"/>
                    </a:lnTo>
                    <a:lnTo>
                      <a:pt x="11" y="134"/>
                    </a:lnTo>
                    <a:lnTo>
                      <a:pt x="22" y="147"/>
                    </a:lnTo>
                    <a:lnTo>
                      <a:pt x="33" y="158"/>
                    </a:lnTo>
                    <a:lnTo>
                      <a:pt x="56" y="174"/>
                    </a:lnTo>
                    <a:lnTo>
                      <a:pt x="70" y="186"/>
                    </a:lnTo>
                    <a:lnTo>
                      <a:pt x="73" y="197"/>
                    </a:lnTo>
                    <a:lnTo>
                      <a:pt x="79" y="185"/>
                    </a:lnTo>
                    <a:lnTo>
                      <a:pt x="89" y="174"/>
                    </a:lnTo>
                    <a:lnTo>
                      <a:pt x="101" y="163"/>
                    </a:lnTo>
                    <a:lnTo>
                      <a:pt x="117" y="149"/>
                    </a:lnTo>
                    <a:lnTo>
                      <a:pt x="128" y="134"/>
                    </a:lnTo>
                    <a:lnTo>
                      <a:pt x="138" y="119"/>
                    </a:lnTo>
                    <a:lnTo>
                      <a:pt x="143" y="98"/>
                    </a:lnTo>
                    <a:lnTo>
                      <a:pt x="141" y="79"/>
                    </a:lnTo>
                    <a:lnTo>
                      <a:pt x="139" y="62"/>
                    </a:lnTo>
                    <a:lnTo>
                      <a:pt x="130" y="45"/>
                    </a:lnTo>
                    <a:lnTo>
                      <a:pt x="121" y="28"/>
                    </a:lnTo>
                    <a:lnTo>
                      <a:pt x="109" y="14"/>
                    </a:lnTo>
                    <a:lnTo>
                      <a:pt x="94" y="4"/>
                    </a:lnTo>
                    <a:lnTo>
                      <a:pt x="70" y="0"/>
                    </a:lnTo>
                    <a:close/>
                  </a:path>
                </a:pathLst>
              </a:custGeom>
              <a:solidFill>
                <a:srgbClr val="FFFF00"/>
              </a:solidFill>
              <a:ln w="1588">
                <a:solidFill>
                  <a:srgbClr val="808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824" name="Freeform 272"/>
              <p:cNvSpPr>
                <a:spLocks/>
              </p:cNvSpPr>
              <p:nvPr/>
            </p:nvSpPr>
            <p:spPr bwMode="auto">
              <a:xfrm>
                <a:off x="5237" y="3402"/>
                <a:ext cx="117" cy="171"/>
              </a:xfrm>
              <a:custGeom>
                <a:avLst/>
                <a:gdLst/>
                <a:ahLst/>
                <a:cxnLst>
                  <a:cxn ang="0">
                    <a:pos x="0" y="80"/>
                  </a:cxn>
                  <a:cxn ang="0">
                    <a:pos x="26" y="79"/>
                  </a:cxn>
                  <a:cxn ang="0">
                    <a:pos x="35" y="79"/>
                  </a:cxn>
                  <a:cxn ang="0">
                    <a:pos x="54" y="74"/>
                  </a:cxn>
                  <a:cxn ang="0">
                    <a:pos x="62" y="69"/>
                  </a:cxn>
                  <a:cxn ang="0">
                    <a:pos x="66" y="79"/>
                  </a:cxn>
                  <a:cxn ang="0">
                    <a:pos x="66" y="94"/>
                  </a:cxn>
                  <a:cxn ang="0">
                    <a:pos x="68" y="121"/>
                  </a:cxn>
                  <a:cxn ang="0">
                    <a:pos x="67" y="146"/>
                  </a:cxn>
                  <a:cxn ang="0">
                    <a:pos x="70" y="171"/>
                  </a:cxn>
                  <a:cxn ang="0">
                    <a:pos x="70" y="139"/>
                  </a:cxn>
                  <a:cxn ang="0">
                    <a:pos x="70" y="107"/>
                  </a:cxn>
                  <a:cxn ang="0">
                    <a:pos x="70" y="87"/>
                  </a:cxn>
                  <a:cxn ang="0">
                    <a:pos x="70" y="69"/>
                  </a:cxn>
                  <a:cxn ang="0">
                    <a:pos x="73" y="57"/>
                  </a:cxn>
                  <a:cxn ang="0">
                    <a:pos x="77" y="45"/>
                  </a:cxn>
                  <a:cxn ang="0">
                    <a:pos x="87" y="38"/>
                  </a:cxn>
                  <a:cxn ang="0">
                    <a:pos x="96" y="36"/>
                  </a:cxn>
                  <a:cxn ang="0">
                    <a:pos x="108" y="36"/>
                  </a:cxn>
                  <a:cxn ang="0">
                    <a:pos x="117" y="36"/>
                  </a:cxn>
                  <a:cxn ang="0">
                    <a:pos x="109" y="20"/>
                  </a:cxn>
                  <a:cxn ang="0">
                    <a:pos x="96" y="8"/>
                  </a:cxn>
                  <a:cxn ang="0">
                    <a:pos x="77" y="0"/>
                  </a:cxn>
                  <a:cxn ang="0">
                    <a:pos x="62" y="0"/>
                  </a:cxn>
                  <a:cxn ang="0">
                    <a:pos x="47" y="6"/>
                  </a:cxn>
                  <a:cxn ang="0">
                    <a:pos x="34" y="16"/>
                  </a:cxn>
                  <a:cxn ang="0">
                    <a:pos x="28" y="25"/>
                  </a:cxn>
                  <a:cxn ang="0">
                    <a:pos x="0" y="80"/>
                  </a:cxn>
                </a:cxnLst>
                <a:rect l="0" t="0" r="r" b="b"/>
                <a:pathLst>
                  <a:path w="117" h="171">
                    <a:moveTo>
                      <a:pt x="0" y="80"/>
                    </a:moveTo>
                    <a:lnTo>
                      <a:pt x="26" y="79"/>
                    </a:lnTo>
                    <a:lnTo>
                      <a:pt x="35" y="79"/>
                    </a:lnTo>
                    <a:lnTo>
                      <a:pt x="54" y="74"/>
                    </a:lnTo>
                    <a:lnTo>
                      <a:pt x="62" y="69"/>
                    </a:lnTo>
                    <a:lnTo>
                      <a:pt x="66" y="79"/>
                    </a:lnTo>
                    <a:lnTo>
                      <a:pt x="66" y="94"/>
                    </a:lnTo>
                    <a:lnTo>
                      <a:pt x="68" y="121"/>
                    </a:lnTo>
                    <a:lnTo>
                      <a:pt x="67" y="146"/>
                    </a:lnTo>
                    <a:lnTo>
                      <a:pt x="70" y="171"/>
                    </a:lnTo>
                    <a:lnTo>
                      <a:pt x="70" y="139"/>
                    </a:lnTo>
                    <a:lnTo>
                      <a:pt x="70" y="107"/>
                    </a:lnTo>
                    <a:lnTo>
                      <a:pt x="70" y="87"/>
                    </a:lnTo>
                    <a:lnTo>
                      <a:pt x="70" y="69"/>
                    </a:lnTo>
                    <a:lnTo>
                      <a:pt x="73" y="57"/>
                    </a:lnTo>
                    <a:lnTo>
                      <a:pt x="77" y="45"/>
                    </a:lnTo>
                    <a:lnTo>
                      <a:pt x="87" y="38"/>
                    </a:lnTo>
                    <a:lnTo>
                      <a:pt x="96" y="36"/>
                    </a:lnTo>
                    <a:lnTo>
                      <a:pt x="108" y="36"/>
                    </a:lnTo>
                    <a:lnTo>
                      <a:pt x="117" y="36"/>
                    </a:lnTo>
                    <a:lnTo>
                      <a:pt x="109" y="20"/>
                    </a:lnTo>
                    <a:lnTo>
                      <a:pt x="96" y="8"/>
                    </a:lnTo>
                    <a:lnTo>
                      <a:pt x="77" y="0"/>
                    </a:lnTo>
                    <a:lnTo>
                      <a:pt x="62" y="0"/>
                    </a:lnTo>
                    <a:lnTo>
                      <a:pt x="47" y="6"/>
                    </a:lnTo>
                    <a:lnTo>
                      <a:pt x="34" y="16"/>
                    </a:lnTo>
                    <a:lnTo>
                      <a:pt x="28" y="25"/>
                    </a:lnTo>
                    <a:lnTo>
                      <a:pt x="0" y="80"/>
                    </a:lnTo>
                    <a:close/>
                  </a:path>
                </a:pathLst>
              </a:custGeom>
              <a:solidFill>
                <a:srgbClr val="808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825" name="Freeform 273"/>
              <p:cNvSpPr>
                <a:spLocks/>
              </p:cNvSpPr>
              <p:nvPr/>
            </p:nvSpPr>
            <p:spPr bwMode="auto">
              <a:xfrm>
                <a:off x="5084" y="3373"/>
                <a:ext cx="201" cy="128"/>
              </a:xfrm>
              <a:custGeom>
                <a:avLst/>
                <a:gdLst/>
                <a:ahLst/>
                <a:cxnLst>
                  <a:cxn ang="0">
                    <a:pos x="77" y="16"/>
                  </a:cxn>
                  <a:cxn ang="0">
                    <a:pos x="64" y="25"/>
                  </a:cxn>
                  <a:cxn ang="0">
                    <a:pos x="50" y="34"/>
                  </a:cxn>
                  <a:cxn ang="0">
                    <a:pos x="41" y="45"/>
                  </a:cxn>
                  <a:cxn ang="0">
                    <a:pos x="36" y="55"/>
                  </a:cxn>
                  <a:cxn ang="0">
                    <a:pos x="33" y="69"/>
                  </a:cxn>
                  <a:cxn ang="0">
                    <a:pos x="31" y="80"/>
                  </a:cxn>
                  <a:cxn ang="0">
                    <a:pos x="28" y="93"/>
                  </a:cxn>
                  <a:cxn ang="0">
                    <a:pos x="16" y="106"/>
                  </a:cxn>
                  <a:cxn ang="0">
                    <a:pos x="0" y="117"/>
                  </a:cxn>
                  <a:cxn ang="0">
                    <a:pos x="24" y="123"/>
                  </a:cxn>
                  <a:cxn ang="0">
                    <a:pos x="42" y="126"/>
                  </a:cxn>
                  <a:cxn ang="0">
                    <a:pos x="61" y="128"/>
                  </a:cxn>
                  <a:cxn ang="0">
                    <a:pos x="80" y="128"/>
                  </a:cxn>
                  <a:cxn ang="0">
                    <a:pos x="101" y="126"/>
                  </a:cxn>
                  <a:cxn ang="0">
                    <a:pos x="120" y="123"/>
                  </a:cxn>
                  <a:cxn ang="0">
                    <a:pos x="139" y="117"/>
                  </a:cxn>
                  <a:cxn ang="0">
                    <a:pos x="154" y="108"/>
                  </a:cxn>
                  <a:cxn ang="0">
                    <a:pos x="167" y="100"/>
                  </a:cxn>
                  <a:cxn ang="0">
                    <a:pos x="178" y="90"/>
                  </a:cxn>
                  <a:cxn ang="0">
                    <a:pos x="188" y="80"/>
                  </a:cxn>
                  <a:cxn ang="0">
                    <a:pos x="195" y="64"/>
                  </a:cxn>
                  <a:cxn ang="0">
                    <a:pos x="200" y="51"/>
                  </a:cxn>
                  <a:cxn ang="0">
                    <a:pos x="201" y="35"/>
                  </a:cxn>
                  <a:cxn ang="0">
                    <a:pos x="197" y="23"/>
                  </a:cxn>
                  <a:cxn ang="0">
                    <a:pos x="192" y="15"/>
                  </a:cxn>
                  <a:cxn ang="0">
                    <a:pos x="185" y="7"/>
                  </a:cxn>
                  <a:cxn ang="0">
                    <a:pos x="169" y="1"/>
                  </a:cxn>
                  <a:cxn ang="0">
                    <a:pos x="152" y="0"/>
                  </a:cxn>
                  <a:cxn ang="0">
                    <a:pos x="129" y="1"/>
                  </a:cxn>
                  <a:cxn ang="0">
                    <a:pos x="111" y="4"/>
                  </a:cxn>
                  <a:cxn ang="0">
                    <a:pos x="91" y="8"/>
                  </a:cxn>
                  <a:cxn ang="0">
                    <a:pos x="77" y="16"/>
                  </a:cxn>
                </a:cxnLst>
                <a:rect l="0" t="0" r="r" b="b"/>
                <a:pathLst>
                  <a:path w="201" h="128">
                    <a:moveTo>
                      <a:pt x="77" y="16"/>
                    </a:moveTo>
                    <a:lnTo>
                      <a:pt x="64" y="25"/>
                    </a:lnTo>
                    <a:lnTo>
                      <a:pt x="50" y="34"/>
                    </a:lnTo>
                    <a:lnTo>
                      <a:pt x="41" y="45"/>
                    </a:lnTo>
                    <a:lnTo>
                      <a:pt x="36" y="55"/>
                    </a:lnTo>
                    <a:lnTo>
                      <a:pt x="33" y="69"/>
                    </a:lnTo>
                    <a:lnTo>
                      <a:pt x="31" y="80"/>
                    </a:lnTo>
                    <a:lnTo>
                      <a:pt x="28" y="93"/>
                    </a:lnTo>
                    <a:lnTo>
                      <a:pt x="16" y="106"/>
                    </a:lnTo>
                    <a:lnTo>
                      <a:pt x="0" y="117"/>
                    </a:lnTo>
                    <a:lnTo>
                      <a:pt x="24" y="123"/>
                    </a:lnTo>
                    <a:lnTo>
                      <a:pt x="42" y="126"/>
                    </a:lnTo>
                    <a:lnTo>
                      <a:pt x="61" y="128"/>
                    </a:lnTo>
                    <a:lnTo>
                      <a:pt x="80" y="128"/>
                    </a:lnTo>
                    <a:lnTo>
                      <a:pt x="101" y="126"/>
                    </a:lnTo>
                    <a:lnTo>
                      <a:pt x="120" y="123"/>
                    </a:lnTo>
                    <a:lnTo>
                      <a:pt x="139" y="117"/>
                    </a:lnTo>
                    <a:lnTo>
                      <a:pt x="154" y="108"/>
                    </a:lnTo>
                    <a:lnTo>
                      <a:pt x="167" y="100"/>
                    </a:lnTo>
                    <a:lnTo>
                      <a:pt x="178" y="90"/>
                    </a:lnTo>
                    <a:lnTo>
                      <a:pt x="188" y="80"/>
                    </a:lnTo>
                    <a:lnTo>
                      <a:pt x="195" y="64"/>
                    </a:lnTo>
                    <a:lnTo>
                      <a:pt x="200" y="51"/>
                    </a:lnTo>
                    <a:lnTo>
                      <a:pt x="201" y="35"/>
                    </a:lnTo>
                    <a:lnTo>
                      <a:pt x="197" y="23"/>
                    </a:lnTo>
                    <a:lnTo>
                      <a:pt x="192" y="15"/>
                    </a:lnTo>
                    <a:lnTo>
                      <a:pt x="185" y="7"/>
                    </a:lnTo>
                    <a:lnTo>
                      <a:pt x="169" y="1"/>
                    </a:lnTo>
                    <a:lnTo>
                      <a:pt x="152" y="0"/>
                    </a:lnTo>
                    <a:lnTo>
                      <a:pt x="129" y="1"/>
                    </a:lnTo>
                    <a:lnTo>
                      <a:pt x="111" y="4"/>
                    </a:lnTo>
                    <a:lnTo>
                      <a:pt x="91" y="8"/>
                    </a:lnTo>
                    <a:lnTo>
                      <a:pt x="77" y="16"/>
                    </a:lnTo>
                    <a:close/>
                  </a:path>
                </a:pathLst>
              </a:custGeom>
              <a:solidFill>
                <a:srgbClr val="FFFF00"/>
              </a:solidFill>
              <a:ln w="1588">
                <a:solidFill>
                  <a:srgbClr val="808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826" name="Freeform 274"/>
              <p:cNvSpPr>
                <a:spLocks/>
              </p:cNvSpPr>
              <p:nvPr/>
            </p:nvSpPr>
            <p:spPr bwMode="auto">
              <a:xfrm>
                <a:off x="5117" y="3376"/>
                <a:ext cx="162" cy="108"/>
              </a:xfrm>
              <a:custGeom>
                <a:avLst/>
                <a:gdLst/>
                <a:ahLst/>
                <a:cxnLst>
                  <a:cxn ang="0">
                    <a:pos x="123" y="14"/>
                  </a:cxn>
                  <a:cxn ang="0">
                    <a:pos x="126" y="25"/>
                  </a:cxn>
                  <a:cxn ang="0">
                    <a:pos x="123" y="38"/>
                  </a:cxn>
                  <a:cxn ang="0">
                    <a:pos x="111" y="56"/>
                  </a:cxn>
                  <a:cxn ang="0">
                    <a:pos x="96" y="70"/>
                  </a:cxn>
                  <a:cxn ang="0">
                    <a:pos x="76" y="84"/>
                  </a:cxn>
                  <a:cxn ang="0">
                    <a:pos x="56" y="92"/>
                  </a:cxn>
                  <a:cxn ang="0">
                    <a:pos x="32" y="100"/>
                  </a:cxn>
                  <a:cxn ang="0">
                    <a:pos x="15" y="105"/>
                  </a:cxn>
                  <a:cxn ang="0">
                    <a:pos x="0" y="108"/>
                  </a:cxn>
                  <a:cxn ang="0">
                    <a:pos x="41" y="100"/>
                  </a:cxn>
                  <a:cxn ang="0">
                    <a:pos x="65" y="92"/>
                  </a:cxn>
                  <a:cxn ang="0">
                    <a:pos x="78" y="87"/>
                  </a:cxn>
                  <a:cxn ang="0">
                    <a:pos x="94" y="80"/>
                  </a:cxn>
                  <a:cxn ang="0">
                    <a:pos x="108" y="71"/>
                  </a:cxn>
                  <a:cxn ang="0">
                    <a:pos x="119" y="64"/>
                  </a:cxn>
                  <a:cxn ang="0">
                    <a:pos x="130" y="58"/>
                  </a:cxn>
                  <a:cxn ang="0">
                    <a:pos x="147" y="56"/>
                  </a:cxn>
                  <a:cxn ang="0">
                    <a:pos x="152" y="60"/>
                  </a:cxn>
                  <a:cxn ang="0">
                    <a:pos x="153" y="67"/>
                  </a:cxn>
                  <a:cxn ang="0">
                    <a:pos x="162" y="50"/>
                  </a:cxn>
                  <a:cxn ang="0">
                    <a:pos x="162" y="32"/>
                  </a:cxn>
                  <a:cxn ang="0">
                    <a:pos x="155" y="16"/>
                  </a:cxn>
                  <a:cxn ang="0">
                    <a:pos x="144" y="7"/>
                  </a:cxn>
                  <a:cxn ang="0">
                    <a:pos x="131" y="2"/>
                  </a:cxn>
                  <a:cxn ang="0">
                    <a:pos x="115" y="0"/>
                  </a:cxn>
                  <a:cxn ang="0">
                    <a:pos x="123" y="14"/>
                  </a:cxn>
                </a:cxnLst>
                <a:rect l="0" t="0" r="r" b="b"/>
                <a:pathLst>
                  <a:path w="162" h="108">
                    <a:moveTo>
                      <a:pt x="123" y="14"/>
                    </a:moveTo>
                    <a:lnTo>
                      <a:pt x="126" y="25"/>
                    </a:lnTo>
                    <a:lnTo>
                      <a:pt x="123" y="38"/>
                    </a:lnTo>
                    <a:lnTo>
                      <a:pt x="111" y="56"/>
                    </a:lnTo>
                    <a:lnTo>
                      <a:pt x="96" y="70"/>
                    </a:lnTo>
                    <a:lnTo>
                      <a:pt x="76" y="84"/>
                    </a:lnTo>
                    <a:lnTo>
                      <a:pt x="56" y="92"/>
                    </a:lnTo>
                    <a:lnTo>
                      <a:pt x="32" y="100"/>
                    </a:lnTo>
                    <a:lnTo>
                      <a:pt x="15" y="105"/>
                    </a:lnTo>
                    <a:lnTo>
                      <a:pt x="0" y="108"/>
                    </a:lnTo>
                    <a:lnTo>
                      <a:pt x="41" y="100"/>
                    </a:lnTo>
                    <a:lnTo>
                      <a:pt x="65" y="92"/>
                    </a:lnTo>
                    <a:lnTo>
                      <a:pt x="78" y="87"/>
                    </a:lnTo>
                    <a:lnTo>
                      <a:pt x="94" y="80"/>
                    </a:lnTo>
                    <a:lnTo>
                      <a:pt x="108" y="71"/>
                    </a:lnTo>
                    <a:lnTo>
                      <a:pt x="119" y="64"/>
                    </a:lnTo>
                    <a:lnTo>
                      <a:pt x="130" y="58"/>
                    </a:lnTo>
                    <a:lnTo>
                      <a:pt x="147" y="56"/>
                    </a:lnTo>
                    <a:lnTo>
                      <a:pt x="152" y="60"/>
                    </a:lnTo>
                    <a:lnTo>
                      <a:pt x="153" y="67"/>
                    </a:lnTo>
                    <a:lnTo>
                      <a:pt x="162" y="50"/>
                    </a:lnTo>
                    <a:lnTo>
                      <a:pt x="162" y="32"/>
                    </a:lnTo>
                    <a:lnTo>
                      <a:pt x="155" y="16"/>
                    </a:lnTo>
                    <a:lnTo>
                      <a:pt x="144" y="7"/>
                    </a:lnTo>
                    <a:lnTo>
                      <a:pt x="131" y="2"/>
                    </a:lnTo>
                    <a:lnTo>
                      <a:pt x="115" y="0"/>
                    </a:lnTo>
                    <a:lnTo>
                      <a:pt x="123" y="14"/>
                    </a:lnTo>
                    <a:close/>
                  </a:path>
                </a:pathLst>
              </a:custGeom>
              <a:solidFill>
                <a:srgbClr val="808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827" name="Freeform 275"/>
              <p:cNvSpPr>
                <a:spLocks/>
              </p:cNvSpPr>
              <p:nvPr/>
            </p:nvSpPr>
            <p:spPr bwMode="auto">
              <a:xfrm>
                <a:off x="5300" y="3310"/>
                <a:ext cx="186" cy="129"/>
              </a:xfrm>
              <a:custGeom>
                <a:avLst/>
                <a:gdLst/>
                <a:ahLst/>
                <a:cxnLst>
                  <a:cxn ang="0">
                    <a:pos x="24" y="113"/>
                  </a:cxn>
                  <a:cxn ang="0">
                    <a:pos x="14" y="105"/>
                  </a:cxn>
                  <a:cxn ang="0">
                    <a:pos x="6" y="95"/>
                  </a:cxn>
                  <a:cxn ang="0">
                    <a:pos x="3" y="84"/>
                  </a:cxn>
                  <a:cxn ang="0">
                    <a:pos x="0" y="70"/>
                  </a:cxn>
                  <a:cxn ang="0">
                    <a:pos x="2" y="55"/>
                  </a:cxn>
                  <a:cxn ang="0">
                    <a:pos x="7" y="38"/>
                  </a:cxn>
                  <a:cxn ang="0">
                    <a:pos x="15" y="24"/>
                  </a:cxn>
                  <a:cxn ang="0">
                    <a:pos x="27" y="13"/>
                  </a:cxn>
                  <a:cxn ang="0">
                    <a:pos x="40" y="6"/>
                  </a:cxn>
                  <a:cxn ang="0">
                    <a:pos x="56" y="1"/>
                  </a:cxn>
                  <a:cxn ang="0">
                    <a:pos x="74" y="0"/>
                  </a:cxn>
                  <a:cxn ang="0">
                    <a:pos x="89" y="1"/>
                  </a:cxn>
                  <a:cxn ang="0">
                    <a:pos x="103" y="4"/>
                  </a:cxn>
                  <a:cxn ang="0">
                    <a:pos x="115" y="9"/>
                  </a:cxn>
                  <a:cxn ang="0">
                    <a:pos x="128" y="18"/>
                  </a:cxn>
                  <a:cxn ang="0">
                    <a:pos x="139" y="29"/>
                  </a:cxn>
                  <a:cxn ang="0">
                    <a:pos x="149" y="39"/>
                  </a:cxn>
                  <a:cxn ang="0">
                    <a:pos x="156" y="52"/>
                  </a:cxn>
                  <a:cxn ang="0">
                    <a:pos x="161" y="64"/>
                  </a:cxn>
                  <a:cxn ang="0">
                    <a:pos x="165" y="76"/>
                  </a:cxn>
                  <a:cxn ang="0">
                    <a:pos x="172" y="86"/>
                  </a:cxn>
                  <a:cxn ang="0">
                    <a:pos x="186" y="92"/>
                  </a:cxn>
                  <a:cxn ang="0">
                    <a:pos x="169" y="100"/>
                  </a:cxn>
                  <a:cxn ang="0">
                    <a:pos x="158" y="104"/>
                  </a:cxn>
                  <a:cxn ang="0">
                    <a:pos x="147" y="110"/>
                  </a:cxn>
                  <a:cxn ang="0">
                    <a:pos x="132" y="118"/>
                  </a:cxn>
                  <a:cxn ang="0">
                    <a:pos x="116" y="122"/>
                  </a:cxn>
                  <a:cxn ang="0">
                    <a:pos x="102" y="126"/>
                  </a:cxn>
                  <a:cxn ang="0">
                    <a:pos x="86" y="129"/>
                  </a:cxn>
                  <a:cxn ang="0">
                    <a:pos x="70" y="129"/>
                  </a:cxn>
                  <a:cxn ang="0">
                    <a:pos x="53" y="125"/>
                  </a:cxn>
                  <a:cxn ang="0">
                    <a:pos x="37" y="120"/>
                  </a:cxn>
                  <a:cxn ang="0">
                    <a:pos x="24" y="113"/>
                  </a:cxn>
                </a:cxnLst>
                <a:rect l="0" t="0" r="r" b="b"/>
                <a:pathLst>
                  <a:path w="186" h="129">
                    <a:moveTo>
                      <a:pt x="24" y="113"/>
                    </a:moveTo>
                    <a:lnTo>
                      <a:pt x="14" y="105"/>
                    </a:lnTo>
                    <a:lnTo>
                      <a:pt x="6" y="95"/>
                    </a:lnTo>
                    <a:lnTo>
                      <a:pt x="3" y="84"/>
                    </a:lnTo>
                    <a:lnTo>
                      <a:pt x="0" y="70"/>
                    </a:lnTo>
                    <a:lnTo>
                      <a:pt x="2" y="55"/>
                    </a:lnTo>
                    <a:lnTo>
                      <a:pt x="7" y="38"/>
                    </a:lnTo>
                    <a:lnTo>
                      <a:pt x="15" y="24"/>
                    </a:lnTo>
                    <a:lnTo>
                      <a:pt x="27" y="13"/>
                    </a:lnTo>
                    <a:lnTo>
                      <a:pt x="40" y="6"/>
                    </a:lnTo>
                    <a:lnTo>
                      <a:pt x="56" y="1"/>
                    </a:lnTo>
                    <a:lnTo>
                      <a:pt x="74" y="0"/>
                    </a:lnTo>
                    <a:lnTo>
                      <a:pt x="89" y="1"/>
                    </a:lnTo>
                    <a:lnTo>
                      <a:pt x="103" y="4"/>
                    </a:lnTo>
                    <a:lnTo>
                      <a:pt x="115" y="9"/>
                    </a:lnTo>
                    <a:lnTo>
                      <a:pt x="128" y="18"/>
                    </a:lnTo>
                    <a:lnTo>
                      <a:pt x="139" y="29"/>
                    </a:lnTo>
                    <a:lnTo>
                      <a:pt x="149" y="39"/>
                    </a:lnTo>
                    <a:lnTo>
                      <a:pt x="156" y="52"/>
                    </a:lnTo>
                    <a:lnTo>
                      <a:pt x="161" y="64"/>
                    </a:lnTo>
                    <a:lnTo>
                      <a:pt x="165" y="76"/>
                    </a:lnTo>
                    <a:lnTo>
                      <a:pt x="172" y="86"/>
                    </a:lnTo>
                    <a:lnTo>
                      <a:pt x="186" y="92"/>
                    </a:lnTo>
                    <a:lnTo>
                      <a:pt x="169" y="100"/>
                    </a:lnTo>
                    <a:lnTo>
                      <a:pt x="158" y="104"/>
                    </a:lnTo>
                    <a:lnTo>
                      <a:pt x="147" y="110"/>
                    </a:lnTo>
                    <a:lnTo>
                      <a:pt x="132" y="118"/>
                    </a:lnTo>
                    <a:lnTo>
                      <a:pt x="116" y="122"/>
                    </a:lnTo>
                    <a:lnTo>
                      <a:pt x="102" y="126"/>
                    </a:lnTo>
                    <a:lnTo>
                      <a:pt x="86" y="129"/>
                    </a:lnTo>
                    <a:lnTo>
                      <a:pt x="70" y="129"/>
                    </a:lnTo>
                    <a:lnTo>
                      <a:pt x="53" y="125"/>
                    </a:lnTo>
                    <a:lnTo>
                      <a:pt x="37" y="120"/>
                    </a:lnTo>
                    <a:lnTo>
                      <a:pt x="24" y="113"/>
                    </a:lnTo>
                    <a:close/>
                  </a:path>
                </a:pathLst>
              </a:custGeom>
              <a:solidFill>
                <a:srgbClr val="FFFF00"/>
              </a:solidFill>
              <a:ln w="1588">
                <a:solidFill>
                  <a:srgbClr val="808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828" name="Freeform 276"/>
              <p:cNvSpPr>
                <a:spLocks/>
              </p:cNvSpPr>
              <p:nvPr/>
            </p:nvSpPr>
            <p:spPr bwMode="auto">
              <a:xfrm>
                <a:off x="5303" y="3336"/>
                <a:ext cx="164" cy="100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13" y="16"/>
                  </a:cxn>
                  <a:cxn ang="0">
                    <a:pos x="14" y="30"/>
                  </a:cxn>
                  <a:cxn ang="0">
                    <a:pos x="17" y="38"/>
                  </a:cxn>
                  <a:cxn ang="0">
                    <a:pos x="24" y="46"/>
                  </a:cxn>
                  <a:cxn ang="0">
                    <a:pos x="34" y="53"/>
                  </a:cxn>
                  <a:cxn ang="0">
                    <a:pos x="43" y="57"/>
                  </a:cxn>
                  <a:cxn ang="0">
                    <a:pos x="61" y="63"/>
                  </a:cxn>
                  <a:cxn ang="0">
                    <a:pos x="76" y="66"/>
                  </a:cxn>
                  <a:cxn ang="0">
                    <a:pos x="97" y="66"/>
                  </a:cxn>
                  <a:cxn ang="0">
                    <a:pos x="112" y="67"/>
                  </a:cxn>
                  <a:cxn ang="0">
                    <a:pos x="131" y="67"/>
                  </a:cxn>
                  <a:cxn ang="0">
                    <a:pos x="145" y="66"/>
                  </a:cxn>
                  <a:cxn ang="0">
                    <a:pos x="164" y="67"/>
                  </a:cxn>
                  <a:cxn ang="0">
                    <a:pos x="140" y="69"/>
                  </a:cxn>
                  <a:cxn ang="0">
                    <a:pos x="115" y="70"/>
                  </a:cxn>
                  <a:cxn ang="0">
                    <a:pos x="90" y="69"/>
                  </a:cxn>
                  <a:cxn ang="0">
                    <a:pos x="66" y="69"/>
                  </a:cxn>
                  <a:cxn ang="0">
                    <a:pos x="54" y="67"/>
                  </a:cxn>
                  <a:cxn ang="0">
                    <a:pos x="45" y="66"/>
                  </a:cxn>
                  <a:cxn ang="0">
                    <a:pos x="30" y="64"/>
                  </a:cxn>
                  <a:cxn ang="0">
                    <a:pos x="27" y="69"/>
                  </a:cxn>
                  <a:cxn ang="0">
                    <a:pos x="29" y="74"/>
                  </a:cxn>
                  <a:cxn ang="0">
                    <a:pos x="32" y="80"/>
                  </a:cxn>
                  <a:cxn ang="0">
                    <a:pos x="36" y="85"/>
                  </a:cxn>
                  <a:cxn ang="0">
                    <a:pos x="44" y="90"/>
                  </a:cxn>
                  <a:cxn ang="0">
                    <a:pos x="51" y="94"/>
                  </a:cxn>
                  <a:cxn ang="0">
                    <a:pos x="59" y="97"/>
                  </a:cxn>
                  <a:cxn ang="0">
                    <a:pos x="66" y="100"/>
                  </a:cxn>
                  <a:cxn ang="0">
                    <a:pos x="55" y="98"/>
                  </a:cxn>
                  <a:cxn ang="0">
                    <a:pos x="43" y="95"/>
                  </a:cxn>
                  <a:cxn ang="0">
                    <a:pos x="33" y="91"/>
                  </a:cxn>
                  <a:cxn ang="0">
                    <a:pos x="23" y="86"/>
                  </a:cxn>
                  <a:cxn ang="0">
                    <a:pos x="17" y="79"/>
                  </a:cxn>
                  <a:cxn ang="0">
                    <a:pos x="10" y="74"/>
                  </a:cxn>
                  <a:cxn ang="0">
                    <a:pos x="5" y="67"/>
                  </a:cxn>
                  <a:cxn ang="0">
                    <a:pos x="2" y="61"/>
                  </a:cxn>
                  <a:cxn ang="0">
                    <a:pos x="1" y="52"/>
                  </a:cxn>
                  <a:cxn ang="0">
                    <a:pos x="0" y="42"/>
                  </a:cxn>
                  <a:cxn ang="0">
                    <a:pos x="1" y="31"/>
                  </a:cxn>
                  <a:cxn ang="0">
                    <a:pos x="4" y="18"/>
                  </a:cxn>
                  <a:cxn ang="0">
                    <a:pos x="7" y="10"/>
                  </a:cxn>
                  <a:cxn ang="0">
                    <a:pos x="14" y="0"/>
                  </a:cxn>
                </a:cxnLst>
                <a:rect l="0" t="0" r="r" b="b"/>
                <a:pathLst>
                  <a:path w="164" h="100">
                    <a:moveTo>
                      <a:pt x="14" y="0"/>
                    </a:moveTo>
                    <a:lnTo>
                      <a:pt x="13" y="16"/>
                    </a:lnTo>
                    <a:lnTo>
                      <a:pt x="14" y="30"/>
                    </a:lnTo>
                    <a:lnTo>
                      <a:pt x="17" y="38"/>
                    </a:lnTo>
                    <a:lnTo>
                      <a:pt x="24" y="46"/>
                    </a:lnTo>
                    <a:lnTo>
                      <a:pt x="34" y="53"/>
                    </a:lnTo>
                    <a:lnTo>
                      <a:pt x="43" y="57"/>
                    </a:lnTo>
                    <a:lnTo>
                      <a:pt x="61" y="63"/>
                    </a:lnTo>
                    <a:lnTo>
                      <a:pt x="76" y="66"/>
                    </a:lnTo>
                    <a:lnTo>
                      <a:pt x="97" y="66"/>
                    </a:lnTo>
                    <a:lnTo>
                      <a:pt x="112" y="67"/>
                    </a:lnTo>
                    <a:lnTo>
                      <a:pt x="131" y="67"/>
                    </a:lnTo>
                    <a:lnTo>
                      <a:pt x="145" y="66"/>
                    </a:lnTo>
                    <a:lnTo>
                      <a:pt x="164" y="67"/>
                    </a:lnTo>
                    <a:lnTo>
                      <a:pt x="140" y="69"/>
                    </a:lnTo>
                    <a:lnTo>
                      <a:pt x="115" y="70"/>
                    </a:lnTo>
                    <a:lnTo>
                      <a:pt x="90" y="69"/>
                    </a:lnTo>
                    <a:lnTo>
                      <a:pt x="66" y="69"/>
                    </a:lnTo>
                    <a:lnTo>
                      <a:pt x="54" y="67"/>
                    </a:lnTo>
                    <a:lnTo>
                      <a:pt x="45" y="66"/>
                    </a:lnTo>
                    <a:lnTo>
                      <a:pt x="30" y="64"/>
                    </a:lnTo>
                    <a:lnTo>
                      <a:pt x="27" y="69"/>
                    </a:lnTo>
                    <a:lnTo>
                      <a:pt x="29" y="74"/>
                    </a:lnTo>
                    <a:lnTo>
                      <a:pt x="32" y="80"/>
                    </a:lnTo>
                    <a:lnTo>
                      <a:pt x="36" y="85"/>
                    </a:lnTo>
                    <a:lnTo>
                      <a:pt x="44" y="90"/>
                    </a:lnTo>
                    <a:lnTo>
                      <a:pt x="51" y="94"/>
                    </a:lnTo>
                    <a:lnTo>
                      <a:pt x="59" y="97"/>
                    </a:lnTo>
                    <a:lnTo>
                      <a:pt x="66" y="100"/>
                    </a:lnTo>
                    <a:lnTo>
                      <a:pt x="55" y="98"/>
                    </a:lnTo>
                    <a:lnTo>
                      <a:pt x="43" y="95"/>
                    </a:lnTo>
                    <a:lnTo>
                      <a:pt x="33" y="91"/>
                    </a:lnTo>
                    <a:lnTo>
                      <a:pt x="23" y="86"/>
                    </a:lnTo>
                    <a:lnTo>
                      <a:pt x="17" y="79"/>
                    </a:lnTo>
                    <a:lnTo>
                      <a:pt x="10" y="74"/>
                    </a:lnTo>
                    <a:lnTo>
                      <a:pt x="5" y="67"/>
                    </a:lnTo>
                    <a:lnTo>
                      <a:pt x="2" y="61"/>
                    </a:lnTo>
                    <a:lnTo>
                      <a:pt x="1" y="52"/>
                    </a:lnTo>
                    <a:lnTo>
                      <a:pt x="0" y="42"/>
                    </a:lnTo>
                    <a:lnTo>
                      <a:pt x="1" y="31"/>
                    </a:lnTo>
                    <a:lnTo>
                      <a:pt x="4" y="18"/>
                    </a:lnTo>
                    <a:lnTo>
                      <a:pt x="7" y="10"/>
                    </a:ln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808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829" name="Freeform 277"/>
              <p:cNvSpPr>
                <a:spLocks/>
              </p:cNvSpPr>
              <p:nvPr/>
            </p:nvSpPr>
            <p:spPr bwMode="auto">
              <a:xfrm>
                <a:off x="5169" y="3198"/>
                <a:ext cx="151" cy="181"/>
              </a:xfrm>
              <a:custGeom>
                <a:avLst/>
                <a:gdLst/>
                <a:ahLst/>
                <a:cxnLst>
                  <a:cxn ang="0">
                    <a:pos x="113" y="178"/>
                  </a:cxn>
                  <a:cxn ang="0">
                    <a:pos x="95" y="181"/>
                  </a:cxn>
                  <a:cxn ang="0">
                    <a:pos x="78" y="180"/>
                  </a:cxn>
                  <a:cxn ang="0">
                    <a:pos x="62" y="176"/>
                  </a:cxn>
                  <a:cxn ang="0">
                    <a:pos x="46" y="170"/>
                  </a:cxn>
                  <a:cxn ang="0">
                    <a:pos x="31" y="162"/>
                  </a:cxn>
                  <a:cxn ang="0">
                    <a:pos x="16" y="144"/>
                  </a:cxn>
                  <a:cxn ang="0">
                    <a:pos x="8" y="128"/>
                  </a:cxn>
                  <a:cxn ang="0">
                    <a:pos x="2" y="110"/>
                  </a:cxn>
                  <a:cxn ang="0">
                    <a:pos x="0" y="85"/>
                  </a:cxn>
                  <a:cxn ang="0">
                    <a:pos x="2" y="64"/>
                  </a:cxn>
                  <a:cxn ang="0">
                    <a:pos x="7" y="47"/>
                  </a:cxn>
                  <a:cxn ang="0">
                    <a:pos x="16" y="34"/>
                  </a:cxn>
                  <a:cxn ang="0">
                    <a:pos x="24" y="21"/>
                  </a:cxn>
                  <a:cxn ang="0">
                    <a:pos x="30" y="10"/>
                  </a:cxn>
                  <a:cxn ang="0">
                    <a:pos x="30" y="0"/>
                  </a:cxn>
                  <a:cxn ang="0">
                    <a:pos x="43" y="8"/>
                  </a:cxn>
                  <a:cxn ang="0">
                    <a:pos x="55" y="11"/>
                  </a:cxn>
                  <a:cxn ang="0">
                    <a:pos x="66" y="16"/>
                  </a:cxn>
                  <a:cxn ang="0">
                    <a:pos x="82" y="21"/>
                  </a:cxn>
                  <a:cxn ang="0">
                    <a:pos x="95" y="22"/>
                  </a:cxn>
                  <a:cxn ang="0">
                    <a:pos x="107" y="28"/>
                  </a:cxn>
                  <a:cxn ang="0">
                    <a:pos x="122" y="39"/>
                  </a:cxn>
                  <a:cxn ang="0">
                    <a:pos x="129" y="49"/>
                  </a:cxn>
                  <a:cxn ang="0">
                    <a:pos x="139" y="62"/>
                  </a:cxn>
                  <a:cxn ang="0">
                    <a:pos x="145" y="75"/>
                  </a:cxn>
                  <a:cxn ang="0">
                    <a:pos x="149" y="88"/>
                  </a:cxn>
                  <a:cxn ang="0">
                    <a:pos x="151" y="106"/>
                  </a:cxn>
                  <a:cxn ang="0">
                    <a:pos x="149" y="118"/>
                  </a:cxn>
                  <a:cxn ang="0">
                    <a:pos x="148" y="131"/>
                  </a:cxn>
                  <a:cxn ang="0">
                    <a:pos x="142" y="147"/>
                  </a:cxn>
                  <a:cxn ang="0">
                    <a:pos x="134" y="164"/>
                  </a:cxn>
                  <a:cxn ang="0">
                    <a:pos x="124" y="172"/>
                  </a:cxn>
                  <a:cxn ang="0">
                    <a:pos x="113" y="178"/>
                  </a:cxn>
                </a:cxnLst>
                <a:rect l="0" t="0" r="r" b="b"/>
                <a:pathLst>
                  <a:path w="151" h="181">
                    <a:moveTo>
                      <a:pt x="113" y="178"/>
                    </a:moveTo>
                    <a:lnTo>
                      <a:pt x="95" y="181"/>
                    </a:lnTo>
                    <a:lnTo>
                      <a:pt x="78" y="180"/>
                    </a:lnTo>
                    <a:lnTo>
                      <a:pt x="62" y="176"/>
                    </a:lnTo>
                    <a:lnTo>
                      <a:pt x="46" y="170"/>
                    </a:lnTo>
                    <a:lnTo>
                      <a:pt x="31" y="162"/>
                    </a:lnTo>
                    <a:lnTo>
                      <a:pt x="16" y="144"/>
                    </a:lnTo>
                    <a:lnTo>
                      <a:pt x="8" y="128"/>
                    </a:lnTo>
                    <a:lnTo>
                      <a:pt x="2" y="110"/>
                    </a:lnTo>
                    <a:lnTo>
                      <a:pt x="0" y="85"/>
                    </a:lnTo>
                    <a:lnTo>
                      <a:pt x="2" y="64"/>
                    </a:lnTo>
                    <a:lnTo>
                      <a:pt x="7" y="47"/>
                    </a:lnTo>
                    <a:lnTo>
                      <a:pt x="16" y="34"/>
                    </a:lnTo>
                    <a:lnTo>
                      <a:pt x="24" y="21"/>
                    </a:lnTo>
                    <a:lnTo>
                      <a:pt x="30" y="10"/>
                    </a:lnTo>
                    <a:lnTo>
                      <a:pt x="30" y="0"/>
                    </a:lnTo>
                    <a:lnTo>
                      <a:pt x="43" y="8"/>
                    </a:lnTo>
                    <a:lnTo>
                      <a:pt x="55" y="11"/>
                    </a:lnTo>
                    <a:lnTo>
                      <a:pt x="66" y="16"/>
                    </a:lnTo>
                    <a:lnTo>
                      <a:pt x="82" y="21"/>
                    </a:lnTo>
                    <a:lnTo>
                      <a:pt x="95" y="22"/>
                    </a:lnTo>
                    <a:lnTo>
                      <a:pt x="107" y="28"/>
                    </a:lnTo>
                    <a:lnTo>
                      <a:pt x="122" y="39"/>
                    </a:lnTo>
                    <a:lnTo>
                      <a:pt x="129" y="49"/>
                    </a:lnTo>
                    <a:lnTo>
                      <a:pt x="139" y="62"/>
                    </a:lnTo>
                    <a:lnTo>
                      <a:pt x="145" y="75"/>
                    </a:lnTo>
                    <a:lnTo>
                      <a:pt x="149" y="88"/>
                    </a:lnTo>
                    <a:lnTo>
                      <a:pt x="151" y="106"/>
                    </a:lnTo>
                    <a:lnTo>
                      <a:pt x="149" y="118"/>
                    </a:lnTo>
                    <a:lnTo>
                      <a:pt x="148" y="131"/>
                    </a:lnTo>
                    <a:lnTo>
                      <a:pt x="142" y="147"/>
                    </a:lnTo>
                    <a:lnTo>
                      <a:pt x="134" y="164"/>
                    </a:lnTo>
                    <a:lnTo>
                      <a:pt x="124" y="172"/>
                    </a:lnTo>
                    <a:lnTo>
                      <a:pt x="113" y="178"/>
                    </a:lnTo>
                    <a:close/>
                  </a:path>
                </a:pathLst>
              </a:custGeom>
              <a:solidFill>
                <a:srgbClr val="FFFF00"/>
              </a:solidFill>
              <a:ln w="1588">
                <a:solidFill>
                  <a:srgbClr val="808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830" name="Freeform 278"/>
              <p:cNvSpPr>
                <a:spLocks/>
              </p:cNvSpPr>
              <p:nvPr/>
            </p:nvSpPr>
            <p:spPr bwMode="auto">
              <a:xfrm>
                <a:off x="5213" y="3238"/>
                <a:ext cx="99" cy="13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1" y="13"/>
                  </a:cxn>
                  <a:cxn ang="0">
                    <a:pos x="21" y="32"/>
                  </a:cxn>
                  <a:cxn ang="0">
                    <a:pos x="30" y="51"/>
                  </a:cxn>
                  <a:cxn ang="0">
                    <a:pos x="38" y="76"/>
                  </a:cxn>
                  <a:cxn ang="0">
                    <a:pos x="44" y="101"/>
                  </a:cxn>
                  <a:cxn ang="0">
                    <a:pos x="43" y="116"/>
                  </a:cxn>
                  <a:cxn ang="0">
                    <a:pos x="41" y="127"/>
                  </a:cxn>
                  <a:cxn ang="0">
                    <a:pos x="33" y="133"/>
                  </a:cxn>
                  <a:cxn ang="0">
                    <a:pos x="21" y="133"/>
                  </a:cxn>
                  <a:cxn ang="0">
                    <a:pos x="36" y="138"/>
                  </a:cxn>
                  <a:cxn ang="0">
                    <a:pos x="51" y="138"/>
                  </a:cxn>
                  <a:cxn ang="0">
                    <a:pos x="73" y="133"/>
                  </a:cxn>
                  <a:cxn ang="0">
                    <a:pos x="81" y="126"/>
                  </a:cxn>
                  <a:cxn ang="0">
                    <a:pos x="88" y="120"/>
                  </a:cxn>
                  <a:cxn ang="0">
                    <a:pos x="93" y="108"/>
                  </a:cxn>
                  <a:cxn ang="0">
                    <a:pos x="97" y="98"/>
                  </a:cxn>
                  <a:cxn ang="0">
                    <a:pos x="99" y="85"/>
                  </a:cxn>
                  <a:cxn ang="0">
                    <a:pos x="91" y="96"/>
                  </a:cxn>
                  <a:cxn ang="0">
                    <a:pos x="80" y="102"/>
                  </a:cxn>
                  <a:cxn ang="0">
                    <a:pos x="65" y="105"/>
                  </a:cxn>
                  <a:cxn ang="0">
                    <a:pos x="54" y="104"/>
                  </a:cxn>
                  <a:cxn ang="0">
                    <a:pos x="48" y="101"/>
                  </a:cxn>
                  <a:cxn ang="0">
                    <a:pos x="47" y="89"/>
                  </a:cxn>
                  <a:cxn ang="0">
                    <a:pos x="43" y="70"/>
                  </a:cxn>
                  <a:cxn ang="0">
                    <a:pos x="36" y="49"/>
                  </a:cxn>
                  <a:cxn ang="0">
                    <a:pos x="28" y="36"/>
                  </a:cxn>
                  <a:cxn ang="0">
                    <a:pos x="17" y="18"/>
                  </a:cxn>
                  <a:cxn ang="0">
                    <a:pos x="0" y="0"/>
                  </a:cxn>
                </a:cxnLst>
                <a:rect l="0" t="0" r="r" b="b"/>
                <a:pathLst>
                  <a:path w="99" h="138">
                    <a:moveTo>
                      <a:pt x="0" y="0"/>
                    </a:moveTo>
                    <a:lnTo>
                      <a:pt x="11" y="13"/>
                    </a:lnTo>
                    <a:lnTo>
                      <a:pt x="21" y="32"/>
                    </a:lnTo>
                    <a:lnTo>
                      <a:pt x="30" y="51"/>
                    </a:lnTo>
                    <a:lnTo>
                      <a:pt x="38" y="76"/>
                    </a:lnTo>
                    <a:lnTo>
                      <a:pt x="44" y="101"/>
                    </a:lnTo>
                    <a:lnTo>
                      <a:pt x="43" y="116"/>
                    </a:lnTo>
                    <a:lnTo>
                      <a:pt x="41" y="127"/>
                    </a:lnTo>
                    <a:lnTo>
                      <a:pt x="33" y="133"/>
                    </a:lnTo>
                    <a:lnTo>
                      <a:pt x="21" y="133"/>
                    </a:lnTo>
                    <a:lnTo>
                      <a:pt x="36" y="138"/>
                    </a:lnTo>
                    <a:lnTo>
                      <a:pt x="51" y="138"/>
                    </a:lnTo>
                    <a:lnTo>
                      <a:pt x="73" y="133"/>
                    </a:lnTo>
                    <a:lnTo>
                      <a:pt x="81" y="126"/>
                    </a:lnTo>
                    <a:lnTo>
                      <a:pt x="88" y="120"/>
                    </a:lnTo>
                    <a:lnTo>
                      <a:pt x="93" y="108"/>
                    </a:lnTo>
                    <a:lnTo>
                      <a:pt x="97" y="98"/>
                    </a:lnTo>
                    <a:lnTo>
                      <a:pt x="99" y="85"/>
                    </a:lnTo>
                    <a:lnTo>
                      <a:pt x="91" y="96"/>
                    </a:lnTo>
                    <a:lnTo>
                      <a:pt x="80" y="102"/>
                    </a:lnTo>
                    <a:lnTo>
                      <a:pt x="65" y="105"/>
                    </a:lnTo>
                    <a:lnTo>
                      <a:pt x="54" y="104"/>
                    </a:lnTo>
                    <a:lnTo>
                      <a:pt x="48" y="101"/>
                    </a:lnTo>
                    <a:lnTo>
                      <a:pt x="47" y="89"/>
                    </a:lnTo>
                    <a:lnTo>
                      <a:pt x="43" y="70"/>
                    </a:lnTo>
                    <a:lnTo>
                      <a:pt x="36" y="49"/>
                    </a:lnTo>
                    <a:lnTo>
                      <a:pt x="28" y="36"/>
                    </a:lnTo>
                    <a:lnTo>
                      <a:pt x="17" y="1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08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831" name="Freeform 279"/>
              <p:cNvSpPr>
                <a:spLocks/>
              </p:cNvSpPr>
              <p:nvPr/>
            </p:nvSpPr>
            <p:spPr bwMode="auto">
              <a:xfrm>
                <a:off x="5211" y="3342"/>
                <a:ext cx="114" cy="88"/>
              </a:xfrm>
              <a:custGeom>
                <a:avLst/>
                <a:gdLst/>
                <a:ahLst/>
                <a:cxnLst>
                  <a:cxn ang="0">
                    <a:pos x="137" y="209"/>
                  </a:cxn>
                  <a:cxn ang="0">
                    <a:pos x="273" y="105"/>
                  </a:cxn>
                  <a:cxn ang="0">
                    <a:pos x="135" y="1"/>
                  </a:cxn>
                  <a:cxn ang="0">
                    <a:pos x="0" y="80"/>
                  </a:cxn>
                  <a:cxn ang="0">
                    <a:pos x="135" y="106"/>
                  </a:cxn>
                  <a:cxn ang="0">
                    <a:pos x="137" y="209"/>
                  </a:cxn>
                </a:cxnLst>
                <a:rect l="0" t="0" r="r" b="b"/>
                <a:pathLst>
                  <a:path w="273" h="209">
                    <a:moveTo>
                      <a:pt x="137" y="209"/>
                    </a:moveTo>
                    <a:cubicBezTo>
                      <a:pt x="212" y="208"/>
                      <a:pt x="273" y="162"/>
                      <a:pt x="273" y="105"/>
                    </a:cubicBezTo>
                    <a:cubicBezTo>
                      <a:pt x="273" y="47"/>
                      <a:pt x="211" y="1"/>
                      <a:pt x="135" y="1"/>
                    </a:cubicBezTo>
                    <a:cubicBezTo>
                      <a:pt x="71" y="0"/>
                      <a:pt x="16" y="33"/>
                      <a:pt x="0" y="80"/>
                    </a:cubicBezTo>
                    <a:lnTo>
                      <a:pt x="135" y="106"/>
                    </a:lnTo>
                    <a:lnTo>
                      <a:pt x="137" y="209"/>
                    </a:lnTo>
                    <a:close/>
                  </a:path>
                </a:pathLst>
              </a:custGeom>
              <a:solidFill>
                <a:srgbClr val="FFFF00"/>
              </a:solidFill>
              <a:ln w="1588">
                <a:solidFill>
                  <a:srgbClr val="808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832" name="Freeform 280"/>
              <p:cNvSpPr>
                <a:spLocks/>
              </p:cNvSpPr>
              <p:nvPr/>
            </p:nvSpPr>
            <p:spPr bwMode="auto">
              <a:xfrm>
                <a:off x="5137" y="3318"/>
                <a:ext cx="154" cy="166"/>
              </a:xfrm>
              <a:custGeom>
                <a:avLst/>
                <a:gdLst/>
                <a:ahLst/>
                <a:cxnLst>
                  <a:cxn ang="0">
                    <a:pos x="64" y="6"/>
                  </a:cxn>
                  <a:cxn ang="0">
                    <a:pos x="49" y="14"/>
                  </a:cxn>
                  <a:cxn ang="0">
                    <a:pos x="35" y="22"/>
                  </a:cxn>
                  <a:cxn ang="0">
                    <a:pos x="24" y="26"/>
                  </a:cxn>
                  <a:cxn ang="0">
                    <a:pos x="17" y="35"/>
                  </a:cxn>
                  <a:cxn ang="0">
                    <a:pos x="20" y="44"/>
                  </a:cxn>
                  <a:cxn ang="0">
                    <a:pos x="11" y="52"/>
                  </a:cxn>
                  <a:cxn ang="0">
                    <a:pos x="3" y="60"/>
                  </a:cxn>
                  <a:cxn ang="0">
                    <a:pos x="5" y="73"/>
                  </a:cxn>
                  <a:cxn ang="0">
                    <a:pos x="5" y="86"/>
                  </a:cxn>
                  <a:cxn ang="0">
                    <a:pos x="0" y="106"/>
                  </a:cxn>
                  <a:cxn ang="0">
                    <a:pos x="5" y="119"/>
                  </a:cxn>
                  <a:cxn ang="0">
                    <a:pos x="19" y="122"/>
                  </a:cxn>
                  <a:cxn ang="0">
                    <a:pos x="25" y="139"/>
                  </a:cxn>
                  <a:cxn ang="0">
                    <a:pos x="45" y="145"/>
                  </a:cxn>
                  <a:cxn ang="0">
                    <a:pos x="51" y="163"/>
                  </a:cxn>
                  <a:cxn ang="0">
                    <a:pos x="65" y="166"/>
                  </a:cxn>
                  <a:cxn ang="0">
                    <a:pos x="77" y="163"/>
                  </a:cxn>
                  <a:cxn ang="0">
                    <a:pos x="87" y="161"/>
                  </a:cxn>
                  <a:cxn ang="0">
                    <a:pos x="107" y="161"/>
                  </a:cxn>
                  <a:cxn ang="0">
                    <a:pos x="115" y="149"/>
                  </a:cxn>
                  <a:cxn ang="0">
                    <a:pos x="122" y="147"/>
                  </a:cxn>
                  <a:cxn ang="0">
                    <a:pos x="133" y="141"/>
                  </a:cxn>
                  <a:cxn ang="0">
                    <a:pos x="141" y="117"/>
                  </a:cxn>
                  <a:cxn ang="0">
                    <a:pos x="151" y="116"/>
                  </a:cxn>
                  <a:cxn ang="0">
                    <a:pos x="154" y="100"/>
                  </a:cxn>
                  <a:cxn ang="0">
                    <a:pos x="149" y="87"/>
                  </a:cxn>
                  <a:cxn ang="0">
                    <a:pos x="154" y="74"/>
                  </a:cxn>
                  <a:cxn ang="0">
                    <a:pos x="147" y="61"/>
                  </a:cxn>
                  <a:cxn ang="0">
                    <a:pos x="145" y="44"/>
                  </a:cxn>
                  <a:cxn ang="0">
                    <a:pos x="140" y="31"/>
                  </a:cxn>
                  <a:cxn ang="0">
                    <a:pos x="130" y="27"/>
                  </a:cxn>
                  <a:cxn ang="0">
                    <a:pos x="123" y="18"/>
                  </a:cxn>
                  <a:cxn ang="0">
                    <a:pos x="113" y="11"/>
                  </a:cxn>
                  <a:cxn ang="0">
                    <a:pos x="103" y="11"/>
                  </a:cxn>
                  <a:cxn ang="0">
                    <a:pos x="94" y="3"/>
                  </a:cxn>
                  <a:cxn ang="0">
                    <a:pos x="83" y="0"/>
                  </a:cxn>
                </a:cxnLst>
                <a:rect l="0" t="0" r="r" b="b"/>
                <a:pathLst>
                  <a:path w="154" h="166">
                    <a:moveTo>
                      <a:pt x="77" y="6"/>
                    </a:moveTo>
                    <a:lnTo>
                      <a:pt x="64" y="6"/>
                    </a:lnTo>
                    <a:lnTo>
                      <a:pt x="55" y="8"/>
                    </a:lnTo>
                    <a:lnTo>
                      <a:pt x="49" y="14"/>
                    </a:lnTo>
                    <a:lnTo>
                      <a:pt x="47" y="21"/>
                    </a:lnTo>
                    <a:lnTo>
                      <a:pt x="35" y="22"/>
                    </a:lnTo>
                    <a:lnTo>
                      <a:pt x="29" y="24"/>
                    </a:lnTo>
                    <a:lnTo>
                      <a:pt x="24" y="26"/>
                    </a:lnTo>
                    <a:lnTo>
                      <a:pt x="19" y="31"/>
                    </a:lnTo>
                    <a:lnTo>
                      <a:pt x="17" y="35"/>
                    </a:lnTo>
                    <a:lnTo>
                      <a:pt x="18" y="41"/>
                    </a:lnTo>
                    <a:lnTo>
                      <a:pt x="20" y="44"/>
                    </a:lnTo>
                    <a:lnTo>
                      <a:pt x="18" y="50"/>
                    </a:lnTo>
                    <a:lnTo>
                      <a:pt x="11" y="52"/>
                    </a:lnTo>
                    <a:lnTo>
                      <a:pt x="6" y="55"/>
                    </a:lnTo>
                    <a:lnTo>
                      <a:pt x="3" y="60"/>
                    </a:lnTo>
                    <a:lnTo>
                      <a:pt x="2" y="67"/>
                    </a:lnTo>
                    <a:lnTo>
                      <a:pt x="5" y="73"/>
                    </a:lnTo>
                    <a:lnTo>
                      <a:pt x="8" y="77"/>
                    </a:lnTo>
                    <a:lnTo>
                      <a:pt x="5" y="86"/>
                    </a:lnTo>
                    <a:lnTo>
                      <a:pt x="1" y="97"/>
                    </a:lnTo>
                    <a:lnTo>
                      <a:pt x="0" y="106"/>
                    </a:lnTo>
                    <a:lnTo>
                      <a:pt x="1" y="114"/>
                    </a:lnTo>
                    <a:lnTo>
                      <a:pt x="5" y="119"/>
                    </a:lnTo>
                    <a:lnTo>
                      <a:pt x="14" y="121"/>
                    </a:lnTo>
                    <a:lnTo>
                      <a:pt x="19" y="122"/>
                    </a:lnTo>
                    <a:lnTo>
                      <a:pt x="20" y="131"/>
                    </a:lnTo>
                    <a:lnTo>
                      <a:pt x="25" y="139"/>
                    </a:lnTo>
                    <a:lnTo>
                      <a:pt x="36" y="144"/>
                    </a:lnTo>
                    <a:lnTo>
                      <a:pt x="45" y="145"/>
                    </a:lnTo>
                    <a:lnTo>
                      <a:pt x="48" y="158"/>
                    </a:lnTo>
                    <a:lnTo>
                      <a:pt x="51" y="163"/>
                    </a:lnTo>
                    <a:lnTo>
                      <a:pt x="56" y="166"/>
                    </a:lnTo>
                    <a:lnTo>
                      <a:pt x="65" y="166"/>
                    </a:lnTo>
                    <a:lnTo>
                      <a:pt x="72" y="166"/>
                    </a:lnTo>
                    <a:lnTo>
                      <a:pt x="77" y="163"/>
                    </a:lnTo>
                    <a:lnTo>
                      <a:pt x="82" y="159"/>
                    </a:lnTo>
                    <a:lnTo>
                      <a:pt x="87" y="161"/>
                    </a:lnTo>
                    <a:lnTo>
                      <a:pt x="98" y="163"/>
                    </a:lnTo>
                    <a:lnTo>
                      <a:pt x="107" y="161"/>
                    </a:lnTo>
                    <a:lnTo>
                      <a:pt x="112" y="155"/>
                    </a:lnTo>
                    <a:lnTo>
                      <a:pt x="115" y="149"/>
                    </a:lnTo>
                    <a:lnTo>
                      <a:pt x="117" y="145"/>
                    </a:lnTo>
                    <a:lnTo>
                      <a:pt x="122" y="147"/>
                    </a:lnTo>
                    <a:lnTo>
                      <a:pt x="127" y="146"/>
                    </a:lnTo>
                    <a:lnTo>
                      <a:pt x="133" y="141"/>
                    </a:lnTo>
                    <a:lnTo>
                      <a:pt x="139" y="130"/>
                    </a:lnTo>
                    <a:lnTo>
                      <a:pt x="141" y="117"/>
                    </a:lnTo>
                    <a:lnTo>
                      <a:pt x="145" y="119"/>
                    </a:lnTo>
                    <a:lnTo>
                      <a:pt x="151" y="116"/>
                    </a:lnTo>
                    <a:lnTo>
                      <a:pt x="153" y="108"/>
                    </a:lnTo>
                    <a:lnTo>
                      <a:pt x="154" y="100"/>
                    </a:lnTo>
                    <a:lnTo>
                      <a:pt x="150" y="92"/>
                    </a:lnTo>
                    <a:lnTo>
                      <a:pt x="149" y="87"/>
                    </a:lnTo>
                    <a:lnTo>
                      <a:pt x="154" y="81"/>
                    </a:lnTo>
                    <a:lnTo>
                      <a:pt x="154" y="74"/>
                    </a:lnTo>
                    <a:lnTo>
                      <a:pt x="151" y="66"/>
                    </a:lnTo>
                    <a:lnTo>
                      <a:pt x="147" y="61"/>
                    </a:lnTo>
                    <a:lnTo>
                      <a:pt x="145" y="53"/>
                    </a:lnTo>
                    <a:lnTo>
                      <a:pt x="145" y="44"/>
                    </a:lnTo>
                    <a:lnTo>
                      <a:pt x="145" y="37"/>
                    </a:lnTo>
                    <a:lnTo>
                      <a:pt x="140" y="31"/>
                    </a:lnTo>
                    <a:lnTo>
                      <a:pt x="134" y="27"/>
                    </a:lnTo>
                    <a:lnTo>
                      <a:pt x="130" y="27"/>
                    </a:lnTo>
                    <a:lnTo>
                      <a:pt x="127" y="27"/>
                    </a:lnTo>
                    <a:lnTo>
                      <a:pt x="123" y="18"/>
                    </a:lnTo>
                    <a:lnTo>
                      <a:pt x="119" y="13"/>
                    </a:lnTo>
                    <a:lnTo>
                      <a:pt x="113" y="11"/>
                    </a:lnTo>
                    <a:lnTo>
                      <a:pt x="108" y="11"/>
                    </a:lnTo>
                    <a:lnTo>
                      <a:pt x="103" y="11"/>
                    </a:lnTo>
                    <a:lnTo>
                      <a:pt x="98" y="6"/>
                    </a:lnTo>
                    <a:lnTo>
                      <a:pt x="94" y="3"/>
                    </a:lnTo>
                    <a:lnTo>
                      <a:pt x="88" y="1"/>
                    </a:lnTo>
                    <a:lnTo>
                      <a:pt x="83" y="0"/>
                    </a:lnTo>
                    <a:lnTo>
                      <a:pt x="77" y="6"/>
                    </a:lnTo>
                    <a:close/>
                  </a:path>
                </a:pathLst>
              </a:custGeom>
              <a:solidFill>
                <a:srgbClr val="FFFF00"/>
              </a:solidFill>
              <a:ln w="1588">
                <a:solidFill>
                  <a:srgbClr val="808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833" name="Freeform 281"/>
              <p:cNvSpPr>
                <a:spLocks/>
              </p:cNvSpPr>
              <p:nvPr/>
            </p:nvSpPr>
            <p:spPr bwMode="auto">
              <a:xfrm>
                <a:off x="5149" y="3379"/>
                <a:ext cx="44" cy="16"/>
              </a:xfrm>
              <a:custGeom>
                <a:avLst/>
                <a:gdLst/>
                <a:ahLst/>
                <a:cxnLst>
                  <a:cxn ang="0">
                    <a:pos x="0" y="16"/>
                  </a:cxn>
                  <a:cxn ang="0">
                    <a:pos x="7" y="11"/>
                  </a:cxn>
                  <a:cxn ang="0">
                    <a:pos x="14" y="7"/>
                  </a:cxn>
                  <a:cxn ang="0">
                    <a:pos x="24" y="5"/>
                  </a:cxn>
                  <a:cxn ang="0">
                    <a:pos x="33" y="4"/>
                  </a:cxn>
                  <a:cxn ang="0">
                    <a:pos x="44" y="4"/>
                  </a:cxn>
                  <a:cxn ang="0">
                    <a:pos x="32" y="1"/>
                  </a:cxn>
                  <a:cxn ang="0">
                    <a:pos x="22" y="0"/>
                  </a:cxn>
                  <a:cxn ang="0">
                    <a:pos x="12" y="0"/>
                  </a:cxn>
                  <a:cxn ang="0">
                    <a:pos x="7" y="3"/>
                  </a:cxn>
                  <a:cxn ang="0">
                    <a:pos x="2" y="8"/>
                  </a:cxn>
                  <a:cxn ang="0">
                    <a:pos x="0" y="16"/>
                  </a:cxn>
                </a:cxnLst>
                <a:rect l="0" t="0" r="r" b="b"/>
                <a:pathLst>
                  <a:path w="44" h="16">
                    <a:moveTo>
                      <a:pt x="0" y="16"/>
                    </a:moveTo>
                    <a:lnTo>
                      <a:pt x="7" y="11"/>
                    </a:lnTo>
                    <a:lnTo>
                      <a:pt x="14" y="7"/>
                    </a:lnTo>
                    <a:lnTo>
                      <a:pt x="24" y="5"/>
                    </a:lnTo>
                    <a:lnTo>
                      <a:pt x="33" y="4"/>
                    </a:lnTo>
                    <a:lnTo>
                      <a:pt x="44" y="4"/>
                    </a:lnTo>
                    <a:lnTo>
                      <a:pt x="32" y="1"/>
                    </a:lnTo>
                    <a:lnTo>
                      <a:pt x="22" y="0"/>
                    </a:lnTo>
                    <a:lnTo>
                      <a:pt x="12" y="0"/>
                    </a:lnTo>
                    <a:lnTo>
                      <a:pt x="7" y="3"/>
                    </a:lnTo>
                    <a:lnTo>
                      <a:pt x="2" y="8"/>
                    </a:lnTo>
                    <a:lnTo>
                      <a:pt x="0" y="16"/>
                    </a:lnTo>
                    <a:close/>
                  </a:path>
                </a:pathLst>
              </a:custGeom>
              <a:solidFill>
                <a:srgbClr val="808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834" name="Freeform 282"/>
              <p:cNvSpPr>
                <a:spLocks/>
              </p:cNvSpPr>
              <p:nvPr/>
            </p:nvSpPr>
            <p:spPr bwMode="auto">
              <a:xfrm>
                <a:off x="5158" y="3410"/>
                <a:ext cx="39" cy="28"/>
              </a:xfrm>
              <a:custGeom>
                <a:avLst/>
                <a:gdLst/>
                <a:ahLst/>
                <a:cxnLst>
                  <a:cxn ang="0">
                    <a:pos x="0" y="28"/>
                  </a:cxn>
                  <a:cxn ang="0">
                    <a:pos x="6" y="17"/>
                  </a:cxn>
                  <a:cxn ang="0">
                    <a:pos x="14" y="10"/>
                  </a:cxn>
                  <a:cxn ang="0">
                    <a:pos x="24" y="4"/>
                  </a:cxn>
                  <a:cxn ang="0">
                    <a:pos x="33" y="3"/>
                  </a:cxn>
                  <a:cxn ang="0">
                    <a:pos x="39" y="2"/>
                  </a:cxn>
                  <a:cxn ang="0">
                    <a:pos x="23" y="0"/>
                  </a:cxn>
                  <a:cxn ang="0">
                    <a:pos x="15" y="3"/>
                  </a:cxn>
                  <a:cxn ang="0">
                    <a:pos x="10" y="6"/>
                  </a:cxn>
                  <a:cxn ang="0">
                    <a:pos x="6" y="11"/>
                  </a:cxn>
                  <a:cxn ang="0">
                    <a:pos x="3" y="18"/>
                  </a:cxn>
                  <a:cxn ang="0">
                    <a:pos x="0" y="28"/>
                  </a:cxn>
                </a:cxnLst>
                <a:rect l="0" t="0" r="r" b="b"/>
                <a:pathLst>
                  <a:path w="39" h="28">
                    <a:moveTo>
                      <a:pt x="0" y="28"/>
                    </a:moveTo>
                    <a:lnTo>
                      <a:pt x="6" y="17"/>
                    </a:lnTo>
                    <a:lnTo>
                      <a:pt x="14" y="10"/>
                    </a:lnTo>
                    <a:lnTo>
                      <a:pt x="24" y="4"/>
                    </a:lnTo>
                    <a:lnTo>
                      <a:pt x="33" y="3"/>
                    </a:lnTo>
                    <a:lnTo>
                      <a:pt x="39" y="2"/>
                    </a:lnTo>
                    <a:lnTo>
                      <a:pt x="23" y="0"/>
                    </a:lnTo>
                    <a:lnTo>
                      <a:pt x="15" y="3"/>
                    </a:lnTo>
                    <a:lnTo>
                      <a:pt x="10" y="6"/>
                    </a:lnTo>
                    <a:lnTo>
                      <a:pt x="6" y="11"/>
                    </a:lnTo>
                    <a:lnTo>
                      <a:pt x="3" y="18"/>
                    </a:lnTo>
                    <a:lnTo>
                      <a:pt x="0" y="28"/>
                    </a:lnTo>
                    <a:close/>
                  </a:path>
                </a:pathLst>
              </a:custGeom>
              <a:solidFill>
                <a:srgbClr val="808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835" name="Freeform 283"/>
              <p:cNvSpPr>
                <a:spLocks/>
              </p:cNvSpPr>
              <p:nvPr/>
            </p:nvSpPr>
            <p:spPr bwMode="auto">
              <a:xfrm>
                <a:off x="5186" y="3418"/>
                <a:ext cx="21" cy="39"/>
              </a:xfrm>
              <a:custGeom>
                <a:avLst/>
                <a:gdLst/>
                <a:ahLst/>
                <a:cxnLst>
                  <a:cxn ang="0">
                    <a:pos x="1" y="39"/>
                  </a:cxn>
                  <a:cxn ang="0">
                    <a:pos x="5" y="25"/>
                  </a:cxn>
                  <a:cxn ang="0">
                    <a:pos x="8" y="17"/>
                  </a:cxn>
                  <a:cxn ang="0">
                    <a:pos x="13" y="10"/>
                  </a:cxn>
                  <a:cxn ang="0">
                    <a:pos x="16" y="4"/>
                  </a:cxn>
                  <a:cxn ang="0">
                    <a:pos x="21" y="0"/>
                  </a:cxn>
                  <a:cxn ang="0">
                    <a:pos x="12" y="6"/>
                  </a:cxn>
                  <a:cxn ang="0">
                    <a:pos x="4" y="16"/>
                  </a:cxn>
                  <a:cxn ang="0">
                    <a:pos x="1" y="22"/>
                  </a:cxn>
                  <a:cxn ang="0">
                    <a:pos x="0" y="28"/>
                  </a:cxn>
                  <a:cxn ang="0">
                    <a:pos x="1" y="39"/>
                  </a:cxn>
                </a:cxnLst>
                <a:rect l="0" t="0" r="r" b="b"/>
                <a:pathLst>
                  <a:path w="21" h="39">
                    <a:moveTo>
                      <a:pt x="1" y="39"/>
                    </a:moveTo>
                    <a:lnTo>
                      <a:pt x="5" y="25"/>
                    </a:lnTo>
                    <a:lnTo>
                      <a:pt x="8" y="17"/>
                    </a:lnTo>
                    <a:lnTo>
                      <a:pt x="13" y="10"/>
                    </a:lnTo>
                    <a:lnTo>
                      <a:pt x="16" y="4"/>
                    </a:lnTo>
                    <a:lnTo>
                      <a:pt x="21" y="0"/>
                    </a:lnTo>
                    <a:lnTo>
                      <a:pt x="12" y="6"/>
                    </a:lnTo>
                    <a:lnTo>
                      <a:pt x="4" y="16"/>
                    </a:lnTo>
                    <a:lnTo>
                      <a:pt x="1" y="22"/>
                    </a:lnTo>
                    <a:lnTo>
                      <a:pt x="0" y="28"/>
                    </a:lnTo>
                    <a:lnTo>
                      <a:pt x="1" y="39"/>
                    </a:lnTo>
                    <a:close/>
                  </a:path>
                </a:pathLst>
              </a:custGeom>
              <a:solidFill>
                <a:srgbClr val="808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836" name="Freeform 284"/>
              <p:cNvSpPr>
                <a:spLocks/>
              </p:cNvSpPr>
              <p:nvPr/>
            </p:nvSpPr>
            <p:spPr bwMode="auto">
              <a:xfrm>
                <a:off x="5163" y="3367"/>
                <a:ext cx="38" cy="17"/>
              </a:xfrm>
              <a:custGeom>
                <a:avLst/>
                <a:gdLst/>
                <a:ahLst/>
                <a:cxnLst>
                  <a:cxn ang="0">
                    <a:pos x="9" y="0"/>
                  </a:cxn>
                  <a:cxn ang="0">
                    <a:pos x="16" y="1"/>
                  </a:cxn>
                  <a:cxn ang="0">
                    <a:pos x="25" y="3"/>
                  </a:cxn>
                  <a:cxn ang="0">
                    <a:pos x="34" y="11"/>
                  </a:cxn>
                  <a:cxn ang="0">
                    <a:pos x="38" y="17"/>
                  </a:cxn>
                  <a:cxn ang="0">
                    <a:pos x="27" y="8"/>
                  </a:cxn>
                  <a:cxn ang="0">
                    <a:pos x="15" y="4"/>
                  </a:cxn>
                  <a:cxn ang="0">
                    <a:pos x="7" y="3"/>
                  </a:cxn>
                  <a:cxn ang="0">
                    <a:pos x="0" y="2"/>
                  </a:cxn>
                  <a:cxn ang="0">
                    <a:pos x="9" y="0"/>
                  </a:cxn>
                </a:cxnLst>
                <a:rect l="0" t="0" r="r" b="b"/>
                <a:pathLst>
                  <a:path w="38" h="17">
                    <a:moveTo>
                      <a:pt x="9" y="0"/>
                    </a:moveTo>
                    <a:lnTo>
                      <a:pt x="16" y="1"/>
                    </a:lnTo>
                    <a:lnTo>
                      <a:pt x="25" y="3"/>
                    </a:lnTo>
                    <a:lnTo>
                      <a:pt x="34" y="11"/>
                    </a:lnTo>
                    <a:lnTo>
                      <a:pt x="38" y="17"/>
                    </a:lnTo>
                    <a:lnTo>
                      <a:pt x="27" y="8"/>
                    </a:lnTo>
                    <a:lnTo>
                      <a:pt x="15" y="4"/>
                    </a:lnTo>
                    <a:lnTo>
                      <a:pt x="7" y="3"/>
                    </a:lnTo>
                    <a:lnTo>
                      <a:pt x="0" y="2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808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837" name="Freeform 285"/>
              <p:cNvSpPr>
                <a:spLocks/>
              </p:cNvSpPr>
              <p:nvPr/>
            </p:nvSpPr>
            <p:spPr bwMode="auto">
              <a:xfrm>
                <a:off x="5187" y="3344"/>
                <a:ext cx="15" cy="2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9" y="9"/>
                  </a:cxn>
                  <a:cxn ang="0">
                    <a:pos x="12" y="16"/>
                  </a:cxn>
                  <a:cxn ang="0">
                    <a:pos x="15" y="26"/>
                  </a:cxn>
                  <a:cxn ang="0">
                    <a:pos x="15" y="13"/>
                  </a:cxn>
                  <a:cxn ang="0">
                    <a:pos x="11" y="4"/>
                  </a:cxn>
                  <a:cxn ang="0">
                    <a:pos x="0" y="0"/>
                  </a:cxn>
                </a:cxnLst>
                <a:rect l="0" t="0" r="r" b="b"/>
                <a:pathLst>
                  <a:path w="15" h="26">
                    <a:moveTo>
                      <a:pt x="0" y="0"/>
                    </a:moveTo>
                    <a:lnTo>
                      <a:pt x="9" y="9"/>
                    </a:lnTo>
                    <a:lnTo>
                      <a:pt x="12" y="16"/>
                    </a:lnTo>
                    <a:lnTo>
                      <a:pt x="15" y="26"/>
                    </a:lnTo>
                    <a:lnTo>
                      <a:pt x="15" y="13"/>
                    </a:lnTo>
                    <a:lnTo>
                      <a:pt x="11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08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838" name="Freeform 286"/>
              <p:cNvSpPr>
                <a:spLocks/>
              </p:cNvSpPr>
              <p:nvPr/>
            </p:nvSpPr>
            <p:spPr bwMode="auto">
              <a:xfrm>
                <a:off x="5210" y="3422"/>
                <a:ext cx="7" cy="49"/>
              </a:xfrm>
              <a:custGeom>
                <a:avLst/>
                <a:gdLst/>
                <a:ahLst/>
                <a:cxnLst>
                  <a:cxn ang="0">
                    <a:pos x="5" y="0"/>
                  </a:cxn>
                  <a:cxn ang="0">
                    <a:pos x="1" y="12"/>
                  </a:cxn>
                  <a:cxn ang="0">
                    <a:pos x="0" y="25"/>
                  </a:cxn>
                  <a:cxn ang="0">
                    <a:pos x="2" y="33"/>
                  </a:cxn>
                  <a:cxn ang="0">
                    <a:pos x="3" y="43"/>
                  </a:cxn>
                  <a:cxn ang="0">
                    <a:pos x="7" y="49"/>
                  </a:cxn>
                  <a:cxn ang="0">
                    <a:pos x="5" y="33"/>
                  </a:cxn>
                  <a:cxn ang="0">
                    <a:pos x="4" y="13"/>
                  </a:cxn>
                  <a:cxn ang="0">
                    <a:pos x="5" y="0"/>
                  </a:cxn>
                </a:cxnLst>
                <a:rect l="0" t="0" r="r" b="b"/>
                <a:pathLst>
                  <a:path w="7" h="49">
                    <a:moveTo>
                      <a:pt x="5" y="0"/>
                    </a:moveTo>
                    <a:lnTo>
                      <a:pt x="1" y="12"/>
                    </a:lnTo>
                    <a:lnTo>
                      <a:pt x="0" y="25"/>
                    </a:lnTo>
                    <a:lnTo>
                      <a:pt x="2" y="33"/>
                    </a:lnTo>
                    <a:lnTo>
                      <a:pt x="3" y="43"/>
                    </a:lnTo>
                    <a:lnTo>
                      <a:pt x="7" y="49"/>
                    </a:lnTo>
                    <a:lnTo>
                      <a:pt x="5" y="33"/>
                    </a:lnTo>
                    <a:lnTo>
                      <a:pt x="4" y="13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808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839" name="Freeform 287"/>
              <p:cNvSpPr>
                <a:spLocks/>
              </p:cNvSpPr>
              <p:nvPr/>
            </p:nvSpPr>
            <p:spPr bwMode="auto">
              <a:xfrm>
                <a:off x="5233" y="3417"/>
                <a:ext cx="15" cy="38"/>
              </a:xfrm>
              <a:custGeom>
                <a:avLst/>
                <a:gdLst/>
                <a:ahLst/>
                <a:cxnLst>
                  <a:cxn ang="0">
                    <a:pos x="15" y="38"/>
                  </a:cxn>
                  <a:cxn ang="0">
                    <a:pos x="5" y="23"/>
                  </a:cxn>
                  <a:cxn ang="0">
                    <a:pos x="2" y="11"/>
                  </a:cxn>
                  <a:cxn ang="0">
                    <a:pos x="0" y="0"/>
                  </a:cxn>
                  <a:cxn ang="0">
                    <a:pos x="8" y="11"/>
                  </a:cxn>
                  <a:cxn ang="0">
                    <a:pos x="12" y="22"/>
                  </a:cxn>
                  <a:cxn ang="0">
                    <a:pos x="15" y="38"/>
                  </a:cxn>
                </a:cxnLst>
                <a:rect l="0" t="0" r="r" b="b"/>
                <a:pathLst>
                  <a:path w="15" h="38">
                    <a:moveTo>
                      <a:pt x="15" y="38"/>
                    </a:moveTo>
                    <a:lnTo>
                      <a:pt x="5" y="23"/>
                    </a:lnTo>
                    <a:lnTo>
                      <a:pt x="2" y="11"/>
                    </a:lnTo>
                    <a:lnTo>
                      <a:pt x="0" y="0"/>
                    </a:lnTo>
                    <a:lnTo>
                      <a:pt x="8" y="11"/>
                    </a:lnTo>
                    <a:lnTo>
                      <a:pt x="12" y="22"/>
                    </a:lnTo>
                    <a:lnTo>
                      <a:pt x="15" y="38"/>
                    </a:lnTo>
                    <a:close/>
                  </a:path>
                </a:pathLst>
              </a:custGeom>
              <a:solidFill>
                <a:srgbClr val="808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840" name="Freeform 288"/>
              <p:cNvSpPr>
                <a:spLocks/>
              </p:cNvSpPr>
              <p:nvPr/>
            </p:nvSpPr>
            <p:spPr bwMode="auto">
              <a:xfrm>
                <a:off x="5239" y="3412"/>
                <a:ext cx="35" cy="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5" y="3"/>
                  </a:cxn>
                  <a:cxn ang="0">
                    <a:pos x="22" y="8"/>
                  </a:cxn>
                  <a:cxn ang="0">
                    <a:pos x="31" y="15"/>
                  </a:cxn>
                  <a:cxn ang="0">
                    <a:pos x="35" y="20"/>
                  </a:cxn>
                  <a:cxn ang="0">
                    <a:pos x="30" y="10"/>
                  </a:cxn>
                  <a:cxn ang="0">
                    <a:pos x="23" y="3"/>
                  </a:cxn>
                  <a:cxn ang="0">
                    <a:pos x="13" y="0"/>
                  </a:cxn>
                  <a:cxn ang="0">
                    <a:pos x="0" y="0"/>
                  </a:cxn>
                </a:cxnLst>
                <a:rect l="0" t="0" r="r" b="b"/>
                <a:pathLst>
                  <a:path w="35" h="20">
                    <a:moveTo>
                      <a:pt x="0" y="0"/>
                    </a:moveTo>
                    <a:lnTo>
                      <a:pt x="15" y="3"/>
                    </a:lnTo>
                    <a:lnTo>
                      <a:pt x="22" y="8"/>
                    </a:lnTo>
                    <a:lnTo>
                      <a:pt x="31" y="15"/>
                    </a:lnTo>
                    <a:lnTo>
                      <a:pt x="35" y="20"/>
                    </a:lnTo>
                    <a:lnTo>
                      <a:pt x="30" y="10"/>
                    </a:lnTo>
                    <a:lnTo>
                      <a:pt x="23" y="3"/>
                    </a:lnTo>
                    <a:lnTo>
                      <a:pt x="1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08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841" name="Freeform 289"/>
              <p:cNvSpPr>
                <a:spLocks/>
              </p:cNvSpPr>
              <p:nvPr/>
            </p:nvSpPr>
            <p:spPr bwMode="auto">
              <a:xfrm>
                <a:off x="5242" y="3358"/>
                <a:ext cx="9" cy="20"/>
              </a:xfrm>
              <a:custGeom>
                <a:avLst/>
                <a:gdLst/>
                <a:ahLst/>
                <a:cxnLst>
                  <a:cxn ang="0">
                    <a:pos x="9" y="0"/>
                  </a:cxn>
                  <a:cxn ang="0">
                    <a:pos x="3" y="9"/>
                  </a:cxn>
                  <a:cxn ang="0">
                    <a:pos x="0" y="20"/>
                  </a:cxn>
                  <a:cxn ang="0">
                    <a:pos x="7" y="11"/>
                  </a:cxn>
                  <a:cxn ang="0">
                    <a:pos x="9" y="0"/>
                  </a:cxn>
                </a:cxnLst>
                <a:rect l="0" t="0" r="r" b="b"/>
                <a:pathLst>
                  <a:path w="9" h="20">
                    <a:moveTo>
                      <a:pt x="9" y="0"/>
                    </a:moveTo>
                    <a:lnTo>
                      <a:pt x="3" y="9"/>
                    </a:lnTo>
                    <a:lnTo>
                      <a:pt x="0" y="20"/>
                    </a:lnTo>
                    <a:lnTo>
                      <a:pt x="7" y="11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808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842" name="Freeform 290"/>
              <p:cNvSpPr>
                <a:spLocks/>
              </p:cNvSpPr>
              <p:nvPr/>
            </p:nvSpPr>
            <p:spPr bwMode="auto">
              <a:xfrm>
                <a:off x="5226" y="3346"/>
                <a:ext cx="4" cy="27"/>
              </a:xfrm>
              <a:custGeom>
                <a:avLst/>
                <a:gdLst/>
                <a:ahLst/>
                <a:cxnLst>
                  <a:cxn ang="0">
                    <a:pos x="3" y="0"/>
                  </a:cxn>
                  <a:cxn ang="0">
                    <a:pos x="0" y="8"/>
                  </a:cxn>
                  <a:cxn ang="0">
                    <a:pos x="0" y="17"/>
                  </a:cxn>
                  <a:cxn ang="0">
                    <a:pos x="2" y="27"/>
                  </a:cxn>
                  <a:cxn ang="0">
                    <a:pos x="4" y="14"/>
                  </a:cxn>
                  <a:cxn ang="0">
                    <a:pos x="3" y="0"/>
                  </a:cxn>
                </a:cxnLst>
                <a:rect l="0" t="0" r="r" b="b"/>
                <a:pathLst>
                  <a:path w="4" h="27">
                    <a:moveTo>
                      <a:pt x="3" y="0"/>
                    </a:moveTo>
                    <a:lnTo>
                      <a:pt x="0" y="8"/>
                    </a:lnTo>
                    <a:lnTo>
                      <a:pt x="0" y="17"/>
                    </a:lnTo>
                    <a:lnTo>
                      <a:pt x="2" y="27"/>
                    </a:lnTo>
                    <a:lnTo>
                      <a:pt x="4" y="14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808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843" name="Freeform 291"/>
              <p:cNvSpPr>
                <a:spLocks/>
              </p:cNvSpPr>
              <p:nvPr/>
            </p:nvSpPr>
            <p:spPr bwMode="auto">
              <a:xfrm>
                <a:off x="5250" y="3381"/>
                <a:ext cx="24" cy="6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8" y="3"/>
                  </a:cxn>
                  <a:cxn ang="0">
                    <a:pos x="16" y="0"/>
                  </a:cxn>
                  <a:cxn ang="0">
                    <a:pos x="24" y="1"/>
                  </a:cxn>
                  <a:cxn ang="0">
                    <a:pos x="14" y="3"/>
                  </a:cxn>
                  <a:cxn ang="0">
                    <a:pos x="0" y="6"/>
                  </a:cxn>
                </a:cxnLst>
                <a:rect l="0" t="0" r="r" b="b"/>
                <a:pathLst>
                  <a:path w="24" h="6">
                    <a:moveTo>
                      <a:pt x="0" y="6"/>
                    </a:moveTo>
                    <a:lnTo>
                      <a:pt x="8" y="3"/>
                    </a:lnTo>
                    <a:lnTo>
                      <a:pt x="16" y="0"/>
                    </a:lnTo>
                    <a:lnTo>
                      <a:pt x="24" y="1"/>
                    </a:lnTo>
                    <a:lnTo>
                      <a:pt x="14" y="3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808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844" name="Freeform 292"/>
              <p:cNvSpPr>
                <a:spLocks/>
              </p:cNvSpPr>
              <p:nvPr/>
            </p:nvSpPr>
            <p:spPr bwMode="auto">
              <a:xfrm>
                <a:off x="5188" y="3376"/>
                <a:ext cx="57" cy="44"/>
              </a:xfrm>
              <a:custGeom>
                <a:avLst/>
                <a:gdLst/>
                <a:ahLst/>
                <a:cxnLst>
                  <a:cxn ang="0">
                    <a:pos x="3" y="30"/>
                  </a:cxn>
                  <a:cxn ang="0">
                    <a:pos x="9" y="36"/>
                  </a:cxn>
                  <a:cxn ang="0">
                    <a:pos x="9" y="30"/>
                  </a:cxn>
                  <a:cxn ang="0">
                    <a:pos x="11" y="24"/>
                  </a:cxn>
                  <a:cxn ang="0">
                    <a:pos x="13" y="20"/>
                  </a:cxn>
                  <a:cxn ang="0">
                    <a:pos x="21" y="16"/>
                  </a:cxn>
                  <a:cxn ang="0">
                    <a:pos x="27" y="14"/>
                  </a:cxn>
                  <a:cxn ang="0">
                    <a:pos x="34" y="15"/>
                  </a:cxn>
                  <a:cxn ang="0">
                    <a:pos x="40" y="16"/>
                  </a:cxn>
                  <a:cxn ang="0">
                    <a:pos x="44" y="20"/>
                  </a:cxn>
                  <a:cxn ang="0">
                    <a:pos x="45" y="26"/>
                  </a:cxn>
                  <a:cxn ang="0">
                    <a:pos x="45" y="33"/>
                  </a:cxn>
                  <a:cxn ang="0">
                    <a:pos x="43" y="37"/>
                  </a:cxn>
                  <a:cxn ang="0">
                    <a:pos x="39" y="41"/>
                  </a:cxn>
                  <a:cxn ang="0">
                    <a:pos x="25" y="42"/>
                  </a:cxn>
                  <a:cxn ang="0">
                    <a:pos x="35" y="44"/>
                  </a:cxn>
                  <a:cxn ang="0">
                    <a:pos x="42" y="42"/>
                  </a:cxn>
                  <a:cxn ang="0">
                    <a:pos x="47" y="40"/>
                  </a:cxn>
                  <a:cxn ang="0">
                    <a:pos x="54" y="34"/>
                  </a:cxn>
                  <a:cxn ang="0">
                    <a:pos x="56" y="28"/>
                  </a:cxn>
                  <a:cxn ang="0">
                    <a:pos x="57" y="23"/>
                  </a:cxn>
                  <a:cxn ang="0">
                    <a:pos x="57" y="17"/>
                  </a:cxn>
                  <a:cxn ang="0">
                    <a:pos x="54" y="12"/>
                  </a:cxn>
                  <a:cxn ang="0">
                    <a:pos x="52" y="9"/>
                  </a:cxn>
                  <a:cxn ang="0">
                    <a:pos x="46" y="4"/>
                  </a:cxn>
                  <a:cxn ang="0">
                    <a:pos x="41" y="1"/>
                  </a:cxn>
                  <a:cxn ang="0">
                    <a:pos x="36" y="0"/>
                  </a:cxn>
                  <a:cxn ang="0">
                    <a:pos x="29" y="0"/>
                  </a:cxn>
                  <a:cxn ang="0">
                    <a:pos x="22" y="1"/>
                  </a:cxn>
                  <a:cxn ang="0">
                    <a:pos x="14" y="3"/>
                  </a:cxn>
                  <a:cxn ang="0">
                    <a:pos x="7" y="7"/>
                  </a:cxn>
                  <a:cxn ang="0">
                    <a:pos x="4" y="11"/>
                  </a:cxn>
                  <a:cxn ang="0">
                    <a:pos x="0" y="18"/>
                  </a:cxn>
                  <a:cxn ang="0">
                    <a:pos x="0" y="25"/>
                  </a:cxn>
                  <a:cxn ang="0">
                    <a:pos x="3" y="30"/>
                  </a:cxn>
                </a:cxnLst>
                <a:rect l="0" t="0" r="r" b="b"/>
                <a:pathLst>
                  <a:path w="57" h="44">
                    <a:moveTo>
                      <a:pt x="3" y="30"/>
                    </a:moveTo>
                    <a:lnTo>
                      <a:pt x="9" y="36"/>
                    </a:lnTo>
                    <a:lnTo>
                      <a:pt x="9" y="30"/>
                    </a:lnTo>
                    <a:lnTo>
                      <a:pt x="11" y="24"/>
                    </a:lnTo>
                    <a:lnTo>
                      <a:pt x="13" y="20"/>
                    </a:lnTo>
                    <a:lnTo>
                      <a:pt x="21" y="16"/>
                    </a:lnTo>
                    <a:lnTo>
                      <a:pt x="27" y="14"/>
                    </a:lnTo>
                    <a:lnTo>
                      <a:pt x="34" y="15"/>
                    </a:lnTo>
                    <a:lnTo>
                      <a:pt x="40" y="16"/>
                    </a:lnTo>
                    <a:lnTo>
                      <a:pt x="44" y="20"/>
                    </a:lnTo>
                    <a:lnTo>
                      <a:pt x="45" y="26"/>
                    </a:lnTo>
                    <a:lnTo>
                      <a:pt x="45" y="33"/>
                    </a:lnTo>
                    <a:lnTo>
                      <a:pt x="43" y="37"/>
                    </a:lnTo>
                    <a:lnTo>
                      <a:pt x="39" y="41"/>
                    </a:lnTo>
                    <a:lnTo>
                      <a:pt x="25" y="42"/>
                    </a:lnTo>
                    <a:lnTo>
                      <a:pt x="35" y="44"/>
                    </a:lnTo>
                    <a:lnTo>
                      <a:pt x="42" y="42"/>
                    </a:lnTo>
                    <a:lnTo>
                      <a:pt x="47" y="40"/>
                    </a:lnTo>
                    <a:lnTo>
                      <a:pt x="54" y="34"/>
                    </a:lnTo>
                    <a:lnTo>
                      <a:pt x="56" y="28"/>
                    </a:lnTo>
                    <a:lnTo>
                      <a:pt x="57" y="23"/>
                    </a:lnTo>
                    <a:lnTo>
                      <a:pt x="57" y="17"/>
                    </a:lnTo>
                    <a:lnTo>
                      <a:pt x="54" y="12"/>
                    </a:lnTo>
                    <a:lnTo>
                      <a:pt x="52" y="9"/>
                    </a:lnTo>
                    <a:lnTo>
                      <a:pt x="46" y="4"/>
                    </a:lnTo>
                    <a:lnTo>
                      <a:pt x="41" y="1"/>
                    </a:lnTo>
                    <a:lnTo>
                      <a:pt x="36" y="0"/>
                    </a:lnTo>
                    <a:lnTo>
                      <a:pt x="29" y="0"/>
                    </a:lnTo>
                    <a:lnTo>
                      <a:pt x="22" y="1"/>
                    </a:lnTo>
                    <a:lnTo>
                      <a:pt x="14" y="3"/>
                    </a:lnTo>
                    <a:lnTo>
                      <a:pt x="7" y="7"/>
                    </a:lnTo>
                    <a:lnTo>
                      <a:pt x="4" y="11"/>
                    </a:lnTo>
                    <a:lnTo>
                      <a:pt x="0" y="18"/>
                    </a:lnTo>
                    <a:lnTo>
                      <a:pt x="0" y="25"/>
                    </a:lnTo>
                    <a:lnTo>
                      <a:pt x="3" y="30"/>
                    </a:lnTo>
                    <a:close/>
                  </a:path>
                </a:pathLst>
              </a:custGeom>
              <a:solidFill>
                <a:srgbClr val="808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845" name="Freeform 293"/>
              <p:cNvSpPr>
                <a:spLocks/>
              </p:cNvSpPr>
              <p:nvPr/>
            </p:nvSpPr>
            <p:spPr bwMode="auto">
              <a:xfrm>
                <a:off x="5179" y="3405"/>
                <a:ext cx="26" cy="24"/>
              </a:xfrm>
              <a:custGeom>
                <a:avLst/>
                <a:gdLst/>
                <a:ahLst/>
                <a:cxnLst>
                  <a:cxn ang="0">
                    <a:pos x="26" y="0"/>
                  </a:cxn>
                  <a:cxn ang="0">
                    <a:pos x="15" y="5"/>
                  </a:cxn>
                  <a:cxn ang="0">
                    <a:pos x="6" y="11"/>
                  </a:cxn>
                  <a:cxn ang="0">
                    <a:pos x="2" y="18"/>
                  </a:cxn>
                  <a:cxn ang="0">
                    <a:pos x="0" y="24"/>
                  </a:cxn>
                </a:cxnLst>
                <a:rect l="0" t="0" r="r" b="b"/>
                <a:pathLst>
                  <a:path w="26" h="24">
                    <a:moveTo>
                      <a:pt x="26" y="0"/>
                    </a:moveTo>
                    <a:lnTo>
                      <a:pt x="15" y="5"/>
                    </a:lnTo>
                    <a:lnTo>
                      <a:pt x="6" y="11"/>
                    </a:lnTo>
                    <a:lnTo>
                      <a:pt x="2" y="18"/>
                    </a:lnTo>
                    <a:lnTo>
                      <a:pt x="0" y="24"/>
                    </a:lnTo>
                  </a:path>
                </a:pathLst>
              </a:custGeom>
              <a:noFill/>
              <a:ln w="3175">
                <a:solidFill>
                  <a:srgbClr val="808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846" name="Freeform 294"/>
              <p:cNvSpPr>
                <a:spLocks/>
              </p:cNvSpPr>
              <p:nvPr/>
            </p:nvSpPr>
            <p:spPr bwMode="auto">
              <a:xfrm>
                <a:off x="5196" y="3405"/>
                <a:ext cx="15" cy="36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5" y="8"/>
                  </a:cxn>
                  <a:cxn ang="0">
                    <a:pos x="1" y="15"/>
                  </a:cxn>
                  <a:cxn ang="0">
                    <a:pos x="0" y="20"/>
                  </a:cxn>
                  <a:cxn ang="0">
                    <a:pos x="0" y="28"/>
                  </a:cxn>
                  <a:cxn ang="0">
                    <a:pos x="2" y="36"/>
                  </a:cxn>
                </a:cxnLst>
                <a:rect l="0" t="0" r="r" b="b"/>
                <a:pathLst>
                  <a:path w="15" h="36">
                    <a:moveTo>
                      <a:pt x="15" y="0"/>
                    </a:moveTo>
                    <a:lnTo>
                      <a:pt x="5" y="8"/>
                    </a:lnTo>
                    <a:lnTo>
                      <a:pt x="1" y="15"/>
                    </a:lnTo>
                    <a:lnTo>
                      <a:pt x="0" y="20"/>
                    </a:lnTo>
                    <a:lnTo>
                      <a:pt x="0" y="28"/>
                    </a:lnTo>
                    <a:lnTo>
                      <a:pt x="2" y="36"/>
                    </a:lnTo>
                  </a:path>
                </a:pathLst>
              </a:custGeom>
              <a:noFill/>
              <a:ln w="3175">
                <a:solidFill>
                  <a:srgbClr val="808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847" name="Freeform 295"/>
              <p:cNvSpPr>
                <a:spLocks/>
              </p:cNvSpPr>
              <p:nvPr/>
            </p:nvSpPr>
            <p:spPr bwMode="auto">
              <a:xfrm>
                <a:off x="5208" y="3405"/>
                <a:ext cx="9" cy="29"/>
              </a:xfrm>
              <a:custGeom>
                <a:avLst/>
                <a:gdLst/>
                <a:ahLst/>
                <a:cxnLst>
                  <a:cxn ang="0">
                    <a:pos x="9" y="0"/>
                  </a:cxn>
                  <a:cxn ang="0">
                    <a:pos x="2" y="7"/>
                  </a:cxn>
                  <a:cxn ang="0">
                    <a:pos x="1" y="13"/>
                  </a:cxn>
                  <a:cxn ang="0">
                    <a:pos x="0" y="19"/>
                  </a:cxn>
                  <a:cxn ang="0">
                    <a:pos x="0" y="26"/>
                  </a:cxn>
                  <a:cxn ang="0">
                    <a:pos x="0" y="29"/>
                  </a:cxn>
                </a:cxnLst>
                <a:rect l="0" t="0" r="r" b="b"/>
                <a:pathLst>
                  <a:path w="9" h="29">
                    <a:moveTo>
                      <a:pt x="9" y="0"/>
                    </a:moveTo>
                    <a:lnTo>
                      <a:pt x="2" y="7"/>
                    </a:lnTo>
                    <a:lnTo>
                      <a:pt x="1" y="13"/>
                    </a:lnTo>
                    <a:lnTo>
                      <a:pt x="0" y="19"/>
                    </a:lnTo>
                    <a:lnTo>
                      <a:pt x="0" y="26"/>
                    </a:lnTo>
                    <a:lnTo>
                      <a:pt x="0" y="29"/>
                    </a:lnTo>
                  </a:path>
                </a:pathLst>
              </a:custGeom>
              <a:noFill/>
              <a:ln w="3175">
                <a:solidFill>
                  <a:srgbClr val="808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848" name="Oval 296"/>
              <p:cNvSpPr>
                <a:spLocks noChangeArrowheads="1"/>
              </p:cNvSpPr>
              <p:nvPr/>
            </p:nvSpPr>
            <p:spPr bwMode="auto">
              <a:xfrm>
                <a:off x="5174" y="3425"/>
                <a:ext cx="8" cy="8"/>
              </a:xfrm>
              <a:prstGeom prst="ellipse">
                <a:avLst/>
              </a:prstGeom>
              <a:solidFill>
                <a:srgbClr val="808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849" name="Oval 297"/>
              <p:cNvSpPr>
                <a:spLocks noChangeArrowheads="1"/>
              </p:cNvSpPr>
              <p:nvPr/>
            </p:nvSpPr>
            <p:spPr bwMode="auto">
              <a:xfrm>
                <a:off x="5193" y="3440"/>
                <a:ext cx="9" cy="8"/>
              </a:xfrm>
              <a:prstGeom prst="ellipse">
                <a:avLst/>
              </a:prstGeom>
              <a:solidFill>
                <a:srgbClr val="808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850" name="Oval 298"/>
              <p:cNvSpPr>
                <a:spLocks noChangeArrowheads="1"/>
              </p:cNvSpPr>
              <p:nvPr/>
            </p:nvSpPr>
            <p:spPr bwMode="auto">
              <a:xfrm>
                <a:off x="5204" y="3432"/>
                <a:ext cx="8" cy="8"/>
              </a:xfrm>
              <a:prstGeom prst="ellipse">
                <a:avLst/>
              </a:prstGeom>
              <a:solidFill>
                <a:srgbClr val="808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851" name="Freeform 299"/>
              <p:cNvSpPr>
                <a:spLocks/>
              </p:cNvSpPr>
              <p:nvPr/>
            </p:nvSpPr>
            <p:spPr bwMode="auto">
              <a:xfrm>
                <a:off x="4897" y="3740"/>
                <a:ext cx="320" cy="569"/>
              </a:xfrm>
              <a:custGeom>
                <a:avLst/>
                <a:gdLst/>
                <a:ahLst/>
                <a:cxnLst>
                  <a:cxn ang="0">
                    <a:pos x="0" y="569"/>
                  </a:cxn>
                  <a:cxn ang="0">
                    <a:pos x="1" y="542"/>
                  </a:cxn>
                  <a:cxn ang="0">
                    <a:pos x="2" y="518"/>
                  </a:cxn>
                  <a:cxn ang="0">
                    <a:pos x="5" y="485"/>
                  </a:cxn>
                  <a:cxn ang="0">
                    <a:pos x="11" y="456"/>
                  </a:cxn>
                  <a:cxn ang="0">
                    <a:pos x="16" y="424"/>
                  </a:cxn>
                  <a:cxn ang="0">
                    <a:pos x="26" y="391"/>
                  </a:cxn>
                  <a:cxn ang="0">
                    <a:pos x="33" y="366"/>
                  </a:cxn>
                  <a:cxn ang="0">
                    <a:pos x="43" y="332"/>
                  </a:cxn>
                  <a:cxn ang="0">
                    <a:pos x="56" y="297"/>
                  </a:cxn>
                  <a:cxn ang="0">
                    <a:pos x="69" y="267"/>
                  </a:cxn>
                  <a:cxn ang="0">
                    <a:pos x="84" y="234"/>
                  </a:cxn>
                  <a:cxn ang="0">
                    <a:pos x="99" y="209"/>
                  </a:cxn>
                  <a:cxn ang="0">
                    <a:pos x="121" y="174"/>
                  </a:cxn>
                  <a:cxn ang="0">
                    <a:pos x="141" y="145"/>
                  </a:cxn>
                  <a:cxn ang="0">
                    <a:pos x="159" y="120"/>
                  </a:cxn>
                  <a:cxn ang="0">
                    <a:pos x="176" y="96"/>
                  </a:cxn>
                  <a:cxn ang="0">
                    <a:pos x="195" y="72"/>
                  </a:cxn>
                  <a:cxn ang="0">
                    <a:pos x="219" y="48"/>
                  </a:cxn>
                  <a:cxn ang="0">
                    <a:pos x="240" y="25"/>
                  </a:cxn>
                  <a:cxn ang="0">
                    <a:pos x="269" y="10"/>
                  </a:cxn>
                  <a:cxn ang="0">
                    <a:pos x="301" y="0"/>
                  </a:cxn>
                  <a:cxn ang="0">
                    <a:pos x="320" y="0"/>
                  </a:cxn>
                  <a:cxn ang="0">
                    <a:pos x="290" y="10"/>
                  </a:cxn>
                  <a:cxn ang="0">
                    <a:pos x="258" y="35"/>
                  </a:cxn>
                  <a:cxn ang="0">
                    <a:pos x="239" y="56"/>
                  </a:cxn>
                  <a:cxn ang="0">
                    <a:pos x="216" y="81"/>
                  </a:cxn>
                  <a:cxn ang="0">
                    <a:pos x="189" y="116"/>
                  </a:cxn>
                  <a:cxn ang="0">
                    <a:pos x="171" y="141"/>
                  </a:cxn>
                  <a:cxn ang="0">
                    <a:pos x="156" y="168"/>
                  </a:cxn>
                  <a:cxn ang="0">
                    <a:pos x="136" y="196"/>
                  </a:cxn>
                  <a:cxn ang="0">
                    <a:pos x="122" y="221"/>
                  </a:cxn>
                  <a:cxn ang="0">
                    <a:pos x="105" y="252"/>
                  </a:cxn>
                  <a:cxn ang="0">
                    <a:pos x="89" y="286"/>
                  </a:cxn>
                  <a:cxn ang="0">
                    <a:pos x="75" y="319"/>
                  </a:cxn>
                  <a:cxn ang="0">
                    <a:pos x="63" y="348"/>
                  </a:cxn>
                  <a:cxn ang="0">
                    <a:pos x="57" y="376"/>
                  </a:cxn>
                  <a:cxn ang="0">
                    <a:pos x="49" y="409"/>
                  </a:cxn>
                  <a:cxn ang="0">
                    <a:pos x="42" y="445"/>
                  </a:cxn>
                  <a:cxn ang="0">
                    <a:pos x="38" y="477"/>
                  </a:cxn>
                  <a:cxn ang="0">
                    <a:pos x="37" y="507"/>
                  </a:cxn>
                  <a:cxn ang="0">
                    <a:pos x="38" y="541"/>
                  </a:cxn>
                  <a:cxn ang="0">
                    <a:pos x="41" y="569"/>
                  </a:cxn>
                  <a:cxn ang="0">
                    <a:pos x="0" y="569"/>
                  </a:cxn>
                </a:cxnLst>
                <a:rect l="0" t="0" r="r" b="b"/>
                <a:pathLst>
                  <a:path w="320" h="569">
                    <a:moveTo>
                      <a:pt x="0" y="569"/>
                    </a:moveTo>
                    <a:lnTo>
                      <a:pt x="1" y="542"/>
                    </a:lnTo>
                    <a:lnTo>
                      <a:pt x="2" y="518"/>
                    </a:lnTo>
                    <a:lnTo>
                      <a:pt x="5" y="485"/>
                    </a:lnTo>
                    <a:lnTo>
                      <a:pt x="11" y="456"/>
                    </a:lnTo>
                    <a:lnTo>
                      <a:pt x="16" y="424"/>
                    </a:lnTo>
                    <a:lnTo>
                      <a:pt x="26" y="391"/>
                    </a:lnTo>
                    <a:lnTo>
                      <a:pt x="33" y="366"/>
                    </a:lnTo>
                    <a:lnTo>
                      <a:pt x="43" y="332"/>
                    </a:lnTo>
                    <a:lnTo>
                      <a:pt x="56" y="297"/>
                    </a:lnTo>
                    <a:lnTo>
                      <a:pt x="69" y="267"/>
                    </a:lnTo>
                    <a:lnTo>
                      <a:pt x="84" y="234"/>
                    </a:lnTo>
                    <a:lnTo>
                      <a:pt x="99" y="209"/>
                    </a:lnTo>
                    <a:lnTo>
                      <a:pt x="121" y="174"/>
                    </a:lnTo>
                    <a:lnTo>
                      <a:pt x="141" y="145"/>
                    </a:lnTo>
                    <a:lnTo>
                      <a:pt x="159" y="120"/>
                    </a:lnTo>
                    <a:lnTo>
                      <a:pt x="176" y="96"/>
                    </a:lnTo>
                    <a:lnTo>
                      <a:pt x="195" y="72"/>
                    </a:lnTo>
                    <a:lnTo>
                      <a:pt x="219" y="48"/>
                    </a:lnTo>
                    <a:lnTo>
                      <a:pt x="240" y="25"/>
                    </a:lnTo>
                    <a:lnTo>
                      <a:pt x="269" y="10"/>
                    </a:lnTo>
                    <a:lnTo>
                      <a:pt x="301" y="0"/>
                    </a:lnTo>
                    <a:lnTo>
                      <a:pt x="320" y="0"/>
                    </a:lnTo>
                    <a:lnTo>
                      <a:pt x="290" y="10"/>
                    </a:lnTo>
                    <a:lnTo>
                      <a:pt x="258" y="35"/>
                    </a:lnTo>
                    <a:lnTo>
                      <a:pt x="239" y="56"/>
                    </a:lnTo>
                    <a:lnTo>
                      <a:pt x="216" y="81"/>
                    </a:lnTo>
                    <a:lnTo>
                      <a:pt x="189" y="116"/>
                    </a:lnTo>
                    <a:lnTo>
                      <a:pt x="171" y="141"/>
                    </a:lnTo>
                    <a:lnTo>
                      <a:pt x="156" y="168"/>
                    </a:lnTo>
                    <a:lnTo>
                      <a:pt x="136" y="196"/>
                    </a:lnTo>
                    <a:lnTo>
                      <a:pt x="122" y="221"/>
                    </a:lnTo>
                    <a:lnTo>
                      <a:pt x="105" y="252"/>
                    </a:lnTo>
                    <a:lnTo>
                      <a:pt x="89" y="286"/>
                    </a:lnTo>
                    <a:lnTo>
                      <a:pt x="75" y="319"/>
                    </a:lnTo>
                    <a:lnTo>
                      <a:pt x="63" y="348"/>
                    </a:lnTo>
                    <a:lnTo>
                      <a:pt x="57" y="376"/>
                    </a:lnTo>
                    <a:lnTo>
                      <a:pt x="49" y="409"/>
                    </a:lnTo>
                    <a:lnTo>
                      <a:pt x="42" y="445"/>
                    </a:lnTo>
                    <a:lnTo>
                      <a:pt x="38" y="477"/>
                    </a:lnTo>
                    <a:lnTo>
                      <a:pt x="37" y="507"/>
                    </a:lnTo>
                    <a:lnTo>
                      <a:pt x="38" y="541"/>
                    </a:lnTo>
                    <a:lnTo>
                      <a:pt x="41" y="569"/>
                    </a:lnTo>
                    <a:lnTo>
                      <a:pt x="0" y="569"/>
                    </a:lnTo>
                    <a:close/>
                  </a:path>
                </a:pathLst>
              </a:custGeom>
              <a:solidFill>
                <a:srgbClr val="000000"/>
              </a:solidFill>
              <a:ln w="1588">
                <a:solidFill>
                  <a:srgbClr val="004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852" name="Freeform 300"/>
              <p:cNvSpPr>
                <a:spLocks/>
              </p:cNvSpPr>
              <p:nvPr/>
            </p:nvSpPr>
            <p:spPr bwMode="auto">
              <a:xfrm>
                <a:off x="4786" y="3526"/>
                <a:ext cx="118" cy="783"/>
              </a:xfrm>
              <a:custGeom>
                <a:avLst/>
                <a:gdLst/>
                <a:ahLst/>
                <a:cxnLst>
                  <a:cxn ang="0">
                    <a:pos x="118" y="0"/>
                  </a:cxn>
                  <a:cxn ang="0">
                    <a:pos x="82" y="26"/>
                  </a:cxn>
                  <a:cxn ang="0">
                    <a:pos x="62" y="37"/>
                  </a:cxn>
                  <a:cxn ang="0">
                    <a:pos x="50" y="49"/>
                  </a:cxn>
                  <a:cxn ang="0">
                    <a:pos x="35" y="64"/>
                  </a:cxn>
                  <a:cxn ang="0">
                    <a:pos x="22" y="86"/>
                  </a:cxn>
                  <a:cxn ang="0">
                    <a:pos x="17" y="107"/>
                  </a:cxn>
                  <a:cxn ang="0">
                    <a:pos x="15" y="127"/>
                  </a:cxn>
                  <a:cxn ang="0">
                    <a:pos x="15" y="161"/>
                  </a:cxn>
                  <a:cxn ang="0">
                    <a:pos x="15" y="195"/>
                  </a:cxn>
                  <a:cxn ang="0">
                    <a:pos x="19" y="244"/>
                  </a:cxn>
                  <a:cxn ang="0">
                    <a:pos x="25" y="287"/>
                  </a:cxn>
                  <a:cxn ang="0">
                    <a:pos x="28" y="315"/>
                  </a:cxn>
                  <a:cxn ang="0">
                    <a:pos x="32" y="335"/>
                  </a:cxn>
                  <a:cxn ang="0">
                    <a:pos x="38" y="359"/>
                  </a:cxn>
                  <a:cxn ang="0">
                    <a:pos x="47" y="390"/>
                  </a:cxn>
                  <a:cxn ang="0">
                    <a:pos x="54" y="420"/>
                  </a:cxn>
                  <a:cxn ang="0">
                    <a:pos x="64" y="450"/>
                  </a:cxn>
                  <a:cxn ang="0">
                    <a:pos x="70" y="474"/>
                  </a:cxn>
                  <a:cxn ang="0">
                    <a:pos x="79" y="506"/>
                  </a:cxn>
                  <a:cxn ang="0">
                    <a:pos x="88" y="544"/>
                  </a:cxn>
                  <a:cxn ang="0">
                    <a:pos x="98" y="588"/>
                  </a:cxn>
                  <a:cxn ang="0">
                    <a:pos x="105" y="628"/>
                  </a:cxn>
                  <a:cxn ang="0">
                    <a:pos x="110" y="660"/>
                  </a:cxn>
                  <a:cxn ang="0">
                    <a:pos x="113" y="705"/>
                  </a:cxn>
                  <a:cxn ang="0">
                    <a:pos x="116" y="745"/>
                  </a:cxn>
                  <a:cxn ang="0">
                    <a:pos x="118" y="783"/>
                  </a:cxn>
                  <a:cxn ang="0">
                    <a:pos x="102" y="782"/>
                  </a:cxn>
                  <a:cxn ang="0">
                    <a:pos x="104" y="761"/>
                  </a:cxn>
                  <a:cxn ang="0">
                    <a:pos x="101" y="732"/>
                  </a:cxn>
                  <a:cxn ang="0">
                    <a:pos x="98" y="702"/>
                  </a:cxn>
                  <a:cxn ang="0">
                    <a:pos x="97" y="675"/>
                  </a:cxn>
                  <a:cxn ang="0">
                    <a:pos x="91" y="634"/>
                  </a:cxn>
                  <a:cxn ang="0">
                    <a:pos x="84" y="594"/>
                  </a:cxn>
                  <a:cxn ang="0">
                    <a:pos x="74" y="545"/>
                  </a:cxn>
                  <a:cxn ang="0">
                    <a:pos x="64" y="510"/>
                  </a:cxn>
                  <a:cxn ang="0">
                    <a:pos x="56" y="474"/>
                  </a:cxn>
                  <a:cxn ang="0">
                    <a:pos x="45" y="441"/>
                  </a:cxn>
                  <a:cxn ang="0">
                    <a:pos x="36" y="407"/>
                  </a:cxn>
                  <a:cxn ang="0">
                    <a:pos x="28" y="380"/>
                  </a:cxn>
                  <a:cxn ang="0">
                    <a:pos x="21" y="351"/>
                  </a:cxn>
                  <a:cxn ang="0">
                    <a:pos x="15" y="323"/>
                  </a:cxn>
                  <a:cxn ang="0">
                    <a:pos x="11" y="296"/>
                  </a:cxn>
                  <a:cxn ang="0">
                    <a:pos x="7" y="268"/>
                  </a:cxn>
                  <a:cxn ang="0">
                    <a:pos x="5" y="238"/>
                  </a:cxn>
                  <a:cxn ang="0">
                    <a:pos x="2" y="210"/>
                  </a:cxn>
                  <a:cxn ang="0">
                    <a:pos x="0" y="179"/>
                  </a:cxn>
                  <a:cxn ang="0">
                    <a:pos x="0" y="151"/>
                  </a:cxn>
                  <a:cxn ang="0">
                    <a:pos x="1" y="122"/>
                  </a:cxn>
                  <a:cxn ang="0">
                    <a:pos x="5" y="93"/>
                  </a:cxn>
                  <a:cxn ang="0">
                    <a:pos x="13" y="74"/>
                  </a:cxn>
                  <a:cxn ang="0">
                    <a:pos x="25" y="55"/>
                  </a:cxn>
                  <a:cxn ang="0">
                    <a:pos x="43" y="38"/>
                  </a:cxn>
                  <a:cxn ang="0">
                    <a:pos x="61" y="26"/>
                  </a:cxn>
                  <a:cxn ang="0">
                    <a:pos x="118" y="0"/>
                  </a:cxn>
                </a:cxnLst>
                <a:rect l="0" t="0" r="r" b="b"/>
                <a:pathLst>
                  <a:path w="118" h="783">
                    <a:moveTo>
                      <a:pt x="118" y="0"/>
                    </a:moveTo>
                    <a:lnTo>
                      <a:pt x="82" y="26"/>
                    </a:lnTo>
                    <a:lnTo>
                      <a:pt x="62" y="37"/>
                    </a:lnTo>
                    <a:lnTo>
                      <a:pt x="50" y="49"/>
                    </a:lnTo>
                    <a:lnTo>
                      <a:pt x="35" y="64"/>
                    </a:lnTo>
                    <a:lnTo>
                      <a:pt x="22" y="86"/>
                    </a:lnTo>
                    <a:lnTo>
                      <a:pt x="17" y="107"/>
                    </a:lnTo>
                    <a:lnTo>
                      <a:pt x="15" y="127"/>
                    </a:lnTo>
                    <a:lnTo>
                      <a:pt x="15" y="161"/>
                    </a:lnTo>
                    <a:lnTo>
                      <a:pt x="15" y="195"/>
                    </a:lnTo>
                    <a:lnTo>
                      <a:pt x="19" y="244"/>
                    </a:lnTo>
                    <a:lnTo>
                      <a:pt x="25" y="287"/>
                    </a:lnTo>
                    <a:lnTo>
                      <a:pt x="28" y="315"/>
                    </a:lnTo>
                    <a:lnTo>
                      <a:pt x="32" y="335"/>
                    </a:lnTo>
                    <a:lnTo>
                      <a:pt x="38" y="359"/>
                    </a:lnTo>
                    <a:lnTo>
                      <a:pt x="47" y="390"/>
                    </a:lnTo>
                    <a:lnTo>
                      <a:pt x="54" y="420"/>
                    </a:lnTo>
                    <a:lnTo>
                      <a:pt x="64" y="450"/>
                    </a:lnTo>
                    <a:lnTo>
                      <a:pt x="70" y="474"/>
                    </a:lnTo>
                    <a:lnTo>
                      <a:pt x="79" y="506"/>
                    </a:lnTo>
                    <a:lnTo>
                      <a:pt x="88" y="544"/>
                    </a:lnTo>
                    <a:lnTo>
                      <a:pt x="98" y="588"/>
                    </a:lnTo>
                    <a:lnTo>
                      <a:pt x="105" y="628"/>
                    </a:lnTo>
                    <a:lnTo>
                      <a:pt x="110" y="660"/>
                    </a:lnTo>
                    <a:lnTo>
                      <a:pt x="113" y="705"/>
                    </a:lnTo>
                    <a:lnTo>
                      <a:pt x="116" y="745"/>
                    </a:lnTo>
                    <a:lnTo>
                      <a:pt x="118" y="783"/>
                    </a:lnTo>
                    <a:lnTo>
                      <a:pt x="102" y="782"/>
                    </a:lnTo>
                    <a:lnTo>
                      <a:pt x="104" y="761"/>
                    </a:lnTo>
                    <a:lnTo>
                      <a:pt x="101" y="732"/>
                    </a:lnTo>
                    <a:lnTo>
                      <a:pt x="98" y="702"/>
                    </a:lnTo>
                    <a:lnTo>
                      <a:pt x="97" y="675"/>
                    </a:lnTo>
                    <a:lnTo>
                      <a:pt x="91" y="634"/>
                    </a:lnTo>
                    <a:lnTo>
                      <a:pt x="84" y="594"/>
                    </a:lnTo>
                    <a:lnTo>
                      <a:pt x="74" y="545"/>
                    </a:lnTo>
                    <a:lnTo>
                      <a:pt x="64" y="510"/>
                    </a:lnTo>
                    <a:lnTo>
                      <a:pt x="56" y="474"/>
                    </a:lnTo>
                    <a:lnTo>
                      <a:pt x="45" y="441"/>
                    </a:lnTo>
                    <a:lnTo>
                      <a:pt x="36" y="407"/>
                    </a:lnTo>
                    <a:lnTo>
                      <a:pt x="28" y="380"/>
                    </a:lnTo>
                    <a:lnTo>
                      <a:pt x="21" y="351"/>
                    </a:lnTo>
                    <a:lnTo>
                      <a:pt x="15" y="323"/>
                    </a:lnTo>
                    <a:lnTo>
                      <a:pt x="11" y="296"/>
                    </a:lnTo>
                    <a:lnTo>
                      <a:pt x="7" y="268"/>
                    </a:lnTo>
                    <a:lnTo>
                      <a:pt x="5" y="238"/>
                    </a:lnTo>
                    <a:lnTo>
                      <a:pt x="2" y="210"/>
                    </a:lnTo>
                    <a:lnTo>
                      <a:pt x="0" y="179"/>
                    </a:lnTo>
                    <a:lnTo>
                      <a:pt x="0" y="151"/>
                    </a:lnTo>
                    <a:lnTo>
                      <a:pt x="1" y="122"/>
                    </a:lnTo>
                    <a:lnTo>
                      <a:pt x="5" y="93"/>
                    </a:lnTo>
                    <a:lnTo>
                      <a:pt x="13" y="74"/>
                    </a:lnTo>
                    <a:lnTo>
                      <a:pt x="25" y="55"/>
                    </a:lnTo>
                    <a:lnTo>
                      <a:pt x="43" y="38"/>
                    </a:lnTo>
                    <a:lnTo>
                      <a:pt x="61" y="26"/>
                    </a:lnTo>
                    <a:lnTo>
                      <a:pt x="118" y="0"/>
                    </a:lnTo>
                    <a:close/>
                  </a:path>
                </a:pathLst>
              </a:custGeom>
              <a:solidFill>
                <a:srgbClr val="000000"/>
              </a:solidFill>
              <a:ln w="1588">
                <a:solidFill>
                  <a:srgbClr val="004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853" name="Freeform 301"/>
              <p:cNvSpPr>
                <a:spLocks/>
              </p:cNvSpPr>
              <p:nvPr/>
            </p:nvSpPr>
            <p:spPr bwMode="auto">
              <a:xfrm>
                <a:off x="4506" y="3619"/>
                <a:ext cx="389" cy="690"/>
              </a:xfrm>
              <a:custGeom>
                <a:avLst/>
                <a:gdLst/>
                <a:ahLst/>
                <a:cxnLst>
                  <a:cxn ang="0">
                    <a:pos x="389" y="690"/>
                  </a:cxn>
                  <a:cxn ang="0">
                    <a:pos x="388" y="657"/>
                  </a:cxn>
                  <a:cxn ang="0">
                    <a:pos x="386" y="629"/>
                  </a:cxn>
                  <a:cxn ang="0">
                    <a:pos x="383" y="589"/>
                  </a:cxn>
                  <a:cxn ang="0">
                    <a:pos x="376" y="554"/>
                  </a:cxn>
                  <a:cxn ang="0">
                    <a:pos x="370" y="514"/>
                  </a:cxn>
                  <a:cxn ang="0">
                    <a:pos x="358" y="474"/>
                  </a:cxn>
                  <a:cxn ang="0">
                    <a:pos x="349" y="444"/>
                  </a:cxn>
                  <a:cxn ang="0">
                    <a:pos x="336" y="403"/>
                  </a:cxn>
                  <a:cxn ang="0">
                    <a:pos x="321" y="361"/>
                  </a:cxn>
                  <a:cxn ang="0">
                    <a:pos x="305" y="324"/>
                  </a:cxn>
                  <a:cxn ang="0">
                    <a:pos x="286" y="285"/>
                  </a:cxn>
                  <a:cxn ang="0">
                    <a:pos x="268" y="254"/>
                  </a:cxn>
                  <a:cxn ang="0">
                    <a:pos x="243" y="211"/>
                  </a:cxn>
                  <a:cxn ang="0">
                    <a:pos x="218" y="176"/>
                  </a:cxn>
                  <a:cxn ang="0">
                    <a:pos x="197" y="146"/>
                  </a:cxn>
                  <a:cxn ang="0">
                    <a:pos x="176" y="116"/>
                  </a:cxn>
                  <a:cxn ang="0">
                    <a:pos x="152" y="88"/>
                  </a:cxn>
                  <a:cxn ang="0">
                    <a:pos x="123" y="58"/>
                  </a:cxn>
                  <a:cxn ang="0">
                    <a:pos x="97" y="31"/>
                  </a:cxn>
                  <a:cxn ang="0">
                    <a:pos x="63" y="12"/>
                  </a:cxn>
                  <a:cxn ang="0">
                    <a:pos x="23" y="0"/>
                  </a:cxn>
                  <a:cxn ang="0">
                    <a:pos x="0" y="0"/>
                  </a:cxn>
                  <a:cxn ang="0">
                    <a:pos x="37" y="12"/>
                  </a:cxn>
                  <a:cxn ang="0">
                    <a:pos x="77" y="43"/>
                  </a:cxn>
                  <a:cxn ang="0">
                    <a:pos x="99" y="69"/>
                  </a:cxn>
                  <a:cxn ang="0">
                    <a:pos x="126" y="98"/>
                  </a:cxn>
                  <a:cxn ang="0">
                    <a:pos x="159" y="141"/>
                  </a:cxn>
                  <a:cxn ang="0">
                    <a:pos x="182" y="172"/>
                  </a:cxn>
                  <a:cxn ang="0">
                    <a:pos x="200" y="204"/>
                  </a:cxn>
                  <a:cxn ang="0">
                    <a:pos x="223" y="239"/>
                  </a:cxn>
                  <a:cxn ang="0">
                    <a:pos x="242" y="268"/>
                  </a:cxn>
                  <a:cxn ang="0">
                    <a:pos x="262" y="306"/>
                  </a:cxn>
                  <a:cxn ang="0">
                    <a:pos x="282" y="347"/>
                  </a:cxn>
                  <a:cxn ang="0">
                    <a:pos x="298" y="387"/>
                  </a:cxn>
                  <a:cxn ang="0">
                    <a:pos x="312" y="422"/>
                  </a:cxn>
                  <a:cxn ang="0">
                    <a:pos x="320" y="456"/>
                  </a:cxn>
                  <a:cxn ang="0">
                    <a:pos x="330" y="497"/>
                  </a:cxn>
                  <a:cxn ang="0">
                    <a:pos x="338" y="540"/>
                  </a:cxn>
                  <a:cxn ang="0">
                    <a:pos x="343" y="578"/>
                  </a:cxn>
                  <a:cxn ang="0">
                    <a:pos x="344" y="615"/>
                  </a:cxn>
                  <a:cxn ang="0">
                    <a:pos x="343" y="656"/>
                  </a:cxn>
                  <a:cxn ang="0">
                    <a:pos x="340" y="690"/>
                  </a:cxn>
                  <a:cxn ang="0">
                    <a:pos x="389" y="690"/>
                  </a:cxn>
                </a:cxnLst>
                <a:rect l="0" t="0" r="r" b="b"/>
                <a:pathLst>
                  <a:path w="389" h="690">
                    <a:moveTo>
                      <a:pt x="389" y="690"/>
                    </a:moveTo>
                    <a:lnTo>
                      <a:pt x="388" y="657"/>
                    </a:lnTo>
                    <a:lnTo>
                      <a:pt x="386" y="629"/>
                    </a:lnTo>
                    <a:lnTo>
                      <a:pt x="383" y="589"/>
                    </a:lnTo>
                    <a:lnTo>
                      <a:pt x="376" y="554"/>
                    </a:lnTo>
                    <a:lnTo>
                      <a:pt x="370" y="514"/>
                    </a:lnTo>
                    <a:lnTo>
                      <a:pt x="358" y="474"/>
                    </a:lnTo>
                    <a:lnTo>
                      <a:pt x="349" y="444"/>
                    </a:lnTo>
                    <a:lnTo>
                      <a:pt x="336" y="403"/>
                    </a:lnTo>
                    <a:lnTo>
                      <a:pt x="321" y="361"/>
                    </a:lnTo>
                    <a:lnTo>
                      <a:pt x="305" y="324"/>
                    </a:lnTo>
                    <a:lnTo>
                      <a:pt x="286" y="285"/>
                    </a:lnTo>
                    <a:lnTo>
                      <a:pt x="268" y="254"/>
                    </a:lnTo>
                    <a:lnTo>
                      <a:pt x="243" y="211"/>
                    </a:lnTo>
                    <a:lnTo>
                      <a:pt x="218" y="176"/>
                    </a:lnTo>
                    <a:lnTo>
                      <a:pt x="197" y="146"/>
                    </a:lnTo>
                    <a:lnTo>
                      <a:pt x="176" y="116"/>
                    </a:lnTo>
                    <a:lnTo>
                      <a:pt x="152" y="88"/>
                    </a:lnTo>
                    <a:lnTo>
                      <a:pt x="123" y="58"/>
                    </a:lnTo>
                    <a:lnTo>
                      <a:pt x="97" y="31"/>
                    </a:lnTo>
                    <a:lnTo>
                      <a:pt x="63" y="12"/>
                    </a:lnTo>
                    <a:lnTo>
                      <a:pt x="23" y="0"/>
                    </a:lnTo>
                    <a:lnTo>
                      <a:pt x="0" y="0"/>
                    </a:lnTo>
                    <a:lnTo>
                      <a:pt x="37" y="12"/>
                    </a:lnTo>
                    <a:lnTo>
                      <a:pt x="77" y="43"/>
                    </a:lnTo>
                    <a:lnTo>
                      <a:pt x="99" y="69"/>
                    </a:lnTo>
                    <a:lnTo>
                      <a:pt x="126" y="98"/>
                    </a:lnTo>
                    <a:lnTo>
                      <a:pt x="159" y="141"/>
                    </a:lnTo>
                    <a:lnTo>
                      <a:pt x="182" y="172"/>
                    </a:lnTo>
                    <a:lnTo>
                      <a:pt x="200" y="204"/>
                    </a:lnTo>
                    <a:lnTo>
                      <a:pt x="223" y="239"/>
                    </a:lnTo>
                    <a:lnTo>
                      <a:pt x="242" y="268"/>
                    </a:lnTo>
                    <a:lnTo>
                      <a:pt x="262" y="306"/>
                    </a:lnTo>
                    <a:lnTo>
                      <a:pt x="282" y="347"/>
                    </a:lnTo>
                    <a:lnTo>
                      <a:pt x="298" y="387"/>
                    </a:lnTo>
                    <a:lnTo>
                      <a:pt x="312" y="422"/>
                    </a:lnTo>
                    <a:lnTo>
                      <a:pt x="320" y="456"/>
                    </a:lnTo>
                    <a:lnTo>
                      <a:pt x="330" y="497"/>
                    </a:lnTo>
                    <a:lnTo>
                      <a:pt x="338" y="540"/>
                    </a:lnTo>
                    <a:lnTo>
                      <a:pt x="343" y="578"/>
                    </a:lnTo>
                    <a:lnTo>
                      <a:pt x="344" y="615"/>
                    </a:lnTo>
                    <a:lnTo>
                      <a:pt x="343" y="656"/>
                    </a:lnTo>
                    <a:lnTo>
                      <a:pt x="340" y="690"/>
                    </a:lnTo>
                    <a:lnTo>
                      <a:pt x="389" y="690"/>
                    </a:lnTo>
                    <a:close/>
                  </a:path>
                </a:pathLst>
              </a:custGeom>
              <a:solidFill>
                <a:srgbClr val="000000"/>
              </a:solidFill>
              <a:ln w="1588">
                <a:solidFill>
                  <a:srgbClr val="004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854" name="Freeform 302"/>
              <p:cNvSpPr>
                <a:spLocks/>
              </p:cNvSpPr>
              <p:nvPr/>
            </p:nvSpPr>
            <p:spPr bwMode="auto">
              <a:xfrm>
                <a:off x="4942" y="3448"/>
                <a:ext cx="179" cy="135"/>
              </a:xfrm>
              <a:custGeom>
                <a:avLst/>
                <a:gdLst/>
                <a:ahLst/>
                <a:cxnLst>
                  <a:cxn ang="0">
                    <a:pos x="5" y="102"/>
                  </a:cxn>
                  <a:cxn ang="0">
                    <a:pos x="0" y="86"/>
                  </a:cxn>
                  <a:cxn ang="0">
                    <a:pos x="0" y="74"/>
                  </a:cxn>
                  <a:cxn ang="0">
                    <a:pos x="4" y="61"/>
                  </a:cxn>
                  <a:cxn ang="0">
                    <a:pos x="8" y="48"/>
                  </a:cxn>
                  <a:cxn ang="0">
                    <a:pos x="16" y="36"/>
                  </a:cxn>
                  <a:cxn ang="0">
                    <a:pos x="26" y="24"/>
                  </a:cxn>
                  <a:cxn ang="0">
                    <a:pos x="38" y="15"/>
                  </a:cxn>
                  <a:cxn ang="0">
                    <a:pos x="54" y="7"/>
                  </a:cxn>
                  <a:cxn ang="0">
                    <a:pos x="70" y="3"/>
                  </a:cxn>
                  <a:cxn ang="0">
                    <a:pos x="90" y="0"/>
                  </a:cxn>
                  <a:cxn ang="0">
                    <a:pos x="110" y="3"/>
                  </a:cxn>
                  <a:cxn ang="0">
                    <a:pos x="128" y="7"/>
                  </a:cxn>
                  <a:cxn ang="0">
                    <a:pos x="151" y="8"/>
                  </a:cxn>
                  <a:cxn ang="0">
                    <a:pos x="166" y="8"/>
                  </a:cxn>
                  <a:cxn ang="0">
                    <a:pos x="179" y="4"/>
                  </a:cxn>
                  <a:cxn ang="0">
                    <a:pos x="170" y="17"/>
                  </a:cxn>
                  <a:cxn ang="0">
                    <a:pos x="166" y="24"/>
                  </a:cxn>
                  <a:cxn ang="0">
                    <a:pos x="165" y="36"/>
                  </a:cxn>
                  <a:cxn ang="0">
                    <a:pos x="165" y="50"/>
                  </a:cxn>
                  <a:cxn ang="0">
                    <a:pos x="162" y="71"/>
                  </a:cxn>
                  <a:cxn ang="0">
                    <a:pos x="157" y="84"/>
                  </a:cxn>
                  <a:cxn ang="0">
                    <a:pos x="152" y="94"/>
                  </a:cxn>
                  <a:cxn ang="0">
                    <a:pos x="141" y="109"/>
                  </a:cxn>
                  <a:cxn ang="0">
                    <a:pos x="130" y="119"/>
                  </a:cxn>
                  <a:cxn ang="0">
                    <a:pos x="117" y="127"/>
                  </a:cxn>
                  <a:cxn ang="0">
                    <a:pos x="102" y="132"/>
                  </a:cxn>
                  <a:cxn ang="0">
                    <a:pos x="88" y="135"/>
                  </a:cxn>
                  <a:cxn ang="0">
                    <a:pos x="74" y="135"/>
                  </a:cxn>
                  <a:cxn ang="0">
                    <a:pos x="59" y="135"/>
                  </a:cxn>
                  <a:cxn ang="0">
                    <a:pos x="39" y="134"/>
                  </a:cxn>
                  <a:cxn ang="0">
                    <a:pos x="24" y="127"/>
                  </a:cxn>
                  <a:cxn ang="0">
                    <a:pos x="11" y="114"/>
                  </a:cxn>
                  <a:cxn ang="0">
                    <a:pos x="5" y="102"/>
                  </a:cxn>
                </a:cxnLst>
                <a:rect l="0" t="0" r="r" b="b"/>
                <a:pathLst>
                  <a:path w="179" h="135">
                    <a:moveTo>
                      <a:pt x="5" y="102"/>
                    </a:moveTo>
                    <a:lnTo>
                      <a:pt x="0" y="86"/>
                    </a:lnTo>
                    <a:lnTo>
                      <a:pt x="0" y="74"/>
                    </a:lnTo>
                    <a:lnTo>
                      <a:pt x="4" y="61"/>
                    </a:lnTo>
                    <a:lnTo>
                      <a:pt x="8" y="48"/>
                    </a:lnTo>
                    <a:lnTo>
                      <a:pt x="16" y="36"/>
                    </a:lnTo>
                    <a:lnTo>
                      <a:pt x="26" y="24"/>
                    </a:lnTo>
                    <a:lnTo>
                      <a:pt x="38" y="15"/>
                    </a:lnTo>
                    <a:lnTo>
                      <a:pt x="54" y="7"/>
                    </a:lnTo>
                    <a:lnTo>
                      <a:pt x="70" y="3"/>
                    </a:lnTo>
                    <a:lnTo>
                      <a:pt x="90" y="0"/>
                    </a:lnTo>
                    <a:lnTo>
                      <a:pt x="110" y="3"/>
                    </a:lnTo>
                    <a:lnTo>
                      <a:pt x="128" y="7"/>
                    </a:lnTo>
                    <a:lnTo>
                      <a:pt x="151" y="8"/>
                    </a:lnTo>
                    <a:lnTo>
                      <a:pt x="166" y="8"/>
                    </a:lnTo>
                    <a:lnTo>
                      <a:pt x="179" y="4"/>
                    </a:lnTo>
                    <a:lnTo>
                      <a:pt x="170" y="17"/>
                    </a:lnTo>
                    <a:lnTo>
                      <a:pt x="166" y="24"/>
                    </a:lnTo>
                    <a:lnTo>
                      <a:pt x="165" y="36"/>
                    </a:lnTo>
                    <a:lnTo>
                      <a:pt x="165" y="50"/>
                    </a:lnTo>
                    <a:lnTo>
                      <a:pt x="162" y="71"/>
                    </a:lnTo>
                    <a:lnTo>
                      <a:pt x="157" y="84"/>
                    </a:lnTo>
                    <a:lnTo>
                      <a:pt x="152" y="94"/>
                    </a:lnTo>
                    <a:lnTo>
                      <a:pt x="141" y="109"/>
                    </a:lnTo>
                    <a:lnTo>
                      <a:pt x="130" y="119"/>
                    </a:lnTo>
                    <a:lnTo>
                      <a:pt x="117" y="127"/>
                    </a:lnTo>
                    <a:lnTo>
                      <a:pt x="102" y="132"/>
                    </a:lnTo>
                    <a:lnTo>
                      <a:pt x="88" y="135"/>
                    </a:lnTo>
                    <a:lnTo>
                      <a:pt x="74" y="135"/>
                    </a:lnTo>
                    <a:lnTo>
                      <a:pt x="59" y="135"/>
                    </a:lnTo>
                    <a:lnTo>
                      <a:pt x="39" y="134"/>
                    </a:lnTo>
                    <a:lnTo>
                      <a:pt x="24" y="127"/>
                    </a:lnTo>
                    <a:lnTo>
                      <a:pt x="11" y="114"/>
                    </a:lnTo>
                    <a:lnTo>
                      <a:pt x="5" y="102"/>
                    </a:lnTo>
                    <a:close/>
                  </a:path>
                </a:pathLst>
              </a:custGeom>
              <a:solidFill>
                <a:srgbClr val="FFFF00"/>
              </a:solidFill>
              <a:ln w="1588">
                <a:solidFill>
                  <a:srgbClr val="808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855" name="Freeform 303"/>
              <p:cNvSpPr>
                <a:spLocks/>
              </p:cNvSpPr>
              <p:nvPr/>
            </p:nvSpPr>
            <p:spPr bwMode="auto">
              <a:xfrm>
                <a:off x="4948" y="3456"/>
                <a:ext cx="150" cy="123"/>
              </a:xfrm>
              <a:custGeom>
                <a:avLst/>
                <a:gdLst/>
                <a:ahLst/>
                <a:cxnLst>
                  <a:cxn ang="0">
                    <a:pos x="150" y="19"/>
                  </a:cxn>
                  <a:cxn ang="0">
                    <a:pos x="131" y="36"/>
                  </a:cxn>
                  <a:cxn ang="0">
                    <a:pos x="104" y="55"/>
                  </a:cxn>
                  <a:cxn ang="0">
                    <a:pos x="82" y="66"/>
                  </a:cxn>
                  <a:cxn ang="0">
                    <a:pos x="68" y="74"/>
                  </a:cxn>
                  <a:cxn ang="0">
                    <a:pos x="59" y="78"/>
                  </a:cxn>
                  <a:cxn ang="0">
                    <a:pos x="59" y="84"/>
                  </a:cxn>
                  <a:cxn ang="0">
                    <a:pos x="69" y="87"/>
                  </a:cxn>
                  <a:cxn ang="0">
                    <a:pos x="82" y="92"/>
                  </a:cxn>
                  <a:cxn ang="0">
                    <a:pos x="96" y="100"/>
                  </a:cxn>
                  <a:cxn ang="0">
                    <a:pos x="105" y="108"/>
                  </a:cxn>
                  <a:cxn ang="0">
                    <a:pos x="113" y="116"/>
                  </a:cxn>
                  <a:cxn ang="0">
                    <a:pos x="97" y="119"/>
                  </a:cxn>
                  <a:cxn ang="0">
                    <a:pos x="76" y="122"/>
                  </a:cxn>
                  <a:cxn ang="0">
                    <a:pos x="52" y="123"/>
                  </a:cxn>
                  <a:cxn ang="0">
                    <a:pos x="36" y="120"/>
                  </a:cxn>
                  <a:cxn ang="0">
                    <a:pos x="20" y="114"/>
                  </a:cxn>
                  <a:cxn ang="0">
                    <a:pos x="7" y="103"/>
                  </a:cxn>
                  <a:cxn ang="0">
                    <a:pos x="3" y="91"/>
                  </a:cxn>
                  <a:cxn ang="0">
                    <a:pos x="1" y="78"/>
                  </a:cxn>
                  <a:cxn ang="0">
                    <a:pos x="0" y="66"/>
                  </a:cxn>
                  <a:cxn ang="0">
                    <a:pos x="4" y="51"/>
                  </a:cxn>
                  <a:cxn ang="0">
                    <a:pos x="10" y="38"/>
                  </a:cxn>
                  <a:cxn ang="0">
                    <a:pos x="20" y="28"/>
                  </a:cxn>
                  <a:cxn ang="0">
                    <a:pos x="33" y="15"/>
                  </a:cxn>
                  <a:cxn ang="0">
                    <a:pos x="42" y="8"/>
                  </a:cxn>
                  <a:cxn ang="0">
                    <a:pos x="57" y="2"/>
                  </a:cxn>
                  <a:cxn ang="0">
                    <a:pos x="72" y="0"/>
                  </a:cxn>
                  <a:cxn ang="0">
                    <a:pos x="74" y="14"/>
                  </a:cxn>
                  <a:cxn ang="0">
                    <a:pos x="73" y="26"/>
                  </a:cxn>
                  <a:cxn ang="0">
                    <a:pos x="73" y="38"/>
                  </a:cxn>
                  <a:cxn ang="0">
                    <a:pos x="72" y="50"/>
                  </a:cxn>
                  <a:cxn ang="0">
                    <a:pos x="69" y="59"/>
                  </a:cxn>
                  <a:cxn ang="0">
                    <a:pos x="63" y="68"/>
                  </a:cxn>
                  <a:cxn ang="0">
                    <a:pos x="90" y="58"/>
                  </a:cxn>
                  <a:cxn ang="0">
                    <a:pos x="105" y="50"/>
                  </a:cxn>
                  <a:cxn ang="0">
                    <a:pos x="125" y="38"/>
                  </a:cxn>
                  <a:cxn ang="0">
                    <a:pos x="150" y="19"/>
                  </a:cxn>
                </a:cxnLst>
                <a:rect l="0" t="0" r="r" b="b"/>
                <a:pathLst>
                  <a:path w="150" h="123">
                    <a:moveTo>
                      <a:pt x="150" y="19"/>
                    </a:moveTo>
                    <a:lnTo>
                      <a:pt x="131" y="36"/>
                    </a:lnTo>
                    <a:lnTo>
                      <a:pt x="104" y="55"/>
                    </a:lnTo>
                    <a:lnTo>
                      <a:pt x="82" y="66"/>
                    </a:lnTo>
                    <a:lnTo>
                      <a:pt x="68" y="74"/>
                    </a:lnTo>
                    <a:lnTo>
                      <a:pt x="59" y="78"/>
                    </a:lnTo>
                    <a:lnTo>
                      <a:pt x="59" y="84"/>
                    </a:lnTo>
                    <a:lnTo>
                      <a:pt x="69" y="87"/>
                    </a:lnTo>
                    <a:lnTo>
                      <a:pt x="82" y="92"/>
                    </a:lnTo>
                    <a:lnTo>
                      <a:pt x="96" y="100"/>
                    </a:lnTo>
                    <a:lnTo>
                      <a:pt x="105" y="108"/>
                    </a:lnTo>
                    <a:lnTo>
                      <a:pt x="113" y="116"/>
                    </a:lnTo>
                    <a:lnTo>
                      <a:pt x="97" y="119"/>
                    </a:lnTo>
                    <a:lnTo>
                      <a:pt x="76" y="122"/>
                    </a:lnTo>
                    <a:lnTo>
                      <a:pt x="52" y="123"/>
                    </a:lnTo>
                    <a:lnTo>
                      <a:pt x="36" y="120"/>
                    </a:lnTo>
                    <a:lnTo>
                      <a:pt x="20" y="114"/>
                    </a:lnTo>
                    <a:lnTo>
                      <a:pt x="7" y="103"/>
                    </a:lnTo>
                    <a:lnTo>
                      <a:pt x="3" y="91"/>
                    </a:lnTo>
                    <a:lnTo>
                      <a:pt x="1" y="78"/>
                    </a:lnTo>
                    <a:lnTo>
                      <a:pt x="0" y="66"/>
                    </a:lnTo>
                    <a:lnTo>
                      <a:pt x="4" y="51"/>
                    </a:lnTo>
                    <a:lnTo>
                      <a:pt x="10" y="38"/>
                    </a:lnTo>
                    <a:lnTo>
                      <a:pt x="20" y="28"/>
                    </a:lnTo>
                    <a:lnTo>
                      <a:pt x="33" y="15"/>
                    </a:lnTo>
                    <a:lnTo>
                      <a:pt x="42" y="8"/>
                    </a:lnTo>
                    <a:lnTo>
                      <a:pt x="57" y="2"/>
                    </a:lnTo>
                    <a:lnTo>
                      <a:pt x="72" y="0"/>
                    </a:lnTo>
                    <a:lnTo>
                      <a:pt x="74" y="14"/>
                    </a:lnTo>
                    <a:lnTo>
                      <a:pt x="73" y="26"/>
                    </a:lnTo>
                    <a:lnTo>
                      <a:pt x="73" y="38"/>
                    </a:lnTo>
                    <a:lnTo>
                      <a:pt x="72" y="50"/>
                    </a:lnTo>
                    <a:lnTo>
                      <a:pt x="69" y="59"/>
                    </a:lnTo>
                    <a:lnTo>
                      <a:pt x="63" y="68"/>
                    </a:lnTo>
                    <a:lnTo>
                      <a:pt x="90" y="58"/>
                    </a:lnTo>
                    <a:lnTo>
                      <a:pt x="105" y="50"/>
                    </a:lnTo>
                    <a:lnTo>
                      <a:pt x="125" y="38"/>
                    </a:lnTo>
                    <a:lnTo>
                      <a:pt x="150" y="19"/>
                    </a:lnTo>
                    <a:close/>
                  </a:path>
                </a:pathLst>
              </a:custGeom>
              <a:solidFill>
                <a:srgbClr val="808000"/>
              </a:solidFill>
              <a:ln w="1588">
                <a:solidFill>
                  <a:srgbClr val="808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856" name="Freeform 304"/>
              <p:cNvSpPr>
                <a:spLocks/>
              </p:cNvSpPr>
              <p:nvPr/>
            </p:nvSpPr>
            <p:spPr bwMode="auto">
              <a:xfrm>
                <a:off x="4770" y="3372"/>
                <a:ext cx="144" cy="173"/>
              </a:xfrm>
              <a:custGeom>
                <a:avLst/>
                <a:gdLst/>
                <a:ahLst/>
                <a:cxnLst>
                  <a:cxn ang="0">
                    <a:pos x="111" y="164"/>
                  </a:cxn>
                  <a:cxn ang="0">
                    <a:pos x="121" y="160"/>
                  </a:cxn>
                  <a:cxn ang="0">
                    <a:pos x="133" y="151"/>
                  </a:cxn>
                  <a:cxn ang="0">
                    <a:pos x="140" y="135"/>
                  </a:cxn>
                  <a:cxn ang="0">
                    <a:pos x="144" y="121"/>
                  </a:cxn>
                  <a:cxn ang="0">
                    <a:pos x="144" y="106"/>
                  </a:cxn>
                  <a:cxn ang="0">
                    <a:pos x="144" y="89"/>
                  </a:cxn>
                  <a:cxn ang="0">
                    <a:pos x="140" y="71"/>
                  </a:cxn>
                  <a:cxn ang="0">
                    <a:pos x="131" y="55"/>
                  </a:cxn>
                  <a:cxn ang="0">
                    <a:pos x="122" y="43"/>
                  </a:cxn>
                  <a:cxn ang="0">
                    <a:pos x="111" y="36"/>
                  </a:cxn>
                  <a:cxn ang="0">
                    <a:pos x="96" y="28"/>
                  </a:cxn>
                  <a:cxn ang="0">
                    <a:pos x="77" y="22"/>
                  </a:cxn>
                  <a:cxn ang="0">
                    <a:pos x="59" y="19"/>
                  </a:cxn>
                  <a:cxn ang="0">
                    <a:pos x="41" y="18"/>
                  </a:cxn>
                  <a:cxn ang="0">
                    <a:pos x="24" y="17"/>
                  </a:cxn>
                  <a:cxn ang="0">
                    <a:pos x="15" y="10"/>
                  </a:cxn>
                  <a:cxn ang="0">
                    <a:pos x="5" y="0"/>
                  </a:cxn>
                  <a:cxn ang="0">
                    <a:pos x="8" y="17"/>
                  </a:cxn>
                  <a:cxn ang="0">
                    <a:pos x="10" y="30"/>
                  </a:cxn>
                  <a:cxn ang="0">
                    <a:pos x="8" y="46"/>
                  </a:cxn>
                  <a:cxn ang="0">
                    <a:pos x="7" y="60"/>
                  </a:cxn>
                  <a:cxn ang="0">
                    <a:pos x="4" y="71"/>
                  </a:cxn>
                  <a:cxn ang="0">
                    <a:pos x="2" y="84"/>
                  </a:cxn>
                  <a:cxn ang="0">
                    <a:pos x="0" y="103"/>
                  </a:cxn>
                  <a:cxn ang="0">
                    <a:pos x="3" y="120"/>
                  </a:cxn>
                  <a:cxn ang="0">
                    <a:pos x="8" y="137"/>
                  </a:cxn>
                  <a:cxn ang="0">
                    <a:pos x="19" y="150"/>
                  </a:cxn>
                  <a:cxn ang="0">
                    <a:pos x="32" y="160"/>
                  </a:cxn>
                  <a:cxn ang="0">
                    <a:pos x="44" y="166"/>
                  </a:cxn>
                  <a:cxn ang="0">
                    <a:pos x="58" y="169"/>
                  </a:cxn>
                  <a:cxn ang="0">
                    <a:pos x="80" y="173"/>
                  </a:cxn>
                  <a:cxn ang="0">
                    <a:pos x="96" y="171"/>
                  </a:cxn>
                  <a:cxn ang="0">
                    <a:pos x="111" y="164"/>
                  </a:cxn>
                </a:cxnLst>
                <a:rect l="0" t="0" r="r" b="b"/>
                <a:pathLst>
                  <a:path w="144" h="173">
                    <a:moveTo>
                      <a:pt x="111" y="164"/>
                    </a:moveTo>
                    <a:lnTo>
                      <a:pt x="121" y="160"/>
                    </a:lnTo>
                    <a:lnTo>
                      <a:pt x="133" y="151"/>
                    </a:lnTo>
                    <a:lnTo>
                      <a:pt x="140" y="135"/>
                    </a:lnTo>
                    <a:lnTo>
                      <a:pt x="144" y="121"/>
                    </a:lnTo>
                    <a:lnTo>
                      <a:pt x="144" y="106"/>
                    </a:lnTo>
                    <a:lnTo>
                      <a:pt x="144" y="89"/>
                    </a:lnTo>
                    <a:lnTo>
                      <a:pt x="140" y="71"/>
                    </a:lnTo>
                    <a:lnTo>
                      <a:pt x="131" y="55"/>
                    </a:lnTo>
                    <a:lnTo>
                      <a:pt x="122" y="43"/>
                    </a:lnTo>
                    <a:lnTo>
                      <a:pt x="111" y="36"/>
                    </a:lnTo>
                    <a:lnTo>
                      <a:pt x="96" y="28"/>
                    </a:lnTo>
                    <a:lnTo>
                      <a:pt x="77" y="22"/>
                    </a:lnTo>
                    <a:lnTo>
                      <a:pt x="59" y="19"/>
                    </a:lnTo>
                    <a:lnTo>
                      <a:pt x="41" y="18"/>
                    </a:lnTo>
                    <a:lnTo>
                      <a:pt x="24" y="17"/>
                    </a:lnTo>
                    <a:lnTo>
                      <a:pt x="15" y="10"/>
                    </a:lnTo>
                    <a:lnTo>
                      <a:pt x="5" y="0"/>
                    </a:lnTo>
                    <a:lnTo>
                      <a:pt x="8" y="17"/>
                    </a:lnTo>
                    <a:lnTo>
                      <a:pt x="10" y="30"/>
                    </a:lnTo>
                    <a:lnTo>
                      <a:pt x="8" y="46"/>
                    </a:lnTo>
                    <a:lnTo>
                      <a:pt x="7" y="60"/>
                    </a:lnTo>
                    <a:lnTo>
                      <a:pt x="4" y="71"/>
                    </a:lnTo>
                    <a:lnTo>
                      <a:pt x="2" y="84"/>
                    </a:lnTo>
                    <a:lnTo>
                      <a:pt x="0" y="103"/>
                    </a:lnTo>
                    <a:lnTo>
                      <a:pt x="3" y="120"/>
                    </a:lnTo>
                    <a:lnTo>
                      <a:pt x="8" y="137"/>
                    </a:lnTo>
                    <a:lnTo>
                      <a:pt x="19" y="150"/>
                    </a:lnTo>
                    <a:lnTo>
                      <a:pt x="32" y="160"/>
                    </a:lnTo>
                    <a:lnTo>
                      <a:pt x="44" y="166"/>
                    </a:lnTo>
                    <a:lnTo>
                      <a:pt x="58" y="169"/>
                    </a:lnTo>
                    <a:lnTo>
                      <a:pt x="80" y="173"/>
                    </a:lnTo>
                    <a:lnTo>
                      <a:pt x="96" y="171"/>
                    </a:lnTo>
                    <a:lnTo>
                      <a:pt x="111" y="164"/>
                    </a:lnTo>
                    <a:close/>
                  </a:path>
                </a:pathLst>
              </a:custGeom>
              <a:solidFill>
                <a:srgbClr val="FFFF00"/>
              </a:solidFill>
              <a:ln w="1588">
                <a:solidFill>
                  <a:srgbClr val="808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857" name="Freeform 305"/>
              <p:cNvSpPr>
                <a:spLocks/>
              </p:cNvSpPr>
              <p:nvPr/>
            </p:nvSpPr>
            <p:spPr bwMode="auto">
              <a:xfrm>
                <a:off x="4787" y="3407"/>
                <a:ext cx="109" cy="129"/>
              </a:xfrm>
              <a:custGeom>
                <a:avLst/>
                <a:gdLst/>
                <a:ahLst/>
                <a:cxnLst>
                  <a:cxn ang="0">
                    <a:pos x="9" y="0"/>
                  </a:cxn>
                  <a:cxn ang="0">
                    <a:pos x="17" y="19"/>
                  </a:cxn>
                  <a:cxn ang="0">
                    <a:pos x="27" y="36"/>
                  </a:cxn>
                  <a:cxn ang="0">
                    <a:pos x="35" y="48"/>
                  </a:cxn>
                  <a:cxn ang="0">
                    <a:pos x="57" y="66"/>
                  </a:cxn>
                  <a:cxn ang="0">
                    <a:pos x="68" y="69"/>
                  </a:cxn>
                  <a:cxn ang="0">
                    <a:pos x="76" y="64"/>
                  </a:cxn>
                  <a:cxn ang="0">
                    <a:pos x="84" y="57"/>
                  </a:cxn>
                  <a:cxn ang="0">
                    <a:pos x="95" y="46"/>
                  </a:cxn>
                  <a:cxn ang="0">
                    <a:pos x="104" y="33"/>
                  </a:cxn>
                  <a:cxn ang="0">
                    <a:pos x="108" y="52"/>
                  </a:cxn>
                  <a:cxn ang="0">
                    <a:pos x="109" y="71"/>
                  </a:cxn>
                  <a:cxn ang="0">
                    <a:pos x="109" y="83"/>
                  </a:cxn>
                  <a:cxn ang="0">
                    <a:pos x="107" y="99"/>
                  </a:cxn>
                  <a:cxn ang="0">
                    <a:pos x="104" y="116"/>
                  </a:cxn>
                  <a:cxn ang="0">
                    <a:pos x="102" y="123"/>
                  </a:cxn>
                  <a:cxn ang="0">
                    <a:pos x="92" y="129"/>
                  </a:cxn>
                  <a:cxn ang="0">
                    <a:pos x="72" y="129"/>
                  </a:cxn>
                  <a:cxn ang="0">
                    <a:pos x="56" y="129"/>
                  </a:cxn>
                  <a:cxn ang="0">
                    <a:pos x="32" y="122"/>
                  </a:cxn>
                  <a:cxn ang="0">
                    <a:pos x="18" y="111"/>
                  </a:cxn>
                  <a:cxn ang="0">
                    <a:pos x="6" y="99"/>
                  </a:cxn>
                  <a:cxn ang="0">
                    <a:pos x="0" y="81"/>
                  </a:cxn>
                  <a:cxn ang="0">
                    <a:pos x="45" y="77"/>
                  </a:cxn>
                  <a:cxn ang="0">
                    <a:pos x="56" y="71"/>
                  </a:cxn>
                  <a:cxn ang="0">
                    <a:pos x="42" y="61"/>
                  </a:cxn>
                  <a:cxn ang="0">
                    <a:pos x="29" y="45"/>
                  </a:cxn>
                  <a:cxn ang="0">
                    <a:pos x="19" y="26"/>
                  </a:cxn>
                  <a:cxn ang="0">
                    <a:pos x="9" y="0"/>
                  </a:cxn>
                </a:cxnLst>
                <a:rect l="0" t="0" r="r" b="b"/>
                <a:pathLst>
                  <a:path w="109" h="129">
                    <a:moveTo>
                      <a:pt x="9" y="0"/>
                    </a:moveTo>
                    <a:lnTo>
                      <a:pt x="17" y="19"/>
                    </a:lnTo>
                    <a:lnTo>
                      <a:pt x="27" y="36"/>
                    </a:lnTo>
                    <a:lnTo>
                      <a:pt x="35" y="48"/>
                    </a:lnTo>
                    <a:lnTo>
                      <a:pt x="57" y="66"/>
                    </a:lnTo>
                    <a:lnTo>
                      <a:pt x="68" y="69"/>
                    </a:lnTo>
                    <a:lnTo>
                      <a:pt x="76" y="64"/>
                    </a:lnTo>
                    <a:lnTo>
                      <a:pt x="84" y="57"/>
                    </a:lnTo>
                    <a:lnTo>
                      <a:pt x="95" y="46"/>
                    </a:lnTo>
                    <a:lnTo>
                      <a:pt x="104" y="33"/>
                    </a:lnTo>
                    <a:lnTo>
                      <a:pt x="108" y="52"/>
                    </a:lnTo>
                    <a:lnTo>
                      <a:pt x="109" y="71"/>
                    </a:lnTo>
                    <a:lnTo>
                      <a:pt x="109" y="83"/>
                    </a:lnTo>
                    <a:lnTo>
                      <a:pt x="107" y="99"/>
                    </a:lnTo>
                    <a:lnTo>
                      <a:pt x="104" y="116"/>
                    </a:lnTo>
                    <a:lnTo>
                      <a:pt x="102" y="123"/>
                    </a:lnTo>
                    <a:lnTo>
                      <a:pt x="92" y="129"/>
                    </a:lnTo>
                    <a:lnTo>
                      <a:pt x="72" y="129"/>
                    </a:lnTo>
                    <a:lnTo>
                      <a:pt x="56" y="129"/>
                    </a:lnTo>
                    <a:lnTo>
                      <a:pt x="32" y="122"/>
                    </a:lnTo>
                    <a:lnTo>
                      <a:pt x="18" y="111"/>
                    </a:lnTo>
                    <a:lnTo>
                      <a:pt x="6" y="99"/>
                    </a:lnTo>
                    <a:lnTo>
                      <a:pt x="0" y="81"/>
                    </a:lnTo>
                    <a:lnTo>
                      <a:pt x="45" y="77"/>
                    </a:lnTo>
                    <a:lnTo>
                      <a:pt x="56" y="71"/>
                    </a:lnTo>
                    <a:lnTo>
                      <a:pt x="42" y="61"/>
                    </a:lnTo>
                    <a:lnTo>
                      <a:pt x="29" y="45"/>
                    </a:lnTo>
                    <a:lnTo>
                      <a:pt x="19" y="26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808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858" name="Freeform 306"/>
              <p:cNvSpPr>
                <a:spLocks/>
              </p:cNvSpPr>
              <p:nvPr/>
            </p:nvSpPr>
            <p:spPr bwMode="auto">
              <a:xfrm>
                <a:off x="4811" y="3556"/>
                <a:ext cx="142" cy="197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98" y="7"/>
                  </a:cxn>
                  <a:cxn ang="0">
                    <a:pos x="118" y="27"/>
                  </a:cxn>
                  <a:cxn ang="0">
                    <a:pos x="133" y="51"/>
                  </a:cxn>
                  <a:cxn ang="0">
                    <a:pos x="137" y="66"/>
                  </a:cxn>
                  <a:cxn ang="0">
                    <a:pos x="141" y="81"/>
                  </a:cxn>
                  <a:cxn ang="0">
                    <a:pos x="142" y="98"/>
                  </a:cxn>
                  <a:cxn ang="0">
                    <a:pos x="140" y="115"/>
                  </a:cxn>
                  <a:cxn ang="0">
                    <a:pos x="131" y="133"/>
                  </a:cxn>
                  <a:cxn ang="0">
                    <a:pos x="120" y="146"/>
                  </a:cxn>
                  <a:cxn ang="0">
                    <a:pos x="109" y="158"/>
                  </a:cxn>
                  <a:cxn ang="0">
                    <a:pos x="87" y="174"/>
                  </a:cxn>
                  <a:cxn ang="0">
                    <a:pos x="72" y="186"/>
                  </a:cxn>
                  <a:cxn ang="0">
                    <a:pos x="70" y="197"/>
                  </a:cxn>
                  <a:cxn ang="0">
                    <a:pos x="63" y="185"/>
                  </a:cxn>
                  <a:cxn ang="0">
                    <a:pos x="54" y="174"/>
                  </a:cxn>
                  <a:cxn ang="0">
                    <a:pos x="42" y="162"/>
                  </a:cxn>
                  <a:cxn ang="0">
                    <a:pos x="25" y="149"/>
                  </a:cxn>
                  <a:cxn ang="0">
                    <a:pos x="14" y="133"/>
                  </a:cxn>
                  <a:cxn ang="0">
                    <a:pos x="5" y="119"/>
                  </a:cxn>
                  <a:cxn ang="0">
                    <a:pos x="0" y="98"/>
                  </a:cxn>
                  <a:cxn ang="0">
                    <a:pos x="1" y="79"/>
                  </a:cxn>
                  <a:cxn ang="0">
                    <a:pos x="4" y="62"/>
                  </a:cxn>
                  <a:cxn ang="0">
                    <a:pos x="12" y="44"/>
                  </a:cxn>
                  <a:cxn ang="0">
                    <a:pos x="21" y="28"/>
                  </a:cxn>
                  <a:cxn ang="0">
                    <a:pos x="34" y="14"/>
                  </a:cxn>
                  <a:cxn ang="0">
                    <a:pos x="49" y="4"/>
                  </a:cxn>
                  <a:cxn ang="0">
                    <a:pos x="72" y="0"/>
                  </a:cxn>
                </a:cxnLst>
                <a:rect l="0" t="0" r="r" b="b"/>
                <a:pathLst>
                  <a:path w="142" h="197">
                    <a:moveTo>
                      <a:pt x="72" y="0"/>
                    </a:moveTo>
                    <a:lnTo>
                      <a:pt x="98" y="7"/>
                    </a:lnTo>
                    <a:lnTo>
                      <a:pt x="118" y="27"/>
                    </a:lnTo>
                    <a:lnTo>
                      <a:pt x="133" y="51"/>
                    </a:lnTo>
                    <a:lnTo>
                      <a:pt x="137" y="66"/>
                    </a:lnTo>
                    <a:lnTo>
                      <a:pt x="141" y="81"/>
                    </a:lnTo>
                    <a:lnTo>
                      <a:pt x="142" y="98"/>
                    </a:lnTo>
                    <a:lnTo>
                      <a:pt x="140" y="115"/>
                    </a:lnTo>
                    <a:lnTo>
                      <a:pt x="131" y="133"/>
                    </a:lnTo>
                    <a:lnTo>
                      <a:pt x="120" y="146"/>
                    </a:lnTo>
                    <a:lnTo>
                      <a:pt x="109" y="158"/>
                    </a:lnTo>
                    <a:lnTo>
                      <a:pt x="87" y="174"/>
                    </a:lnTo>
                    <a:lnTo>
                      <a:pt x="72" y="186"/>
                    </a:lnTo>
                    <a:lnTo>
                      <a:pt x="70" y="197"/>
                    </a:lnTo>
                    <a:lnTo>
                      <a:pt x="63" y="185"/>
                    </a:lnTo>
                    <a:lnTo>
                      <a:pt x="54" y="174"/>
                    </a:lnTo>
                    <a:lnTo>
                      <a:pt x="42" y="162"/>
                    </a:lnTo>
                    <a:lnTo>
                      <a:pt x="25" y="149"/>
                    </a:lnTo>
                    <a:lnTo>
                      <a:pt x="14" y="133"/>
                    </a:lnTo>
                    <a:lnTo>
                      <a:pt x="5" y="119"/>
                    </a:lnTo>
                    <a:lnTo>
                      <a:pt x="0" y="98"/>
                    </a:lnTo>
                    <a:lnTo>
                      <a:pt x="1" y="79"/>
                    </a:lnTo>
                    <a:lnTo>
                      <a:pt x="4" y="62"/>
                    </a:lnTo>
                    <a:lnTo>
                      <a:pt x="12" y="44"/>
                    </a:lnTo>
                    <a:lnTo>
                      <a:pt x="21" y="28"/>
                    </a:lnTo>
                    <a:lnTo>
                      <a:pt x="34" y="14"/>
                    </a:lnTo>
                    <a:lnTo>
                      <a:pt x="49" y="4"/>
                    </a:lnTo>
                    <a:lnTo>
                      <a:pt x="72" y="0"/>
                    </a:lnTo>
                    <a:close/>
                  </a:path>
                </a:pathLst>
              </a:custGeom>
              <a:solidFill>
                <a:srgbClr val="FFFF00"/>
              </a:solidFill>
              <a:ln w="1588">
                <a:solidFill>
                  <a:srgbClr val="808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859" name="Freeform 307"/>
              <p:cNvSpPr>
                <a:spLocks/>
              </p:cNvSpPr>
              <p:nvPr/>
            </p:nvSpPr>
            <p:spPr bwMode="auto">
              <a:xfrm>
                <a:off x="4833" y="3563"/>
                <a:ext cx="118" cy="172"/>
              </a:xfrm>
              <a:custGeom>
                <a:avLst/>
                <a:gdLst/>
                <a:ahLst/>
                <a:cxnLst>
                  <a:cxn ang="0">
                    <a:pos x="118" y="81"/>
                  </a:cxn>
                  <a:cxn ang="0">
                    <a:pos x="92" y="79"/>
                  </a:cxn>
                  <a:cxn ang="0">
                    <a:pos x="82" y="79"/>
                  </a:cxn>
                  <a:cxn ang="0">
                    <a:pos x="64" y="75"/>
                  </a:cxn>
                  <a:cxn ang="0">
                    <a:pos x="56" y="70"/>
                  </a:cxn>
                  <a:cxn ang="0">
                    <a:pos x="52" y="80"/>
                  </a:cxn>
                  <a:cxn ang="0">
                    <a:pos x="52" y="95"/>
                  </a:cxn>
                  <a:cxn ang="0">
                    <a:pos x="50" y="122"/>
                  </a:cxn>
                  <a:cxn ang="0">
                    <a:pos x="50" y="147"/>
                  </a:cxn>
                  <a:cxn ang="0">
                    <a:pos x="48" y="172"/>
                  </a:cxn>
                  <a:cxn ang="0">
                    <a:pos x="47" y="139"/>
                  </a:cxn>
                  <a:cxn ang="0">
                    <a:pos x="48" y="108"/>
                  </a:cxn>
                  <a:cxn ang="0">
                    <a:pos x="48" y="88"/>
                  </a:cxn>
                  <a:cxn ang="0">
                    <a:pos x="47" y="69"/>
                  </a:cxn>
                  <a:cxn ang="0">
                    <a:pos x="45" y="58"/>
                  </a:cxn>
                  <a:cxn ang="0">
                    <a:pos x="40" y="46"/>
                  </a:cxn>
                  <a:cxn ang="0">
                    <a:pos x="30" y="39"/>
                  </a:cxn>
                  <a:cxn ang="0">
                    <a:pos x="21" y="37"/>
                  </a:cxn>
                  <a:cxn ang="0">
                    <a:pos x="10" y="37"/>
                  </a:cxn>
                  <a:cxn ang="0">
                    <a:pos x="0" y="37"/>
                  </a:cxn>
                  <a:cxn ang="0">
                    <a:pos x="9" y="21"/>
                  </a:cxn>
                  <a:cxn ang="0">
                    <a:pos x="22" y="9"/>
                  </a:cxn>
                  <a:cxn ang="0">
                    <a:pos x="40" y="1"/>
                  </a:cxn>
                  <a:cxn ang="0">
                    <a:pos x="56" y="0"/>
                  </a:cxn>
                  <a:cxn ang="0">
                    <a:pos x="70" y="7"/>
                  </a:cxn>
                  <a:cxn ang="0">
                    <a:pos x="83" y="16"/>
                  </a:cxn>
                  <a:cxn ang="0">
                    <a:pos x="90" y="25"/>
                  </a:cxn>
                  <a:cxn ang="0">
                    <a:pos x="118" y="81"/>
                  </a:cxn>
                </a:cxnLst>
                <a:rect l="0" t="0" r="r" b="b"/>
                <a:pathLst>
                  <a:path w="118" h="172">
                    <a:moveTo>
                      <a:pt x="118" y="81"/>
                    </a:moveTo>
                    <a:lnTo>
                      <a:pt x="92" y="79"/>
                    </a:lnTo>
                    <a:lnTo>
                      <a:pt x="82" y="79"/>
                    </a:lnTo>
                    <a:lnTo>
                      <a:pt x="64" y="75"/>
                    </a:lnTo>
                    <a:lnTo>
                      <a:pt x="56" y="70"/>
                    </a:lnTo>
                    <a:lnTo>
                      <a:pt x="52" y="80"/>
                    </a:lnTo>
                    <a:lnTo>
                      <a:pt x="52" y="95"/>
                    </a:lnTo>
                    <a:lnTo>
                      <a:pt x="50" y="122"/>
                    </a:lnTo>
                    <a:lnTo>
                      <a:pt x="50" y="147"/>
                    </a:lnTo>
                    <a:lnTo>
                      <a:pt x="48" y="172"/>
                    </a:lnTo>
                    <a:lnTo>
                      <a:pt x="47" y="139"/>
                    </a:lnTo>
                    <a:lnTo>
                      <a:pt x="48" y="108"/>
                    </a:lnTo>
                    <a:lnTo>
                      <a:pt x="48" y="88"/>
                    </a:lnTo>
                    <a:lnTo>
                      <a:pt x="47" y="69"/>
                    </a:lnTo>
                    <a:lnTo>
                      <a:pt x="45" y="58"/>
                    </a:lnTo>
                    <a:lnTo>
                      <a:pt x="40" y="46"/>
                    </a:lnTo>
                    <a:lnTo>
                      <a:pt x="30" y="39"/>
                    </a:lnTo>
                    <a:lnTo>
                      <a:pt x="21" y="37"/>
                    </a:lnTo>
                    <a:lnTo>
                      <a:pt x="10" y="37"/>
                    </a:lnTo>
                    <a:lnTo>
                      <a:pt x="0" y="37"/>
                    </a:lnTo>
                    <a:lnTo>
                      <a:pt x="9" y="21"/>
                    </a:lnTo>
                    <a:lnTo>
                      <a:pt x="22" y="9"/>
                    </a:lnTo>
                    <a:lnTo>
                      <a:pt x="40" y="1"/>
                    </a:lnTo>
                    <a:lnTo>
                      <a:pt x="56" y="0"/>
                    </a:lnTo>
                    <a:lnTo>
                      <a:pt x="70" y="7"/>
                    </a:lnTo>
                    <a:lnTo>
                      <a:pt x="83" y="16"/>
                    </a:lnTo>
                    <a:lnTo>
                      <a:pt x="90" y="25"/>
                    </a:lnTo>
                    <a:lnTo>
                      <a:pt x="118" y="81"/>
                    </a:lnTo>
                    <a:close/>
                  </a:path>
                </a:pathLst>
              </a:custGeom>
              <a:solidFill>
                <a:srgbClr val="808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860" name="Freeform 308"/>
              <p:cNvSpPr>
                <a:spLocks/>
              </p:cNvSpPr>
              <p:nvPr/>
            </p:nvSpPr>
            <p:spPr bwMode="auto">
              <a:xfrm>
                <a:off x="4902" y="3534"/>
                <a:ext cx="201" cy="129"/>
              </a:xfrm>
              <a:custGeom>
                <a:avLst/>
                <a:gdLst/>
                <a:ahLst/>
                <a:cxnLst>
                  <a:cxn ang="0">
                    <a:pos x="125" y="16"/>
                  </a:cxn>
                  <a:cxn ang="0">
                    <a:pos x="138" y="26"/>
                  </a:cxn>
                  <a:cxn ang="0">
                    <a:pos x="151" y="35"/>
                  </a:cxn>
                  <a:cxn ang="0">
                    <a:pos x="160" y="46"/>
                  </a:cxn>
                  <a:cxn ang="0">
                    <a:pos x="165" y="55"/>
                  </a:cxn>
                  <a:cxn ang="0">
                    <a:pos x="169" y="69"/>
                  </a:cxn>
                  <a:cxn ang="0">
                    <a:pos x="171" y="81"/>
                  </a:cxn>
                  <a:cxn ang="0">
                    <a:pos x="174" y="93"/>
                  </a:cxn>
                  <a:cxn ang="0">
                    <a:pos x="185" y="106"/>
                  </a:cxn>
                  <a:cxn ang="0">
                    <a:pos x="201" y="117"/>
                  </a:cxn>
                  <a:cxn ang="0">
                    <a:pos x="177" y="123"/>
                  </a:cxn>
                  <a:cxn ang="0">
                    <a:pos x="159" y="127"/>
                  </a:cxn>
                  <a:cxn ang="0">
                    <a:pos x="140" y="129"/>
                  </a:cxn>
                  <a:cxn ang="0">
                    <a:pos x="121" y="129"/>
                  </a:cxn>
                  <a:cxn ang="0">
                    <a:pos x="101" y="127"/>
                  </a:cxn>
                  <a:cxn ang="0">
                    <a:pos x="81" y="123"/>
                  </a:cxn>
                  <a:cxn ang="0">
                    <a:pos x="63" y="117"/>
                  </a:cxn>
                  <a:cxn ang="0">
                    <a:pos x="48" y="109"/>
                  </a:cxn>
                  <a:cxn ang="0">
                    <a:pos x="35" y="101"/>
                  </a:cxn>
                  <a:cxn ang="0">
                    <a:pos x="24" y="91"/>
                  </a:cxn>
                  <a:cxn ang="0">
                    <a:pos x="13" y="80"/>
                  </a:cxn>
                  <a:cxn ang="0">
                    <a:pos x="6" y="64"/>
                  </a:cxn>
                  <a:cxn ang="0">
                    <a:pos x="1" y="51"/>
                  </a:cxn>
                  <a:cxn ang="0">
                    <a:pos x="0" y="36"/>
                  </a:cxn>
                  <a:cxn ang="0">
                    <a:pos x="5" y="24"/>
                  </a:cxn>
                  <a:cxn ang="0">
                    <a:pos x="10" y="16"/>
                  </a:cxn>
                  <a:cxn ang="0">
                    <a:pos x="17" y="8"/>
                  </a:cxn>
                  <a:cxn ang="0">
                    <a:pos x="32" y="2"/>
                  </a:cxn>
                  <a:cxn ang="0">
                    <a:pos x="50" y="0"/>
                  </a:cxn>
                  <a:cxn ang="0">
                    <a:pos x="72" y="1"/>
                  </a:cxn>
                  <a:cxn ang="0">
                    <a:pos x="91" y="4"/>
                  </a:cxn>
                  <a:cxn ang="0">
                    <a:pos x="110" y="9"/>
                  </a:cxn>
                  <a:cxn ang="0">
                    <a:pos x="125" y="16"/>
                  </a:cxn>
                </a:cxnLst>
                <a:rect l="0" t="0" r="r" b="b"/>
                <a:pathLst>
                  <a:path w="201" h="129">
                    <a:moveTo>
                      <a:pt x="125" y="16"/>
                    </a:moveTo>
                    <a:lnTo>
                      <a:pt x="138" y="26"/>
                    </a:lnTo>
                    <a:lnTo>
                      <a:pt x="151" y="35"/>
                    </a:lnTo>
                    <a:lnTo>
                      <a:pt x="160" y="46"/>
                    </a:lnTo>
                    <a:lnTo>
                      <a:pt x="165" y="55"/>
                    </a:lnTo>
                    <a:lnTo>
                      <a:pt x="169" y="69"/>
                    </a:lnTo>
                    <a:lnTo>
                      <a:pt x="171" y="81"/>
                    </a:lnTo>
                    <a:lnTo>
                      <a:pt x="174" y="93"/>
                    </a:lnTo>
                    <a:lnTo>
                      <a:pt x="185" y="106"/>
                    </a:lnTo>
                    <a:lnTo>
                      <a:pt x="201" y="117"/>
                    </a:lnTo>
                    <a:lnTo>
                      <a:pt x="177" y="123"/>
                    </a:lnTo>
                    <a:lnTo>
                      <a:pt x="159" y="127"/>
                    </a:lnTo>
                    <a:lnTo>
                      <a:pt x="140" y="129"/>
                    </a:lnTo>
                    <a:lnTo>
                      <a:pt x="121" y="129"/>
                    </a:lnTo>
                    <a:lnTo>
                      <a:pt x="101" y="127"/>
                    </a:lnTo>
                    <a:lnTo>
                      <a:pt x="81" y="123"/>
                    </a:lnTo>
                    <a:lnTo>
                      <a:pt x="63" y="117"/>
                    </a:lnTo>
                    <a:lnTo>
                      <a:pt x="48" y="109"/>
                    </a:lnTo>
                    <a:lnTo>
                      <a:pt x="35" y="101"/>
                    </a:lnTo>
                    <a:lnTo>
                      <a:pt x="24" y="91"/>
                    </a:lnTo>
                    <a:lnTo>
                      <a:pt x="13" y="80"/>
                    </a:lnTo>
                    <a:lnTo>
                      <a:pt x="6" y="64"/>
                    </a:lnTo>
                    <a:lnTo>
                      <a:pt x="1" y="51"/>
                    </a:lnTo>
                    <a:lnTo>
                      <a:pt x="0" y="36"/>
                    </a:lnTo>
                    <a:lnTo>
                      <a:pt x="5" y="24"/>
                    </a:lnTo>
                    <a:lnTo>
                      <a:pt x="10" y="16"/>
                    </a:lnTo>
                    <a:lnTo>
                      <a:pt x="17" y="8"/>
                    </a:lnTo>
                    <a:lnTo>
                      <a:pt x="32" y="2"/>
                    </a:lnTo>
                    <a:lnTo>
                      <a:pt x="50" y="0"/>
                    </a:lnTo>
                    <a:lnTo>
                      <a:pt x="72" y="1"/>
                    </a:lnTo>
                    <a:lnTo>
                      <a:pt x="91" y="4"/>
                    </a:lnTo>
                    <a:lnTo>
                      <a:pt x="110" y="9"/>
                    </a:lnTo>
                    <a:lnTo>
                      <a:pt x="125" y="16"/>
                    </a:lnTo>
                    <a:close/>
                  </a:path>
                </a:pathLst>
              </a:custGeom>
              <a:solidFill>
                <a:srgbClr val="FFFF00"/>
              </a:solidFill>
              <a:ln w="1588">
                <a:solidFill>
                  <a:srgbClr val="808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861" name="Freeform 309"/>
              <p:cNvSpPr>
                <a:spLocks/>
              </p:cNvSpPr>
              <p:nvPr/>
            </p:nvSpPr>
            <p:spPr bwMode="auto">
              <a:xfrm>
                <a:off x="4908" y="3537"/>
                <a:ext cx="163" cy="109"/>
              </a:xfrm>
              <a:custGeom>
                <a:avLst/>
                <a:gdLst/>
                <a:ahLst/>
                <a:cxnLst>
                  <a:cxn ang="0">
                    <a:pos x="40" y="14"/>
                  </a:cxn>
                  <a:cxn ang="0">
                    <a:pos x="36" y="25"/>
                  </a:cxn>
                  <a:cxn ang="0">
                    <a:pos x="39" y="38"/>
                  </a:cxn>
                  <a:cxn ang="0">
                    <a:pos x="51" y="57"/>
                  </a:cxn>
                  <a:cxn ang="0">
                    <a:pos x="66" y="71"/>
                  </a:cxn>
                  <a:cxn ang="0">
                    <a:pos x="86" y="85"/>
                  </a:cxn>
                  <a:cxn ang="0">
                    <a:pos x="107" y="93"/>
                  </a:cxn>
                  <a:cxn ang="0">
                    <a:pos x="130" y="101"/>
                  </a:cxn>
                  <a:cxn ang="0">
                    <a:pos x="148" y="105"/>
                  </a:cxn>
                  <a:cxn ang="0">
                    <a:pos x="163" y="109"/>
                  </a:cxn>
                  <a:cxn ang="0">
                    <a:pos x="121" y="101"/>
                  </a:cxn>
                  <a:cxn ang="0">
                    <a:pos x="98" y="93"/>
                  </a:cxn>
                  <a:cxn ang="0">
                    <a:pos x="85" y="88"/>
                  </a:cxn>
                  <a:cxn ang="0">
                    <a:pos x="69" y="81"/>
                  </a:cxn>
                  <a:cxn ang="0">
                    <a:pos x="54" y="72"/>
                  </a:cxn>
                  <a:cxn ang="0">
                    <a:pos x="44" y="64"/>
                  </a:cxn>
                  <a:cxn ang="0">
                    <a:pos x="32" y="59"/>
                  </a:cxn>
                  <a:cxn ang="0">
                    <a:pos x="16" y="57"/>
                  </a:cxn>
                  <a:cxn ang="0">
                    <a:pos x="10" y="61"/>
                  </a:cxn>
                  <a:cxn ang="0">
                    <a:pos x="9" y="67"/>
                  </a:cxn>
                  <a:cxn ang="0">
                    <a:pos x="1" y="51"/>
                  </a:cxn>
                  <a:cxn ang="0">
                    <a:pos x="0" y="33"/>
                  </a:cxn>
                  <a:cxn ang="0">
                    <a:pos x="7" y="17"/>
                  </a:cxn>
                  <a:cxn ang="0">
                    <a:pos x="19" y="8"/>
                  </a:cxn>
                  <a:cxn ang="0">
                    <a:pos x="32" y="3"/>
                  </a:cxn>
                  <a:cxn ang="0">
                    <a:pos x="47" y="0"/>
                  </a:cxn>
                  <a:cxn ang="0">
                    <a:pos x="40" y="14"/>
                  </a:cxn>
                </a:cxnLst>
                <a:rect l="0" t="0" r="r" b="b"/>
                <a:pathLst>
                  <a:path w="163" h="109">
                    <a:moveTo>
                      <a:pt x="40" y="14"/>
                    </a:moveTo>
                    <a:lnTo>
                      <a:pt x="36" y="25"/>
                    </a:lnTo>
                    <a:lnTo>
                      <a:pt x="39" y="38"/>
                    </a:lnTo>
                    <a:lnTo>
                      <a:pt x="51" y="57"/>
                    </a:lnTo>
                    <a:lnTo>
                      <a:pt x="66" y="71"/>
                    </a:lnTo>
                    <a:lnTo>
                      <a:pt x="86" y="85"/>
                    </a:lnTo>
                    <a:lnTo>
                      <a:pt x="107" y="93"/>
                    </a:lnTo>
                    <a:lnTo>
                      <a:pt x="130" y="101"/>
                    </a:lnTo>
                    <a:lnTo>
                      <a:pt x="148" y="105"/>
                    </a:lnTo>
                    <a:lnTo>
                      <a:pt x="163" y="109"/>
                    </a:lnTo>
                    <a:lnTo>
                      <a:pt x="121" y="101"/>
                    </a:lnTo>
                    <a:lnTo>
                      <a:pt x="98" y="93"/>
                    </a:lnTo>
                    <a:lnTo>
                      <a:pt x="85" y="88"/>
                    </a:lnTo>
                    <a:lnTo>
                      <a:pt x="69" y="81"/>
                    </a:lnTo>
                    <a:lnTo>
                      <a:pt x="54" y="72"/>
                    </a:lnTo>
                    <a:lnTo>
                      <a:pt x="44" y="64"/>
                    </a:lnTo>
                    <a:lnTo>
                      <a:pt x="32" y="59"/>
                    </a:lnTo>
                    <a:lnTo>
                      <a:pt x="16" y="57"/>
                    </a:lnTo>
                    <a:lnTo>
                      <a:pt x="10" y="61"/>
                    </a:lnTo>
                    <a:lnTo>
                      <a:pt x="9" y="67"/>
                    </a:lnTo>
                    <a:lnTo>
                      <a:pt x="1" y="51"/>
                    </a:lnTo>
                    <a:lnTo>
                      <a:pt x="0" y="33"/>
                    </a:lnTo>
                    <a:lnTo>
                      <a:pt x="7" y="17"/>
                    </a:lnTo>
                    <a:lnTo>
                      <a:pt x="19" y="8"/>
                    </a:lnTo>
                    <a:lnTo>
                      <a:pt x="32" y="3"/>
                    </a:lnTo>
                    <a:lnTo>
                      <a:pt x="47" y="0"/>
                    </a:lnTo>
                    <a:lnTo>
                      <a:pt x="40" y="14"/>
                    </a:lnTo>
                    <a:close/>
                  </a:path>
                </a:pathLst>
              </a:custGeom>
              <a:solidFill>
                <a:srgbClr val="808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862" name="Freeform 310"/>
              <p:cNvSpPr>
                <a:spLocks/>
              </p:cNvSpPr>
              <p:nvPr/>
            </p:nvSpPr>
            <p:spPr bwMode="auto">
              <a:xfrm>
                <a:off x="4701" y="3471"/>
                <a:ext cx="186" cy="129"/>
              </a:xfrm>
              <a:custGeom>
                <a:avLst/>
                <a:gdLst/>
                <a:ahLst/>
                <a:cxnLst>
                  <a:cxn ang="0">
                    <a:pos x="162" y="114"/>
                  </a:cxn>
                  <a:cxn ang="0">
                    <a:pos x="172" y="106"/>
                  </a:cxn>
                  <a:cxn ang="0">
                    <a:pos x="180" y="95"/>
                  </a:cxn>
                  <a:cxn ang="0">
                    <a:pos x="184" y="84"/>
                  </a:cxn>
                  <a:cxn ang="0">
                    <a:pos x="186" y="71"/>
                  </a:cxn>
                  <a:cxn ang="0">
                    <a:pos x="185" y="56"/>
                  </a:cxn>
                  <a:cxn ang="0">
                    <a:pos x="180" y="38"/>
                  </a:cxn>
                  <a:cxn ang="0">
                    <a:pos x="172" y="25"/>
                  </a:cxn>
                  <a:cxn ang="0">
                    <a:pos x="159" y="13"/>
                  </a:cxn>
                  <a:cxn ang="0">
                    <a:pos x="146" y="7"/>
                  </a:cxn>
                  <a:cxn ang="0">
                    <a:pos x="131" y="2"/>
                  </a:cxn>
                  <a:cxn ang="0">
                    <a:pos x="112" y="0"/>
                  </a:cxn>
                  <a:cxn ang="0">
                    <a:pos x="98" y="2"/>
                  </a:cxn>
                  <a:cxn ang="0">
                    <a:pos x="83" y="5"/>
                  </a:cxn>
                  <a:cxn ang="0">
                    <a:pos x="71" y="10"/>
                  </a:cxn>
                  <a:cxn ang="0">
                    <a:pos x="58" y="19"/>
                  </a:cxn>
                  <a:cxn ang="0">
                    <a:pos x="48" y="29"/>
                  </a:cxn>
                  <a:cxn ang="0">
                    <a:pos x="37" y="40"/>
                  </a:cxn>
                  <a:cxn ang="0">
                    <a:pos x="31" y="52"/>
                  </a:cxn>
                  <a:cxn ang="0">
                    <a:pos x="26" y="64"/>
                  </a:cxn>
                  <a:cxn ang="0">
                    <a:pos x="22" y="76"/>
                  </a:cxn>
                  <a:cxn ang="0">
                    <a:pos x="15" y="87"/>
                  </a:cxn>
                  <a:cxn ang="0">
                    <a:pos x="0" y="93"/>
                  </a:cxn>
                  <a:cxn ang="0">
                    <a:pos x="18" y="101"/>
                  </a:cxn>
                  <a:cxn ang="0">
                    <a:pos x="28" y="104"/>
                  </a:cxn>
                  <a:cxn ang="0">
                    <a:pos x="39" y="111"/>
                  </a:cxn>
                  <a:cxn ang="0">
                    <a:pos x="54" y="118"/>
                  </a:cxn>
                  <a:cxn ang="0">
                    <a:pos x="70" y="123"/>
                  </a:cxn>
                  <a:cxn ang="0">
                    <a:pos x="85" y="127"/>
                  </a:cxn>
                  <a:cxn ang="0">
                    <a:pos x="101" y="129"/>
                  </a:cxn>
                  <a:cxn ang="0">
                    <a:pos x="117" y="129"/>
                  </a:cxn>
                  <a:cxn ang="0">
                    <a:pos x="134" y="126"/>
                  </a:cxn>
                  <a:cxn ang="0">
                    <a:pos x="149" y="121"/>
                  </a:cxn>
                  <a:cxn ang="0">
                    <a:pos x="162" y="114"/>
                  </a:cxn>
                </a:cxnLst>
                <a:rect l="0" t="0" r="r" b="b"/>
                <a:pathLst>
                  <a:path w="186" h="129">
                    <a:moveTo>
                      <a:pt x="162" y="114"/>
                    </a:moveTo>
                    <a:lnTo>
                      <a:pt x="172" y="106"/>
                    </a:lnTo>
                    <a:lnTo>
                      <a:pt x="180" y="95"/>
                    </a:lnTo>
                    <a:lnTo>
                      <a:pt x="184" y="84"/>
                    </a:lnTo>
                    <a:lnTo>
                      <a:pt x="186" y="71"/>
                    </a:lnTo>
                    <a:lnTo>
                      <a:pt x="185" y="56"/>
                    </a:lnTo>
                    <a:lnTo>
                      <a:pt x="180" y="38"/>
                    </a:lnTo>
                    <a:lnTo>
                      <a:pt x="172" y="25"/>
                    </a:lnTo>
                    <a:lnTo>
                      <a:pt x="159" y="13"/>
                    </a:lnTo>
                    <a:lnTo>
                      <a:pt x="146" y="7"/>
                    </a:lnTo>
                    <a:lnTo>
                      <a:pt x="131" y="2"/>
                    </a:lnTo>
                    <a:lnTo>
                      <a:pt x="112" y="0"/>
                    </a:lnTo>
                    <a:lnTo>
                      <a:pt x="98" y="2"/>
                    </a:lnTo>
                    <a:lnTo>
                      <a:pt x="83" y="5"/>
                    </a:lnTo>
                    <a:lnTo>
                      <a:pt x="71" y="10"/>
                    </a:lnTo>
                    <a:lnTo>
                      <a:pt x="58" y="19"/>
                    </a:lnTo>
                    <a:lnTo>
                      <a:pt x="48" y="29"/>
                    </a:lnTo>
                    <a:lnTo>
                      <a:pt x="37" y="40"/>
                    </a:lnTo>
                    <a:lnTo>
                      <a:pt x="31" y="52"/>
                    </a:lnTo>
                    <a:lnTo>
                      <a:pt x="26" y="64"/>
                    </a:lnTo>
                    <a:lnTo>
                      <a:pt x="22" y="76"/>
                    </a:lnTo>
                    <a:lnTo>
                      <a:pt x="15" y="87"/>
                    </a:lnTo>
                    <a:lnTo>
                      <a:pt x="0" y="93"/>
                    </a:lnTo>
                    <a:lnTo>
                      <a:pt x="18" y="101"/>
                    </a:lnTo>
                    <a:lnTo>
                      <a:pt x="28" y="104"/>
                    </a:lnTo>
                    <a:lnTo>
                      <a:pt x="39" y="111"/>
                    </a:lnTo>
                    <a:lnTo>
                      <a:pt x="54" y="118"/>
                    </a:lnTo>
                    <a:lnTo>
                      <a:pt x="70" y="123"/>
                    </a:lnTo>
                    <a:lnTo>
                      <a:pt x="85" y="127"/>
                    </a:lnTo>
                    <a:lnTo>
                      <a:pt x="101" y="129"/>
                    </a:lnTo>
                    <a:lnTo>
                      <a:pt x="117" y="129"/>
                    </a:lnTo>
                    <a:lnTo>
                      <a:pt x="134" y="126"/>
                    </a:lnTo>
                    <a:lnTo>
                      <a:pt x="149" y="121"/>
                    </a:lnTo>
                    <a:lnTo>
                      <a:pt x="162" y="114"/>
                    </a:lnTo>
                    <a:close/>
                  </a:path>
                </a:pathLst>
              </a:custGeom>
              <a:solidFill>
                <a:srgbClr val="FFFF00"/>
              </a:solidFill>
              <a:ln w="1588">
                <a:solidFill>
                  <a:srgbClr val="808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863" name="Freeform 311"/>
              <p:cNvSpPr>
                <a:spLocks/>
              </p:cNvSpPr>
              <p:nvPr/>
            </p:nvSpPr>
            <p:spPr bwMode="auto">
              <a:xfrm>
                <a:off x="4721" y="3497"/>
                <a:ext cx="164" cy="101"/>
              </a:xfrm>
              <a:custGeom>
                <a:avLst/>
                <a:gdLst/>
                <a:ahLst/>
                <a:cxnLst>
                  <a:cxn ang="0">
                    <a:pos x="150" y="0"/>
                  </a:cxn>
                  <a:cxn ang="0">
                    <a:pos x="151" y="17"/>
                  </a:cxn>
                  <a:cxn ang="0">
                    <a:pos x="150" y="31"/>
                  </a:cxn>
                  <a:cxn ang="0">
                    <a:pos x="147" y="38"/>
                  </a:cxn>
                  <a:cxn ang="0">
                    <a:pos x="139" y="47"/>
                  </a:cxn>
                  <a:cxn ang="0">
                    <a:pos x="129" y="53"/>
                  </a:cxn>
                  <a:cxn ang="0">
                    <a:pos x="120" y="58"/>
                  </a:cxn>
                  <a:cxn ang="0">
                    <a:pos x="103" y="63"/>
                  </a:cxn>
                  <a:cxn ang="0">
                    <a:pos x="87" y="66"/>
                  </a:cxn>
                  <a:cxn ang="0">
                    <a:pos x="66" y="67"/>
                  </a:cxn>
                  <a:cxn ang="0">
                    <a:pos x="52" y="68"/>
                  </a:cxn>
                  <a:cxn ang="0">
                    <a:pos x="32" y="68"/>
                  </a:cxn>
                  <a:cxn ang="0">
                    <a:pos x="19" y="67"/>
                  </a:cxn>
                  <a:cxn ang="0">
                    <a:pos x="0" y="68"/>
                  </a:cxn>
                  <a:cxn ang="0">
                    <a:pos x="23" y="70"/>
                  </a:cxn>
                  <a:cxn ang="0">
                    <a:pos x="48" y="71"/>
                  </a:cxn>
                  <a:cxn ang="0">
                    <a:pos x="73" y="70"/>
                  </a:cxn>
                  <a:cxn ang="0">
                    <a:pos x="98" y="69"/>
                  </a:cxn>
                  <a:cxn ang="0">
                    <a:pos x="109" y="68"/>
                  </a:cxn>
                  <a:cxn ang="0">
                    <a:pos x="119" y="66"/>
                  </a:cxn>
                  <a:cxn ang="0">
                    <a:pos x="133" y="64"/>
                  </a:cxn>
                  <a:cxn ang="0">
                    <a:pos x="137" y="69"/>
                  </a:cxn>
                  <a:cxn ang="0">
                    <a:pos x="135" y="75"/>
                  </a:cxn>
                  <a:cxn ang="0">
                    <a:pos x="132" y="81"/>
                  </a:cxn>
                  <a:cxn ang="0">
                    <a:pos x="127" y="86"/>
                  </a:cxn>
                  <a:cxn ang="0">
                    <a:pos x="119" y="91"/>
                  </a:cxn>
                  <a:cxn ang="0">
                    <a:pos x="112" y="94"/>
                  </a:cxn>
                  <a:cxn ang="0">
                    <a:pos x="104" y="98"/>
                  </a:cxn>
                  <a:cxn ang="0">
                    <a:pos x="98" y="101"/>
                  </a:cxn>
                  <a:cxn ang="0">
                    <a:pos x="108" y="99"/>
                  </a:cxn>
                  <a:cxn ang="0">
                    <a:pos x="121" y="96"/>
                  </a:cxn>
                  <a:cxn ang="0">
                    <a:pos x="130" y="92"/>
                  </a:cxn>
                  <a:cxn ang="0">
                    <a:pos x="140" y="86"/>
                  </a:cxn>
                  <a:cxn ang="0">
                    <a:pos x="147" y="80"/>
                  </a:cxn>
                  <a:cxn ang="0">
                    <a:pos x="153" y="75"/>
                  </a:cxn>
                  <a:cxn ang="0">
                    <a:pos x="158" y="68"/>
                  </a:cxn>
                  <a:cxn ang="0">
                    <a:pos x="161" y="61"/>
                  </a:cxn>
                  <a:cxn ang="0">
                    <a:pos x="163" y="53"/>
                  </a:cxn>
                  <a:cxn ang="0">
                    <a:pos x="164" y="43"/>
                  </a:cxn>
                  <a:cxn ang="0">
                    <a:pos x="162" y="32"/>
                  </a:cxn>
                  <a:cxn ang="0">
                    <a:pos x="160" y="19"/>
                  </a:cxn>
                  <a:cxn ang="0">
                    <a:pos x="156" y="10"/>
                  </a:cxn>
                  <a:cxn ang="0">
                    <a:pos x="150" y="0"/>
                  </a:cxn>
                </a:cxnLst>
                <a:rect l="0" t="0" r="r" b="b"/>
                <a:pathLst>
                  <a:path w="164" h="101">
                    <a:moveTo>
                      <a:pt x="150" y="0"/>
                    </a:moveTo>
                    <a:lnTo>
                      <a:pt x="151" y="17"/>
                    </a:lnTo>
                    <a:lnTo>
                      <a:pt x="150" y="31"/>
                    </a:lnTo>
                    <a:lnTo>
                      <a:pt x="147" y="38"/>
                    </a:lnTo>
                    <a:lnTo>
                      <a:pt x="139" y="47"/>
                    </a:lnTo>
                    <a:lnTo>
                      <a:pt x="129" y="53"/>
                    </a:lnTo>
                    <a:lnTo>
                      <a:pt x="120" y="58"/>
                    </a:lnTo>
                    <a:lnTo>
                      <a:pt x="103" y="63"/>
                    </a:lnTo>
                    <a:lnTo>
                      <a:pt x="87" y="66"/>
                    </a:lnTo>
                    <a:lnTo>
                      <a:pt x="66" y="67"/>
                    </a:lnTo>
                    <a:lnTo>
                      <a:pt x="52" y="68"/>
                    </a:lnTo>
                    <a:lnTo>
                      <a:pt x="32" y="68"/>
                    </a:lnTo>
                    <a:lnTo>
                      <a:pt x="19" y="67"/>
                    </a:lnTo>
                    <a:lnTo>
                      <a:pt x="0" y="68"/>
                    </a:lnTo>
                    <a:lnTo>
                      <a:pt x="23" y="70"/>
                    </a:lnTo>
                    <a:lnTo>
                      <a:pt x="48" y="71"/>
                    </a:lnTo>
                    <a:lnTo>
                      <a:pt x="73" y="70"/>
                    </a:lnTo>
                    <a:lnTo>
                      <a:pt x="98" y="69"/>
                    </a:lnTo>
                    <a:lnTo>
                      <a:pt x="109" y="68"/>
                    </a:lnTo>
                    <a:lnTo>
                      <a:pt x="119" y="66"/>
                    </a:lnTo>
                    <a:lnTo>
                      <a:pt x="133" y="64"/>
                    </a:lnTo>
                    <a:lnTo>
                      <a:pt x="137" y="69"/>
                    </a:lnTo>
                    <a:lnTo>
                      <a:pt x="135" y="75"/>
                    </a:lnTo>
                    <a:lnTo>
                      <a:pt x="132" y="81"/>
                    </a:lnTo>
                    <a:lnTo>
                      <a:pt x="127" y="86"/>
                    </a:lnTo>
                    <a:lnTo>
                      <a:pt x="119" y="91"/>
                    </a:lnTo>
                    <a:lnTo>
                      <a:pt x="112" y="94"/>
                    </a:lnTo>
                    <a:lnTo>
                      <a:pt x="104" y="98"/>
                    </a:lnTo>
                    <a:lnTo>
                      <a:pt x="98" y="101"/>
                    </a:lnTo>
                    <a:lnTo>
                      <a:pt x="108" y="99"/>
                    </a:lnTo>
                    <a:lnTo>
                      <a:pt x="121" y="96"/>
                    </a:lnTo>
                    <a:lnTo>
                      <a:pt x="130" y="92"/>
                    </a:lnTo>
                    <a:lnTo>
                      <a:pt x="140" y="86"/>
                    </a:lnTo>
                    <a:lnTo>
                      <a:pt x="147" y="80"/>
                    </a:lnTo>
                    <a:lnTo>
                      <a:pt x="153" y="75"/>
                    </a:lnTo>
                    <a:lnTo>
                      <a:pt x="158" y="68"/>
                    </a:lnTo>
                    <a:lnTo>
                      <a:pt x="161" y="61"/>
                    </a:lnTo>
                    <a:lnTo>
                      <a:pt x="163" y="53"/>
                    </a:lnTo>
                    <a:lnTo>
                      <a:pt x="164" y="43"/>
                    </a:lnTo>
                    <a:lnTo>
                      <a:pt x="162" y="32"/>
                    </a:lnTo>
                    <a:lnTo>
                      <a:pt x="160" y="19"/>
                    </a:lnTo>
                    <a:lnTo>
                      <a:pt x="156" y="10"/>
                    </a:lnTo>
                    <a:lnTo>
                      <a:pt x="150" y="0"/>
                    </a:lnTo>
                    <a:close/>
                  </a:path>
                </a:pathLst>
              </a:custGeom>
              <a:solidFill>
                <a:srgbClr val="808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864" name="Freeform 312"/>
              <p:cNvSpPr>
                <a:spLocks/>
              </p:cNvSpPr>
              <p:nvPr/>
            </p:nvSpPr>
            <p:spPr bwMode="auto">
              <a:xfrm>
                <a:off x="4868" y="3360"/>
                <a:ext cx="151" cy="181"/>
              </a:xfrm>
              <a:custGeom>
                <a:avLst/>
                <a:gdLst/>
                <a:ahLst/>
                <a:cxnLst>
                  <a:cxn ang="0">
                    <a:pos x="37" y="177"/>
                  </a:cxn>
                  <a:cxn ang="0">
                    <a:pos x="55" y="181"/>
                  </a:cxn>
                  <a:cxn ang="0">
                    <a:pos x="72" y="180"/>
                  </a:cxn>
                  <a:cxn ang="0">
                    <a:pos x="88" y="175"/>
                  </a:cxn>
                  <a:cxn ang="0">
                    <a:pos x="104" y="170"/>
                  </a:cxn>
                  <a:cxn ang="0">
                    <a:pos x="119" y="162"/>
                  </a:cxn>
                  <a:cxn ang="0">
                    <a:pos x="134" y="144"/>
                  </a:cxn>
                  <a:cxn ang="0">
                    <a:pos x="142" y="127"/>
                  </a:cxn>
                  <a:cxn ang="0">
                    <a:pos x="148" y="109"/>
                  </a:cxn>
                  <a:cxn ang="0">
                    <a:pos x="151" y="84"/>
                  </a:cxn>
                  <a:cxn ang="0">
                    <a:pos x="149" y="64"/>
                  </a:cxn>
                  <a:cxn ang="0">
                    <a:pos x="143" y="47"/>
                  </a:cxn>
                  <a:cxn ang="0">
                    <a:pos x="134" y="34"/>
                  </a:cxn>
                  <a:cxn ang="0">
                    <a:pos x="126" y="21"/>
                  </a:cxn>
                  <a:cxn ang="0">
                    <a:pos x="121" y="10"/>
                  </a:cxn>
                  <a:cxn ang="0">
                    <a:pos x="121" y="0"/>
                  </a:cxn>
                  <a:cxn ang="0">
                    <a:pos x="108" y="7"/>
                  </a:cxn>
                  <a:cxn ang="0">
                    <a:pos x="96" y="11"/>
                  </a:cxn>
                  <a:cxn ang="0">
                    <a:pos x="84" y="16"/>
                  </a:cxn>
                  <a:cxn ang="0">
                    <a:pos x="68" y="20"/>
                  </a:cxn>
                  <a:cxn ang="0">
                    <a:pos x="56" y="22"/>
                  </a:cxn>
                  <a:cxn ang="0">
                    <a:pos x="43" y="28"/>
                  </a:cxn>
                  <a:cxn ang="0">
                    <a:pos x="29" y="39"/>
                  </a:cxn>
                  <a:cxn ang="0">
                    <a:pos x="21" y="48"/>
                  </a:cxn>
                  <a:cxn ang="0">
                    <a:pos x="11" y="62"/>
                  </a:cxn>
                  <a:cxn ang="0">
                    <a:pos x="5" y="75"/>
                  </a:cxn>
                  <a:cxn ang="0">
                    <a:pos x="1" y="88"/>
                  </a:cxn>
                  <a:cxn ang="0">
                    <a:pos x="0" y="106"/>
                  </a:cxn>
                  <a:cxn ang="0">
                    <a:pos x="1" y="118"/>
                  </a:cxn>
                  <a:cxn ang="0">
                    <a:pos x="3" y="131"/>
                  </a:cxn>
                  <a:cxn ang="0">
                    <a:pos x="8" y="146"/>
                  </a:cxn>
                  <a:cxn ang="0">
                    <a:pos x="17" y="163"/>
                  </a:cxn>
                  <a:cxn ang="0">
                    <a:pos x="26" y="172"/>
                  </a:cxn>
                  <a:cxn ang="0">
                    <a:pos x="37" y="177"/>
                  </a:cxn>
                </a:cxnLst>
                <a:rect l="0" t="0" r="r" b="b"/>
                <a:pathLst>
                  <a:path w="151" h="181">
                    <a:moveTo>
                      <a:pt x="37" y="177"/>
                    </a:moveTo>
                    <a:lnTo>
                      <a:pt x="55" y="181"/>
                    </a:lnTo>
                    <a:lnTo>
                      <a:pt x="72" y="180"/>
                    </a:lnTo>
                    <a:lnTo>
                      <a:pt x="88" y="175"/>
                    </a:lnTo>
                    <a:lnTo>
                      <a:pt x="104" y="170"/>
                    </a:lnTo>
                    <a:lnTo>
                      <a:pt x="119" y="162"/>
                    </a:lnTo>
                    <a:lnTo>
                      <a:pt x="134" y="144"/>
                    </a:lnTo>
                    <a:lnTo>
                      <a:pt x="142" y="127"/>
                    </a:lnTo>
                    <a:lnTo>
                      <a:pt x="148" y="109"/>
                    </a:lnTo>
                    <a:lnTo>
                      <a:pt x="151" y="84"/>
                    </a:lnTo>
                    <a:lnTo>
                      <a:pt x="149" y="64"/>
                    </a:lnTo>
                    <a:lnTo>
                      <a:pt x="143" y="47"/>
                    </a:lnTo>
                    <a:lnTo>
                      <a:pt x="134" y="34"/>
                    </a:lnTo>
                    <a:lnTo>
                      <a:pt x="126" y="21"/>
                    </a:lnTo>
                    <a:lnTo>
                      <a:pt x="121" y="10"/>
                    </a:lnTo>
                    <a:lnTo>
                      <a:pt x="121" y="0"/>
                    </a:lnTo>
                    <a:lnTo>
                      <a:pt x="108" y="7"/>
                    </a:lnTo>
                    <a:lnTo>
                      <a:pt x="96" y="11"/>
                    </a:lnTo>
                    <a:lnTo>
                      <a:pt x="84" y="16"/>
                    </a:lnTo>
                    <a:lnTo>
                      <a:pt x="68" y="20"/>
                    </a:lnTo>
                    <a:lnTo>
                      <a:pt x="56" y="22"/>
                    </a:lnTo>
                    <a:lnTo>
                      <a:pt x="43" y="28"/>
                    </a:lnTo>
                    <a:lnTo>
                      <a:pt x="29" y="39"/>
                    </a:lnTo>
                    <a:lnTo>
                      <a:pt x="21" y="48"/>
                    </a:lnTo>
                    <a:lnTo>
                      <a:pt x="11" y="62"/>
                    </a:lnTo>
                    <a:lnTo>
                      <a:pt x="5" y="75"/>
                    </a:lnTo>
                    <a:lnTo>
                      <a:pt x="1" y="88"/>
                    </a:lnTo>
                    <a:lnTo>
                      <a:pt x="0" y="106"/>
                    </a:lnTo>
                    <a:lnTo>
                      <a:pt x="1" y="118"/>
                    </a:lnTo>
                    <a:lnTo>
                      <a:pt x="3" y="131"/>
                    </a:lnTo>
                    <a:lnTo>
                      <a:pt x="8" y="146"/>
                    </a:lnTo>
                    <a:lnTo>
                      <a:pt x="17" y="163"/>
                    </a:lnTo>
                    <a:lnTo>
                      <a:pt x="26" y="172"/>
                    </a:lnTo>
                    <a:lnTo>
                      <a:pt x="37" y="177"/>
                    </a:lnTo>
                    <a:close/>
                  </a:path>
                </a:pathLst>
              </a:custGeom>
              <a:solidFill>
                <a:srgbClr val="FFFF00"/>
              </a:solidFill>
              <a:ln w="1588">
                <a:solidFill>
                  <a:srgbClr val="808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865" name="Freeform 313"/>
              <p:cNvSpPr>
                <a:spLocks/>
              </p:cNvSpPr>
              <p:nvPr/>
            </p:nvSpPr>
            <p:spPr bwMode="auto">
              <a:xfrm>
                <a:off x="4876" y="3400"/>
                <a:ext cx="98" cy="137"/>
              </a:xfrm>
              <a:custGeom>
                <a:avLst/>
                <a:gdLst/>
                <a:ahLst/>
                <a:cxnLst>
                  <a:cxn ang="0">
                    <a:pos x="98" y="0"/>
                  </a:cxn>
                  <a:cxn ang="0">
                    <a:pos x="88" y="13"/>
                  </a:cxn>
                  <a:cxn ang="0">
                    <a:pos x="78" y="31"/>
                  </a:cxn>
                  <a:cxn ang="0">
                    <a:pos x="68" y="51"/>
                  </a:cxn>
                  <a:cxn ang="0">
                    <a:pos x="60" y="76"/>
                  </a:cxn>
                  <a:cxn ang="0">
                    <a:pos x="54" y="100"/>
                  </a:cxn>
                  <a:cxn ang="0">
                    <a:pos x="55" y="116"/>
                  </a:cxn>
                  <a:cxn ang="0">
                    <a:pos x="57" y="127"/>
                  </a:cxn>
                  <a:cxn ang="0">
                    <a:pos x="66" y="132"/>
                  </a:cxn>
                  <a:cxn ang="0">
                    <a:pos x="78" y="132"/>
                  </a:cxn>
                  <a:cxn ang="0">
                    <a:pos x="63" y="137"/>
                  </a:cxn>
                  <a:cxn ang="0">
                    <a:pos x="47" y="137"/>
                  </a:cxn>
                  <a:cxn ang="0">
                    <a:pos x="25" y="132"/>
                  </a:cxn>
                  <a:cxn ang="0">
                    <a:pos x="17" y="126"/>
                  </a:cxn>
                  <a:cxn ang="0">
                    <a:pos x="10" y="119"/>
                  </a:cxn>
                  <a:cxn ang="0">
                    <a:pos x="5" y="107"/>
                  </a:cxn>
                  <a:cxn ang="0">
                    <a:pos x="1" y="97"/>
                  </a:cxn>
                  <a:cxn ang="0">
                    <a:pos x="0" y="84"/>
                  </a:cxn>
                  <a:cxn ang="0">
                    <a:pos x="8" y="96"/>
                  </a:cxn>
                  <a:cxn ang="0">
                    <a:pos x="18" y="102"/>
                  </a:cxn>
                  <a:cxn ang="0">
                    <a:pos x="34" y="105"/>
                  </a:cxn>
                  <a:cxn ang="0">
                    <a:pos x="44" y="104"/>
                  </a:cxn>
                  <a:cxn ang="0">
                    <a:pos x="51" y="100"/>
                  </a:cxn>
                  <a:cxn ang="0">
                    <a:pos x="51" y="89"/>
                  </a:cxn>
                  <a:cxn ang="0">
                    <a:pos x="55" y="69"/>
                  </a:cxn>
                  <a:cxn ang="0">
                    <a:pos x="63" y="49"/>
                  </a:cxn>
                  <a:cxn ang="0">
                    <a:pos x="70" y="36"/>
                  </a:cxn>
                  <a:cxn ang="0">
                    <a:pos x="81" y="18"/>
                  </a:cxn>
                  <a:cxn ang="0">
                    <a:pos x="98" y="0"/>
                  </a:cxn>
                </a:cxnLst>
                <a:rect l="0" t="0" r="r" b="b"/>
                <a:pathLst>
                  <a:path w="98" h="137">
                    <a:moveTo>
                      <a:pt x="98" y="0"/>
                    </a:moveTo>
                    <a:lnTo>
                      <a:pt x="88" y="13"/>
                    </a:lnTo>
                    <a:lnTo>
                      <a:pt x="78" y="31"/>
                    </a:lnTo>
                    <a:lnTo>
                      <a:pt x="68" y="51"/>
                    </a:lnTo>
                    <a:lnTo>
                      <a:pt x="60" y="76"/>
                    </a:lnTo>
                    <a:lnTo>
                      <a:pt x="54" y="100"/>
                    </a:lnTo>
                    <a:lnTo>
                      <a:pt x="55" y="116"/>
                    </a:lnTo>
                    <a:lnTo>
                      <a:pt x="57" y="127"/>
                    </a:lnTo>
                    <a:lnTo>
                      <a:pt x="66" y="132"/>
                    </a:lnTo>
                    <a:lnTo>
                      <a:pt x="78" y="132"/>
                    </a:lnTo>
                    <a:lnTo>
                      <a:pt x="63" y="137"/>
                    </a:lnTo>
                    <a:lnTo>
                      <a:pt x="47" y="137"/>
                    </a:lnTo>
                    <a:lnTo>
                      <a:pt x="25" y="132"/>
                    </a:lnTo>
                    <a:lnTo>
                      <a:pt x="17" y="126"/>
                    </a:lnTo>
                    <a:lnTo>
                      <a:pt x="10" y="119"/>
                    </a:lnTo>
                    <a:lnTo>
                      <a:pt x="5" y="107"/>
                    </a:lnTo>
                    <a:lnTo>
                      <a:pt x="1" y="97"/>
                    </a:lnTo>
                    <a:lnTo>
                      <a:pt x="0" y="84"/>
                    </a:lnTo>
                    <a:lnTo>
                      <a:pt x="8" y="96"/>
                    </a:lnTo>
                    <a:lnTo>
                      <a:pt x="18" y="102"/>
                    </a:lnTo>
                    <a:lnTo>
                      <a:pt x="34" y="105"/>
                    </a:lnTo>
                    <a:lnTo>
                      <a:pt x="44" y="104"/>
                    </a:lnTo>
                    <a:lnTo>
                      <a:pt x="51" y="100"/>
                    </a:lnTo>
                    <a:lnTo>
                      <a:pt x="51" y="89"/>
                    </a:lnTo>
                    <a:lnTo>
                      <a:pt x="55" y="69"/>
                    </a:lnTo>
                    <a:lnTo>
                      <a:pt x="63" y="49"/>
                    </a:lnTo>
                    <a:lnTo>
                      <a:pt x="70" y="36"/>
                    </a:lnTo>
                    <a:lnTo>
                      <a:pt x="81" y="18"/>
                    </a:lnTo>
                    <a:lnTo>
                      <a:pt x="98" y="0"/>
                    </a:lnTo>
                    <a:close/>
                  </a:path>
                </a:pathLst>
              </a:custGeom>
              <a:solidFill>
                <a:srgbClr val="808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866" name="Freeform 314"/>
              <p:cNvSpPr>
                <a:spLocks/>
              </p:cNvSpPr>
              <p:nvPr/>
            </p:nvSpPr>
            <p:spPr bwMode="auto">
              <a:xfrm>
                <a:off x="4860" y="3504"/>
                <a:ext cx="114" cy="88"/>
              </a:xfrm>
              <a:custGeom>
                <a:avLst/>
                <a:gdLst/>
                <a:ahLst/>
                <a:cxnLst>
                  <a:cxn ang="0">
                    <a:pos x="272" y="80"/>
                  </a:cxn>
                  <a:cxn ang="0">
                    <a:pos x="138" y="0"/>
                  </a:cxn>
                  <a:cxn ang="0">
                    <a:pos x="0" y="104"/>
                  </a:cxn>
                  <a:cxn ang="0">
                    <a:pos x="138" y="209"/>
                  </a:cxn>
                  <a:cxn ang="0">
                    <a:pos x="139" y="208"/>
                  </a:cxn>
                  <a:cxn ang="0">
                    <a:pos x="138" y="105"/>
                  </a:cxn>
                  <a:cxn ang="0">
                    <a:pos x="272" y="80"/>
                  </a:cxn>
                </a:cxnLst>
                <a:rect l="0" t="0" r="r" b="b"/>
                <a:pathLst>
                  <a:path w="272" h="209">
                    <a:moveTo>
                      <a:pt x="272" y="80"/>
                    </a:moveTo>
                    <a:cubicBezTo>
                      <a:pt x="257" y="33"/>
                      <a:pt x="201" y="0"/>
                      <a:pt x="138" y="0"/>
                    </a:cubicBezTo>
                    <a:cubicBezTo>
                      <a:pt x="61" y="0"/>
                      <a:pt x="0" y="46"/>
                      <a:pt x="0" y="104"/>
                    </a:cubicBezTo>
                    <a:cubicBezTo>
                      <a:pt x="0" y="162"/>
                      <a:pt x="61" y="209"/>
                      <a:pt x="138" y="209"/>
                    </a:cubicBezTo>
                    <a:cubicBezTo>
                      <a:pt x="138" y="208"/>
                      <a:pt x="139" y="208"/>
                      <a:pt x="139" y="208"/>
                    </a:cubicBezTo>
                    <a:lnTo>
                      <a:pt x="138" y="105"/>
                    </a:lnTo>
                    <a:lnTo>
                      <a:pt x="272" y="80"/>
                    </a:lnTo>
                    <a:close/>
                  </a:path>
                </a:pathLst>
              </a:custGeom>
              <a:solidFill>
                <a:srgbClr val="FFFF00"/>
              </a:solidFill>
              <a:ln w="1588">
                <a:solidFill>
                  <a:srgbClr val="808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867" name="Freeform 315"/>
              <p:cNvSpPr>
                <a:spLocks/>
              </p:cNvSpPr>
              <p:nvPr/>
            </p:nvSpPr>
            <p:spPr bwMode="auto">
              <a:xfrm>
                <a:off x="4896" y="3480"/>
                <a:ext cx="155" cy="166"/>
              </a:xfrm>
              <a:custGeom>
                <a:avLst/>
                <a:gdLst/>
                <a:ahLst/>
                <a:cxnLst>
                  <a:cxn ang="0">
                    <a:pos x="90" y="6"/>
                  </a:cxn>
                  <a:cxn ang="0">
                    <a:pos x="106" y="14"/>
                  </a:cxn>
                  <a:cxn ang="0">
                    <a:pos x="119" y="22"/>
                  </a:cxn>
                  <a:cxn ang="0">
                    <a:pos x="131" y="26"/>
                  </a:cxn>
                  <a:cxn ang="0">
                    <a:pos x="137" y="34"/>
                  </a:cxn>
                  <a:cxn ang="0">
                    <a:pos x="134" y="44"/>
                  </a:cxn>
                  <a:cxn ang="0">
                    <a:pos x="143" y="52"/>
                  </a:cxn>
                  <a:cxn ang="0">
                    <a:pos x="151" y="60"/>
                  </a:cxn>
                  <a:cxn ang="0">
                    <a:pos x="149" y="72"/>
                  </a:cxn>
                  <a:cxn ang="0">
                    <a:pos x="149" y="85"/>
                  </a:cxn>
                  <a:cxn ang="0">
                    <a:pos x="155" y="106"/>
                  </a:cxn>
                  <a:cxn ang="0">
                    <a:pos x="149" y="118"/>
                  </a:cxn>
                  <a:cxn ang="0">
                    <a:pos x="135" y="122"/>
                  </a:cxn>
                  <a:cxn ang="0">
                    <a:pos x="130" y="139"/>
                  </a:cxn>
                  <a:cxn ang="0">
                    <a:pos x="109" y="145"/>
                  </a:cxn>
                  <a:cxn ang="0">
                    <a:pos x="103" y="163"/>
                  </a:cxn>
                  <a:cxn ang="0">
                    <a:pos x="89" y="166"/>
                  </a:cxn>
                  <a:cxn ang="0">
                    <a:pos x="77" y="163"/>
                  </a:cxn>
                  <a:cxn ang="0">
                    <a:pos x="67" y="161"/>
                  </a:cxn>
                  <a:cxn ang="0">
                    <a:pos x="48" y="160"/>
                  </a:cxn>
                  <a:cxn ang="0">
                    <a:pos x="39" y="149"/>
                  </a:cxn>
                  <a:cxn ang="0">
                    <a:pos x="33" y="146"/>
                  </a:cxn>
                  <a:cxn ang="0">
                    <a:pos x="21" y="141"/>
                  </a:cxn>
                  <a:cxn ang="0">
                    <a:pos x="13" y="117"/>
                  </a:cxn>
                  <a:cxn ang="0">
                    <a:pos x="3" y="115"/>
                  </a:cxn>
                  <a:cxn ang="0">
                    <a:pos x="1" y="100"/>
                  </a:cxn>
                  <a:cxn ang="0">
                    <a:pos x="5" y="87"/>
                  </a:cxn>
                  <a:cxn ang="0">
                    <a:pos x="0" y="73"/>
                  </a:cxn>
                  <a:cxn ang="0">
                    <a:pos x="8" y="60"/>
                  </a:cxn>
                  <a:cxn ang="0">
                    <a:pos x="9" y="44"/>
                  </a:cxn>
                  <a:cxn ang="0">
                    <a:pos x="14" y="30"/>
                  </a:cxn>
                  <a:cxn ang="0">
                    <a:pos x="25" y="26"/>
                  </a:cxn>
                  <a:cxn ang="0">
                    <a:pos x="31" y="18"/>
                  </a:cxn>
                  <a:cxn ang="0">
                    <a:pos x="41" y="10"/>
                  </a:cxn>
                  <a:cxn ang="0">
                    <a:pos x="52" y="11"/>
                  </a:cxn>
                  <a:cxn ang="0">
                    <a:pos x="61" y="3"/>
                  </a:cxn>
                  <a:cxn ang="0">
                    <a:pos x="72" y="0"/>
                  </a:cxn>
                </a:cxnLst>
                <a:rect l="0" t="0" r="r" b="b"/>
                <a:pathLst>
                  <a:path w="155" h="166">
                    <a:moveTo>
                      <a:pt x="77" y="5"/>
                    </a:moveTo>
                    <a:lnTo>
                      <a:pt x="90" y="6"/>
                    </a:lnTo>
                    <a:lnTo>
                      <a:pt x="100" y="8"/>
                    </a:lnTo>
                    <a:lnTo>
                      <a:pt x="106" y="14"/>
                    </a:lnTo>
                    <a:lnTo>
                      <a:pt x="108" y="21"/>
                    </a:lnTo>
                    <a:lnTo>
                      <a:pt x="119" y="22"/>
                    </a:lnTo>
                    <a:lnTo>
                      <a:pt x="126" y="23"/>
                    </a:lnTo>
                    <a:lnTo>
                      <a:pt x="131" y="26"/>
                    </a:lnTo>
                    <a:lnTo>
                      <a:pt x="136" y="31"/>
                    </a:lnTo>
                    <a:lnTo>
                      <a:pt x="137" y="34"/>
                    </a:lnTo>
                    <a:lnTo>
                      <a:pt x="137" y="40"/>
                    </a:lnTo>
                    <a:lnTo>
                      <a:pt x="134" y="44"/>
                    </a:lnTo>
                    <a:lnTo>
                      <a:pt x="137" y="49"/>
                    </a:lnTo>
                    <a:lnTo>
                      <a:pt x="143" y="52"/>
                    </a:lnTo>
                    <a:lnTo>
                      <a:pt x="149" y="54"/>
                    </a:lnTo>
                    <a:lnTo>
                      <a:pt x="151" y="60"/>
                    </a:lnTo>
                    <a:lnTo>
                      <a:pt x="152" y="67"/>
                    </a:lnTo>
                    <a:lnTo>
                      <a:pt x="149" y="72"/>
                    </a:lnTo>
                    <a:lnTo>
                      <a:pt x="146" y="77"/>
                    </a:lnTo>
                    <a:lnTo>
                      <a:pt x="149" y="85"/>
                    </a:lnTo>
                    <a:lnTo>
                      <a:pt x="154" y="97"/>
                    </a:lnTo>
                    <a:lnTo>
                      <a:pt x="155" y="106"/>
                    </a:lnTo>
                    <a:lnTo>
                      <a:pt x="153" y="114"/>
                    </a:lnTo>
                    <a:lnTo>
                      <a:pt x="149" y="118"/>
                    </a:lnTo>
                    <a:lnTo>
                      <a:pt x="141" y="120"/>
                    </a:lnTo>
                    <a:lnTo>
                      <a:pt x="135" y="122"/>
                    </a:lnTo>
                    <a:lnTo>
                      <a:pt x="134" y="131"/>
                    </a:lnTo>
                    <a:lnTo>
                      <a:pt x="130" y="139"/>
                    </a:lnTo>
                    <a:lnTo>
                      <a:pt x="119" y="143"/>
                    </a:lnTo>
                    <a:lnTo>
                      <a:pt x="109" y="145"/>
                    </a:lnTo>
                    <a:lnTo>
                      <a:pt x="107" y="157"/>
                    </a:lnTo>
                    <a:lnTo>
                      <a:pt x="103" y="163"/>
                    </a:lnTo>
                    <a:lnTo>
                      <a:pt x="98" y="165"/>
                    </a:lnTo>
                    <a:lnTo>
                      <a:pt x="89" y="166"/>
                    </a:lnTo>
                    <a:lnTo>
                      <a:pt x="83" y="165"/>
                    </a:lnTo>
                    <a:lnTo>
                      <a:pt x="77" y="163"/>
                    </a:lnTo>
                    <a:lnTo>
                      <a:pt x="72" y="159"/>
                    </a:lnTo>
                    <a:lnTo>
                      <a:pt x="67" y="161"/>
                    </a:lnTo>
                    <a:lnTo>
                      <a:pt x="56" y="162"/>
                    </a:lnTo>
                    <a:lnTo>
                      <a:pt x="48" y="160"/>
                    </a:lnTo>
                    <a:lnTo>
                      <a:pt x="43" y="155"/>
                    </a:lnTo>
                    <a:lnTo>
                      <a:pt x="39" y="149"/>
                    </a:lnTo>
                    <a:lnTo>
                      <a:pt x="37" y="144"/>
                    </a:lnTo>
                    <a:lnTo>
                      <a:pt x="33" y="146"/>
                    </a:lnTo>
                    <a:lnTo>
                      <a:pt x="27" y="146"/>
                    </a:lnTo>
                    <a:lnTo>
                      <a:pt x="21" y="141"/>
                    </a:lnTo>
                    <a:lnTo>
                      <a:pt x="16" y="130"/>
                    </a:lnTo>
                    <a:lnTo>
                      <a:pt x="13" y="117"/>
                    </a:lnTo>
                    <a:lnTo>
                      <a:pt x="9" y="118"/>
                    </a:lnTo>
                    <a:lnTo>
                      <a:pt x="3" y="115"/>
                    </a:lnTo>
                    <a:lnTo>
                      <a:pt x="1" y="108"/>
                    </a:lnTo>
                    <a:lnTo>
                      <a:pt x="1" y="100"/>
                    </a:lnTo>
                    <a:lnTo>
                      <a:pt x="4" y="92"/>
                    </a:lnTo>
                    <a:lnTo>
                      <a:pt x="5" y="87"/>
                    </a:lnTo>
                    <a:lnTo>
                      <a:pt x="1" y="81"/>
                    </a:lnTo>
                    <a:lnTo>
                      <a:pt x="0" y="73"/>
                    </a:lnTo>
                    <a:lnTo>
                      <a:pt x="3" y="66"/>
                    </a:lnTo>
                    <a:lnTo>
                      <a:pt x="8" y="60"/>
                    </a:lnTo>
                    <a:lnTo>
                      <a:pt x="9" y="52"/>
                    </a:lnTo>
                    <a:lnTo>
                      <a:pt x="9" y="44"/>
                    </a:lnTo>
                    <a:lnTo>
                      <a:pt x="10" y="37"/>
                    </a:lnTo>
                    <a:lnTo>
                      <a:pt x="14" y="30"/>
                    </a:lnTo>
                    <a:lnTo>
                      <a:pt x="20" y="27"/>
                    </a:lnTo>
                    <a:lnTo>
                      <a:pt x="25" y="26"/>
                    </a:lnTo>
                    <a:lnTo>
                      <a:pt x="28" y="26"/>
                    </a:lnTo>
                    <a:lnTo>
                      <a:pt x="31" y="18"/>
                    </a:lnTo>
                    <a:lnTo>
                      <a:pt x="35" y="12"/>
                    </a:lnTo>
                    <a:lnTo>
                      <a:pt x="41" y="10"/>
                    </a:lnTo>
                    <a:lnTo>
                      <a:pt x="47" y="10"/>
                    </a:lnTo>
                    <a:lnTo>
                      <a:pt x="52" y="11"/>
                    </a:lnTo>
                    <a:lnTo>
                      <a:pt x="57" y="6"/>
                    </a:lnTo>
                    <a:lnTo>
                      <a:pt x="61" y="3"/>
                    </a:lnTo>
                    <a:lnTo>
                      <a:pt x="67" y="1"/>
                    </a:lnTo>
                    <a:lnTo>
                      <a:pt x="72" y="0"/>
                    </a:lnTo>
                    <a:lnTo>
                      <a:pt x="77" y="5"/>
                    </a:lnTo>
                    <a:close/>
                  </a:path>
                </a:pathLst>
              </a:custGeom>
              <a:solidFill>
                <a:srgbClr val="FFFF00"/>
              </a:solidFill>
              <a:ln w="1588">
                <a:solidFill>
                  <a:srgbClr val="808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868" name="Freeform 316"/>
              <p:cNvSpPr>
                <a:spLocks/>
              </p:cNvSpPr>
              <p:nvPr/>
            </p:nvSpPr>
            <p:spPr bwMode="auto">
              <a:xfrm>
                <a:off x="4994" y="3540"/>
                <a:ext cx="45" cy="16"/>
              </a:xfrm>
              <a:custGeom>
                <a:avLst/>
                <a:gdLst/>
                <a:ahLst/>
                <a:cxnLst>
                  <a:cxn ang="0">
                    <a:pos x="45" y="16"/>
                  </a:cxn>
                  <a:cxn ang="0">
                    <a:pos x="38" y="12"/>
                  </a:cxn>
                  <a:cxn ang="0">
                    <a:pos x="31" y="8"/>
                  </a:cxn>
                  <a:cxn ang="0">
                    <a:pos x="21" y="6"/>
                  </a:cxn>
                  <a:cxn ang="0">
                    <a:pos x="11" y="5"/>
                  </a:cxn>
                  <a:cxn ang="0">
                    <a:pos x="0" y="5"/>
                  </a:cxn>
                  <a:cxn ang="0">
                    <a:pos x="13" y="2"/>
                  </a:cxn>
                  <a:cxn ang="0">
                    <a:pos x="22" y="0"/>
                  </a:cxn>
                  <a:cxn ang="0">
                    <a:pos x="33" y="1"/>
                  </a:cxn>
                  <a:cxn ang="0">
                    <a:pos x="38" y="4"/>
                  </a:cxn>
                  <a:cxn ang="0">
                    <a:pos x="42" y="8"/>
                  </a:cxn>
                  <a:cxn ang="0">
                    <a:pos x="45" y="16"/>
                  </a:cxn>
                </a:cxnLst>
                <a:rect l="0" t="0" r="r" b="b"/>
                <a:pathLst>
                  <a:path w="45" h="16">
                    <a:moveTo>
                      <a:pt x="45" y="16"/>
                    </a:moveTo>
                    <a:lnTo>
                      <a:pt x="38" y="12"/>
                    </a:lnTo>
                    <a:lnTo>
                      <a:pt x="31" y="8"/>
                    </a:lnTo>
                    <a:lnTo>
                      <a:pt x="21" y="6"/>
                    </a:lnTo>
                    <a:lnTo>
                      <a:pt x="11" y="5"/>
                    </a:lnTo>
                    <a:lnTo>
                      <a:pt x="0" y="5"/>
                    </a:lnTo>
                    <a:lnTo>
                      <a:pt x="13" y="2"/>
                    </a:lnTo>
                    <a:lnTo>
                      <a:pt x="22" y="0"/>
                    </a:lnTo>
                    <a:lnTo>
                      <a:pt x="33" y="1"/>
                    </a:lnTo>
                    <a:lnTo>
                      <a:pt x="38" y="4"/>
                    </a:lnTo>
                    <a:lnTo>
                      <a:pt x="42" y="8"/>
                    </a:lnTo>
                    <a:lnTo>
                      <a:pt x="45" y="16"/>
                    </a:lnTo>
                    <a:close/>
                  </a:path>
                </a:pathLst>
              </a:custGeom>
              <a:solidFill>
                <a:srgbClr val="808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869" name="Freeform 317"/>
              <p:cNvSpPr>
                <a:spLocks/>
              </p:cNvSpPr>
              <p:nvPr/>
            </p:nvSpPr>
            <p:spPr bwMode="auto">
              <a:xfrm>
                <a:off x="4991" y="3572"/>
                <a:ext cx="38" cy="27"/>
              </a:xfrm>
              <a:custGeom>
                <a:avLst/>
                <a:gdLst/>
                <a:ahLst/>
                <a:cxnLst>
                  <a:cxn ang="0">
                    <a:pos x="38" y="27"/>
                  </a:cxn>
                  <a:cxn ang="0">
                    <a:pos x="32" y="16"/>
                  </a:cxn>
                  <a:cxn ang="0">
                    <a:pos x="24" y="10"/>
                  </a:cxn>
                  <a:cxn ang="0">
                    <a:pos x="14" y="3"/>
                  </a:cxn>
                  <a:cxn ang="0">
                    <a:pos x="5" y="3"/>
                  </a:cxn>
                  <a:cxn ang="0">
                    <a:pos x="0" y="1"/>
                  </a:cxn>
                  <a:cxn ang="0">
                    <a:pos x="15" y="0"/>
                  </a:cxn>
                  <a:cxn ang="0">
                    <a:pos x="23" y="3"/>
                  </a:cxn>
                  <a:cxn ang="0">
                    <a:pos x="28" y="6"/>
                  </a:cxn>
                  <a:cxn ang="0">
                    <a:pos x="32" y="10"/>
                  </a:cxn>
                  <a:cxn ang="0">
                    <a:pos x="35" y="18"/>
                  </a:cxn>
                  <a:cxn ang="0">
                    <a:pos x="38" y="27"/>
                  </a:cxn>
                </a:cxnLst>
                <a:rect l="0" t="0" r="r" b="b"/>
                <a:pathLst>
                  <a:path w="38" h="27">
                    <a:moveTo>
                      <a:pt x="38" y="27"/>
                    </a:moveTo>
                    <a:lnTo>
                      <a:pt x="32" y="16"/>
                    </a:lnTo>
                    <a:lnTo>
                      <a:pt x="24" y="10"/>
                    </a:lnTo>
                    <a:lnTo>
                      <a:pt x="14" y="3"/>
                    </a:lnTo>
                    <a:lnTo>
                      <a:pt x="5" y="3"/>
                    </a:lnTo>
                    <a:lnTo>
                      <a:pt x="0" y="1"/>
                    </a:lnTo>
                    <a:lnTo>
                      <a:pt x="15" y="0"/>
                    </a:lnTo>
                    <a:lnTo>
                      <a:pt x="23" y="3"/>
                    </a:lnTo>
                    <a:lnTo>
                      <a:pt x="28" y="6"/>
                    </a:lnTo>
                    <a:lnTo>
                      <a:pt x="32" y="10"/>
                    </a:lnTo>
                    <a:lnTo>
                      <a:pt x="35" y="18"/>
                    </a:lnTo>
                    <a:lnTo>
                      <a:pt x="38" y="27"/>
                    </a:lnTo>
                    <a:close/>
                  </a:path>
                </a:pathLst>
              </a:custGeom>
              <a:solidFill>
                <a:srgbClr val="808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870" name="Freeform 318"/>
              <p:cNvSpPr>
                <a:spLocks/>
              </p:cNvSpPr>
              <p:nvPr/>
            </p:nvSpPr>
            <p:spPr bwMode="auto">
              <a:xfrm>
                <a:off x="4981" y="3579"/>
                <a:ext cx="21" cy="40"/>
              </a:xfrm>
              <a:custGeom>
                <a:avLst/>
                <a:gdLst/>
                <a:ahLst/>
                <a:cxnLst>
                  <a:cxn ang="0">
                    <a:pos x="20" y="40"/>
                  </a:cxn>
                  <a:cxn ang="0">
                    <a:pos x="16" y="26"/>
                  </a:cxn>
                  <a:cxn ang="0">
                    <a:pos x="12" y="18"/>
                  </a:cxn>
                  <a:cxn ang="0">
                    <a:pos x="8" y="10"/>
                  </a:cxn>
                  <a:cxn ang="0">
                    <a:pos x="4" y="5"/>
                  </a:cxn>
                  <a:cxn ang="0">
                    <a:pos x="0" y="0"/>
                  </a:cxn>
                  <a:cxn ang="0">
                    <a:pos x="9" y="6"/>
                  </a:cxn>
                  <a:cxn ang="0">
                    <a:pos x="16" y="16"/>
                  </a:cxn>
                  <a:cxn ang="0">
                    <a:pos x="20" y="23"/>
                  </a:cxn>
                  <a:cxn ang="0">
                    <a:pos x="21" y="28"/>
                  </a:cxn>
                  <a:cxn ang="0">
                    <a:pos x="20" y="40"/>
                  </a:cxn>
                </a:cxnLst>
                <a:rect l="0" t="0" r="r" b="b"/>
                <a:pathLst>
                  <a:path w="21" h="40">
                    <a:moveTo>
                      <a:pt x="20" y="40"/>
                    </a:moveTo>
                    <a:lnTo>
                      <a:pt x="16" y="26"/>
                    </a:lnTo>
                    <a:lnTo>
                      <a:pt x="12" y="18"/>
                    </a:lnTo>
                    <a:lnTo>
                      <a:pt x="8" y="10"/>
                    </a:lnTo>
                    <a:lnTo>
                      <a:pt x="4" y="5"/>
                    </a:lnTo>
                    <a:lnTo>
                      <a:pt x="0" y="0"/>
                    </a:lnTo>
                    <a:lnTo>
                      <a:pt x="9" y="6"/>
                    </a:lnTo>
                    <a:lnTo>
                      <a:pt x="16" y="16"/>
                    </a:lnTo>
                    <a:lnTo>
                      <a:pt x="20" y="23"/>
                    </a:lnTo>
                    <a:lnTo>
                      <a:pt x="21" y="28"/>
                    </a:lnTo>
                    <a:lnTo>
                      <a:pt x="20" y="40"/>
                    </a:lnTo>
                    <a:close/>
                  </a:path>
                </a:pathLst>
              </a:custGeom>
              <a:solidFill>
                <a:srgbClr val="808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871" name="Freeform 319"/>
              <p:cNvSpPr>
                <a:spLocks/>
              </p:cNvSpPr>
              <p:nvPr/>
            </p:nvSpPr>
            <p:spPr bwMode="auto">
              <a:xfrm>
                <a:off x="4986" y="3528"/>
                <a:ext cx="39" cy="17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23" y="1"/>
                  </a:cxn>
                  <a:cxn ang="0">
                    <a:pos x="13" y="4"/>
                  </a:cxn>
                  <a:cxn ang="0">
                    <a:pos x="4" y="12"/>
                  </a:cxn>
                  <a:cxn ang="0">
                    <a:pos x="0" y="17"/>
                  </a:cxn>
                  <a:cxn ang="0">
                    <a:pos x="11" y="9"/>
                  </a:cxn>
                  <a:cxn ang="0">
                    <a:pos x="23" y="4"/>
                  </a:cxn>
                  <a:cxn ang="0">
                    <a:pos x="31" y="4"/>
                  </a:cxn>
                  <a:cxn ang="0">
                    <a:pos x="39" y="2"/>
                  </a:cxn>
                  <a:cxn ang="0">
                    <a:pos x="29" y="0"/>
                  </a:cxn>
                </a:cxnLst>
                <a:rect l="0" t="0" r="r" b="b"/>
                <a:pathLst>
                  <a:path w="39" h="17">
                    <a:moveTo>
                      <a:pt x="29" y="0"/>
                    </a:moveTo>
                    <a:lnTo>
                      <a:pt x="23" y="1"/>
                    </a:lnTo>
                    <a:lnTo>
                      <a:pt x="13" y="4"/>
                    </a:lnTo>
                    <a:lnTo>
                      <a:pt x="4" y="12"/>
                    </a:lnTo>
                    <a:lnTo>
                      <a:pt x="0" y="17"/>
                    </a:lnTo>
                    <a:lnTo>
                      <a:pt x="11" y="9"/>
                    </a:lnTo>
                    <a:lnTo>
                      <a:pt x="23" y="4"/>
                    </a:lnTo>
                    <a:lnTo>
                      <a:pt x="31" y="4"/>
                    </a:lnTo>
                    <a:lnTo>
                      <a:pt x="39" y="2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808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872" name="Freeform 320"/>
              <p:cNvSpPr>
                <a:spLocks/>
              </p:cNvSpPr>
              <p:nvPr/>
            </p:nvSpPr>
            <p:spPr bwMode="auto">
              <a:xfrm>
                <a:off x="4986" y="3506"/>
                <a:ext cx="15" cy="26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5" y="8"/>
                  </a:cxn>
                  <a:cxn ang="0">
                    <a:pos x="3" y="16"/>
                  </a:cxn>
                  <a:cxn ang="0">
                    <a:pos x="0" y="26"/>
                  </a:cxn>
                  <a:cxn ang="0">
                    <a:pos x="0" y="13"/>
                  </a:cxn>
                  <a:cxn ang="0">
                    <a:pos x="4" y="4"/>
                  </a:cxn>
                  <a:cxn ang="0">
                    <a:pos x="15" y="0"/>
                  </a:cxn>
                </a:cxnLst>
                <a:rect l="0" t="0" r="r" b="b"/>
                <a:pathLst>
                  <a:path w="15" h="26">
                    <a:moveTo>
                      <a:pt x="15" y="0"/>
                    </a:moveTo>
                    <a:lnTo>
                      <a:pt x="5" y="8"/>
                    </a:lnTo>
                    <a:lnTo>
                      <a:pt x="3" y="16"/>
                    </a:lnTo>
                    <a:lnTo>
                      <a:pt x="0" y="26"/>
                    </a:lnTo>
                    <a:lnTo>
                      <a:pt x="0" y="13"/>
                    </a:lnTo>
                    <a:lnTo>
                      <a:pt x="4" y="4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808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873" name="Freeform 321"/>
              <p:cNvSpPr>
                <a:spLocks/>
              </p:cNvSpPr>
              <p:nvPr/>
            </p:nvSpPr>
            <p:spPr bwMode="auto">
              <a:xfrm>
                <a:off x="4970" y="3584"/>
                <a:ext cx="7" cy="49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6" y="11"/>
                  </a:cxn>
                  <a:cxn ang="0">
                    <a:pos x="7" y="24"/>
                  </a:cxn>
                  <a:cxn ang="0">
                    <a:pos x="6" y="33"/>
                  </a:cxn>
                  <a:cxn ang="0">
                    <a:pos x="4" y="43"/>
                  </a:cxn>
                  <a:cxn ang="0">
                    <a:pos x="0" y="49"/>
                  </a:cxn>
                  <a:cxn ang="0">
                    <a:pos x="2" y="32"/>
                  </a:cxn>
                  <a:cxn ang="0">
                    <a:pos x="3" y="13"/>
                  </a:cxn>
                  <a:cxn ang="0">
                    <a:pos x="2" y="0"/>
                  </a:cxn>
                </a:cxnLst>
                <a:rect l="0" t="0" r="r" b="b"/>
                <a:pathLst>
                  <a:path w="7" h="49">
                    <a:moveTo>
                      <a:pt x="2" y="0"/>
                    </a:moveTo>
                    <a:lnTo>
                      <a:pt x="6" y="11"/>
                    </a:lnTo>
                    <a:lnTo>
                      <a:pt x="7" y="24"/>
                    </a:lnTo>
                    <a:lnTo>
                      <a:pt x="6" y="33"/>
                    </a:lnTo>
                    <a:lnTo>
                      <a:pt x="4" y="43"/>
                    </a:lnTo>
                    <a:lnTo>
                      <a:pt x="0" y="49"/>
                    </a:lnTo>
                    <a:lnTo>
                      <a:pt x="2" y="32"/>
                    </a:lnTo>
                    <a:lnTo>
                      <a:pt x="3" y="13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808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874" name="Freeform 322"/>
              <p:cNvSpPr>
                <a:spLocks/>
              </p:cNvSpPr>
              <p:nvPr/>
            </p:nvSpPr>
            <p:spPr bwMode="auto">
              <a:xfrm>
                <a:off x="4939" y="3579"/>
                <a:ext cx="16" cy="38"/>
              </a:xfrm>
              <a:custGeom>
                <a:avLst/>
                <a:gdLst/>
                <a:ahLst/>
                <a:cxnLst>
                  <a:cxn ang="0">
                    <a:pos x="0" y="38"/>
                  </a:cxn>
                  <a:cxn ang="0">
                    <a:pos x="10" y="22"/>
                  </a:cxn>
                  <a:cxn ang="0">
                    <a:pos x="13" y="10"/>
                  </a:cxn>
                  <a:cxn ang="0">
                    <a:pos x="16" y="0"/>
                  </a:cxn>
                  <a:cxn ang="0">
                    <a:pos x="8" y="11"/>
                  </a:cxn>
                  <a:cxn ang="0">
                    <a:pos x="3" y="21"/>
                  </a:cxn>
                  <a:cxn ang="0">
                    <a:pos x="0" y="38"/>
                  </a:cxn>
                </a:cxnLst>
                <a:rect l="0" t="0" r="r" b="b"/>
                <a:pathLst>
                  <a:path w="16" h="38">
                    <a:moveTo>
                      <a:pt x="0" y="38"/>
                    </a:moveTo>
                    <a:lnTo>
                      <a:pt x="10" y="22"/>
                    </a:lnTo>
                    <a:lnTo>
                      <a:pt x="13" y="10"/>
                    </a:lnTo>
                    <a:lnTo>
                      <a:pt x="16" y="0"/>
                    </a:lnTo>
                    <a:lnTo>
                      <a:pt x="8" y="11"/>
                    </a:lnTo>
                    <a:lnTo>
                      <a:pt x="3" y="21"/>
                    </a:lnTo>
                    <a:lnTo>
                      <a:pt x="0" y="38"/>
                    </a:lnTo>
                    <a:close/>
                  </a:path>
                </a:pathLst>
              </a:custGeom>
              <a:solidFill>
                <a:srgbClr val="808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875" name="Freeform 323"/>
              <p:cNvSpPr>
                <a:spLocks/>
              </p:cNvSpPr>
              <p:nvPr/>
            </p:nvSpPr>
            <p:spPr bwMode="auto">
              <a:xfrm>
                <a:off x="4913" y="3573"/>
                <a:ext cx="36" cy="21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20" y="3"/>
                  </a:cxn>
                  <a:cxn ang="0">
                    <a:pos x="13" y="9"/>
                  </a:cxn>
                  <a:cxn ang="0">
                    <a:pos x="5" y="16"/>
                  </a:cxn>
                  <a:cxn ang="0">
                    <a:pos x="0" y="21"/>
                  </a:cxn>
                  <a:cxn ang="0">
                    <a:pos x="5" y="10"/>
                  </a:cxn>
                  <a:cxn ang="0">
                    <a:pos x="13" y="3"/>
                  </a:cxn>
                  <a:cxn ang="0">
                    <a:pos x="22" y="0"/>
                  </a:cxn>
                  <a:cxn ang="0">
                    <a:pos x="36" y="0"/>
                  </a:cxn>
                </a:cxnLst>
                <a:rect l="0" t="0" r="r" b="b"/>
                <a:pathLst>
                  <a:path w="36" h="21">
                    <a:moveTo>
                      <a:pt x="36" y="0"/>
                    </a:moveTo>
                    <a:lnTo>
                      <a:pt x="20" y="3"/>
                    </a:lnTo>
                    <a:lnTo>
                      <a:pt x="13" y="9"/>
                    </a:lnTo>
                    <a:lnTo>
                      <a:pt x="5" y="16"/>
                    </a:lnTo>
                    <a:lnTo>
                      <a:pt x="0" y="21"/>
                    </a:lnTo>
                    <a:lnTo>
                      <a:pt x="5" y="10"/>
                    </a:lnTo>
                    <a:lnTo>
                      <a:pt x="13" y="3"/>
                    </a:lnTo>
                    <a:lnTo>
                      <a:pt x="22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rgbClr val="808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876" name="Freeform 324"/>
              <p:cNvSpPr>
                <a:spLocks/>
              </p:cNvSpPr>
              <p:nvPr/>
            </p:nvSpPr>
            <p:spPr bwMode="auto">
              <a:xfrm>
                <a:off x="4936" y="3519"/>
                <a:ext cx="9" cy="2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9"/>
                  </a:cxn>
                  <a:cxn ang="0">
                    <a:pos x="9" y="21"/>
                  </a:cxn>
                  <a:cxn ang="0">
                    <a:pos x="3" y="12"/>
                  </a:cxn>
                  <a:cxn ang="0">
                    <a:pos x="0" y="0"/>
                  </a:cxn>
                </a:cxnLst>
                <a:rect l="0" t="0" r="r" b="b"/>
                <a:pathLst>
                  <a:path w="9" h="21">
                    <a:moveTo>
                      <a:pt x="0" y="0"/>
                    </a:moveTo>
                    <a:lnTo>
                      <a:pt x="6" y="9"/>
                    </a:lnTo>
                    <a:lnTo>
                      <a:pt x="9" y="21"/>
                    </a:lnTo>
                    <a:lnTo>
                      <a:pt x="3" y="1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08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877" name="Freeform 325"/>
              <p:cNvSpPr>
                <a:spLocks/>
              </p:cNvSpPr>
              <p:nvPr/>
            </p:nvSpPr>
            <p:spPr bwMode="auto">
              <a:xfrm>
                <a:off x="4958" y="3508"/>
                <a:ext cx="3" cy="2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" y="8"/>
                  </a:cxn>
                  <a:cxn ang="0">
                    <a:pos x="3" y="17"/>
                  </a:cxn>
                  <a:cxn ang="0">
                    <a:pos x="2" y="26"/>
                  </a:cxn>
                  <a:cxn ang="0">
                    <a:pos x="0" y="14"/>
                  </a:cxn>
                  <a:cxn ang="0">
                    <a:pos x="0" y="0"/>
                  </a:cxn>
                </a:cxnLst>
                <a:rect l="0" t="0" r="r" b="b"/>
                <a:pathLst>
                  <a:path w="3" h="26">
                    <a:moveTo>
                      <a:pt x="0" y="0"/>
                    </a:moveTo>
                    <a:lnTo>
                      <a:pt x="3" y="8"/>
                    </a:lnTo>
                    <a:lnTo>
                      <a:pt x="3" y="17"/>
                    </a:lnTo>
                    <a:lnTo>
                      <a:pt x="2" y="26"/>
                    </a:lnTo>
                    <a:lnTo>
                      <a:pt x="0" y="1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08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878" name="Freeform 326"/>
              <p:cNvSpPr>
                <a:spLocks/>
              </p:cNvSpPr>
              <p:nvPr/>
            </p:nvSpPr>
            <p:spPr bwMode="auto">
              <a:xfrm>
                <a:off x="4913" y="3542"/>
                <a:ext cx="24" cy="7"/>
              </a:xfrm>
              <a:custGeom>
                <a:avLst/>
                <a:gdLst/>
                <a:ahLst/>
                <a:cxnLst>
                  <a:cxn ang="0">
                    <a:pos x="24" y="7"/>
                  </a:cxn>
                  <a:cxn ang="0">
                    <a:pos x="16" y="3"/>
                  </a:cxn>
                  <a:cxn ang="0">
                    <a:pos x="8" y="0"/>
                  </a:cxn>
                  <a:cxn ang="0">
                    <a:pos x="0" y="2"/>
                  </a:cxn>
                  <a:cxn ang="0">
                    <a:pos x="10" y="4"/>
                  </a:cxn>
                  <a:cxn ang="0">
                    <a:pos x="24" y="7"/>
                  </a:cxn>
                </a:cxnLst>
                <a:rect l="0" t="0" r="r" b="b"/>
                <a:pathLst>
                  <a:path w="24" h="7">
                    <a:moveTo>
                      <a:pt x="24" y="7"/>
                    </a:moveTo>
                    <a:lnTo>
                      <a:pt x="16" y="3"/>
                    </a:lnTo>
                    <a:lnTo>
                      <a:pt x="8" y="0"/>
                    </a:lnTo>
                    <a:lnTo>
                      <a:pt x="0" y="2"/>
                    </a:lnTo>
                    <a:lnTo>
                      <a:pt x="10" y="4"/>
                    </a:lnTo>
                    <a:lnTo>
                      <a:pt x="24" y="7"/>
                    </a:lnTo>
                    <a:close/>
                  </a:path>
                </a:pathLst>
              </a:custGeom>
              <a:solidFill>
                <a:srgbClr val="808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879" name="Freeform 327"/>
              <p:cNvSpPr>
                <a:spLocks/>
              </p:cNvSpPr>
              <p:nvPr/>
            </p:nvSpPr>
            <p:spPr bwMode="auto">
              <a:xfrm>
                <a:off x="4943" y="3537"/>
                <a:ext cx="56" cy="44"/>
              </a:xfrm>
              <a:custGeom>
                <a:avLst/>
                <a:gdLst/>
                <a:ahLst/>
                <a:cxnLst>
                  <a:cxn ang="0">
                    <a:pos x="54" y="31"/>
                  </a:cxn>
                  <a:cxn ang="0">
                    <a:pos x="48" y="37"/>
                  </a:cxn>
                  <a:cxn ang="0">
                    <a:pos x="47" y="30"/>
                  </a:cxn>
                  <a:cxn ang="0">
                    <a:pos x="46" y="25"/>
                  </a:cxn>
                  <a:cxn ang="0">
                    <a:pos x="43" y="20"/>
                  </a:cxn>
                  <a:cxn ang="0">
                    <a:pos x="36" y="17"/>
                  </a:cxn>
                  <a:cxn ang="0">
                    <a:pos x="29" y="15"/>
                  </a:cxn>
                  <a:cxn ang="0">
                    <a:pos x="22" y="15"/>
                  </a:cxn>
                  <a:cxn ang="0">
                    <a:pos x="16" y="17"/>
                  </a:cxn>
                  <a:cxn ang="0">
                    <a:pos x="12" y="21"/>
                  </a:cxn>
                  <a:cxn ang="0">
                    <a:pos x="11" y="26"/>
                  </a:cxn>
                  <a:cxn ang="0">
                    <a:pos x="12" y="34"/>
                  </a:cxn>
                  <a:cxn ang="0">
                    <a:pos x="13" y="38"/>
                  </a:cxn>
                  <a:cxn ang="0">
                    <a:pos x="18" y="42"/>
                  </a:cxn>
                  <a:cxn ang="0">
                    <a:pos x="32" y="43"/>
                  </a:cxn>
                  <a:cxn ang="0">
                    <a:pos x="21" y="44"/>
                  </a:cxn>
                  <a:cxn ang="0">
                    <a:pos x="14" y="43"/>
                  </a:cxn>
                  <a:cxn ang="0">
                    <a:pos x="9" y="41"/>
                  </a:cxn>
                  <a:cxn ang="0">
                    <a:pos x="2" y="35"/>
                  </a:cxn>
                  <a:cxn ang="0">
                    <a:pos x="1" y="29"/>
                  </a:cxn>
                  <a:cxn ang="0">
                    <a:pos x="0" y="24"/>
                  </a:cxn>
                  <a:cxn ang="0">
                    <a:pos x="0" y="18"/>
                  </a:cxn>
                  <a:cxn ang="0">
                    <a:pos x="2" y="13"/>
                  </a:cxn>
                  <a:cxn ang="0">
                    <a:pos x="5" y="9"/>
                  </a:cxn>
                  <a:cxn ang="0">
                    <a:pos x="11" y="5"/>
                  </a:cxn>
                  <a:cxn ang="0">
                    <a:pos x="15" y="2"/>
                  </a:cxn>
                  <a:cxn ang="0">
                    <a:pos x="20" y="0"/>
                  </a:cxn>
                  <a:cxn ang="0">
                    <a:pos x="28" y="0"/>
                  </a:cxn>
                  <a:cxn ang="0">
                    <a:pos x="35" y="1"/>
                  </a:cxn>
                  <a:cxn ang="0">
                    <a:pos x="42" y="3"/>
                  </a:cxn>
                  <a:cxn ang="0">
                    <a:pos x="49" y="8"/>
                  </a:cxn>
                  <a:cxn ang="0">
                    <a:pos x="53" y="12"/>
                  </a:cxn>
                  <a:cxn ang="0">
                    <a:pos x="56" y="18"/>
                  </a:cxn>
                  <a:cxn ang="0">
                    <a:pos x="56" y="25"/>
                  </a:cxn>
                  <a:cxn ang="0">
                    <a:pos x="54" y="31"/>
                  </a:cxn>
                </a:cxnLst>
                <a:rect l="0" t="0" r="r" b="b"/>
                <a:pathLst>
                  <a:path w="56" h="44">
                    <a:moveTo>
                      <a:pt x="54" y="31"/>
                    </a:moveTo>
                    <a:lnTo>
                      <a:pt x="48" y="37"/>
                    </a:lnTo>
                    <a:lnTo>
                      <a:pt x="47" y="30"/>
                    </a:lnTo>
                    <a:lnTo>
                      <a:pt x="46" y="25"/>
                    </a:lnTo>
                    <a:lnTo>
                      <a:pt x="43" y="20"/>
                    </a:lnTo>
                    <a:lnTo>
                      <a:pt x="36" y="17"/>
                    </a:lnTo>
                    <a:lnTo>
                      <a:pt x="29" y="15"/>
                    </a:lnTo>
                    <a:lnTo>
                      <a:pt x="22" y="15"/>
                    </a:lnTo>
                    <a:lnTo>
                      <a:pt x="16" y="17"/>
                    </a:lnTo>
                    <a:lnTo>
                      <a:pt x="12" y="21"/>
                    </a:lnTo>
                    <a:lnTo>
                      <a:pt x="11" y="26"/>
                    </a:lnTo>
                    <a:lnTo>
                      <a:pt x="12" y="34"/>
                    </a:lnTo>
                    <a:lnTo>
                      <a:pt x="13" y="38"/>
                    </a:lnTo>
                    <a:lnTo>
                      <a:pt x="18" y="42"/>
                    </a:lnTo>
                    <a:lnTo>
                      <a:pt x="32" y="43"/>
                    </a:lnTo>
                    <a:lnTo>
                      <a:pt x="21" y="44"/>
                    </a:lnTo>
                    <a:lnTo>
                      <a:pt x="14" y="43"/>
                    </a:lnTo>
                    <a:lnTo>
                      <a:pt x="9" y="41"/>
                    </a:lnTo>
                    <a:lnTo>
                      <a:pt x="2" y="35"/>
                    </a:lnTo>
                    <a:lnTo>
                      <a:pt x="1" y="29"/>
                    </a:lnTo>
                    <a:lnTo>
                      <a:pt x="0" y="24"/>
                    </a:lnTo>
                    <a:lnTo>
                      <a:pt x="0" y="18"/>
                    </a:lnTo>
                    <a:lnTo>
                      <a:pt x="2" y="13"/>
                    </a:lnTo>
                    <a:lnTo>
                      <a:pt x="5" y="9"/>
                    </a:lnTo>
                    <a:lnTo>
                      <a:pt x="11" y="5"/>
                    </a:lnTo>
                    <a:lnTo>
                      <a:pt x="15" y="2"/>
                    </a:lnTo>
                    <a:lnTo>
                      <a:pt x="20" y="0"/>
                    </a:lnTo>
                    <a:lnTo>
                      <a:pt x="28" y="0"/>
                    </a:lnTo>
                    <a:lnTo>
                      <a:pt x="35" y="1"/>
                    </a:lnTo>
                    <a:lnTo>
                      <a:pt x="42" y="3"/>
                    </a:lnTo>
                    <a:lnTo>
                      <a:pt x="49" y="8"/>
                    </a:lnTo>
                    <a:lnTo>
                      <a:pt x="53" y="12"/>
                    </a:lnTo>
                    <a:lnTo>
                      <a:pt x="56" y="18"/>
                    </a:lnTo>
                    <a:lnTo>
                      <a:pt x="56" y="25"/>
                    </a:lnTo>
                    <a:lnTo>
                      <a:pt x="54" y="31"/>
                    </a:lnTo>
                    <a:close/>
                  </a:path>
                </a:pathLst>
              </a:custGeom>
              <a:solidFill>
                <a:srgbClr val="808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880" name="Freeform 328"/>
              <p:cNvSpPr>
                <a:spLocks/>
              </p:cNvSpPr>
              <p:nvPr/>
            </p:nvSpPr>
            <p:spPr bwMode="auto">
              <a:xfrm>
                <a:off x="4983" y="3566"/>
                <a:ext cx="25" cy="2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1" y="5"/>
                  </a:cxn>
                  <a:cxn ang="0">
                    <a:pos x="19" y="12"/>
                  </a:cxn>
                  <a:cxn ang="0">
                    <a:pos x="24" y="19"/>
                  </a:cxn>
                  <a:cxn ang="0">
                    <a:pos x="25" y="25"/>
                  </a:cxn>
                </a:cxnLst>
                <a:rect l="0" t="0" r="r" b="b"/>
                <a:pathLst>
                  <a:path w="25" h="25">
                    <a:moveTo>
                      <a:pt x="0" y="0"/>
                    </a:moveTo>
                    <a:lnTo>
                      <a:pt x="11" y="5"/>
                    </a:lnTo>
                    <a:lnTo>
                      <a:pt x="19" y="12"/>
                    </a:lnTo>
                    <a:lnTo>
                      <a:pt x="24" y="19"/>
                    </a:lnTo>
                    <a:lnTo>
                      <a:pt x="25" y="25"/>
                    </a:lnTo>
                  </a:path>
                </a:pathLst>
              </a:custGeom>
              <a:noFill/>
              <a:ln w="3175">
                <a:solidFill>
                  <a:srgbClr val="808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881" name="Freeform 329"/>
              <p:cNvSpPr>
                <a:spLocks/>
              </p:cNvSpPr>
              <p:nvPr/>
            </p:nvSpPr>
            <p:spPr bwMode="auto">
              <a:xfrm>
                <a:off x="4976" y="3566"/>
                <a:ext cx="15" cy="3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0" y="9"/>
                  </a:cxn>
                  <a:cxn ang="0">
                    <a:pos x="15" y="15"/>
                  </a:cxn>
                  <a:cxn ang="0">
                    <a:pos x="15" y="21"/>
                  </a:cxn>
                  <a:cxn ang="0">
                    <a:pos x="15" y="29"/>
                  </a:cxn>
                  <a:cxn ang="0">
                    <a:pos x="14" y="37"/>
                  </a:cxn>
                </a:cxnLst>
                <a:rect l="0" t="0" r="r" b="b"/>
                <a:pathLst>
                  <a:path w="15" h="37">
                    <a:moveTo>
                      <a:pt x="0" y="0"/>
                    </a:moveTo>
                    <a:lnTo>
                      <a:pt x="10" y="9"/>
                    </a:lnTo>
                    <a:lnTo>
                      <a:pt x="15" y="15"/>
                    </a:lnTo>
                    <a:lnTo>
                      <a:pt x="15" y="21"/>
                    </a:lnTo>
                    <a:lnTo>
                      <a:pt x="15" y="29"/>
                    </a:lnTo>
                    <a:lnTo>
                      <a:pt x="14" y="37"/>
                    </a:lnTo>
                  </a:path>
                </a:pathLst>
              </a:custGeom>
              <a:noFill/>
              <a:ln w="3175">
                <a:solidFill>
                  <a:srgbClr val="808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882" name="Freeform 330"/>
              <p:cNvSpPr>
                <a:spLocks/>
              </p:cNvSpPr>
              <p:nvPr/>
            </p:nvSpPr>
            <p:spPr bwMode="auto">
              <a:xfrm>
                <a:off x="4971" y="3567"/>
                <a:ext cx="8" cy="2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7"/>
                  </a:cxn>
                  <a:cxn ang="0">
                    <a:pos x="7" y="13"/>
                  </a:cxn>
                  <a:cxn ang="0">
                    <a:pos x="8" y="18"/>
                  </a:cxn>
                  <a:cxn ang="0">
                    <a:pos x="8" y="26"/>
                  </a:cxn>
                  <a:cxn ang="0">
                    <a:pos x="8" y="28"/>
                  </a:cxn>
                </a:cxnLst>
                <a:rect l="0" t="0" r="r" b="b"/>
                <a:pathLst>
                  <a:path w="8" h="28">
                    <a:moveTo>
                      <a:pt x="0" y="0"/>
                    </a:moveTo>
                    <a:lnTo>
                      <a:pt x="6" y="7"/>
                    </a:lnTo>
                    <a:lnTo>
                      <a:pt x="7" y="13"/>
                    </a:lnTo>
                    <a:lnTo>
                      <a:pt x="8" y="18"/>
                    </a:lnTo>
                    <a:lnTo>
                      <a:pt x="8" y="26"/>
                    </a:lnTo>
                    <a:lnTo>
                      <a:pt x="8" y="28"/>
                    </a:lnTo>
                  </a:path>
                </a:pathLst>
              </a:custGeom>
              <a:noFill/>
              <a:ln w="3175">
                <a:solidFill>
                  <a:srgbClr val="808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883" name="Oval 331"/>
              <p:cNvSpPr>
                <a:spLocks noChangeArrowheads="1"/>
              </p:cNvSpPr>
              <p:nvPr/>
            </p:nvSpPr>
            <p:spPr bwMode="auto">
              <a:xfrm>
                <a:off x="5003" y="3586"/>
                <a:ext cx="9" cy="9"/>
              </a:xfrm>
              <a:prstGeom prst="ellipse">
                <a:avLst/>
              </a:prstGeom>
              <a:solidFill>
                <a:srgbClr val="808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884" name="Oval 332"/>
              <p:cNvSpPr>
                <a:spLocks noChangeArrowheads="1"/>
              </p:cNvSpPr>
              <p:nvPr/>
            </p:nvSpPr>
            <p:spPr bwMode="auto">
              <a:xfrm>
                <a:off x="4984" y="3601"/>
                <a:ext cx="8" cy="9"/>
              </a:xfrm>
              <a:prstGeom prst="ellipse">
                <a:avLst/>
              </a:prstGeom>
              <a:solidFill>
                <a:srgbClr val="808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885" name="Oval 333"/>
              <p:cNvSpPr>
                <a:spLocks noChangeArrowheads="1"/>
              </p:cNvSpPr>
              <p:nvPr/>
            </p:nvSpPr>
            <p:spPr bwMode="auto">
              <a:xfrm>
                <a:off x="4973" y="3593"/>
                <a:ext cx="9" cy="9"/>
              </a:xfrm>
              <a:prstGeom prst="ellipse">
                <a:avLst/>
              </a:prstGeom>
              <a:solidFill>
                <a:srgbClr val="808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886" name="Freeform 334"/>
              <p:cNvSpPr>
                <a:spLocks/>
              </p:cNvSpPr>
              <p:nvPr/>
            </p:nvSpPr>
            <p:spPr bwMode="auto">
              <a:xfrm>
                <a:off x="4895" y="3938"/>
                <a:ext cx="237" cy="371"/>
              </a:xfrm>
              <a:custGeom>
                <a:avLst/>
                <a:gdLst/>
                <a:ahLst/>
                <a:cxnLst>
                  <a:cxn ang="0">
                    <a:pos x="237" y="371"/>
                  </a:cxn>
                  <a:cxn ang="0">
                    <a:pos x="236" y="354"/>
                  </a:cxn>
                  <a:cxn ang="0">
                    <a:pos x="235" y="338"/>
                  </a:cxn>
                  <a:cxn ang="0">
                    <a:pos x="232" y="316"/>
                  </a:cxn>
                  <a:cxn ang="0">
                    <a:pos x="229" y="298"/>
                  </a:cxn>
                  <a:cxn ang="0">
                    <a:pos x="225" y="276"/>
                  </a:cxn>
                  <a:cxn ang="0">
                    <a:pos x="217" y="255"/>
                  </a:cxn>
                  <a:cxn ang="0">
                    <a:pos x="212" y="239"/>
                  </a:cxn>
                  <a:cxn ang="0">
                    <a:pos x="204" y="216"/>
                  </a:cxn>
                  <a:cxn ang="0">
                    <a:pos x="196" y="194"/>
                  </a:cxn>
                  <a:cxn ang="0">
                    <a:pos x="186" y="174"/>
                  </a:cxn>
                  <a:cxn ang="0">
                    <a:pos x="174" y="153"/>
                  </a:cxn>
                  <a:cxn ang="0">
                    <a:pos x="163" y="137"/>
                  </a:cxn>
                  <a:cxn ang="0">
                    <a:pos x="148" y="114"/>
                  </a:cxn>
                  <a:cxn ang="0">
                    <a:pos x="133" y="94"/>
                  </a:cxn>
                  <a:cxn ang="0">
                    <a:pos x="119" y="78"/>
                  </a:cxn>
                  <a:cxn ang="0">
                    <a:pos x="107" y="63"/>
                  </a:cxn>
                  <a:cxn ang="0">
                    <a:pos x="92" y="47"/>
                  </a:cxn>
                  <a:cxn ang="0">
                    <a:pos x="75" y="31"/>
                  </a:cxn>
                  <a:cxn ang="0">
                    <a:pos x="59" y="16"/>
                  </a:cxn>
                  <a:cxn ang="0">
                    <a:pos x="38" y="7"/>
                  </a:cxn>
                  <a:cxn ang="0">
                    <a:pos x="14" y="0"/>
                  </a:cxn>
                  <a:cxn ang="0">
                    <a:pos x="0" y="0"/>
                  </a:cxn>
                  <a:cxn ang="0">
                    <a:pos x="22" y="7"/>
                  </a:cxn>
                  <a:cxn ang="0">
                    <a:pos x="46" y="23"/>
                  </a:cxn>
                  <a:cxn ang="0">
                    <a:pos x="60" y="37"/>
                  </a:cxn>
                  <a:cxn ang="0">
                    <a:pos x="77" y="53"/>
                  </a:cxn>
                  <a:cxn ang="0">
                    <a:pos x="97" y="76"/>
                  </a:cxn>
                  <a:cxn ang="0">
                    <a:pos x="110" y="92"/>
                  </a:cxn>
                  <a:cxn ang="0">
                    <a:pos x="122" y="110"/>
                  </a:cxn>
                  <a:cxn ang="0">
                    <a:pos x="136" y="128"/>
                  </a:cxn>
                  <a:cxn ang="0">
                    <a:pos x="147" y="144"/>
                  </a:cxn>
                  <a:cxn ang="0">
                    <a:pos x="159" y="165"/>
                  </a:cxn>
                  <a:cxn ang="0">
                    <a:pos x="171" y="186"/>
                  </a:cxn>
                  <a:cxn ang="0">
                    <a:pos x="181" y="208"/>
                  </a:cxn>
                  <a:cxn ang="0">
                    <a:pos x="190" y="227"/>
                  </a:cxn>
                  <a:cxn ang="0">
                    <a:pos x="194" y="245"/>
                  </a:cxn>
                  <a:cxn ang="0">
                    <a:pos x="200" y="267"/>
                  </a:cxn>
                  <a:cxn ang="0">
                    <a:pos x="206" y="290"/>
                  </a:cxn>
                  <a:cxn ang="0">
                    <a:pos x="209" y="311"/>
                  </a:cxn>
                  <a:cxn ang="0">
                    <a:pos x="209" y="331"/>
                  </a:cxn>
                  <a:cxn ang="0">
                    <a:pos x="209" y="353"/>
                  </a:cxn>
                  <a:cxn ang="0">
                    <a:pos x="206" y="371"/>
                  </a:cxn>
                  <a:cxn ang="0">
                    <a:pos x="237" y="371"/>
                  </a:cxn>
                </a:cxnLst>
                <a:rect l="0" t="0" r="r" b="b"/>
                <a:pathLst>
                  <a:path w="237" h="371">
                    <a:moveTo>
                      <a:pt x="237" y="371"/>
                    </a:moveTo>
                    <a:lnTo>
                      <a:pt x="236" y="354"/>
                    </a:lnTo>
                    <a:lnTo>
                      <a:pt x="235" y="338"/>
                    </a:lnTo>
                    <a:lnTo>
                      <a:pt x="232" y="316"/>
                    </a:lnTo>
                    <a:lnTo>
                      <a:pt x="229" y="298"/>
                    </a:lnTo>
                    <a:lnTo>
                      <a:pt x="225" y="276"/>
                    </a:lnTo>
                    <a:lnTo>
                      <a:pt x="217" y="255"/>
                    </a:lnTo>
                    <a:lnTo>
                      <a:pt x="212" y="239"/>
                    </a:lnTo>
                    <a:lnTo>
                      <a:pt x="204" y="216"/>
                    </a:lnTo>
                    <a:lnTo>
                      <a:pt x="196" y="194"/>
                    </a:lnTo>
                    <a:lnTo>
                      <a:pt x="186" y="174"/>
                    </a:lnTo>
                    <a:lnTo>
                      <a:pt x="174" y="153"/>
                    </a:lnTo>
                    <a:lnTo>
                      <a:pt x="163" y="137"/>
                    </a:lnTo>
                    <a:lnTo>
                      <a:pt x="148" y="114"/>
                    </a:lnTo>
                    <a:lnTo>
                      <a:pt x="133" y="94"/>
                    </a:lnTo>
                    <a:lnTo>
                      <a:pt x="119" y="78"/>
                    </a:lnTo>
                    <a:lnTo>
                      <a:pt x="107" y="63"/>
                    </a:lnTo>
                    <a:lnTo>
                      <a:pt x="92" y="47"/>
                    </a:lnTo>
                    <a:lnTo>
                      <a:pt x="75" y="31"/>
                    </a:lnTo>
                    <a:lnTo>
                      <a:pt x="59" y="16"/>
                    </a:lnTo>
                    <a:lnTo>
                      <a:pt x="38" y="7"/>
                    </a:lnTo>
                    <a:lnTo>
                      <a:pt x="14" y="0"/>
                    </a:lnTo>
                    <a:lnTo>
                      <a:pt x="0" y="0"/>
                    </a:lnTo>
                    <a:lnTo>
                      <a:pt x="22" y="7"/>
                    </a:lnTo>
                    <a:lnTo>
                      <a:pt x="46" y="23"/>
                    </a:lnTo>
                    <a:lnTo>
                      <a:pt x="60" y="37"/>
                    </a:lnTo>
                    <a:lnTo>
                      <a:pt x="77" y="53"/>
                    </a:lnTo>
                    <a:lnTo>
                      <a:pt x="97" y="76"/>
                    </a:lnTo>
                    <a:lnTo>
                      <a:pt x="110" y="92"/>
                    </a:lnTo>
                    <a:lnTo>
                      <a:pt x="122" y="110"/>
                    </a:lnTo>
                    <a:lnTo>
                      <a:pt x="136" y="128"/>
                    </a:lnTo>
                    <a:lnTo>
                      <a:pt x="147" y="144"/>
                    </a:lnTo>
                    <a:lnTo>
                      <a:pt x="159" y="165"/>
                    </a:lnTo>
                    <a:lnTo>
                      <a:pt x="171" y="186"/>
                    </a:lnTo>
                    <a:lnTo>
                      <a:pt x="181" y="208"/>
                    </a:lnTo>
                    <a:lnTo>
                      <a:pt x="190" y="227"/>
                    </a:lnTo>
                    <a:lnTo>
                      <a:pt x="194" y="245"/>
                    </a:lnTo>
                    <a:lnTo>
                      <a:pt x="200" y="267"/>
                    </a:lnTo>
                    <a:lnTo>
                      <a:pt x="206" y="290"/>
                    </a:lnTo>
                    <a:lnTo>
                      <a:pt x="209" y="311"/>
                    </a:lnTo>
                    <a:lnTo>
                      <a:pt x="209" y="331"/>
                    </a:lnTo>
                    <a:lnTo>
                      <a:pt x="209" y="353"/>
                    </a:lnTo>
                    <a:lnTo>
                      <a:pt x="206" y="371"/>
                    </a:lnTo>
                    <a:lnTo>
                      <a:pt x="237" y="371"/>
                    </a:lnTo>
                    <a:close/>
                  </a:path>
                </a:pathLst>
              </a:custGeom>
              <a:solidFill>
                <a:srgbClr val="000000"/>
              </a:solidFill>
              <a:ln w="1588">
                <a:solidFill>
                  <a:srgbClr val="004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887" name="Freeform 335"/>
              <p:cNvSpPr>
                <a:spLocks/>
              </p:cNvSpPr>
              <p:nvPr/>
            </p:nvSpPr>
            <p:spPr bwMode="auto">
              <a:xfrm>
                <a:off x="5126" y="3799"/>
                <a:ext cx="22" cy="51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" y="144"/>
                  </a:cxn>
                  <a:cxn ang="0">
                    <a:pos x="6" y="177"/>
                  </a:cxn>
                  <a:cxn ang="0">
                    <a:pos x="5" y="205"/>
                  </a:cxn>
                  <a:cxn ang="0">
                    <a:pos x="5" y="241"/>
                  </a:cxn>
                  <a:cxn ang="0">
                    <a:pos x="4" y="275"/>
                  </a:cxn>
                  <a:cxn ang="0">
                    <a:pos x="5" y="313"/>
                  </a:cxn>
                  <a:cxn ang="0">
                    <a:pos x="6" y="353"/>
                  </a:cxn>
                  <a:cxn ang="0">
                    <a:pos x="7" y="381"/>
                  </a:cxn>
                  <a:cxn ang="0">
                    <a:pos x="6" y="409"/>
                  </a:cxn>
                  <a:cxn ang="0">
                    <a:pos x="6" y="430"/>
                  </a:cxn>
                  <a:cxn ang="0">
                    <a:pos x="4" y="459"/>
                  </a:cxn>
                  <a:cxn ang="0">
                    <a:pos x="2" y="485"/>
                  </a:cxn>
                  <a:cxn ang="0">
                    <a:pos x="1" y="510"/>
                  </a:cxn>
                  <a:cxn ang="0">
                    <a:pos x="12" y="510"/>
                  </a:cxn>
                  <a:cxn ang="0">
                    <a:pos x="11" y="496"/>
                  </a:cxn>
                  <a:cxn ang="0">
                    <a:pos x="13" y="477"/>
                  </a:cxn>
                  <a:cxn ang="0">
                    <a:pos x="15" y="457"/>
                  </a:cxn>
                  <a:cxn ang="0">
                    <a:pos x="16" y="440"/>
                  </a:cxn>
                  <a:cxn ang="0">
                    <a:pos x="16" y="414"/>
                  </a:cxn>
                  <a:cxn ang="0">
                    <a:pos x="18" y="380"/>
                  </a:cxn>
                  <a:cxn ang="0">
                    <a:pos x="19" y="344"/>
                  </a:cxn>
                  <a:cxn ang="0">
                    <a:pos x="18" y="310"/>
                  </a:cxn>
                  <a:cxn ang="0">
                    <a:pos x="17" y="281"/>
                  </a:cxn>
                  <a:cxn ang="0">
                    <a:pos x="18" y="259"/>
                  </a:cxn>
                  <a:cxn ang="0">
                    <a:pos x="18" y="233"/>
                  </a:cxn>
                  <a:cxn ang="0">
                    <a:pos x="18" y="203"/>
                  </a:cxn>
                  <a:cxn ang="0">
                    <a:pos x="21" y="175"/>
                  </a:cxn>
                  <a:cxn ang="0">
                    <a:pos x="21" y="149"/>
                  </a:cxn>
                  <a:cxn ang="0">
                    <a:pos x="22" y="15"/>
                  </a:cxn>
                  <a:cxn ang="0">
                    <a:pos x="0" y="0"/>
                  </a:cxn>
                </a:cxnLst>
                <a:rect l="0" t="0" r="r" b="b"/>
                <a:pathLst>
                  <a:path w="22" h="510">
                    <a:moveTo>
                      <a:pt x="0" y="0"/>
                    </a:moveTo>
                    <a:lnTo>
                      <a:pt x="5" y="144"/>
                    </a:lnTo>
                    <a:lnTo>
                      <a:pt x="6" y="177"/>
                    </a:lnTo>
                    <a:lnTo>
                      <a:pt x="5" y="205"/>
                    </a:lnTo>
                    <a:lnTo>
                      <a:pt x="5" y="241"/>
                    </a:lnTo>
                    <a:lnTo>
                      <a:pt x="4" y="275"/>
                    </a:lnTo>
                    <a:lnTo>
                      <a:pt x="5" y="313"/>
                    </a:lnTo>
                    <a:lnTo>
                      <a:pt x="6" y="353"/>
                    </a:lnTo>
                    <a:lnTo>
                      <a:pt x="7" y="381"/>
                    </a:lnTo>
                    <a:lnTo>
                      <a:pt x="6" y="409"/>
                    </a:lnTo>
                    <a:lnTo>
                      <a:pt x="6" y="430"/>
                    </a:lnTo>
                    <a:lnTo>
                      <a:pt x="4" y="459"/>
                    </a:lnTo>
                    <a:lnTo>
                      <a:pt x="2" y="485"/>
                    </a:lnTo>
                    <a:lnTo>
                      <a:pt x="1" y="510"/>
                    </a:lnTo>
                    <a:lnTo>
                      <a:pt x="12" y="510"/>
                    </a:lnTo>
                    <a:lnTo>
                      <a:pt x="11" y="496"/>
                    </a:lnTo>
                    <a:lnTo>
                      <a:pt x="13" y="477"/>
                    </a:lnTo>
                    <a:lnTo>
                      <a:pt x="15" y="457"/>
                    </a:lnTo>
                    <a:lnTo>
                      <a:pt x="16" y="440"/>
                    </a:lnTo>
                    <a:lnTo>
                      <a:pt x="16" y="414"/>
                    </a:lnTo>
                    <a:lnTo>
                      <a:pt x="18" y="380"/>
                    </a:lnTo>
                    <a:lnTo>
                      <a:pt x="19" y="344"/>
                    </a:lnTo>
                    <a:lnTo>
                      <a:pt x="18" y="310"/>
                    </a:lnTo>
                    <a:lnTo>
                      <a:pt x="17" y="281"/>
                    </a:lnTo>
                    <a:lnTo>
                      <a:pt x="18" y="259"/>
                    </a:lnTo>
                    <a:lnTo>
                      <a:pt x="18" y="233"/>
                    </a:lnTo>
                    <a:lnTo>
                      <a:pt x="18" y="203"/>
                    </a:lnTo>
                    <a:lnTo>
                      <a:pt x="21" y="175"/>
                    </a:lnTo>
                    <a:lnTo>
                      <a:pt x="21" y="149"/>
                    </a:lnTo>
                    <a:lnTo>
                      <a:pt x="22" y="1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1588">
                <a:solidFill>
                  <a:srgbClr val="004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888" name="Freeform 336"/>
              <p:cNvSpPr>
                <a:spLocks/>
              </p:cNvSpPr>
              <p:nvPr/>
            </p:nvSpPr>
            <p:spPr bwMode="auto">
              <a:xfrm>
                <a:off x="5133" y="3860"/>
                <a:ext cx="287" cy="449"/>
              </a:xfrm>
              <a:custGeom>
                <a:avLst/>
                <a:gdLst/>
                <a:ahLst/>
                <a:cxnLst>
                  <a:cxn ang="0">
                    <a:pos x="0" y="449"/>
                  </a:cxn>
                  <a:cxn ang="0">
                    <a:pos x="1" y="428"/>
                  </a:cxn>
                  <a:cxn ang="0">
                    <a:pos x="2" y="409"/>
                  </a:cxn>
                  <a:cxn ang="0">
                    <a:pos x="5" y="383"/>
                  </a:cxn>
                  <a:cxn ang="0">
                    <a:pos x="10" y="360"/>
                  </a:cxn>
                  <a:cxn ang="0">
                    <a:pos x="15" y="334"/>
                  </a:cxn>
                  <a:cxn ang="0">
                    <a:pos x="23" y="308"/>
                  </a:cxn>
                  <a:cxn ang="0">
                    <a:pos x="30" y="288"/>
                  </a:cxn>
                  <a:cxn ang="0">
                    <a:pos x="39" y="261"/>
                  </a:cxn>
                  <a:cxn ang="0">
                    <a:pos x="50" y="235"/>
                  </a:cxn>
                  <a:cxn ang="0">
                    <a:pos x="62" y="210"/>
                  </a:cxn>
                  <a:cxn ang="0">
                    <a:pos x="76" y="185"/>
                  </a:cxn>
                  <a:cxn ang="0">
                    <a:pos x="89" y="165"/>
                  </a:cxn>
                  <a:cxn ang="0">
                    <a:pos x="108" y="137"/>
                  </a:cxn>
                  <a:cxn ang="0">
                    <a:pos x="126" y="114"/>
                  </a:cxn>
                  <a:cxn ang="0">
                    <a:pos x="142" y="94"/>
                  </a:cxn>
                  <a:cxn ang="0">
                    <a:pos x="157" y="75"/>
                  </a:cxn>
                  <a:cxn ang="0">
                    <a:pos x="175" y="56"/>
                  </a:cxn>
                  <a:cxn ang="0">
                    <a:pos x="196" y="38"/>
                  </a:cxn>
                  <a:cxn ang="0">
                    <a:pos x="215" y="20"/>
                  </a:cxn>
                  <a:cxn ang="0">
                    <a:pos x="241" y="7"/>
                  </a:cxn>
                  <a:cxn ang="0">
                    <a:pos x="270" y="0"/>
                  </a:cxn>
                  <a:cxn ang="0">
                    <a:pos x="287" y="0"/>
                  </a:cxn>
                  <a:cxn ang="0">
                    <a:pos x="260" y="7"/>
                  </a:cxn>
                  <a:cxn ang="0">
                    <a:pos x="231" y="28"/>
                  </a:cxn>
                  <a:cxn ang="0">
                    <a:pos x="214" y="45"/>
                  </a:cxn>
                  <a:cxn ang="0">
                    <a:pos x="194" y="63"/>
                  </a:cxn>
                  <a:cxn ang="0">
                    <a:pos x="169" y="91"/>
                  </a:cxn>
                  <a:cxn ang="0">
                    <a:pos x="153" y="111"/>
                  </a:cxn>
                  <a:cxn ang="0">
                    <a:pos x="139" y="132"/>
                  </a:cxn>
                  <a:cxn ang="0">
                    <a:pos x="122" y="155"/>
                  </a:cxn>
                  <a:cxn ang="0">
                    <a:pos x="109" y="174"/>
                  </a:cxn>
                  <a:cxn ang="0">
                    <a:pos x="94" y="199"/>
                  </a:cxn>
                  <a:cxn ang="0">
                    <a:pos x="79" y="226"/>
                  </a:cxn>
                  <a:cxn ang="0">
                    <a:pos x="67" y="251"/>
                  </a:cxn>
                  <a:cxn ang="0">
                    <a:pos x="57" y="274"/>
                  </a:cxn>
                  <a:cxn ang="0">
                    <a:pos x="51" y="297"/>
                  </a:cxn>
                  <a:cxn ang="0">
                    <a:pos x="44" y="323"/>
                  </a:cxn>
                  <a:cxn ang="0">
                    <a:pos x="38" y="351"/>
                  </a:cxn>
                  <a:cxn ang="0">
                    <a:pos x="34" y="376"/>
                  </a:cxn>
                  <a:cxn ang="0">
                    <a:pos x="33" y="400"/>
                  </a:cxn>
                  <a:cxn ang="0">
                    <a:pos x="34" y="427"/>
                  </a:cxn>
                  <a:cxn ang="0">
                    <a:pos x="36" y="449"/>
                  </a:cxn>
                  <a:cxn ang="0">
                    <a:pos x="0" y="449"/>
                  </a:cxn>
                </a:cxnLst>
                <a:rect l="0" t="0" r="r" b="b"/>
                <a:pathLst>
                  <a:path w="287" h="449">
                    <a:moveTo>
                      <a:pt x="0" y="449"/>
                    </a:moveTo>
                    <a:lnTo>
                      <a:pt x="1" y="428"/>
                    </a:lnTo>
                    <a:lnTo>
                      <a:pt x="2" y="409"/>
                    </a:lnTo>
                    <a:lnTo>
                      <a:pt x="5" y="383"/>
                    </a:lnTo>
                    <a:lnTo>
                      <a:pt x="10" y="360"/>
                    </a:lnTo>
                    <a:lnTo>
                      <a:pt x="15" y="334"/>
                    </a:lnTo>
                    <a:lnTo>
                      <a:pt x="23" y="308"/>
                    </a:lnTo>
                    <a:lnTo>
                      <a:pt x="30" y="288"/>
                    </a:lnTo>
                    <a:lnTo>
                      <a:pt x="39" y="261"/>
                    </a:lnTo>
                    <a:lnTo>
                      <a:pt x="50" y="235"/>
                    </a:lnTo>
                    <a:lnTo>
                      <a:pt x="62" y="210"/>
                    </a:lnTo>
                    <a:lnTo>
                      <a:pt x="76" y="185"/>
                    </a:lnTo>
                    <a:lnTo>
                      <a:pt x="89" y="165"/>
                    </a:lnTo>
                    <a:lnTo>
                      <a:pt x="108" y="137"/>
                    </a:lnTo>
                    <a:lnTo>
                      <a:pt x="126" y="114"/>
                    </a:lnTo>
                    <a:lnTo>
                      <a:pt x="142" y="94"/>
                    </a:lnTo>
                    <a:lnTo>
                      <a:pt x="157" y="75"/>
                    </a:lnTo>
                    <a:lnTo>
                      <a:pt x="175" y="56"/>
                    </a:lnTo>
                    <a:lnTo>
                      <a:pt x="196" y="38"/>
                    </a:lnTo>
                    <a:lnTo>
                      <a:pt x="215" y="20"/>
                    </a:lnTo>
                    <a:lnTo>
                      <a:pt x="241" y="7"/>
                    </a:lnTo>
                    <a:lnTo>
                      <a:pt x="270" y="0"/>
                    </a:lnTo>
                    <a:lnTo>
                      <a:pt x="287" y="0"/>
                    </a:lnTo>
                    <a:lnTo>
                      <a:pt x="260" y="7"/>
                    </a:lnTo>
                    <a:lnTo>
                      <a:pt x="231" y="28"/>
                    </a:lnTo>
                    <a:lnTo>
                      <a:pt x="214" y="45"/>
                    </a:lnTo>
                    <a:lnTo>
                      <a:pt x="194" y="63"/>
                    </a:lnTo>
                    <a:lnTo>
                      <a:pt x="169" y="91"/>
                    </a:lnTo>
                    <a:lnTo>
                      <a:pt x="153" y="111"/>
                    </a:lnTo>
                    <a:lnTo>
                      <a:pt x="139" y="132"/>
                    </a:lnTo>
                    <a:lnTo>
                      <a:pt x="122" y="155"/>
                    </a:lnTo>
                    <a:lnTo>
                      <a:pt x="109" y="174"/>
                    </a:lnTo>
                    <a:lnTo>
                      <a:pt x="94" y="199"/>
                    </a:lnTo>
                    <a:lnTo>
                      <a:pt x="79" y="226"/>
                    </a:lnTo>
                    <a:lnTo>
                      <a:pt x="67" y="251"/>
                    </a:lnTo>
                    <a:lnTo>
                      <a:pt x="57" y="274"/>
                    </a:lnTo>
                    <a:lnTo>
                      <a:pt x="51" y="297"/>
                    </a:lnTo>
                    <a:lnTo>
                      <a:pt x="44" y="323"/>
                    </a:lnTo>
                    <a:lnTo>
                      <a:pt x="38" y="351"/>
                    </a:lnTo>
                    <a:lnTo>
                      <a:pt x="34" y="376"/>
                    </a:lnTo>
                    <a:lnTo>
                      <a:pt x="33" y="400"/>
                    </a:lnTo>
                    <a:lnTo>
                      <a:pt x="34" y="427"/>
                    </a:lnTo>
                    <a:lnTo>
                      <a:pt x="36" y="449"/>
                    </a:lnTo>
                    <a:lnTo>
                      <a:pt x="0" y="449"/>
                    </a:lnTo>
                    <a:close/>
                  </a:path>
                </a:pathLst>
              </a:custGeom>
              <a:solidFill>
                <a:srgbClr val="000000"/>
              </a:solidFill>
              <a:ln w="1588">
                <a:solidFill>
                  <a:srgbClr val="004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889" name="Freeform 337"/>
              <p:cNvSpPr>
                <a:spLocks/>
              </p:cNvSpPr>
              <p:nvPr/>
            </p:nvSpPr>
            <p:spPr bwMode="auto">
              <a:xfrm>
                <a:off x="4960" y="3735"/>
                <a:ext cx="152" cy="114"/>
              </a:xfrm>
              <a:custGeom>
                <a:avLst/>
                <a:gdLst/>
                <a:ahLst/>
                <a:cxnLst>
                  <a:cxn ang="0">
                    <a:pos x="148" y="86"/>
                  </a:cxn>
                  <a:cxn ang="0">
                    <a:pos x="152" y="74"/>
                  </a:cxn>
                  <a:cxn ang="0">
                    <a:pos x="152" y="62"/>
                  </a:cxn>
                  <a:cxn ang="0">
                    <a:pos x="149" y="52"/>
                  </a:cxn>
                  <a:cxn ang="0">
                    <a:pos x="145" y="40"/>
                  </a:cxn>
                  <a:cxn ang="0">
                    <a:pos x="138" y="30"/>
                  </a:cxn>
                  <a:cxn ang="0">
                    <a:pos x="130" y="20"/>
                  </a:cxn>
                  <a:cxn ang="0">
                    <a:pos x="120" y="13"/>
                  </a:cxn>
                  <a:cxn ang="0">
                    <a:pos x="106" y="5"/>
                  </a:cxn>
                  <a:cxn ang="0">
                    <a:pos x="92" y="3"/>
                  </a:cxn>
                  <a:cxn ang="0">
                    <a:pos x="76" y="0"/>
                  </a:cxn>
                  <a:cxn ang="0">
                    <a:pos x="58" y="3"/>
                  </a:cxn>
                  <a:cxn ang="0">
                    <a:pos x="43" y="5"/>
                  </a:cxn>
                  <a:cxn ang="0">
                    <a:pos x="24" y="7"/>
                  </a:cxn>
                  <a:cxn ang="0">
                    <a:pos x="11" y="7"/>
                  </a:cxn>
                  <a:cxn ang="0">
                    <a:pos x="0" y="3"/>
                  </a:cxn>
                  <a:cxn ang="0">
                    <a:pos x="8" y="14"/>
                  </a:cxn>
                  <a:cxn ang="0">
                    <a:pos x="11" y="20"/>
                  </a:cxn>
                  <a:cxn ang="0">
                    <a:pos x="12" y="31"/>
                  </a:cxn>
                  <a:cxn ang="0">
                    <a:pos x="12" y="43"/>
                  </a:cxn>
                  <a:cxn ang="0">
                    <a:pos x="15" y="60"/>
                  </a:cxn>
                  <a:cxn ang="0">
                    <a:pos x="19" y="71"/>
                  </a:cxn>
                  <a:cxn ang="0">
                    <a:pos x="23" y="80"/>
                  </a:cxn>
                  <a:cxn ang="0">
                    <a:pos x="32" y="92"/>
                  </a:cxn>
                  <a:cxn ang="0">
                    <a:pos x="42" y="101"/>
                  </a:cxn>
                  <a:cxn ang="0">
                    <a:pos x="53" y="108"/>
                  </a:cxn>
                  <a:cxn ang="0">
                    <a:pos x="65" y="112"/>
                  </a:cxn>
                  <a:cxn ang="0">
                    <a:pos x="77" y="114"/>
                  </a:cxn>
                  <a:cxn ang="0">
                    <a:pos x="89" y="114"/>
                  </a:cxn>
                  <a:cxn ang="0">
                    <a:pos x="102" y="114"/>
                  </a:cxn>
                  <a:cxn ang="0">
                    <a:pos x="119" y="114"/>
                  </a:cxn>
                  <a:cxn ang="0">
                    <a:pos x="132" y="107"/>
                  </a:cxn>
                  <a:cxn ang="0">
                    <a:pos x="143" y="97"/>
                  </a:cxn>
                  <a:cxn ang="0">
                    <a:pos x="148" y="86"/>
                  </a:cxn>
                </a:cxnLst>
                <a:rect l="0" t="0" r="r" b="b"/>
                <a:pathLst>
                  <a:path w="152" h="114">
                    <a:moveTo>
                      <a:pt x="148" y="86"/>
                    </a:moveTo>
                    <a:lnTo>
                      <a:pt x="152" y="74"/>
                    </a:lnTo>
                    <a:lnTo>
                      <a:pt x="152" y="62"/>
                    </a:lnTo>
                    <a:lnTo>
                      <a:pt x="149" y="52"/>
                    </a:lnTo>
                    <a:lnTo>
                      <a:pt x="145" y="40"/>
                    </a:lnTo>
                    <a:lnTo>
                      <a:pt x="138" y="30"/>
                    </a:lnTo>
                    <a:lnTo>
                      <a:pt x="130" y="20"/>
                    </a:lnTo>
                    <a:lnTo>
                      <a:pt x="120" y="13"/>
                    </a:lnTo>
                    <a:lnTo>
                      <a:pt x="106" y="5"/>
                    </a:lnTo>
                    <a:lnTo>
                      <a:pt x="92" y="3"/>
                    </a:lnTo>
                    <a:lnTo>
                      <a:pt x="76" y="0"/>
                    </a:lnTo>
                    <a:lnTo>
                      <a:pt x="58" y="3"/>
                    </a:lnTo>
                    <a:lnTo>
                      <a:pt x="43" y="5"/>
                    </a:lnTo>
                    <a:lnTo>
                      <a:pt x="24" y="7"/>
                    </a:lnTo>
                    <a:lnTo>
                      <a:pt x="11" y="7"/>
                    </a:lnTo>
                    <a:lnTo>
                      <a:pt x="0" y="3"/>
                    </a:lnTo>
                    <a:lnTo>
                      <a:pt x="8" y="14"/>
                    </a:lnTo>
                    <a:lnTo>
                      <a:pt x="11" y="20"/>
                    </a:lnTo>
                    <a:lnTo>
                      <a:pt x="12" y="31"/>
                    </a:lnTo>
                    <a:lnTo>
                      <a:pt x="12" y="43"/>
                    </a:lnTo>
                    <a:lnTo>
                      <a:pt x="15" y="60"/>
                    </a:lnTo>
                    <a:lnTo>
                      <a:pt x="19" y="71"/>
                    </a:lnTo>
                    <a:lnTo>
                      <a:pt x="23" y="80"/>
                    </a:lnTo>
                    <a:lnTo>
                      <a:pt x="32" y="92"/>
                    </a:lnTo>
                    <a:lnTo>
                      <a:pt x="42" y="101"/>
                    </a:lnTo>
                    <a:lnTo>
                      <a:pt x="53" y="108"/>
                    </a:lnTo>
                    <a:lnTo>
                      <a:pt x="65" y="112"/>
                    </a:lnTo>
                    <a:lnTo>
                      <a:pt x="77" y="114"/>
                    </a:lnTo>
                    <a:lnTo>
                      <a:pt x="89" y="114"/>
                    </a:lnTo>
                    <a:lnTo>
                      <a:pt x="102" y="114"/>
                    </a:lnTo>
                    <a:lnTo>
                      <a:pt x="119" y="114"/>
                    </a:lnTo>
                    <a:lnTo>
                      <a:pt x="132" y="107"/>
                    </a:lnTo>
                    <a:lnTo>
                      <a:pt x="143" y="97"/>
                    </a:lnTo>
                    <a:lnTo>
                      <a:pt x="148" y="86"/>
                    </a:lnTo>
                    <a:close/>
                  </a:path>
                </a:pathLst>
              </a:custGeom>
              <a:solidFill>
                <a:srgbClr val="FFFF00"/>
              </a:solidFill>
              <a:ln w="1588">
                <a:solidFill>
                  <a:srgbClr val="808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890" name="Freeform 338"/>
              <p:cNvSpPr>
                <a:spLocks/>
              </p:cNvSpPr>
              <p:nvPr/>
            </p:nvSpPr>
            <p:spPr bwMode="auto">
              <a:xfrm>
                <a:off x="4979" y="3742"/>
                <a:ext cx="128" cy="104"/>
              </a:xfrm>
              <a:custGeom>
                <a:avLst/>
                <a:gdLst/>
                <a:ahLst/>
                <a:cxnLst>
                  <a:cxn ang="0">
                    <a:pos x="0" y="16"/>
                  </a:cxn>
                  <a:cxn ang="0">
                    <a:pos x="16" y="30"/>
                  </a:cxn>
                  <a:cxn ang="0">
                    <a:pos x="39" y="47"/>
                  </a:cxn>
                  <a:cxn ang="0">
                    <a:pos x="58" y="56"/>
                  </a:cxn>
                  <a:cxn ang="0">
                    <a:pos x="70" y="62"/>
                  </a:cxn>
                  <a:cxn ang="0">
                    <a:pos x="79" y="66"/>
                  </a:cxn>
                  <a:cxn ang="0">
                    <a:pos x="78" y="71"/>
                  </a:cxn>
                  <a:cxn ang="0">
                    <a:pos x="69" y="74"/>
                  </a:cxn>
                  <a:cxn ang="0">
                    <a:pos x="59" y="78"/>
                  </a:cxn>
                  <a:cxn ang="0">
                    <a:pos x="47" y="85"/>
                  </a:cxn>
                  <a:cxn ang="0">
                    <a:pos x="38" y="91"/>
                  </a:cxn>
                  <a:cxn ang="0">
                    <a:pos x="32" y="98"/>
                  </a:cxn>
                  <a:cxn ang="0">
                    <a:pos x="46" y="100"/>
                  </a:cxn>
                  <a:cxn ang="0">
                    <a:pos x="64" y="103"/>
                  </a:cxn>
                  <a:cxn ang="0">
                    <a:pos x="84" y="104"/>
                  </a:cxn>
                  <a:cxn ang="0">
                    <a:pos x="98" y="102"/>
                  </a:cxn>
                  <a:cxn ang="0">
                    <a:pos x="111" y="96"/>
                  </a:cxn>
                  <a:cxn ang="0">
                    <a:pos x="122" y="87"/>
                  </a:cxn>
                  <a:cxn ang="0">
                    <a:pos x="125" y="77"/>
                  </a:cxn>
                  <a:cxn ang="0">
                    <a:pos x="127" y="67"/>
                  </a:cxn>
                  <a:cxn ang="0">
                    <a:pos x="128" y="56"/>
                  </a:cxn>
                  <a:cxn ang="0">
                    <a:pos x="125" y="44"/>
                  </a:cxn>
                  <a:cxn ang="0">
                    <a:pos x="119" y="32"/>
                  </a:cxn>
                  <a:cxn ang="0">
                    <a:pos x="110" y="23"/>
                  </a:cxn>
                  <a:cxn ang="0">
                    <a:pos x="100" y="13"/>
                  </a:cxn>
                  <a:cxn ang="0">
                    <a:pos x="92" y="7"/>
                  </a:cxn>
                  <a:cxn ang="0">
                    <a:pos x="79" y="2"/>
                  </a:cxn>
                  <a:cxn ang="0">
                    <a:pos x="67" y="0"/>
                  </a:cxn>
                  <a:cxn ang="0">
                    <a:pos x="65" y="11"/>
                  </a:cxn>
                  <a:cxn ang="0">
                    <a:pos x="66" y="22"/>
                  </a:cxn>
                  <a:cxn ang="0">
                    <a:pos x="66" y="32"/>
                  </a:cxn>
                  <a:cxn ang="0">
                    <a:pos x="67" y="42"/>
                  </a:cxn>
                  <a:cxn ang="0">
                    <a:pos x="69" y="50"/>
                  </a:cxn>
                  <a:cxn ang="0">
                    <a:pos x="74" y="58"/>
                  </a:cxn>
                  <a:cxn ang="0">
                    <a:pos x="52" y="49"/>
                  </a:cxn>
                  <a:cxn ang="0">
                    <a:pos x="38" y="42"/>
                  </a:cxn>
                  <a:cxn ang="0">
                    <a:pos x="22" y="32"/>
                  </a:cxn>
                  <a:cxn ang="0">
                    <a:pos x="0" y="16"/>
                  </a:cxn>
                </a:cxnLst>
                <a:rect l="0" t="0" r="r" b="b"/>
                <a:pathLst>
                  <a:path w="128" h="104">
                    <a:moveTo>
                      <a:pt x="0" y="16"/>
                    </a:moveTo>
                    <a:lnTo>
                      <a:pt x="16" y="30"/>
                    </a:lnTo>
                    <a:lnTo>
                      <a:pt x="39" y="47"/>
                    </a:lnTo>
                    <a:lnTo>
                      <a:pt x="58" y="56"/>
                    </a:lnTo>
                    <a:lnTo>
                      <a:pt x="70" y="62"/>
                    </a:lnTo>
                    <a:lnTo>
                      <a:pt x="79" y="66"/>
                    </a:lnTo>
                    <a:lnTo>
                      <a:pt x="78" y="71"/>
                    </a:lnTo>
                    <a:lnTo>
                      <a:pt x="69" y="74"/>
                    </a:lnTo>
                    <a:lnTo>
                      <a:pt x="59" y="78"/>
                    </a:lnTo>
                    <a:lnTo>
                      <a:pt x="47" y="85"/>
                    </a:lnTo>
                    <a:lnTo>
                      <a:pt x="38" y="91"/>
                    </a:lnTo>
                    <a:lnTo>
                      <a:pt x="32" y="98"/>
                    </a:lnTo>
                    <a:lnTo>
                      <a:pt x="46" y="100"/>
                    </a:lnTo>
                    <a:lnTo>
                      <a:pt x="64" y="103"/>
                    </a:lnTo>
                    <a:lnTo>
                      <a:pt x="84" y="104"/>
                    </a:lnTo>
                    <a:lnTo>
                      <a:pt x="98" y="102"/>
                    </a:lnTo>
                    <a:lnTo>
                      <a:pt x="111" y="96"/>
                    </a:lnTo>
                    <a:lnTo>
                      <a:pt x="122" y="87"/>
                    </a:lnTo>
                    <a:lnTo>
                      <a:pt x="125" y="77"/>
                    </a:lnTo>
                    <a:lnTo>
                      <a:pt x="127" y="67"/>
                    </a:lnTo>
                    <a:lnTo>
                      <a:pt x="128" y="56"/>
                    </a:lnTo>
                    <a:lnTo>
                      <a:pt x="125" y="44"/>
                    </a:lnTo>
                    <a:lnTo>
                      <a:pt x="119" y="32"/>
                    </a:lnTo>
                    <a:lnTo>
                      <a:pt x="110" y="23"/>
                    </a:lnTo>
                    <a:lnTo>
                      <a:pt x="100" y="13"/>
                    </a:lnTo>
                    <a:lnTo>
                      <a:pt x="92" y="7"/>
                    </a:lnTo>
                    <a:lnTo>
                      <a:pt x="79" y="2"/>
                    </a:lnTo>
                    <a:lnTo>
                      <a:pt x="67" y="0"/>
                    </a:lnTo>
                    <a:lnTo>
                      <a:pt x="65" y="11"/>
                    </a:lnTo>
                    <a:lnTo>
                      <a:pt x="66" y="22"/>
                    </a:lnTo>
                    <a:lnTo>
                      <a:pt x="66" y="32"/>
                    </a:lnTo>
                    <a:lnTo>
                      <a:pt x="67" y="42"/>
                    </a:lnTo>
                    <a:lnTo>
                      <a:pt x="69" y="50"/>
                    </a:lnTo>
                    <a:lnTo>
                      <a:pt x="74" y="58"/>
                    </a:lnTo>
                    <a:lnTo>
                      <a:pt x="52" y="49"/>
                    </a:lnTo>
                    <a:lnTo>
                      <a:pt x="38" y="42"/>
                    </a:lnTo>
                    <a:lnTo>
                      <a:pt x="22" y="32"/>
                    </a:lnTo>
                    <a:lnTo>
                      <a:pt x="0" y="16"/>
                    </a:lnTo>
                    <a:close/>
                  </a:path>
                </a:pathLst>
              </a:custGeom>
              <a:solidFill>
                <a:srgbClr val="808000"/>
              </a:solidFill>
              <a:ln w="1588">
                <a:solidFill>
                  <a:srgbClr val="808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891" name="Freeform 339"/>
              <p:cNvSpPr>
                <a:spLocks/>
              </p:cNvSpPr>
              <p:nvPr/>
            </p:nvSpPr>
            <p:spPr bwMode="auto">
              <a:xfrm>
                <a:off x="5136" y="3670"/>
                <a:ext cx="122" cy="147"/>
              </a:xfrm>
              <a:custGeom>
                <a:avLst/>
                <a:gdLst/>
                <a:ahLst/>
                <a:cxnLst>
                  <a:cxn ang="0">
                    <a:pos x="28" y="140"/>
                  </a:cxn>
                  <a:cxn ang="0">
                    <a:pos x="19" y="137"/>
                  </a:cxn>
                  <a:cxn ang="0">
                    <a:pos x="9" y="129"/>
                  </a:cxn>
                  <a:cxn ang="0">
                    <a:pos x="3" y="116"/>
                  </a:cxn>
                  <a:cxn ang="0">
                    <a:pos x="0" y="103"/>
                  </a:cxn>
                  <a:cxn ang="0">
                    <a:pos x="0" y="90"/>
                  </a:cxn>
                  <a:cxn ang="0">
                    <a:pos x="0" y="76"/>
                  </a:cxn>
                  <a:cxn ang="0">
                    <a:pos x="3" y="61"/>
                  </a:cxn>
                  <a:cxn ang="0">
                    <a:pos x="10" y="47"/>
                  </a:cxn>
                  <a:cxn ang="0">
                    <a:pos x="18" y="37"/>
                  </a:cxn>
                  <a:cxn ang="0">
                    <a:pos x="28" y="31"/>
                  </a:cxn>
                  <a:cxn ang="0">
                    <a:pos x="40" y="24"/>
                  </a:cxn>
                  <a:cxn ang="0">
                    <a:pos x="57" y="19"/>
                  </a:cxn>
                  <a:cxn ang="0">
                    <a:pos x="72" y="17"/>
                  </a:cxn>
                  <a:cxn ang="0">
                    <a:pos x="87" y="15"/>
                  </a:cxn>
                  <a:cxn ang="0">
                    <a:pos x="102" y="14"/>
                  </a:cxn>
                  <a:cxn ang="0">
                    <a:pos x="110" y="9"/>
                  </a:cxn>
                  <a:cxn ang="0">
                    <a:pos x="118" y="0"/>
                  </a:cxn>
                  <a:cxn ang="0">
                    <a:pos x="115" y="14"/>
                  </a:cxn>
                  <a:cxn ang="0">
                    <a:pos x="114" y="26"/>
                  </a:cxn>
                  <a:cxn ang="0">
                    <a:pos x="116" y="39"/>
                  </a:cxn>
                  <a:cxn ang="0">
                    <a:pos x="117" y="52"/>
                  </a:cxn>
                  <a:cxn ang="0">
                    <a:pos x="119" y="60"/>
                  </a:cxn>
                  <a:cxn ang="0">
                    <a:pos x="120" y="72"/>
                  </a:cxn>
                  <a:cxn ang="0">
                    <a:pos x="122" y="88"/>
                  </a:cxn>
                  <a:cxn ang="0">
                    <a:pos x="120" y="102"/>
                  </a:cxn>
                  <a:cxn ang="0">
                    <a:pos x="115" y="117"/>
                  </a:cxn>
                  <a:cxn ang="0">
                    <a:pos x="106" y="128"/>
                  </a:cxn>
                  <a:cxn ang="0">
                    <a:pos x="95" y="136"/>
                  </a:cxn>
                  <a:cxn ang="0">
                    <a:pos x="85" y="141"/>
                  </a:cxn>
                  <a:cxn ang="0">
                    <a:pos x="73" y="144"/>
                  </a:cxn>
                  <a:cxn ang="0">
                    <a:pos x="54" y="147"/>
                  </a:cxn>
                  <a:cxn ang="0">
                    <a:pos x="40" y="146"/>
                  </a:cxn>
                  <a:cxn ang="0">
                    <a:pos x="28" y="140"/>
                  </a:cxn>
                </a:cxnLst>
                <a:rect l="0" t="0" r="r" b="b"/>
                <a:pathLst>
                  <a:path w="122" h="147">
                    <a:moveTo>
                      <a:pt x="28" y="140"/>
                    </a:moveTo>
                    <a:lnTo>
                      <a:pt x="19" y="137"/>
                    </a:lnTo>
                    <a:lnTo>
                      <a:pt x="9" y="129"/>
                    </a:lnTo>
                    <a:lnTo>
                      <a:pt x="3" y="116"/>
                    </a:lnTo>
                    <a:lnTo>
                      <a:pt x="0" y="103"/>
                    </a:lnTo>
                    <a:lnTo>
                      <a:pt x="0" y="90"/>
                    </a:lnTo>
                    <a:lnTo>
                      <a:pt x="0" y="76"/>
                    </a:lnTo>
                    <a:lnTo>
                      <a:pt x="3" y="61"/>
                    </a:lnTo>
                    <a:lnTo>
                      <a:pt x="10" y="47"/>
                    </a:lnTo>
                    <a:lnTo>
                      <a:pt x="18" y="37"/>
                    </a:lnTo>
                    <a:lnTo>
                      <a:pt x="28" y="31"/>
                    </a:lnTo>
                    <a:lnTo>
                      <a:pt x="40" y="24"/>
                    </a:lnTo>
                    <a:lnTo>
                      <a:pt x="57" y="19"/>
                    </a:lnTo>
                    <a:lnTo>
                      <a:pt x="72" y="17"/>
                    </a:lnTo>
                    <a:lnTo>
                      <a:pt x="87" y="15"/>
                    </a:lnTo>
                    <a:lnTo>
                      <a:pt x="102" y="14"/>
                    </a:lnTo>
                    <a:lnTo>
                      <a:pt x="110" y="9"/>
                    </a:lnTo>
                    <a:lnTo>
                      <a:pt x="118" y="0"/>
                    </a:lnTo>
                    <a:lnTo>
                      <a:pt x="115" y="14"/>
                    </a:lnTo>
                    <a:lnTo>
                      <a:pt x="114" y="26"/>
                    </a:lnTo>
                    <a:lnTo>
                      <a:pt x="116" y="39"/>
                    </a:lnTo>
                    <a:lnTo>
                      <a:pt x="117" y="52"/>
                    </a:lnTo>
                    <a:lnTo>
                      <a:pt x="119" y="60"/>
                    </a:lnTo>
                    <a:lnTo>
                      <a:pt x="120" y="72"/>
                    </a:lnTo>
                    <a:lnTo>
                      <a:pt x="122" y="88"/>
                    </a:lnTo>
                    <a:lnTo>
                      <a:pt x="120" y="102"/>
                    </a:lnTo>
                    <a:lnTo>
                      <a:pt x="115" y="117"/>
                    </a:lnTo>
                    <a:lnTo>
                      <a:pt x="106" y="128"/>
                    </a:lnTo>
                    <a:lnTo>
                      <a:pt x="95" y="136"/>
                    </a:lnTo>
                    <a:lnTo>
                      <a:pt x="85" y="141"/>
                    </a:lnTo>
                    <a:lnTo>
                      <a:pt x="73" y="144"/>
                    </a:lnTo>
                    <a:lnTo>
                      <a:pt x="54" y="147"/>
                    </a:lnTo>
                    <a:lnTo>
                      <a:pt x="40" y="146"/>
                    </a:lnTo>
                    <a:lnTo>
                      <a:pt x="28" y="140"/>
                    </a:lnTo>
                    <a:close/>
                  </a:path>
                </a:pathLst>
              </a:custGeom>
              <a:solidFill>
                <a:srgbClr val="FFFF00"/>
              </a:solidFill>
              <a:ln w="1588">
                <a:solidFill>
                  <a:srgbClr val="808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892" name="Freeform 340"/>
              <p:cNvSpPr>
                <a:spLocks/>
              </p:cNvSpPr>
              <p:nvPr/>
            </p:nvSpPr>
            <p:spPr bwMode="auto">
              <a:xfrm>
                <a:off x="5151" y="3700"/>
                <a:ext cx="93" cy="110"/>
              </a:xfrm>
              <a:custGeom>
                <a:avLst/>
                <a:gdLst/>
                <a:ahLst/>
                <a:cxnLst>
                  <a:cxn ang="0">
                    <a:pos x="86" y="0"/>
                  </a:cxn>
                  <a:cxn ang="0">
                    <a:pos x="79" y="16"/>
                  </a:cxn>
                  <a:cxn ang="0">
                    <a:pos x="70" y="31"/>
                  </a:cxn>
                  <a:cxn ang="0">
                    <a:pos x="63" y="40"/>
                  </a:cxn>
                  <a:cxn ang="0">
                    <a:pos x="44" y="56"/>
                  </a:cxn>
                  <a:cxn ang="0">
                    <a:pos x="35" y="59"/>
                  </a:cxn>
                  <a:cxn ang="0">
                    <a:pos x="28" y="54"/>
                  </a:cxn>
                  <a:cxn ang="0">
                    <a:pos x="22" y="48"/>
                  </a:cxn>
                  <a:cxn ang="0">
                    <a:pos x="12" y="39"/>
                  </a:cxn>
                  <a:cxn ang="0">
                    <a:pos x="4" y="28"/>
                  </a:cxn>
                  <a:cxn ang="0">
                    <a:pos x="1" y="45"/>
                  </a:cxn>
                  <a:cxn ang="0">
                    <a:pos x="0" y="60"/>
                  </a:cxn>
                  <a:cxn ang="0">
                    <a:pos x="0" y="71"/>
                  </a:cxn>
                  <a:cxn ang="0">
                    <a:pos x="2" y="84"/>
                  </a:cxn>
                  <a:cxn ang="0">
                    <a:pos x="4" y="99"/>
                  </a:cxn>
                  <a:cxn ang="0">
                    <a:pos x="7" y="104"/>
                  </a:cxn>
                  <a:cxn ang="0">
                    <a:pos x="15" y="110"/>
                  </a:cxn>
                  <a:cxn ang="0">
                    <a:pos x="32" y="110"/>
                  </a:cxn>
                  <a:cxn ang="0">
                    <a:pos x="45" y="110"/>
                  </a:cxn>
                  <a:cxn ang="0">
                    <a:pos x="65" y="104"/>
                  </a:cxn>
                  <a:cxn ang="0">
                    <a:pos x="78" y="94"/>
                  </a:cxn>
                  <a:cxn ang="0">
                    <a:pos x="87" y="84"/>
                  </a:cxn>
                  <a:cxn ang="0">
                    <a:pos x="93" y="69"/>
                  </a:cxn>
                  <a:cxn ang="0">
                    <a:pos x="55" y="65"/>
                  </a:cxn>
                  <a:cxn ang="0">
                    <a:pos x="45" y="60"/>
                  </a:cxn>
                  <a:cxn ang="0">
                    <a:pos x="57" y="52"/>
                  </a:cxn>
                  <a:cxn ang="0">
                    <a:pos x="68" y="38"/>
                  </a:cxn>
                  <a:cxn ang="0">
                    <a:pos x="77" y="22"/>
                  </a:cxn>
                  <a:cxn ang="0">
                    <a:pos x="86" y="0"/>
                  </a:cxn>
                </a:cxnLst>
                <a:rect l="0" t="0" r="r" b="b"/>
                <a:pathLst>
                  <a:path w="93" h="110">
                    <a:moveTo>
                      <a:pt x="86" y="0"/>
                    </a:moveTo>
                    <a:lnTo>
                      <a:pt x="79" y="16"/>
                    </a:lnTo>
                    <a:lnTo>
                      <a:pt x="70" y="31"/>
                    </a:lnTo>
                    <a:lnTo>
                      <a:pt x="63" y="40"/>
                    </a:lnTo>
                    <a:lnTo>
                      <a:pt x="44" y="56"/>
                    </a:lnTo>
                    <a:lnTo>
                      <a:pt x="35" y="59"/>
                    </a:lnTo>
                    <a:lnTo>
                      <a:pt x="28" y="54"/>
                    </a:lnTo>
                    <a:lnTo>
                      <a:pt x="22" y="48"/>
                    </a:lnTo>
                    <a:lnTo>
                      <a:pt x="12" y="39"/>
                    </a:lnTo>
                    <a:lnTo>
                      <a:pt x="4" y="28"/>
                    </a:lnTo>
                    <a:lnTo>
                      <a:pt x="1" y="45"/>
                    </a:lnTo>
                    <a:lnTo>
                      <a:pt x="0" y="60"/>
                    </a:lnTo>
                    <a:lnTo>
                      <a:pt x="0" y="71"/>
                    </a:lnTo>
                    <a:lnTo>
                      <a:pt x="2" y="84"/>
                    </a:lnTo>
                    <a:lnTo>
                      <a:pt x="4" y="99"/>
                    </a:lnTo>
                    <a:lnTo>
                      <a:pt x="7" y="104"/>
                    </a:lnTo>
                    <a:lnTo>
                      <a:pt x="15" y="110"/>
                    </a:lnTo>
                    <a:lnTo>
                      <a:pt x="32" y="110"/>
                    </a:lnTo>
                    <a:lnTo>
                      <a:pt x="45" y="110"/>
                    </a:lnTo>
                    <a:lnTo>
                      <a:pt x="65" y="104"/>
                    </a:lnTo>
                    <a:lnTo>
                      <a:pt x="78" y="94"/>
                    </a:lnTo>
                    <a:lnTo>
                      <a:pt x="87" y="84"/>
                    </a:lnTo>
                    <a:lnTo>
                      <a:pt x="93" y="69"/>
                    </a:lnTo>
                    <a:lnTo>
                      <a:pt x="55" y="65"/>
                    </a:lnTo>
                    <a:lnTo>
                      <a:pt x="45" y="60"/>
                    </a:lnTo>
                    <a:lnTo>
                      <a:pt x="57" y="52"/>
                    </a:lnTo>
                    <a:lnTo>
                      <a:pt x="68" y="38"/>
                    </a:lnTo>
                    <a:lnTo>
                      <a:pt x="77" y="22"/>
                    </a:lnTo>
                    <a:lnTo>
                      <a:pt x="86" y="0"/>
                    </a:lnTo>
                    <a:close/>
                  </a:path>
                </a:pathLst>
              </a:custGeom>
              <a:solidFill>
                <a:srgbClr val="808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893" name="Freeform 341"/>
              <p:cNvSpPr>
                <a:spLocks/>
              </p:cNvSpPr>
              <p:nvPr/>
            </p:nvSpPr>
            <p:spPr bwMode="auto">
              <a:xfrm>
                <a:off x="5102" y="3827"/>
                <a:ext cx="121" cy="167"/>
              </a:xfrm>
              <a:custGeom>
                <a:avLst/>
                <a:gdLst/>
                <a:ahLst/>
                <a:cxnLst>
                  <a:cxn ang="0">
                    <a:pos x="60" y="0"/>
                  </a:cxn>
                  <a:cxn ang="0">
                    <a:pos x="38" y="6"/>
                  </a:cxn>
                  <a:cxn ang="0">
                    <a:pos x="21" y="22"/>
                  </a:cxn>
                  <a:cxn ang="0">
                    <a:pos x="8" y="43"/>
                  </a:cxn>
                  <a:cxn ang="0">
                    <a:pos x="5" y="55"/>
                  </a:cxn>
                  <a:cxn ang="0">
                    <a:pos x="2" y="68"/>
                  </a:cxn>
                  <a:cxn ang="0">
                    <a:pos x="0" y="83"/>
                  </a:cxn>
                  <a:cxn ang="0">
                    <a:pos x="3" y="97"/>
                  </a:cxn>
                  <a:cxn ang="0">
                    <a:pos x="10" y="113"/>
                  </a:cxn>
                  <a:cxn ang="0">
                    <a:pos x="19" y="124"/>
                  </a:cxn>
                  <a:cxn ang="0">
                    <a:pos x="29" y="134"/>
                  </a:cxn>
                  <a:cxn ang="0">
                    <a:pos x="48" y="147"/>
                  </a:cxn>
                  <a:cxn ang="0">
                    <a:pos x="60" y="157"/>
                  </a:cxn>
                  <a:cxn ang="0">
                    <a:pos x="62" y="167"/>
                  </a:cxn>
                  <a:cxn ang="0">
                    <a:pos x="68" y="156"/>
                  </a:cxn>
                  <a:cxn ang="0">
                    <a:pos x="75" y="147"/>
                  </a:cxn>
                  <a:cxn ang="0">
                    <a:pos x="86" y="137"/>
                  </a:cxn>
                  <a:cxn ang="0">
                    <a:pos x="100" y="126"/>
                  </a:cxn>
                  <a:cxn ang="0">
                    <a:pos x="110" y="113"/>
                  </a:cxn>
                  <a:cxn ang="0">
                    <a:pos x="118" y="101"/>
                  </a:cxn>
                  <a:cxn ang="0">
                    <a:pos x="121" y="82"/>
                  </a:cxn>
                  <a:cxn ang="0">
                    <a:pos x="120" y="66"/>
                  </a:cxn>
                  <a:cxn ang="0">
                    <a:pos x="118" y="52"/>
                  </a:cxn>
                  <a:cxn ang="0">
                    <a:pos x="111" y="37"/>
                  </a:cxn>
                  <a:cxn ang="0">
                    <a:pos x="103" y="23"/>
                  </a:cxn>
                  <a:cxn ang="0">
                    <a:pos x="93" y="11"/>
                  </a:cxn>
                  <a:cxn ang="0">
                    <a:pos x="80" y="2"/>
                  </a:cxn>
                  <a:cxn ang="0">
                    <a:pos x="60" y="0"/>
                  </a:cxn>
                </a:cxnLst>
                <a:rect l="0" t="0" r="r" b="b"/>
                <a:pathLst>
                  <a:path w="121" h="167">
                    <a:moveTo>
                      <a:pt x="60" y="0"/>
                    </a:moveTo>
                    <a:lnTo>
                      <a:pt x="38" y="6"/>
                    </a:lnTo>
                    <a:lnTo>
                      <a:pt x="21" y="22"/>
                    </a:lnTo>
                    <a:lnTo>
                      <a:pt x="8" y="43"/>
                    </a:lnTo>
                    <a:lnTo>
                      <a:pt x="5" y="55"/>
                    </a:lnTo>
                    <a:lnTo>
                      <a:pt x="2" y="68"/>
                    </a:lnTo>
                    <a:lnTo>
                      <a:pt x="0" y="83"/>
                    </a:lnTo>
                    <a:lnTo>
                      <a:pt x="3" y="97"/>
                    </a:lnTo>
                    <a:lnTo>
                      <a:pt x="10" y="113"/>
                    </a:lnTo>
                    <a:lnTo>
                      <a:pt x="19" y="124"/>
                    </a:lnTo>
                    <a:lnTo>
                      <a:pt x="29" y="134"/>
                    </a:lnTo>
                    <a:lnTo>
                      <a:pt x="48" y="147"/>
                    </a:lnTo>
                    <a:lnTo>
                      <a:pt x="60" y="157"/>
                    </a:lnTo>
                    <a:lnTo>
                      <a:pt x="62" y="167"/>
                    </a:lnTo>
                    <a:lnTo>
                      <a:pt x="68" y="156"/>
                    </a:lnTo>
                    <a:lnTo>
                      <a:pt x="75" y="147"/>
                    </a:lnTo>
                    <a:lnTo>
                      <a:pt x="86" y="137"/>
                    </a:lnTo>
                    <a:lnTo>
                      <a:pt x="100" y="126"/>
                    </a:lnTo>
                    <a:lnTo>
                      <a:pt x="110" y="113"/>
                    </a:lnTo>
                    <a:lnTo>
                      <a:pt x="118" y="101"/>
                    </a:lnTo>
                    <a:lnTo>
                      <a:pt x="121" y="82"/>
                    </a:lnTo>
                    <a:lnTo>
                      <a:pt x="120" y="66"/>
                    </a:lnTo>
                    <a:lnTo>
                      <a:pt x="118" y="52"/>
                    </a:lnTo>
                    <a:lnTo>
                      <a:pt x="111" y="37"/>
                    </a:lnTo>
                    <a:lnTo>
                      <a:pt x="103" y="23"/>
                    </a:lnTo>
                    <a:lnTo>
                      <a:pt x="93" y="11"/>
                    </a:lnTo>
                    <a:lnTo>
                      <a:pt x="80" y="2"/>
                    </a:lnTo>
                    <a:lnTo>
                      <a:pt x="60" y="0"/>
                    </a:lnTo>
                    <a:close/>
                  </a:path>
                </a:pathLst>
              </a:custGeom>
              <a:solidFill>
                <a:srgbClr val="FFFF00"/>
              </a:solidFill>
              <a:ln w="1588">
                <a:solidFill>
                  <a:srgbClr val="808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894" name="Freeform 342"/>
              <p:cNvSpPr>
                <a:spLocks/>
              </p:cNvSpPr>
              <p:nvPr/>
            </p:nvSpPr>
            <p:spPr bwMode="auto">
              <a:xfrm>
                <a:off x="5105" y="3833"/>
                <a:ext cx="100" cy="146"/>
              </a:xfrm>
              <a:custGeom>
                <a:avLst/>
                <a:gdLst/>
                <a:ahLst/>
                <a:cxnLst>
                  <a:cxn ang="0">
                    <a:pos x="0" y="68"/>
                  </a:cxn>
                  <a:cxn ang="0">
                    <a:pos x="22" y="67"/>
                  </a:cxn>
                  <a:cxn ang="0">
                    <a:pos x="30" y="67"/>
                  </a:cxn>
                  <a:cxn ang="0">
                    <a:pos x="46" y="63"/>
                  </a:cxn>
                  <a:cxn ang="0">
                    <a:pos x="53" y="59"/>
                  </a:cxn>
                  <a:cxn ang="0">
                    <a:pos x="56" y="67"/>
                  </a:cxn>
                  <a:cxn ang="0">
                    <a:pos x="56" y="80"/>
                  </a:cxn>
                  <a:cxn ang="0">
                    <a:pos x="58" y="103"/>
                  </a:cxn>
                  <a:cxn ang="0">
                    <a:pos x="57" y="124"/>
                  </a:cxn>
                  <a:cxn ang="0">
                    <a:pos x="59" y="146"/>
                  </a:cxn>
                  <a:cxn ang="0">
                    <a:pos x="60" y="118"/>
                  </a:cxn>
                  <a:cxn ang="0">
                    <a:pos x="59" y="91"/>
                  </a:cxn>
                  <a:cxn ang="0">
                    <a:pos x="59" y="74"/>
                  </a:cxn>
                  <a:cxn ang="0">
                    <a:pos x="60" y="58"/>
                  </a:cxn>
                  <a:cxn ang="0">
                    <a:pos x="61" y="49"/>
                  </a:cxn>
                  <a:cxn ang="0">
                    <a:pos x="65" y="38"/>
                  </a:cxn>
                  <a:cxn ang="0">
                    <a:pos x="74" y="33"/>
                  </a:cxn>
                  <a:cxn ang="0">
                    <a:pos x="82" y="31"/>
                  </a:cxn>
                  <a:cxn ang="0">
                    <a:pos x="92" y="31"/>
                  </a:cxn>
                  <a:cxn ang="0">
                    <a:pos x="100" y="31"/>
                  </a:cxn>
                  <a:cxn ang="0">
                    <a:pos x="92" y="17"/>
                  </a:cxn>
                  <a:cxn ang="0">
                    <a:pos x="81" y="7"/>
                  </a:cxn>
                  <a:cxn ang="0">
                    <a:pos x="65" y="1"/>
                  </a:cxn>
                  <a:cxn ang="0">
                    <a:pos x="53" y="0"/>
                  </a:cxn>
                  <a:cxn ang="0">
                    <a:pos x="40" y="5"/>
                  </a:cxn>
                  <a:cxn ang="0">
                    <a:pos x="29" y="13"/>
                  </a:cxn>
                  <a:cxn ang="0">
                    <a:pos x="23" y="21"/>
                  </a:cxn>
                  <a:cxn ang="0">
                    <a:pos x="0" y="68"/>
                  </a:cxn>
                </a:cxnLst>
                <a:rect l="0" t="0" r="r" b="b"/>
                <a:pathLst>
                  <a:path w="100" h="146">
                    <a:moveTo>
                      <a:pt x="0" y="68"/>
                    </a:moveTo>
                    <a:lnTo>
                      <a:pt x="22" y="67"/>
                    </a:lnTo>
                    <a:lnTo>
                      <a:pt x="30" y="67"/>
                    </a:lnTo>
                    <a:lnTo>
                      <a:pt x="46" y="63"/>
                    </a:lnTo>
                    <a:lnTo>
                      <a:pt x="53" y="59"/>
                    </a:lnTo>
                    <a:lnTo>
                      <a:pt x="56" y="67"/>
                    </a:lnTo>
                    <a:lnTo>
                      <a:pt x="56" y="80"/>
                    </a:lnTo>
                    <a:lnTo>
                      <a:pt x="58" y="103"/>
                    </a:lnTo>
                    <a:lnTo>
                      <a:pt x="57" y="124"/>
                    </a:lnTo>
                    <a:lnTo>
                      <a:pt x="59" y="146"/>
                    </a:lnTo>
                    <a:lnTo>
                      <a:pt x="60" y="118"/>
                    </a:lnTo>
                    <a:lnTo>
                      <a:pt x="59" y="91"/>
                    </a:lnTo>
                    <a:lnTo>
                      <a:pt x="59" y="74"/>
                    </a:lnTo>
                    <a:lnTo>
                      <a:pt x="60" y="58"/>
                    </a:lnTo>
                    <a:lnTo>
                      <a:pt x="61" y="49"/>
                    </a:lnTo>
                    <a:lnTo>
                      <a:pt x="65" y="38"/>
                    </a:lnTo>
                    <a:lnTo>
                      <a:pt x="74" y="33"/>
                    </a:lnTo>
                    <a:lnTo>
                      <a:pt x="82" y="31"/>
                    </a:lnTo>
                    <a:lnTo>
                      <a:pt x="92" y="31"/>
                    </a:lnTo>
                    <a:lnTo>
                      <a:pt x="100" y="31"/>
                    </a:lnTo>
                    <a:lnTo>
                      <a:pt x="92" y="17"/>
                    </a:lnTo>
                    <a:lnTo>
                      <a:pt x="81" y="7"/>
                    </a:lnTo>
                    <a:lnTo>
                      <a:pt x="65" y="1"/>
                    </a:lnTo>
                    <a:lnTo>
                      <a:pt x="53" y="0"/>
                    </a:lnTo>
                    <a:lnTo>
                      <a:pt x="40" y="5"/>
                    </a:lnTo>
                    <a:lnTo>
                      <a:pt x="29" y="13"/>
                    </a:lnTo>
                    <a:lnTo>
                      <a:pt x="23" y="21"/>
                    </a:lnTo>
                    <a:lnTo>
                      <a:pt x="0" y="68"/>
                    </a:lnTo>
                    <a:close/>
                  </a:path>
                </a:pathLst>
              </a:custGeom>
              <a:solidFill>
                <a:srgbClr val="808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895" name="Freeform 343"/>
              <p:cNvSpPr>
                <a:spLocks/>
              </p:cNvSpPr>
              <p:nvPr/>
            </p:nvSpPr>
            <p:spPr bwMode="auto">
              <a:xfrm>
                <a:off x="4975" y="3809"/>
                <a:ext cx="171" cy="108"/>
              </a:xfrm>
              <a:custGeom>
                <a:avLst/>
                <a:gdLst/>
                <a:ahLst/>
                <a:cxnLst>
                  <a:cxn ang="0">
                    <a:pos x="65" y="13"/>
                  </a:cxn>
                  <a:cxn ang="0">
                    <a:pos x="54" y="20"/>
                  </a:cxn>
                  <a:cxn ang="0">
                    <a:pos x="43" y="28"/>
                  </a:cxn>
                  <a:cxn ang="0">
                    <a:pos x="35" y="38"/>
                  </a:cxn>
                  <a:cxn ang="0">
                    <a:pos x="31" y="46"/>
                  </a:cxn>
                  <a:cxn ang="0">
                    <a:pos x="28" y="58"/>
                  </a:cxn>
                  <a:cxn ang="0">
                    <a:pos x="26" y="68"/>
                  </a:cxn>
                  <a:cxn ang="0">
                    <a:pos x="24" y="78"/>
                  </a:cxn>
                  <a:cxn ang="0">
                    <a:pos x="14" y="89"/>
                  </a:cxn>
                  <a:cxn ang="0">
                    <a:pos x="0" y="99"/>
                  </a:cxn>
                  <a:cxn ang="0">
                    <a:pos x="21" y="104"/>
                  </a:cxn>
                  <a:cxn ang="0">
                    <a:pos x="36" y="107"/>
                  </a:cxn>
                  <a:cxn ang="0">
                    <a:pos x="52" y="108"/>
                  </a:cxn>
                  <a:cxn ang="0">
                    <a:pos x="68" y="108"/>
                  </a:cxn>
                  <a:cxn ang="0">
                    <a:pos x="86" y="107"/>
                  </a:cxn>
                  <a:cxn ang="0">
                    <a:pos x="102" y="104"/>
                  </a:cxn>
                  <a:cxn ang="0">
                    <a:pos x="118" y="99"/>
                  </a:cxn>
                  <a:cxn ang="0">
                    <a:pos x="130" y="91"/>
                  </a:cxn>
                  <a:cxn ang="0">
                    <a:pos x="142" y="84"/>
                  </a:cxn>
                  <a:cxn ang="0">
                    <a:pos x="151" y="76"/>
                  </a:cxn>
                  <a:cxn ang="0">
                    <a:pos x="160" y="67"/>
                  </a:cxn>
                  <a:cxn ang="0">
                    <a:pos x="166" y="54"/>
                  </a:cxn>
                  <a:cxn ang="0">
                    <a:pos x="170" y="43"/>
                  </a:cxn>
                  <a:cxn ang="0">
                    <a:pos x="171" y="29"/>
                  </a:cxn>
                  <a:cxn ang="0">
                    <a:pos x="167" y="19"/>
                  </a:cxn>
                  <a:cxn ang="0">
                    <a:pos x="163" y="12"/>
                  </a:cxn>
                  <a:cxn ang="0">
                    <a:pos x="157" y="6"/>
                  </a:cxn>
                  <a:cxn ang="0">
                    <a:pos x="144" y="1"/>
                  </a:cxn>
                  <a:cxn ang="0">
                    <a:pos x="129" y="0"/>
                  </a:cxn>
                  <a:cxn ang="0">
                    <a:pos x="110" y="0"/>
                  </a:cxn>
                  <a:cxn ang="0">
                    <a:pos x="94" y="2"/>
                  </a:cxn>
                  <a:cxn ang="0">
                    <a:pos x="78" y="7"/>
                  </a:cxn>
                  <a:cxn ang="0">
                    <a:pos x="65" y="13"/>
                  </a:cxn>
                </a:cxnLst>
                <a:rect l="0" t="0" r="r" b="b"/>
                <a:pathLst>
                  <a:path w="171" h="108">
                    <a:moveTo>
                      <a:pt x="65" y="13"/>
                    </a:moveTo>
                    <a:lnTo>
                      <a:pt x="54" y="20"/>
                    </a:lnTo>
                    <a:lnTo>
                      <a:pt x="43" y="28"/>
                    </a:lnTo>
                    <a:lnTo>
                      <a:pt x="35" y="38"/>
                    </a:lnTo>
                    <a:lnTo>
                      <a:pt x="31" y="46"/>
                    </a:lnTo>
                    <a:lnTo>
                      <a:pt x="28" y="58"/>
                    </a:lnTo>
                    <a:lnTo>
                      <a:pt x="26" y="68"/>
                    </a:lnTo>
                    <a:lnTo>
                      <a:pt x="24" y="78"/>
                    </a:lnTo>
                    <a:lnTo>
                      <a:pt x="14" y="89"/>
                    </a:lnTo>
                    <a:lnTo>
                      <a:pt x="0" y="99"/>
                    </a:lnTo>
                    <a:lnTo>
                      <a:pt x="21" y="104"/>
                    </a:lnTo>
                    <a:lnTo>
                      <a:pt x="36" y="107"/>
                    </a:lnTo>
                    <a:lnTo>
                      <a:pt x="52" y="108"/>
                    </a:lnTo>
                    <a:lnTo>
                      <a:pt x="68" y="108"/>
                    </a:lnTo>
                    <a:lnTo>
                      <a:pt x="86" y="107"/>
                    </a:lnTo>
                    <a:lnTo>
                      <a:pt x="102" y="104"/>
                    </a:lnTo>
                    <a:lnTo>
                      <a:pt x="118" y="99"/>
                    </a:lnTo>
                    <a:lnTo>
                      <a:pt x="130" y="91"/>
                    </a:lnTo>
                    <a:lnTo>
                      <a:pt x="142" y="84"/>
                    </a:lnTo>
                    <a:lnTo>
                      <a:pt x="151" y="76"/>
                    </a:lnTo>
                    <a:lnTo>
                      <a:pt x="160" y="67"/>
                    </a:lnTo>
                    <a:lnTo>
                      <a:pt x="166" y="54"/>
                    </a:lnTo>
                    <a:lnTo>
                      <a:pt x="170" y="43"/>
                    </a:lnTo>
                    <a:lnTo>
                      <a:pt x="171" y="29"/>
                    </a:lnTo>
                    <a:lnTo>
                      <a:pt x="167" y="19"/>
                    </a:lnTo>
                    <a:lnTo>
                      <a:pt x="163" y="12"/>
                    </a:lnTo>
                    <a:lnTo>
                      <a:pt x="157" y="6"/>
                    </a:lnTo>
                    <a:lnTo>
                      <a:pt x="144" y="1"/>
                    </a:lnTo>
                    <a:lnTo>
                      <a:pt x="129" y="0"/>
                    </a:lnTo>
                    <a:lnTo>
                      <a:pt x="110" y="0"/>
                    </a:lnTo>
                    <a:lnTo>
                      <a:pt x="94" y="2"/>
                    </a:lnTo>
                    <a:lnTo>
                      <a:pt x="78" y="7"/>
                    </a:lnTo>
                    <a:lnTo>
                      <a:pt x="65" y="13"/>
                    </a:lnTo>
                    <a:close/>
                  </a:path>
                </a:pathLst>
              </a:custGeom>
              <a:solidFill>
                <a:srgbClr val="FFFF00"/>
              </a:solidFill>
              <a:ln w="1588">
                <a:solidFill>
                  <a:srgbClr val="808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896" name="Freeform 344"/>
              <p:cNvSpPr>
                <a:spLocks/>
              </p:cNvSpPr>
              <p:nvPr/>
            </p:nvSpPr>
            <p:spPr bwMode="auto">
              <a:xfrm>
                <a:off x="5003" y="3811"/>
                <a:ext cx="138" cy="92"/>
              </a:xfrm>
              <a:custGeom>
                <a:avLst/>
                <a:gdLst/>
                <a:ahLst/>
                <a:cxnLst>
                  <a:cxn ang="0">
                    <a:pos x="104" y="11"/>
                  </a:cxn>
                  <a:cxn ang="0">
                    <a:pos x="107" y="21"/>
                  </a:cxn>
                  <a:cxn ang="0">
                    <a:pos x="105" y="32"/>
                  </a:cxn>
                  <a:cxn ang="0">
                    <a:pos x="95" y="48"/>
                  </a:cxn>
                  <a:cxn ang="0">
                    <a:pos x="82" y="60"/>
                  </a:cxn>
                  <a:cxn ang="0">
                    <a:pos x="65" y="71"/>
                  </a:cxn>
                  <a:cxn ang="0">
                    <a:pos x="47" y="79"/>
                  </a:cxn>
                  <a:cxn ang="0">
                    <a:pos x="27" y="85"/>
                  </a:cxn>
                  <a:cxn ang="0">
                    <a:pos x="12" y="89"/>
                  </a:cxn>
                  <a:cxn ang="0">
                    <a:pos x="0" y="92"/>
                  </a:cxn>
                  <a:cxn ang="0">
                    <a:pos x="35" y="85"/>
                  </a:cxn>
                  <a:cxn ang="0">
                    <a:pos x="55" y="79"/>
                  </a:cxn>
                  <a:cxn ang="0">
                    <a:pos x="66" y="74"/>
                  </a:cxn>
                  <a:cxn ang="0">
                    <a:pos x="80" y="68"/>
                  </a:cxn>
                  <a:cxn ang="0">
                    <a:pos x="92" y="60"/>
                  </a:cxn>
                  <a:cxn ang="0">
                    <a:pos x="101" y="54"/>
                  </a:cxn>
                  <a:cxn ang="0">
                    <a:pos x="110" y="49"/>
                  </a:cxn>
                  <a:cxn ang="0">
                    <a:pos x="124" y="48"/>
                  </a:cxn>
                  <a:cxn ang="0">
                    <a:pos x="130" y="51"/>
                  </a:cxn>
                  <a:cxn ang="0">
                    <a:pos x="130" y="56"/>
                  </a:cxn>
                  <a:cxn ang="0">
                    <a:pos x="137" y="42"/>
                  </a:cxn>
                  <a:cxn ang="0">
                    <a:pos x="138" y="27"/>
                  </a:cxn>
                  <a:cxn ang="0">
                    <a:pos x="132" y="14"/>
                  </a:cxn>
                  <a:cxn ang="0">
                    <a:pos x="122" y="6"/>
                  </a:cxn>
                  <a:cxn ang="0">
                    <a:pos x="111" y="2"/>
                  </a:cxn>
                  <a:cxn ang="0">
                    <a:pos x="98" y="0"/>
                  </a:cxn>
                  <a:cxn ang="0">
                    <a:pos x="104" y="11"/>
                  </a:cxn>
                </a:cxnLst>
                <a:rect l="0" t="0" r="r" b="b"/>
                <a:pathLst>
                  <a:path w="138" h="92">
                    <a:moveTo>
                      <a:pt x="104" y="11"/>
                    </a:moveTo>
                    <a:lnTo>
                      <a:pt x="107" y="21"/>
                    </a:lnTo>
                    <a:lnTo>
                      <a:pt x="105" y="32"/>
                    </a:lnTo>
                    <a:lnTo>
                      <a:pt x="95" y="48"/>
                    </a:lnTo>
                    <a:lnTo>
                      <a:pt x="82" y="60"/>
                    </a:lnTo>
                    <a:lnTo>
                      <a:pt x="65" y="71"/>
                    </a:lnTo>
                    <a:lnTo>
                      <a:pt x="47" y="79"/>
                    </a:lnTo>
                    <a:lnTo>
                      <a:pt x="27" y="85"/>
                    </a:lnTo>
                    <a:lnTo>
                      <a:pt x="12" y="89"/>
                    </a:lnTo>
                    <a:lnTo>
                      <a:pt x="0" y="92"/>
                    </a:lnTo>
                    <a:lnTo>
                      <a:pt x="35" y="85"/>
                    </a:lnTo>
                    <a:lnTo>
                      <a:pt x="55" y="79"/>
                    </a:lnTo>
                    <a:lnTo>
                      <a:pt x="66" y="74"/>
                    </a:lnTo>
                    <a:lnTo>
                      <a:pt x="80" y="68"/>
                    </a:lnTo>
                    <a:lnTo>
                      <a:pt x="92" y="60"/>
                    </a:lnTo>
                    <a:lnTo>
                      <a:pt x="101" y="54"/>
                    </a:lnTo>
                    <a:lnTo>
                      <a:pt x="110" y="49"/>
                    </a:lnTo>
                    <a:lnTo>
                      <a:pt x="124" y="48"/>
                    </a:lnTo>
                    <a:lnTo>
                      <a:pt x="130" y="51"/>
                    </a:lnTo>
                    <a:lnTo>
                      <a:pt x="130" y="56"/>
                    </a:lnTo>
                    <a:lnTo>
                      <a:pt x="137" y="42"/>
                    </a:lnTo>
                    <a:lnTo>
                      <a:pt x="138" y="27"/>
                    </a:lnTo>
                    <a:lnTo>
                      <a:pt x="132" y="14"/>
                    </a:lnTo>
                    <a:lnTo>
                      <a:pt x="122" y="6"/>
                    </a:lnTo>
                    <a:lnTo>
                      <a:pt x="111" y="2"/>
                    </a:lnTo>
                    <a:lnTo>
                      <a:pt x="98" y="0"/>
                    </a:lnTo>
                    <a:lnTo>
                      <a:pt x="104" y="11"/>
                    </a:lnTo>
                    <a:close/>
                  </a:path>
                </a:pathLst>
              </a:custGeom>
              <a:solidFill>
                <a:srgbClr val="808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897" name="Freeform 345"/>
              <p:cNvSpPr>
                <a:spLocks/>
              </p:cNvSpPr>
              <p:nvPr/>
            </p:nvSpPr>
            <p:spPr bwMode="auto">
              <a:xfrm>
                <a:off x="5158" y="3755"/>
                <a:ext cx="159" cy="109"/>
              </a:xfrm>
              <a:custGeom>
                <a:avLst/>
                <a:gdLst/>
                <a:ahLst/>
                <a:cxnLst>
                  <a:cxn ang="0">
                    <a:pos x="21" y="96"/>
                  </a:cxn>
                  <a:cxn ang="0">
                    <a:pos x="12" y="89"/>
                  </a:cxn>
                  <a:cxn ang="0">
                    <a:pos x="5" y="80"/>
                  </a:cxn>
                  <a:cxn ang="0">
                    <a:pos x="3" y="71"/>
                  </a:cxn>
                  <a:cxn ang="0">
                    <a:pos x="0" y="60"/>
                  </a:cxn>
                  <a:cxn ang="0">
                    <a:pos x="2" y="47"/>
                  </a:cxn>
                  <a:cxn ang="0">
                    <a:pos x="6" y="32"/>
                  </a:cxn>
                  <a:cxn ang="0">
                    <a:pos x="13" y="20"/>
                  </a:cxn>
                  <a:cxn ang="0">
                    <a:pos x="23" y="11"/>
                  </a:cxn>
                  <a:cxn ang="0">
                    <a:pos x="34" y="5"/>
                  </a:cxn>
                  <a:cxn ang="0">
                    <a:pos x="48" y="1"/>
                  </a:cxn>
                  <a:cxn ang="0">
                    <a:pos x="64" y="0"/>
                  </a:cxn>
                  <a:cxn ang="0">
                    <a:pos x="76" y="1"/>
                  </a:cxn>
                  <a:cxn ang="0">
                    <a:pos x="88" y="4"/>
                  </a:cxn>
                  <a:cxn ang="0">
                    <a:pos x="99" y="8"/>
                  </a:cxn>
                  <a:cxn ang="0">
                    <a:pos x="110" y="16"/>
                  </a:cxn>
                  <a:cxn ang="0">
                    <a:pos x="118" y="24"/>
                  </a:cxn>
                  <a:cxn ang="0">
                    <a:pos x="127" y="34"/>
                  </a:cxn>
                  <a:cxn ang="0">
                    <a:pos x="133" y="44"/>
                  </a:cxn>
                  <a:cxn ang="0">
                    <a:pos x="137" y="54"/>
                  </a:cxn>
                  <a:cxn ang="0">
                    <a:pos x="141" y="64"/>
                  </a:cxn>
                  <a:cxn ang="0">
                    <a:pos x="146" y="73"/>
                  </a:cxn>
                  <a:cxn ang="0">
                    <a:pos x="159" y="79"/>
                  </a:cxn>
                  <a:cxn ang="0">
                    <a:pos x="144" y="85"/>
                  </a:cxn>
                  <a:cxn ang="0">
                    <a:pos x="135" y="88"/>
                  </a:cxn>
                  <a:cxn ang="0">
                    <a:pos x="126" y="94"/>
                  </a:cxn>
                  <a:cxn ang="0">
                    <a:pos x="113" y="100"/>
                  </a:cxn>
                  <a:cxn ang="0">
                    <a:pos x="99" y="104"/>
                  </a:cxn>
                  <a:cxn ang="0">
                    <a:pos x="87" y="107"/>
                  </a:cxn>
                  <a:cxn ang="0">
                    <a:pos x="73" y="109"/>
                  </a:cxn>
                  <a:cxn ang="0">
                    <a:pos x="60" y="109"/>
                  </a:cxn>
                  <a:cxn ang="0">
                    <a:pos x="46" y="106"/>
                  </a:cxn>
                  <a:cxn ang="0">
                    <a:pos x="32" y="102"/>
                  </a:cxn>
                  <a:cxn ang="0">
                    <a:pos x="21" y="96"/>
                  </a:cxn>
                </a:cxnLst>
                <a:rect l="0" t="0" r="r" b="b"/>
                <a:pathLst>
                  <a:path w="159" h="109">
                    <a:moveTo>
                      <a:pt x="21" y="96"/>
                    </a:moveTo>
                    <a:lnTo>
                      <a:pt x="12" y="89"/>
                    </a:lnTo>
                    <a:lnTo>
                      <a:pt x="5" y="80"/>
                    </a:lnTo>
                    <a:lnTo>
                      <a:pt x="3" y="71"/>
                    </a:lnTo>
                    <a:lnTo>
                      <a:pt x="0" y="60"/>
                    </a:lnTo>
                    <a:lnTo>
                      <a:pt x="2" y="47"/>
                    </a:lnTo>
                    <a:lnTo>
                      <a:pt x="6" y="32"/>
                    </a:lnTo>
                    <a:lnTo>
                      <a:pt x="13" y="20"/>
                    </a:lnTo>
                    <a:lnTo>
                      <a:pt x="23" y="11"/>
                    </a:lnTo>
                    <a:lnTo>
                      <a:pt x="34" y="5"/>
                    </a:lnTo>
                    <a:lnTo>
                      <a:pt x="48" y="1"/>
                    </a:lnTo>
                    <a:lnTo>
                      <a:pt x="64" y="0"/>
                    </a:lnTo>
                    <a:lnTo>
                      <a:pt x="76" y="1"/>
                    </a:lnTo>
                    <a:lnTo>
                      <a:pt x="88" y="4"/>
                    </a:lnTo>
                    <a:lnTo>
                      <a:pt x="99" y="8"/>
                    </a:lnTo>
                    <a:lnTo>
                      <a:pt x="110" y="16"/>
                    </a:lnTo>
                    <a:lnTo>
                      <a:pt x="118" y="24"/>
                    </a:lnTo>
                    <a:lnTo>
                      <a:pt x="127" y="34"/>
                    </a:lnTo>
                    <a:lnTo>
                      <a:pt x="133" y="44"/>
                    </a:lnTo>
                    <a:lnTo>
                      <a:pt x="137" y="54"/>
                    </a:lnTo>
                    <a:lnTo>
                      <a:pt x="141" y="64"/>
                    </a:lnTo>
                    <a:lnTo>
                      <a:pt x="146" y="73"/>
                    </a:lnTo>
                    <a:lnTo>
                      <a:pt x="159" y="79"/>
                    </a:lnTo>
                    <a:lnTo>
                      <a:pt x="144" y="85"/>
                    </a:lnTo>
                    <a:lnTo>
                      <a:pt x="135" y="88"/>
                    </a:lnTo>
                    <a:lnTo>
                      <a:pt x="126" y="94"/>
                    </a:lnTo>
                    <a:lnTo>
                      <a:pt x="113" y="100"/>
                    </a:lnTo>
                    <a:lnTo>
                      <a:pt x="99" y="104"/>
                    </a:lnTo>
                    <a:lnTo>
                      <a:pt x="87" y="107"/>
                    </a:lnTo>
                    <a:lnTo>
                      <a:pt x="73" y="109"/>
                    </a:lnTo>
                    <a:lnTo>
                      <a:pt x="60" y="109"/>
                    </a:lnTo>
                    <a:lnTo>
                      <a:pt x="46" y="106"/>
                    </a:lnTo>
                    <a:lnTo>
                      <a:pt x="32" y="102"/>
                    </a:lnTo>
                    <a:lnTo>
                      <a:pt x="21" y="96"/>
                    </a:lnTo>
                    <a:close/>
                  </a:path>
                </a:pathLst>
              </a:custGeom>
              <a:solidFill>
                <a:srgbClr val="FFFF00"/>
              </a:solidFill>
              <a:ln w="1588">
                <a:solidFill>
                  <a:srgbClr val="808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898" name="Freeform 346"/>
              <p:cNvSpPr>
                <a:spLocks/>
              </p:cNvSpPr>
              <p:nvPr/>
            </p:nvSpPr>
            <p:spPr bwMode="auto">
              <a:xfrm>
                <a:off x="5161" y="3777"/>
                <a:ext cx="139" cy="8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11" y="14"/>
                  </a:cxn>
                  <a:cxn ang="0">
                    <a:pos x="12" y="26"/>
                  </a:cxn>
                  <a:cxn ang="0">
                    <a:pos x="14" y="32"/>
                  </a:cxn>
                  <a:cxn ang="0">
                    <a:pos x="20" y="39"/>
                  </a:cxn>
                  <a:cxn ang="0">
                    <a:pos x="29" y="45"/>
                  </a:cxn>
                  <a:cxn ang="0">
                    <a:pos x="37" y="49"/>
                  </a:cxn>
                  <a:cxn ang="0">
                    <a:pos x="51" y="53"/>
                  </a:cxn>
                  <a:cxn ang="0">
                    <a:pos x="65" y="56"/>
                  </a:cxn>
                  <a:cxn ang="0">
                    <a:pos x="83" y="57"/>
                  </a:cxn>
                  <a:cxn ang="0">
                    <a:pos x="95" y="57"/>
                  </a:cxn>
                  <a:cxn ang="0">
                    <a:pos x="111" y="57"/>
                  </a:cxn>
                  <a:cxn ang="0">
                    <a:pos x="123" y="57"/>
                  </a:cxn>
                  <a:cxn ang="0">
                    <a:pos x="139" y="57"/>
                  </a:cxn>
                  <a:cxn ang="0">
                    <a:pos x="119" y="59"/>
                  </a:cxn>
                  <a:cxn ang="0">
                    <a:pos x="98" y="60"/>
                  </a:cxn>
                  <a:cxn ang="0">
                    <a:pos x="77" y="59"/>
                  </a:cxn>
                  <a:cxn ang="0">
                    <a:pos x="56" y="58"/>
                  </a:cxn>
                  <a:cxn ang="0">
                    <a:pos x="46" y="57"/>
                  </a:cxn>
                  <a:cxn ang="0">
                    <a:pos x="38" y="56"/>
                  </a:cxn>
                  <a:cxn ang="0">
                    <a:pos x="26" y="54"/>
                  </a:cxn>
                  <a:cxn ang="0">
                    <a:pos x="23" y="58"/>
                  </a:cxn>
                  <a:cxn ang="0">
                    <a:pos x="24" y="63"/>
                  </a:cxn>
                  <a:cxn ang="0">
                    <a:pos x="27" y="68"/>
                  </a:cxn>
                  <a:cxn ang="0">
                    <a:pos x="31" y="72"/>
                  </a:cxn>
                  <a:cxn ang="0">
                    <a:pos x="37" y="76"/>
                  </a:cxn>
                  <a:cxn ang="0">
                    <a:pos x="44" y="79"/>
                  </a:cxn>
                  <a:cxn ang="0">
                    <a:pos x="50" y="83"/>
                  </a:cxn>
                  <a:cxn ang="0">
                    <a:pos x="56" y="85"/>
                  </a:cxn>
                  <a:cxn ang="0">
                    <a:pos x="47" y="83"/>
                  </a:cxn>
                  <a:cxn ang="0">
                    <a:pos x="36" y="81"/>
                  </a:cxn>
                  <a:cxn ang="0">
                    <a:pos x="28" y="78"/>
                  </a:cxn>
                  <a:cxn ang="0">
                    <a:pos x="20" y="73"/>
                  </a:cxn>
                  <a:cxn ang="0">
                    <a:pos x="14" y="67"/>
                  </a:cxn>
                  <a:cxn ang="0">
                    <a:pos x="9" y="63"/>
                  </a:cxn>
                  <a:cxn ang="0">
                    <a:pos x="5" y="57"/>
                  </a:cxn>
                  <a:cxn ang="0">
                    <a:pos x="2" y="52"/>
                  </a:cxn>
                  <a:cxn ang="0">
                    <a:pos x="0" y="44"/>
                  </a:cxn>
                  <a:cxn ang="0">
                    <a:pos x="0" y="36"/>
                  </a:cxn>
                  <a:cxn ang="0">
                    <a:pos x="1" y="27"/>
                  </a:cxn>
                  <a:cxn ang="0">
                    <a:pos x="3" y="16"/>
                  </a:cxn>
                  <a:cxn ang="0">
                    <a:pos x="6" y="9"/>
                  </a:cxn>
                  <a:cxn ang="0">
                    <a:pos x="12" y="0"/>
                  </a:cxn>
                </a:cxnLst>
                <a:rect l="0" t="0" r="r" b="b"/>
                <a:pathLst>
                  <a:path w="139" h="85">
                    <a:moveTo>
                      <a:pt x="12" y="0"/>
                    </a:moveTo>
                    <a:lnTo>
                      <a:pt x="11" y="14"/>
                    </a:lnTo>
                    <a:lnTo>
                      <a:pt x="12" y="26"/>
                    </a:lnTo>
                    <a:lnTo>
                      <a:pt x="14" y="32"/>
                    </a:lnTo>
                    <a:lnTo>
                      <a:pt x="20" y="39"/>
                    </a:lnTo>
                    <a:lnTo>
                      <a:pt x="29" y="45"/>
                    </a:lnTo>
                    <a:lnTo>
                      <a:pt x="37" y="49"/>
                    </a:lnTo>
                    <a:lnTo>
                      <a:pt x="51" y="53"/>
                    </a:lnTo>
                    <a:lnTo>
                      <a:pt x="65" y="56"/>
                    </a:lnTo>
                    <a:lnTo>
                      <a:pt x="83" y="57"/>
                    </a:lnTo>
                    <a:lnTo>
                      <a:pt x="95" y="57"/>
                    </a:lnTo>
                    <a:lnTo>
                      <a:pt x="111" y="57"/>
                    </a:lnTo>
                    <a:lnTo>
                      <a:pt x="123" y="57"/>
                    </a:lnTo>
                    <a:lnTo>
                      <a:pt x="139" y="57"/>
                    </a:lnTo>
                    <a:lnTo>
                      <a:pt x="119" y="59"/>
                    </a:lnTo>
                    <a:lnTo>
                      <a:pt x="98" y="60"/>
                    </a:lnTo>
                    <a:lnTo>
                      <a:pt x="77" y="59"/>
                    </a:lnTo>
                    <a:lnTo>
                      <a:pt x="56" y="58"/>
                    </a:lnTo>
                    <a:lnTo>
                      <a:pt x="46" y="57"/>
                    </a:lnTo>
                    <a:lnTo>
                      <a:pt x="38" y="56"/>
                    </a:lnTo>
                    <a:lnTo>
                      <a:pt x="26" y="54"/>
                    </a:lnTo>
                    <a:lnTo>
                      <a:pt x="23" y="58"/>
                    </a:lnTo>
                    <a:lnTo>
                      <a:pt x="24" y="63"/>
                    </a:lnTo>
                    <a:lnTo>
                      <a:pt x="27" y="68"/>
                    </a:lnTo>
                    <a:lnTo>
                      <a:pt x="31" y="72"/>
                    </a:lnTo>
                    <a:lnTo>
                      <a:pt x="37" y="76"/>
                    </a:lnTo>
                    <a:lnTo>
                      <a:pt x="44" y="79"/>
                    </a:lnTo>
                    <a:lnTo>
                      <a:pt x="50" y="83"/>
                    </a:lnTo>
                    <a:lnTo>
                      <a:pt x="56" y="85"/>
                    </a:lnTo>
                    <a:lnTo>
                      <a:pt x="47" y="83"/>
                    </a:lnTo>
                    <a:lnTo>
                      <a:pt x="36" y="81"/>
                    </a:lnTo>
                    <a:lnTo>
                      <a:pt x="28" y="78"/>
                    </a:lnTo>
                    <a:lnTo>
                      <a:pt x="20" y="73"/>
                    </a:lnTo>
                    <a:lnTo>
                      <a:pt x="14" y="67"/>
                    </a:lnTo>
                    <a:lnTo>
                      <a:pt x="9" y="63"/>
                    </a:lnTo>
                    <a:lnTo>
                      <a:pt x="5" y="57"/>
                    </a:lnTo>
                    <a:lnTo>
                      <a:pt x="2" y="52"/>
                    </a:lnTo>
                    <a:lnTo>
                      <a:pt x="0" y="44"/>
                    </a:lnTo>
                    <a:lnTo>
                      <a:pt x="0" y="36"/>
                    </a:lnTo>
                    <a:lnTo>
                      <a:pt x="1" y="27"/>
                    </a:lnTo>
                    <a:lnTo>
                      <a:pt x="3" y="16"/>
                    </a:lnTo>
                    <a:lnTo>
                      <a:pt x="6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808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899" name="Freeform 347"/>
              <p:cNvSpPr>
                <a:spLocks/>
              </p:cNvSpPr>
              <p:nvPr/>
            </p:nvSpPr>
            <p:spPr bwMode="auto">
              <a:xfrm>
                <a:off x="5047" y="3660"/>
                <a:ext cx="128" cy="154"/>
              </a:xfrm>
              <a:custGeom>
                <a:avLst/>
                <a:gdLst/>
                <a:ahLst/>
                <a:cxnLst>
                  <a:cxn ang="0">
                    <a:pos x="96" y="151"/>
                  </a:cxn>
                  <a:cxn ang="0">
                    <a:pos x="81" y="154"/>
                  </a:cxn>
                  <a:cxn ang="0">
                    <a:pos x="66" y="153"/>
                  </a:cxn>
                  <a:cxn ang="0">
                    <a:pos x="53" y="149"/>
                  </a:cxn>
                  <a:cxn ang="0">
                    <a:pos x="39" y="144"/>
                  </a:cxn>
                  <a:cxn ang="0">
                    <a:pos x="26" y="137"/>
                  </a:cxn>
                  <a:cxn ang="0">
                    <a:pos x="14" y="122"/>
                  </a:cxn>
                  <a:cxn ang="0">
                    <a:pos x="7" y="108"/>
                  </a:cxn>
                  <a:cxn ang="0">
                    <a:pos x="2" y="93"/>
                  </a:cxn>
                  <a:cxn ang="0">
                    <a:pos x="0" y="72"/>
                  </a:cxn>
                  <a:cxn ang="0">
                    <a:pos x="1" y="55"/>
                  </a:cxn>
                  <a:cxn ang="0">
                    <a:pos x="6" y="40"/>
                  </a:cxn>
                  <a:cxn ang="0">
                    <a:pos x="14" y="29"/>
                  </a:cxn>
                  <a:cxn ang="0">
                    <a:pos x="20" y="18"/>
                  </a:cxn>
                  <a:cxn ang="0">
                    <a:pos x="25" y="9"/>
                  </a:cxn>
                  <a:cxn ang="0">
                    <a:pos x="25" y="0"/>
                  </a:cxn>
                  <a:cxn ang="0">
                    <a:pos x="36" y="7"/>
                  </a:cxn>
                  <a:cxn ang="0">
                    <a:pos x="47" y="9"/>
                  </a:cxn>
                  <a:cxn ang="0">
                    <a:pos x="57" y="14"/>
                  </a:cxn>
                  <a:cxn ang="0">
                    <a:pos x="70" y="17"/>
                  </a:cxn>
                  <a:cxn ang="0">
                    <a:pos x="80" y="19"/>
                  </a:cxn>
                  <a:cxn ang="0">
                    <a:pos x="91" y="24"/>
                  </a:cxn>
                  <a:cxn ang="0">
                    <a:pos x="104" y="33"/>
                  </a:cxn>
                  <a:cxn ang="0">
                    <a:pos x="110" y="41"/>
                  </a:cxn>
                  <a:cxn ang="0">
                    <a:pos x="119" y="53"/>
                  </a:cxn>
                  <a:cxn ang="0">
                    <a:pos x="123" y="64"/>
                  </a:cxn>
                  <a:cxn ang="0">
                    <a:pos x="127" y="75"/>
                  </a:cxn>
                  <a:cxn ang="0">
                    <a:pos x="128" y="90"/>
                  </a:cxn>
                  <a:cxn ang="0">
                    <a:pos x="127" y="100"/>
                  </a:cxn>
                  <a:cxn ang="0">
                    <a:pos x="126" y="111"/>
                  </a:cxn>
                  <a:cxn ang="0">
                    <a:pos x="121" y="125"/>
                  </a:cxn>
                  <a:cxn ang="0">
                    <a:pos x="114" y="139"/>
                  </a:cxn>
                  <a:cxn ang="0">
                    <a:pos x="106" y="146"/>
                  </a:cxn>
                  <a:cxn ang="0">
                    <a:pos x="96" y="151"/>
                  </a:cxn>
                </a:cxnLst>
                <a:rect l="0" t="0" r="r" b="b"/>
                <a:pathLst>
                  <a:path w="128" h="154">
                    <a:moveTo>
                      <a:pt x="96" y="151"/>
                    </a:moveTo>
                    <a:lnTo>
                      <a:pt x="81" y="154"/>
                    </a:lnTo>
                    <a:lnTo>
                      <a:pt x="66" y="153"/>
                    </a:lnTo>
                    <a:lnTo>
                      <a:pt x="53" y="149"/>
                    </a:lnTo>
                    <a:lnTo>
                      <a:pt x="39" y="144"/>
                    </a:lnTo>
                    <a:lnTo>
                      <a:pt x="26" y="137"/>
                    </a:lnTo>
                    <a:lnTo>
                      <a:pt x="14" y="122"/>
                    </a:lnTo>
                    <a:lnTo>
                      <a:pt x="7" y="108"/>
                    </a:lnTo>
                    <a:lnTo>
                      <a:pt x="2" y="93"/>
                    </a:lnTo>
                    <a:lnTo>
                      <a:pt x="0" y="72"/>
                    </a:lnTo>
                    <a:lnTo>
                      <a:pt x="1" y="55"/>
                    </a:lnTo>
                    <a:lnTo>
                      <a:pt x="6" y="40"/>
                    </a:lnTo>
                    <a:lnTo>
                      <a:pt x="14" y="29"/>
                    </a:lnTo>
                    <a:lnTo>
                      <a:pt x="20" y="18"/>
                    </a:lnTo>
                    <a:lnTo>
                      <a:pt x="25" y="9"/>
                    </a:lnTo>
                    <a:lnTo>
                      <a:pt x="25" y="0"/>
                    </a:lnTo>
                    <a:lnTo>
                      <a:pt x="36" y="7"/>
                    </a:lnTo>
                    <a:lnTo>
                      <a:pt x="47" y="9"/>
                    </a:lnTo>
                    <a:lnTo>
                      <a:pt x="57" y="14"/>
                    </a:lnTo>
                    <a:lnTo>
                      <a:pt x="70" y="17"/>
                    </a:lnTo>
                    <a:lnTo>
                      <a:pt x="80" y="19"/>
                    </a:lnTo>
                    <a:lnTo>
                      <a:pt x="91" y="24"/>
                    </a:lnTo>
                    <a:lnTo>
                      <a:pt x="104" y="33"/>
                    </a:lnTo>
                    <a:lnTo>
                      <a:pt x="110" y="41"/>
                    </a:lnTo>
                    <a:lnTo>
                      <a:pt x="119" y="53"/>
                    </a:lnTo>
                    <a:lnTo>
                      <a:pt x="123" y="64"/>
                    </a:lnTo>
                    <a:lnTo>
                      <a:pt x="127" y="75"/>
                    </a:lnTo>
                    <a:lnTo>
                      <a:pt x="128" y="90"/>
                    </a:lnTo>
                    <a:lnTo>
                      <a:pt x="127" y="100"/>
                    </a:lnTo>
                    <a:lnTo>
                      <a:pt x="126" y="111"/>
                    </a:lnTo>
                    <a:lnTo>
                      <a:pt x="121" y="125"/>
                    </a:lnTo>
                    <a:lnTo>
                      <a:pt x="114" y="139"/>
                    </a:lnTo>
                    <a:lnTo>
                      <a:pt x="106" y="146"/>
                    </a:lnTo>
                    <a:lnTo>
                      <a:pt x="96" y="151"/>
                    </a:lnTo>
                    <a:close/>
                  </a:path>
                </a:pathLst>
              </a:custGeom>
              <a:solidFill>
                <a:srgbClr val="FFFF00"/>
              </a:solidFill>
              <a:ln w="1588">
                <a:solidFill>
                  <a:srgbClr val="808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900" name="Freeform 348"/>
              <p:cNvSpPr>
                <a:spLocks/>
              </p:cNvSpPr>
              <p:nvPr/>
            </p:nvSpPr>
            <p:spPr bwMode="auto">
              <a:xfrm>
                <a:off x="5085" y="3694"/>
                <a:ext cx="84" cy="11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9" y="11"/>
                  </a:cxn>
                  <a:cxn ang="0">
                    <a:pos x="17" y="27"/>
                  </a:cxn>
                  <a:cxn ang="0">
                    <a:pos x="25" y="44"/>
                  </a:cxn>
                  <a:cxn ang="0">
                    <a:pos x="32" y="65"/>
                  </a:cxn>
                  <a:cxn ang="0">
                    <a:pos x="37" y="85"/>
                  </a:cxn>
                  <a:cxn ang="0">
                    <a:pos x="36" y="99"/>
                  </a:cxn>
                  <a:cxn ang="0">
                    <a:pos x="35" y="108"/>
                  </a:cxn>
                  <a:cxn ang="0">
                    <a:pos x="27" y="113"/>
                  </a:cxn>
                  <a:cxn ang="0">
                    <a:pos x="17" y="113"/>
                  </a:cxn>
                  <a:cxn ang="0">
                    <a:pos x="30" y="117"/>
                  </a:cxn>
                  <a:cxn ang="0">
                    <a:pos x="43" y="117"/>
                  </a:cxn>
                  <a:cxn ang="0">
                    <a:pos x="61" y="113"/>
                  </a:cxn>
                  <a:cxn ang="0">
                    <a:pos x="68" y="107"/>
                  </a:cxn>
                  <a:cxn ang="0">
                    <a:pos x="74" y="102"/>
                  </a:cxn>
                  <a:cxn ang="0">
                    <a:pos x="79" y="92"/>
                  </a:cxn>
                  <a:cxn ang="0">
                    <a:pos x="82" y="83"/>
                  </a:cxn>
                  <a:cxn ang="0">
                    <a:pos x="84" y="72"/>
                  </a:cxn>
                  <a:cxn ang="0">
                    <a:pos x="76" y="81"/>
                  </a:cxn>
                  <a:cxn ang="0">
                    <a:pos x="68" y="87"/>
                  </a:cxn>
                  <a:cxn ang="0">
                    <a:pos x="54" y="89"/>
                  </a:cxn>
                  <a:cxn ang="0">
                    <a:pos x="46" y="88"/>
                  </a:cxn>
                  <a:cxn ang="0">
                    <a:pos x="40" y="85"/>
                  </a:cxn>
                  <a:cxn ang="0">
                    <a:pos x="39" y="76"/>
                  </a:cxn>
                  <a:cxn ang="0">
                    <a:pos x="36" y="59"/>
                  </a:cxn>
                  <a:cxn ang="0">
                    <a:pos x="30" y="42"/>
                  </a:cxn>
                  <a:cxn ang="0">
                    <a:pos x="24" y="31"/>
                  </a:cxn>
                  <a:cxn ang="0">
                    <a:pos x="14" y="15"/>
                  </a:cxn>
                  <a:cxn ang="0">
                    <a:pos x="0" y="0"/>
                  </a:cxn>
                </a:cxnLst>
                <a:rect l="0" t="0" r="r" b="b"/>
                <a:pathLst>
                  <a:path w="84" h="117">
                    <a:moveTo>
                      <a:pt x="0" y="0"/>
                    </a:moveTo>
                    <a:lnTo>
                      <a:pt x="9" y="11"/>
                    </a:lnTo>
                    <a:lnTo>
                      <a:pt x="17" y="27"/>
                    </a:lnTo>
                    <a:lnTo>
                      <a:pt x="25" y="44"/>
                    </a:lnTo>
                    <a:lnTo>
                      <a:pt x="32" y="65"/>
                    </a:lnTo>
                    <a:lnTo>
                      <a:pt x="37" y="85"/>
                    </a:lnTo>
                    <a:lnTo>
                      <a:pt x="36" y="99"/>
                    </a:lnTo>
                    <a:lnTo>
                      <a:pt x="35" y="108"/>
                    </a:lnTo>
                    <a:lnTo>
                      <a:pt x="27" y="113"/>
                    </a:lnTo>
                    <a:lnTo>
                      <a:pt x="17" y="113"/>
                    </a:lnTo>
                    <a:lnTo>
                      <a:pt x="30" y="117"/>
                    </a:lnTo>
                    <a:lnTo>
                      <a:pt x="43" y="117"/>
                    </a:lnTo>
                    <a:lnTo>
                      <a:pt x="61" y="113"/>
                    </a:lnTo>
                    <a:lnTo>
                      <a:pt x="68" y="107"/>
                    </a:lnTo>
                    <a:lnTo>
                      <a:pt x="74" y="102"/>
                    </a:lnTo>
                    <a:lnTo>
                      <a:pt x="79" y="92"/>
                    </a:lnTo>
                    <a:lnTo>
                      <a:pt x="82" y="83"/>
                    </a:lnTo>
                    <a:lnTo>
                      <a:pt x="84" y="72"/>
                    </a:lnTo>
                    <a:lnTo>
                      <a:pt x="76" y="81"/>
                    </a:lnTo>
                    <a:lnTo>
                      <a:pt x="68" y="87"/>
                    </a:lnTo>
                    <a:lnTo>
                      <a:pt x="54" y="89"/>
                    </a:lnTo>
                    <a:lnTo>
                      <a:pt x="46" y="88"/>
                    </a:lnTo>
                    <a:lnTo>
                      <a:pt x="40" y="85"/>
                    </a:lnTo>
                    <a:lnTo>
                      <a:pt x="39" y="76"/>
                    </a:lnTo>
                    <a:lnTo>
                      <a:pt x="36" y="59"/>
                    </a:lnTo>
                    <a:lnTo>
                      <a:pt x="30" y="42"/>
                    </a:lnTo>
                    <a:lnTo>
                      <a:pt x="24" y="31"/>
                    </a:lnTo>
                    <a:lnTo>
                      <a:pt x="14" y="1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08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901" name="Oval 349"/>
              <p:cNvSpPr>
                <a:spLocks noChangeArrowheads="1"/>
              </p:cNvSpPr>
              <p:nvPr/>
            </p:nvSpPr>
            <p:spPr bwMode="auto">
              <a:xfrm>
                <a:off x="5104" y="3774"/>
                <a:ext cx="79" cy="78"/>
              </a:xfrm>
              <a:prstGeom prst="ellipse">
                <a:avLst/>
              </a:prstGeom>
              <a:solidFill>
                <a:srgbClr val="FFFF00"/>
              </a:solidFill>
              <a:ln w="1588">
                <a:solidFill>
                  <a:srgbClr val="8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902" name="Freeform 350"/>
              <p:cNvSpPr>
                <a:spLocks/>
              </p:cNvSpPr>
              <p:nvPr/>
            </p:nvSpPr>
            <p:spPr bwMode="auto">
              <a:xfrm>
                <a:off x="5101" y="3705"/>
                <a:ext cx="131" cy="140"/>
              </a:xfrm>
              <a:custGeom>
                <a:avLst/>
                <a:gdLst/>
                <a:ahLst/>
                <a:cxnLst>
                  <a:cxn ang="0">
                    <a:pos x="76" y="5"/>
                  </a:cxn>
                  <a:cxn ang="0">
                    <a:pos x="89" y="11"/>
                  </a:cxn>
                  <a:cxn ang="0">
                    <a:pos x="101" y="18"/>
                  </a:cxn>
                  <a:cxn ang="0">
                    <a:pos x="111" y="22"/>
                  </a:cxn>
                  <a:cxn ang="0">
                    <a:pos x="116" y="29"/>
                  </a:cxn>
                  <a:cxn ang="0">
                    <a:pos x="114" y="36"/>
                  </a:cxn>
                  <a:cxn ang="0">
                    <a:pos x="121" y="43"/>
                  </a:cxn>
                  <a:cxn ang="0">
                    <a:pos x="128" y="50"/>
                  </a:cxn>
                  <a:cxn ang="0">
                    <a:pos x="126" y="61"/>
                  </a:cxn>
                  <a:cxn ang="0">
                    <a:pos x="127" y="72"/>
                  </a:cxn>
                  <a:cxn ang="0">
                    <a:pos x="131" y="89"/>
                  </a:cxn>
                  <a:cxn ang="0">
                    <a:pos x="127" y="100"/>
                  </a:cxn>
                  <a:cxn ang="0">
                    <a:pos x="114" y="103"/>
                  </a:cxn>
                  <a:cxn ang="0">
                    <a:pos x="109" y="117"/>
                  </a:cxn>
                  <a:cxn ang="0">
                    <a:pos x="92" y="122"/>
                  </a:cxn>
                  <a:cxn ang="0">
                    <a:pos x="87" y="137"/>
                  </a:cxn>
                  <a:cxn ang="0">
                    <a:pos x="75" y="140"/>
                  </a:cxn>
                  <a:cxn ang="0">
                    <a:pos x="65" y="137"/>
                  </a:cxn>
                  <a:cxn ang="0">
                    <a:pos x="57" y="137"/>
                  </a:cxn>
                  <a:cxn ang="0">
                    <a:pos x="40" y="135"/>
                  </a:cxn>
                  <a:cxn ang="0">
                    <a:pos x="32" y="126"/>
                  </a:cxn>
                  <a:cxn ang="0">
                    <a:pos x="27" y="124"/>
                  </a:cxn>
                  <a:cxn ang="0">
                    <a:pos x="17" y="119"/>
                  </a:cxn>
                  <a:cxn ang="0">
                    <a:pos x="11" y="99"/>
                  </a:cxn>
                  <a:cxn ang="0">
                    <a:pos x="2" y="97"/>
                  </a:cxn>
                  <a:cxn ang="0">
                    <a:pos x="0" y="84"/>
                  </a:cxn>
                  <a:cxn ang="0">
                    <a:pos x="4" y="73"/>
                  </a:cxn>
                  <a:cxn ang="0">
                    <a:pos x="0" y="62"/>
                  </a:cxn>
                  <a:cxn ang="0">
                    <a:pos x="6" y="51"/>
                  </a:cxn>
                  <a:cxn ang="0">
                    <a:pos x="7" y="36"/>
                  </a:cxn>
                  <a:cxn ang="0">
                    <a:pos x="11" y="25"/>
                  </a:cxn>
                  <a:cxn ang="0">
                    <a:pos x="20" y="22"/>
                  </a:cxn>
                  <a:cxn ang="0">
                    <a:pos x="26" y="15"/>
                  </a:cxn>
                  <a:cxn ang="0">
                    <a:pos x="35" y="8"/>
                  </a:cxn>
                  <a:cxn ang="0">
                    <a:pos x="43" y="9"/>
                  </a:cxn>
                  <a:cxn ang="0">
                    <a:pos x="51" y="2"/>
                  </a:cxn>
                  <a:cxn ang="0">
                    <a:pos x="60" y="0"/>
                  </a:cxn>
                </a:cxnLst>
                <a:rect l="0" t="0" r="r" b="b"/>
                <a:pathLst>
                  <a:path w="131" h="140">
                    <a:moveTo>
                      <a:pt x="65" y="4"/>
                    </a:moveTo>
                    <a:lnTo>
                      <a:pt x="76" y="5"/>
                    </a:lnTo>
                    <a:lnTo>
                      <a:pt x="84" y="6"/>
                    </a:lnTo>
                    <a:lnTo>
                      <a:pt x="89" y="11"/>
                    </a:lnTo>
                    <a:lnTo>
                      <a:pt x="91" y="17"/>
                    </a:lnTo>
                    <a:lnTo>
                      <a:pt x="101" y="18"/>
                    </a:lnTo>
                    <a:lnTo>
                      <a:pt x="106" y="19"/>
                    </a:lnTo>
                    <a:lnTo>
                      <a:pt x="111" y="22"/>
                    </a:lnTo>
                    <a:lnTo>
                      <a:pt x="115" y="26"/>
                    </a:lnTo>
                    <a:lnTo>
                      <a:pt x="116" y="29"/>
                    </a:lnTo>
                    <a:lnTo>
                      <a:pt x="116" y="34"/>
                    </a:lnTo>
                    <a:lnTo>
                      <a:pt x="114" y="36"/>
                    </a:lnTo>
                    <a:lnTo>
                      <a:pt x="116" y="41"/>
                    </a:lnTo>
                    <a:lnTo>
                      <a:pt x="121" y="43"/>
                    </a:lnTo>
                    <a:lnTo>
                      <a:pt x="126" y="46"/>
                    </a:lnTo>
                    <a:lnTo>
                      <a:pt x="128" y="50"/>
                    </a:lnTo>
                    <a:lnTo>
                      <a:pt x="129" y="56"/>
                    </a:lnTo>
                    <a:lnTo>
                      <a:pt x="126" y="61"/>
                    </a:lnTo>
                    <a:lnTo>
                      <a:pt x="123" y="65"/>
                    </a:lnTo>
                    <a:lnTo>
                      <a:pt x="127" y="72"/>
                    </a:lnTo>
                    <a:lnTo>
                      <a:pt x="130" y="82"/>
                    </a:lnTo>
                    <a:lnTo>
                      <a:pt x="131" y="89"/>
                    </a:lnTo>
                    <a:lnTo>
                      <a:pt x="130" y="96"/>
                    </a:lnTo>
                    <a:lnTo>
                      <a:pt x="127" y="100"/>
                    </a:lnTo>
                    <a:lnTo>
                      <a:pt x="119" y="101"/>
                    </a:lnTo>
                    <a:lnTo>
                      <a:pt x="114" y="103"/>
                    </a:lnTo>
                    <a:lnTo>
                      <a:pt x="114" y="111"/>
                    </a:lnTo>
                    <a:lnTo>
                      <a:pt x="109" y="117"/>
                    </a:lnTo>
                    <a:lnTo>
                      <a:pt x="101" y="122"/>
                    </a:lnTo>
                    <a:lnTo>
                      <a:pt x="92" y="122"/>
                    </a:lnTo>
                    <a:lnTo>
                      <a:pt x="90" y="133"/>
                    </a:lnTo>
                    <a:lnTo>
                      <a:pt x="87" y="137"/>
                    </a:lnTo>
                    <a:lnTo>
                      <a:pt x="83" y="140"/>
                    </a:lnTo>
                    <a:lnTo>
                      <a:pt x="75" y="140"/>
                    </a:lnTo>
                    <a:lnTo>
                      <a:pt x="70" y="140"/>
                    </a:lnTo>
                    <a:lnTo>
                      <a:pt x="65" y="137"/>
                    </a:lnTo>
                    <a:lnTo>
                      <a:pt x="61" y="134"/>
                    </a:lnTo>
                    <a:lnTo>
                      <a:pt x="57" y="137"/>
                    </a:lnTo>
                    <a:lnTo>
                      <a:pt x="47" y="137"/>
                    </a:lnTo>
                    <a:lnTo>
                      <a:pt x="40" y="135"/>
                    </a:lnTo>
                    <a:lnTo>
                      <a:pt x="36" y="131"/>
                    </a:lnTo>
                    <a:lnTo>
                      <a:pt x="32" y="126"/>
                    </a:lnTo>
                    <a:lnTo>
                      <a:pt x="31" y="122"/>
                    </a:lnTo>
                    <a:lnTo>
                      <a:pt x="27" y="124"/>
                    </a:lnTo>
                    <a:lnTo>
                      <a:pt x="23" y="123"/>
                    </a:lnTo>
                    <a:lnTo>
                      <a:pt x="17" y="119"/>
                    </a:lnTo>
                    <a:lnTo>
                      <a:pt x="13" y="110"/>
                    </a:lnTo>
                    <a:lnTo>
                      <a:pt x="11" y="99"/>
                    </a:lnTo>
                    <a:lnTo>
                      <a:pt x="7" y="100"/>
                    </a:lnTo>
                    <a:lnTo>
                      <a:pt x="2" y="97"/>
                    </a:lnTo>
                    <a:lnTo>
                      <a:pt x="1" y="91"/>
                    </a:lnTo>
                    <a:lnTo>
                      <a:pt x="0" y="84"/>
                    </a:lnTo>
                    <a:lnTo>
                      <a:pt x="3" y="77"/>
                    </a:lnTo>
                    <a:lnTo>
                      <a:pt x="4" y="73"/>
                    </a:lnTo>
                    <a:lnTo>
                      <a:pt x="0" y="68"/>
                    </a:lnTo>
                    <a:lnTo>
                      <a:pt x="0" y="62"/>
                    </a:lnTo>
                    <a:lnTo>
                      <a:pt x="2" y="56"/>
                    </a:lnTo>
                    <a:lnTo>
                      <a:pt x="6" y="51"/>
                    </a:lnTo>
                    <a:lnTo>
                      <a:pt x="7" y="44"/>
                    </a:lnTo>
                    <a:lnTo>
                      <a:pt x="7" y="36"/>
                    </a:lnTo>
                    <a:lnTo>
                      <a:pt x="8" y="30"/>
                    </a:lnTo>
                    <a:lnTo>
                      <a:pt x="11" y="25"/>
                    </a:lnTo>
                    <a:lnTo>
                      <a:pt x="16" y="23"/>
                    </a:lnTo>
                    <a:lnTo>
                      <a:pt x="20" y="22"/>
                    </a:lnTo>
                    <a:lnTo>
                      <a:pt x="23" y="22"/>
                    </a:lnTo>
                    <a:lnTo>
                      <a:pt x="26" y="15"/>
                    </a:lnTo>
                    <a:lnTo>
                      <a:pt x="29" y="10"/>
                    </a:lnTo>
                    <a:lnTo>
                      <a:pt x="35" y="8"/>
                    </a:lnTo>
                    <a:lnTo>
                      <a:pt x="39" y="8"/>
                    </a:lnTo>
                    <a:lnTo>
                      <a:pt x="43" y="9"/>
                    </a:lnTo>
                    <a:lnTo>
                      <a:pt x="47" y="5"/>
                    </a:lnTo>
                    <a:lnTo>
                      <a:pt x="51" y="2"/>
                    </a:lnTo>
                    <a:lnTo>
                      <a:pt x="56" y="0"/>
                    </a:lnTo>
                    <a:lnTo>
                      <a:pt x="60" y="0"/>
                    </a:lnTo>
                    <a:lnTo>
                      <a:pt x="65" y="4"/>
                    </a:lnTo>
                    <a:close/>
                  </a:path>
                </a:pathLst>
              </a:custGeom>
              <a:solidFill>
                <a:srgbClr val="FFFF00"/>
              </a:solidFill>
              <a:ln w="1588">
                <a:solidFill>
                  <a:srgbClr val="808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903" name="Freeform 351"/>
              <p:cNvSpPr>
                <a:spLocks/>
              </p:cNvSpPr>
              <p:nvPr/>
            </p:nvSpPr>
            <p:spPr bwMode="auto">
              <a:xfrm>
                <a:off x="5184" y="3756"/>
                <a:ext cx="38" cy="13"/>
              </a:xfrm>
              <a:custGeom>
                <a:avLst/>
                <a:gdLst/>
                <a:ahLst/>
                <a:cxnLst>
                  <a:cxn ang="0">
                    <a:pos x="38" y="13"/>
                  </a:cxn>
                  <a:cxn ang="0">
                    <a:pos x="32" y="9"/>
                  </a:cxn>
                  <a:cxn ang="0">
                    <a:pos x="26" y="6"/>
                  </a:cxn>
                  <a:cxn ang="0">
                    <a:pos x="18" y="5"/>
                  </a:cxn>
                  <a:cxn ang="0">
                    <a:pos x="9" y="3"/>
                  </a:cxn>
                  <a:cxn ang="0">
                    <a:pos x="0" y="3"/>
                  </a:cxn>
                  <a:cxn ang="0">
                    <a:pos x="10" y="1"/>
                  </a:cxn>
                  <a:cxn ang="0">
                    <a:pos x="18" y="0"/>
                  </a:cxn>
                  <a:cxn ang="0">
                    <a:pos x="28" y="0"/>
                  </a:cxn>
                  <a:cxn ang="0">
                    <a:pos x="32" y="3"/>
                  </a:cxn>
                  <a:cxn ang="0">
                    <a:pos x="36" y="7"/>
                  </a:cxn>
                  <a:cxn ang="0">
                    <a:pos x="38" y="13"/>
                  </a:cxn>
                </a:cxnLst>
                <a:rect l="0" t="0" r="r" b="b"/>
                <a:pathLst>
                  <a:path w="38" h="13">
                    <a:moveTo>
                      <a:pt x="38" y="13"/>
                    </a:moveTo>
                    <a:lnTo>
                      <a:pt x="32" y="9"/>
                    </a:lnTo>
                    <a:lnTo>
                      <a:pt x="26" y="6"/>
                    </a:lnTo>
                    <a:lnTo>
                      <a:pt x="18" y="5"/>
                    </a:lnTo>
                    <a:lnTo>
                      <a:pt x="9" y="3"/>
                    </a:lnTo>
                    <a:lnTo>
                      <a:pt x="0" y="3"/>
                    </a:lnTo>
                    <a:lnTo>
                      <a:pt x="10" y="1"/>
                    </a:lnTo>
                    <a:lnTo>
                      <a:pt x="18" y="0"/>
                    </a:lnTo>
                    <a:lnTo>
                      <a:pt x="28" y="0"/>
                    </a:lnTo>
                    <a:lnTo>
                      <a:pt x="32" y="3"/>
                    </a:lnTo>
                    <a:lnTo>
                      <a:pt x="36" y="7"/>
                    </a:lnTo>
                    <a:lnTo>
                      <a:pt x="38" y="13"/>
                    </a:lnTo>
                    <a:close/>
                  </a:path>
                </a:pathLst>
              </a:custGeom>
              <a:solidFill>
                <a:srgbClr val="808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904" name="Freeform 352"/>
              <p:cNvSpPr>
                <a:spLocks/>
              </p:cNvSpPr>
              <p:nvPr/>
            </p:nvSpPr>
            <p:spPr bwMode="auto">
              <a:xfrm>
                <a:off x="5181" y="3783"/>
                <a:ext cx="33" cy="23"/>
              </a:xfrm>
              <a:custGeom>
                <a:avLst/>
                <a:gdLst/>
                <a:ahLst/>
                <a:cxnLst>
                  <a:cxn ang="0">
                    <a:pos x="33" y="23"/>
                  </a:cxn>
                  <a:cxn ang="0">
                    <a:pos x="27" y="13"/>
                  </a:cxn>
                  <a:cxn ang="0">
                    <a:pos x="21" y="8"/>
                  </a:cxn>
                  <a:cxn ang="0">
                    <a:pos x="12" y="3"/>
                  </a:cxn>
                  <a:cxn ang="0">
                    <a:pos x="5" y="2"/>
                  </a:cxn>
                  <a:cxn ang="0">
                    <a:pos x="0" y="1"/>
                  </a:cxn>
                  <a:cxn ang="0">
                    <a:pos x="13" y="0"/>
                  </a:cxn>
                  <a:cxn ang="0">
                    <a:pos x="20" y="2"/>
                  </a:cxn>
                  <a:cxn ang="0">
                    <a:pos x="24" y="4"/>
                  </a:cxn>
                  <a:cxn ang="0">
                    <a:pos x="27" y="8"/>
                  </a:cxn>
                  <a:cxn ang="0">
                    <a:pos x="30" y="15"/>
                  </a:cxn>
                  <a:cxn ang="0">
                    <a:pos x="33" y="23"/>
                  </a:cxn>
                </a:cxnLst>
                <a:rect l="0" t="0" r="r" b="b"/>
                <a:pathLst>
                  <a:path w="33" h="23">
                    <a:moveTo>
                      <a:pt x="33" y="23"/>
                    </a:moveTo>
                    <a:lnTo>
                      <a:pt x="27" y="13"/>
                    </a:lnTo>
                    <a:lnTo>
                      <a:pt x="21" y="8"/>
                    </a:lnTo>
                    <a:lnTo>
                      <a:pt x="12" y="3"/>
                    </a:lnTo>
                    <a:lnTo>
                      <a:pt x="5" y="2"/>
                    </a:lnTo>
                    <a:lnTo>
                      <a:pt x="0" y="1"/>
                    </a:lnTo>
                    <a:lnTo>
                      <a:pt x="13" y="0"/>
                    </a:lnTo>
                    <a:lnTo>
                      <a:pt x="20" y="2"/>
                    </a:lnTo>
                    <a:lnTo>
                      <a:pt x="24" y="4"/>
                    </a:lnTo>
                    <a:lnTo>
                      <a:pt x="27" y="8"/>
                    </a:lnTo>
                    <a:lnTo>
                      <a:pt x="30" y="15"/>
                    </a:lnTo>
                    <a:lnTo>
                      <a:pt x="33" y="23"/>
                    </a:lnTo>
                    <a:close/>
                  </a:path>
                </a:pathLst>
              </a:custGeom>
              <a:solidFill>
                <a:srgbClr val="808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905" name="Freeform 353"/>
              <p:cNvSpPr>
                <a:spLocks/>
              </p:cNvSpPr>
              <p:nvPr/>
            </p:nvSpPr>
            <p:spPr bwMode="auto">
              <a:xfrm>
                <a:off x="5172" y="3788"/>
                <a:ext cx="18" cy="34"/>
              </a:xfrm>
              <a:custGeom>
                <a:avLst/>
                <a:gdLst/>
                <a:ahLst/>
                <a:cxnLst>
                  <a:cxn ang="0">
                    <a:pos x="17" y="34"/>
                  </a:cxn>
                  <a:cxn ang="0">
                    <a:pos x="14" y="23"/>
                  </a:cxn>
                  <a:cxn ang="0">
                    <a:pos x="11" y="16"/>
                  </a:cxn>
                  <a:cxn ang="0">
                    <a:pos x="7" y="9"/>
                  </a:cxn>
                  <a:cxn ang="0">
                    <a:pos x="4" y="5"/>
                  </a:cxn>
                  <a:cxn ang="0">
                    <a:pos x="0" y="0"/>
                  </a:cxn>
                  <a:cxn ang="0">
                    <a:pos x="8" y="6"/>
                  </a:cxn>
                  <a:cxn ang="0">
                    <a:pos x="15" y="14"/>
                  </a:cxn>
                  <a:cxn ang="0">
                    <a:pos x="17" y="20"/>
                  </a:cxn>
                  <a:cxn ang="0">
                    <a:pos x="18" y="25"/>
                  </a:cxn>
                  <a:cxn ang="0">
                    <a:pos x="17" y="34"/>
                  </a:cxn>
                </a:cxnLst>
                <a:rect l="0" t="0" r="r" b="b"/>
                <a:pathLst>
                  <a:path w="18" h="34">
                    <a:moveTo>
                      <a:pt x="17" y="34"/>
                    </a:moveTo>
                    <a:lnTo>
                      <a:pt x="14" y="23"/>
                    </a:lnTo>
                    <a:lnTo>
                      <a:pt x="11" y="16"/>
                    </a:lnTo>
                    <a:lnTo>
                      <a:pt x="7" y="9"/>
                    </a:lnTo>
                    <a:lnTo>
                      <a:pt x="4" y="5"/>
                    </a:lnTo>
                    <a:lnTo>
                      <a:pt x="0" y="0"/>
                    </a:lnTo>
                    <a:lnTo>
                      <a:pt x="8" y="6"/>
                    </a:lnTo>
                    <a:lnTo>
                      <a:pt x="15" y="14"/>
                    </a:lnTo>
                    <a:lnTo>
                      <a:pt x="17" y="20"/>
                    </a:lnTo>
                    <a:lnTo>
                      <a:pt x="18" y="25"/>
                    </a:lnTo>
                    <a:lnTo>
                      <a:pt x="17" y="34"/>
                    </a:lnTo>
                    <a:close/>
                  </a:path>
                </a:pathLst>
              </a:custGeom>
              <a:solidFill>
                <a:srgbClr val="808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906" name="Freeform 354"/>
              <p:cNvSpPr>
                <a:spLocks/>
              </p:cNvSpPr>
              <p:nvPr/>
            </p:nvSpPr>
            <p:spPr bwMode="auto">
              <a:xfrm>
                <a:off x="5177" y="3745"/>
                <a:ext cx="33" cy="15"/>
              </a:xfrm>
              <a:custGeom>
                <a:avLst/>
                <a:gdLst/>
                <a:ahLst/>
                <a:cxnLst>
                  <a:cxn ang="0">
                    <a:pos x="25" y="0"/>
                  </a:cxn>
                  <a:cxn ang="0">
                    <a:pos x="19" y="1"/>
                  </a:cxn>
                  <a:cxn ang="0">
                    <a:pos x="11" y="3"/>
                  </a:cxn>
                  <a:cxn ang="0">
                    <a:pos x="3" y="10"/>
                  </a:cxn>
                  <a:cxn ang="0">
                    <a:pos x="0" y="15"/>
                  </a:cxn>
                  <a:cxn ang="0">
                    <a:pos x="10" y="8"/>
                  </a:cxn>
                  <a:cxn ang="0">
                    <a:pos x="20" y="4"/>
                  </a:cxn>
                  <a:cxn ang="0">
                    <a:pos x="26" y="3"/>
                  </a:cxn>
                  <a:cxn ang="0">
                    <a:pos x="33" y="3"/>
                  </a:cxn>
                  <a:cxn ang="0">
                    <a:pos x="25" y="0"/>
                  </a:cxn>
                </a:cxnLst>
                <a:rect l="0" t="0" r="r" b="b"/>
                <a:pathLst>
                  <a:path w="33" h="15">
                    <a:moveTo>
                      <a:pt x="25" y="0"/>
                    </a:moveTo>
                    <a:lnTo>
                      <a:pt x="19" y="1"/>
                    </a:lnTo>
                    <a:lnTo>
                      <a:pt x="11" y="3"/>
                    </a:lnTo>
                    <a:lnTo>
                      <a:pt x="3" y="10"/>
                    </a:lnTo>
                    <a:lnTo>
                      <a:pt x="0" y="15"/>
                    </a:lnTo>
                    <a:lnTo>
                      <a:pt x="10" y="8"/>
                    </a:lnTo>
                    <a:lnTo>
                      <a:pt x="20" y="4"/>
                    </a:lnTo>
                    <a:lnTo>
                      <a:pt x="26" y="3"/>
                    </a:lnTo>
                    <a:lnTo>
                      <a:pt x="33" y="3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808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907" name="Freeform 355"/>
              <p:cNvSpPr>
                <a:spLocks/>
              </p:cNvSpPr>
              <p:nvPr/>
            </p:nvSpPr>
            <p:spPr bwMode="auto">
              <a:xfrm>
                <a:off x="5177" y="3726"/>
                <a:ext cx="12" cy="2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4" y="8"/>
                  </a:cxn>
                  <a:cxn ang="0">
                    <a:pos x="2" y="14"/>
                  </a:cxn>
                  <a:cxn ang="0">
                    <a:pos x="0" y="22"/>
                  </a:cxn>
                  <a:cxn ang="0">
                    <a:pos x="0" y="11"/>
                  </a:cxn>
                  <a:cxn ang="0">
                    <a:pos x="3" y="4"/>
                  </a:cxn>
                  <a:cxn ang="0">
                    <a:pos x="12" y="0"/>
                  </a:cxn>
                </a:cxnLst>
                <a:rect l="0" t="0" r="r" b="b"/>
                <a:pathLst>
                  <a:path w="12" h="22">
                    <a:moveTo>
                      <a:pt x="12" y="0"/>
                    </a:moveTo>
                    <a:lnTo>
                      <a:pt x="4" y="8"/>
                    </a:lnTo>
                    <a:lnTo>
                      <a:pt x="2" y="14"/>
                    </a:lnTo>
                    <a:lnTo>
                      <a:pt x="0" y="22"/>
                    </a:lnTo>
                    <a:lnTo>
                      <a:pt x="0" y="11"/>
                    </a:lnTo>
                    <a:lnTo>
                      <a:pt x="3" y="4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808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908" name="Freeform 356"/>
              <p:cNvSpPr>
                <a:spLocks/>
              </p:cNvSpPr>
              <p:nvPr/>
            </p:nvSpPr>
            <p:spPr bwMode="auto">
              <a:xfrm>
                <a:off x="5163" y="3793"/>
                <a:ext cx="7" cy="41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6" y="9"/>
                  </a:cxn>
                  <a:cxn ang="0">
                    <a:pos x="7" y="21"/>
                  </a:cxn>
                  <a:cxn ang="0">
                    <a:pos x="5" y="27"/>
                  </a:cxn>
                  <a:cxn ang="0">
                    <a:pos x="4" y="36"/>
                  </a:cxn>
                  <a:cxn ang="0">
                    <a:pos x="0" y="41"/>
                  </a:cxn>
                  <a:cxn ang="0">
                    <a:pos x="2" y="27"/>
                  </a:cxn>
                  <a:cxn ang="0">
                    <a:pos x="3" y="11"/>
                  </a:cxn>
                  <a:cxn ang="0">
                    <a:pos x="2" y="0"/>
                  </a:cxn>
                </a:cxnLst>
                <a:rect l="0" t="0" r="r" b="b"/>
                <a:pathLst>
                  <a:path w="7" h="41">
                    <a:moveTo>
                      <a:pt x="2" y="0"/>
                    </a:moveTo>
                    <a:lnTo>
                      <a:pt x="6" y="9"/>
                    </a:lnTo>
                    <a:lnTo>
                      <a:pt x="7" y="21"/>
                    </a:lnTo>
                    <a:lnTo>
                      <a:pt x="5" y="27"/>
                    </a:lnTo>
                    <a:lnTo>
                      <a:pt x="4" y="36"/>
                    </a:lnTo>
                    <a:lnTo>
                      <a:pt x="0" y="41"/>
                    </a:lnTo>
                    <a:lnTo>
                      <a:pt x="2" y="27"/>
                    </a:lnTo>
                    <a:lnTo>
                      <a:pt x="3" y="1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808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909" name="Freeform 357"/>
              <p:cNvSpPr>
                <a:spLocks/>
              </p:cNvSpPr>
              <p:nvPr/>
            </p:nvSpPr>
            <p:spPr bwMode="auto">
              <a:xfrm>
                <a:off x="5137" y="3788"/>
                <a:ext cx="13" cy="32"/>
              </a:xfrm>
              <a:custGeom>
                <a:avLst/>
                <a:gdLst/>
                <a:ahLst/>
                <a:cxnLst>
                  <a:cxn ang="0">
                    <a:pos x="0" y="32"/>
                  </a:cxn>
                  <a:cxn ang="0">
                    <a:pos x="8" y="19"/>
                  </a:cxn>
                  <a:cxn ang="0">
                    <a:pos x="11" y="9"/>
                  </a:cxn>
                  <a:cxn ang="0">
                    <a:pos x="13" y="0"/>
                  </a:cxn>
                  <a:cxn ang="0">
                    <a:pos x="6" y="10"/>
                  </a:cxn>
                  <a:cxn ang="0">
                    <a:pos x="3" y="18"/>
                  </a:cxn>
                  <a:cxn ang="0">
                    <a:pos x="0" y="32"/>
                  </a:cxn>
                </a:cxnLst>
                <a:rect l="0" t="0" r="r" b="b"/>
                <a:pathLst>
                  <a:path w="13" h="32">
                    <a:moveTo>
                      <a:pt x="0" y="32"/>
                    </a:moveTo>
                    <a:lnTo>
                      <a:pt x="8" y="19"/>
                    </a:lnTo>
                    <a:lnTo>
                      <a:pt x="11" y="9"/>
                    </a:lnTo>
                    <a:lnTo>
                      <a:pt x="13" y="0"/>
                    </a:lnTo>
                    <a:lnTo>
                      <a:pt x="6" y="10"/>
                    </a:lnTo>
                    <a:lnTo>
                      <a:pt x="3" y="18"/>
                    </a:lnTo>
                    <a:lnTo>
                      <a:pt x="0" y="32"/>
                    </a:lnTo>
                    <a:close/>
                  </a:path>
                </a:pathLst>
              </a:custGeom>
              <a:solidFill>
                <a:srgbClr val="808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910" name="Freeform 358"/>
              <p:cNvSpPr>
                <a:spLocks/>
              </p:cNvSpPr>
              <p:nvPr/>
            </p:nvSpPr>
            <p:spPr bwMode="auto">
              <a:xfrm>
                <a:off x="5115" y="3784"/>
                <a:ext cx="30" cy="17"/>
              </a:xfrm>
              <a:custGeom>
                <a:avLst/>
                <a:gdLst/>
                <a:ahLst/>
                <a:cxnLst>
                  <a:cxn ang="0">
                    <a:pos x="30" y="0"/>
                  </a:cxn>
                  <a:cxn ang="0">
                    <a:pos x="17" y="2"/>
                  </a:cxn>
                  <a:cxn ang="0">
                    <a:pos x="11" y="7"/>
                  </a:cxn>
                  <a:cxn ang="0">
                    <a:pos x="4" y="13"/>
                  </a:cxn>
                  <a:cxn ang="0">
                    <a:pos x="0" y="17"/>
                  </a:cxn>
                  <a:cxn ang="0">
                    <a:pos x="4" y="8"/>
                  </a:cxn>
                  <a:cxn ang="0">
                    <a:pos x="10" y="2"/>
                  </a:cxn>
                  <a:cxn ang="0">
                    <a:pos x="18" y="0"/>
                  </a:cxn>
                  <a:cxn ang="0">
                    <a:pos x="30" y="0"/>
                  </a:cxn>
                </a:cxnLst>
                <a:rect l="0" t="0" r="r" b="b"/>
                <a:pathLst>
                  <a:path w="30" h="17">
                    <a:moveTo>
                      <a:pt x="30" y="0"/>
                    </a:moveTo>
                    <a:lnTo>
                      <a:pt x="17" y="2"/>
                    </a:lnTo>
                    <a:lnTo>
                      <a:pt x="11" y="7"/>
                    </a:lnTo>
                    <a:lnTo>
                      <a:pt x="4" y="13"/>
                    </a:lnTo>
                    <a:lnTo>
                      <a:pt x="0" y="17"/>
                    </a:lnTo>
                    <a:lnTo>
                      <a:pt x="4" y="8"/>
                    </a:lnTo>
                    <a:lnTo>
                      <a:pt x="10" y="2"/>
                    </a:lnTo>
                    <a:lnTo>
                      <a:pt x="18" y="0"/>
                    </a:lnTo>
                    <a:lnTo>
                      <a:pt x="30" y="0"/>
                    </a:lnTo>
                    <a:close/>
                  </a:path>
                </a:pathLst>
              </a:custGeom>
              <a:solidFill>
                <a:srgbClr val="808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911" name="Freeform 359"/>
              <p:cNvSpPr>
                <a:spLocks/>
              </p:cNvSpPr>
              <p:nvPr/>
            </p:nvSpPr>
            <p:spPr bwMode="auto">
              <a:xfrm>
                <a:off x="5134" y="3738"/>
                <a:ext cx="8" cy="1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7"/>
                  </a:cxn>
                  <a:cxn ang="0">
                    <a:pos x="8" y="17"/>
                  </a:cxn>
                  <a:cxn ang="0">
                    <a:pos x="3" y="10"/>
                  </a:cxn>
                  <a:cxn ang="0">
                    <a:pos x="0" y="0"/>
                  </a:cxn>
                </a:cxnLst>
                <a:rect l="0" t="0" r="r" b="b"/>
                <a:pathLst>
                  <a:path w="8" h="17">
                    <a:moveTo>
                      <a:pt x="0" y="0"/>
                    </a:moveTo>
                    <a:lnTo>
                      <a:pt x="6" y="7"/>
                    </a:lnTo>
                    <a:lnTo>
                      <a:pt x="8" y="17"/>
                    </a:lnTo>
                    <a:lnTo>
                      <a:pt x="3" y="1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08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912" name="Freeform 360"/>
              <p:cNvSpPr>
                <a:spLocks/>
              </p:cNvSpPr>
              <p:nvPr/>
            </p:nvSpPr>
            <p:spPr bwMode="auto">
              <a:xfrm>
                <a:off x="5153" y="3728"/>
                <a:ext cx="3" cy="2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" y="7"/>
                  </a:cxn>
                  <a:cxn ang="0">
                    <a:pos x="3" y="15"/>
                  </a:cxn>
                  <a:cxn ang="0">
                    <a:pos x="2" y="23"/>
                  </a:cxn>
                  <a:cxn ang="0">
                    <a:pos x="0" y="12"/>
                  </a:cxn>
                  <a:cxn ang="0">
                    <a:pos x="0" y="0"/>
                  </a:cxn>
                </a:cxnLst>
                <a:rect l="0" t="0" r="r" b="b"/>
                <a:pathLst>
                  <a:path w="3" h="23">
                    <a:moveTo>
                      <a:pt x="0" y="0"/>
                    </a:moveTo>
                    <a:lnTo>
                      <a:pt x="3" y="7"/>
                    </a:lnTo>
                    <a:lnTo>
                      <a:pt x="3" y="15"/>
                    </a:lnTo>
                    <a:lnTo>
                      <a:pt x="2" y="23"/>
                    </a:lnTo>
                    <a:lnTo>
                      <a:pt x="0" y="1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08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913" name="Freeform 361"/>
              <p:cNvSpPr>
                <a:spLocks/>
              </p:cNvSpPr>
              <p:nvPr/>
            </p:nvSpPr>
            <p:spPr bwMode="auto">
              <a:xfrm>
                <a:off x="5115" y="3758"/>
                <a:ext cx="20" cy="5"/>
              </a:xfrm>
              <a:custGeom>
                <a:avLst/>
                <a:gdLst/>
                <a:ahLst/>
                <a:cxnLst>
                  <a:cxn ang="0">
                    <a:pos x="20" y="5"/>
                  </a:cxn>
                  <a:cxn ang="0">
                    <a:pos x="14" y="2"/>
                  </a:cxn>
                  <a:cxn ang="0">
                    <a:pos x="7" y="0"/>
                  </a:cxn>
                  <a:cxn ang="0">
                    <a:pos x="0" y="0"/>
                  </a:cxn>
                  <a:cxn ang="0">
                    <a:pos x="9" y="3"/>
                  </a:cxn>
                  <a:cxn ang="0">
                    <a:pos x="20" y="5"/>
                  </a:cxn>
                </a:cxnLst>
                <a:rect l="0" t="0" r="r" b="b"/>
                <a:pathLst>
                  <a:path w="20" h="5">
                    <a:moveTo>
                      <a:pt x="20" y="5"/>
                    </a:moveTo>
                    <a:lnTo>
                      <a:pt x="14" y="2"/>
                    </a:lnTo>
                    <a:lnTo>
                      <a:pt x="7" y="0"/>
                    </a:lnTo>
                    <a:lnTo>
                      <a:pt x="0" y="0"/>
                    </a:lnTo>
                    <a:lnTo>
                      <a:pt x="9" y="3"/>
                    </a:lnTo>
                    <a:lnTo>
                      <a:pt x="20" y="5"/>
                    </a:lnTo>
                    <a:close/>
                  </a:path>
                </a:pathLst>
              </a:custGeom>
              <a:solidFill>
                <a:srgbClr val="808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914" name="Freeform 362"/>
              <p:cNvSpPr>
                <a:spLocks/>
              </p:cNvSpPr>
              <p:nvPr/>
            </p:nvSpPr>
            <p:spPr bwMode="auto">
              <a:xfrm>
                <a:off x="5140" y="3753"/>
                <a:ext cx="48" cy="38"/>
              </a:xfrm>
              <a:custGeom>
                <a:avLst/>
                <a:gdLst/>
                <a:ahLst/>
                <a:cxnLst>
                  <a:cxn ang="0">
                    <a:pos x="46" y="26"/>
                  </a:cxn>
                  <a:cxn ang="0">
                    <a:pos x="41" y="31"/>
                  </a:cxn>
                  <a:cxn ang="0">
                    <a:pos x="40" y="26"/>
                  </a:cxn>
                  <a:cxn ang="0">
                    <a:pos x="39" y="21"/>
                  </a:cxn>
                  <a:cxn ang="0">
                    <a:pos x="37" y="17"/>
                  </a:cxn>
                  <a:cxn ang="0">
                    <a:pos x="31" y="14"/>
                  </a:cxn>
                  <a:cxn ang="0">
                    <a:pos x="25" y="13"/>
                  </a:cxn>
                  <a:cxn ang="0">
                    <a:pos x="19" y="13"/>
                  </a:cxn>
                  <a:cxn ang="0">
                    <a:pos x="14" y="15"/>
                  </a:cxn>
                  <a:cxn ang="0">
                    <a:pos x="11" y="18"/>
                  </a:cxn>
                  <a:cxn ang="0">
                    <a:pos x="10" y="22"/>
                  </a:cxn>
                  <a:cxn ang="0">
                    <a:pos x="10" y="28"/>
                  </a:cxn>
                  <a:cxn ang="0">
                    <a:pos x="12" y="32"/>
                  </a:cxn>
                  <a:cxn ang="0">
                    <a:pos x="16" y="35"/>
                  </a:cxn>
                  <a:cxn ang="0">
                    <a:pos x="27" y="36"/>
                  </a:cxn>
                  <a:cxn ang="0">
                    <a:pos x="18" y="38"/>
                  </a:cxn>
                  <a:cxn ang="0">
                    <a:pos x="12" y="36"/>
                  </a:cxn>
                  <a:cxn ang="0">
                    <a:pos x="8" y="34"/>
                  </a:cxn>
                  <a:cxn ang="0">
                    <a:pos x="2" y="29"/>
                  </a:cxn>
                  <a:cxn ang="0">
                    <a:pos x="1" y="24"/>
                  </a:cxn>
                  <a:cxn ang="0">
                    <a:pos x="0" y="20"/>
                  </a:cxn>
                  <a:cxn ang="0">
                    <a:pos x="0" y="15"/>
                  </a:cxn>
                  <a:cxn ang="0">
                    <a:pos x="2" y="11"/>
                  </a:cxn>
                  <a:cxn ang="0">
                    <a:pos x="4" y="8"/>
                  </a:cxn>
                  <a:cxn ang="0">
                    <a:pos x="9" y="4"/>
                  </a:cxn>
                  <a:cxn ang="0">
                    <a:pos x="13" y="2"/>
                  </a:cxn>
                  <a:cxn ang="0">
                    <a:pos x="18" y="0"/>
                  </a:cxn>
                  <a:cxn ang="0">
                    <a:pos x="23" y="0"/>
                  </a:cxn>
                  <a:cxn ang="0">
                    <a:pos x="30" y="1"/>
                  </a:cxn>
                  <a:cxn ang="0">
                    <a:pos x="36" y="3"/>
                  </a:cxn>
                  <a:cxn ang="0">
                    <a:pos x="42" y="6"/>
                  </a:cxn>
                  <a:cxn ang="0">
                    <a:pos x="45" y="10"/>
                  </a:cxn>
                  <a:cxn ang="0">
                    <a:pos x="48" y="15"/>
                  </a:cxn>
                  <a:cxn ang="0">
                    <a:pos x="48" y="22"/>
                  </a:cxn>
                  <a:cxn ang="0">
                    <a:pos x="46" y="26"/>
                  </a:cxn>
                </a:cxnLst>
                <a:rect l="0" t="0" r="r" b="b"/>
                <a:pathLst>
                  <a:path w="48" h="38">
                    <a:moveTo>
                      <a:pt x="46" y="26"/>
                    </a:moveTo>
                    <a:lnTo>
                      <a:pt x="41" y="31"/>
                    </a:lnTo>
                    <a:lnTo>
                      <a:pt x="40" y="26"/>
                    </a:lnTo>
                    <a:lnTo>
                      <a:pt x="39" y="21"/>
                    </a:lnTo>
                    <a:lnTo>
                      <a:pt x="37" y="17"/>
                    </a:lnTo>
                    <a:lnTo>
                      <a:pt x="31" y="14"/>
                    </a:lnTo>
                    <a:lnTo>
                      <a:pt x="25" y="13"/>
                    </a:lnTo>
                    <a:lnTo>
                      <a:pt x="19" y="13"/>
                    </a:lnTo>
                    <a:lnTo>
                      <a:pt x="14" y="15"/>
                    </a:lnTo>
                    <a:lnTo>
                      <a:pt x="11" y="18"/>
                    </a:lnTo>
                    <a:lnTo>
                      <a:pt x="10" y="22"/>
                    </a:lnTo>
                    <a:lnTo>
                      <a:pt x="10" y="28"/>
                    </a:lnTo>
                    <a:lnTo>
                      <a:pt x="12" y="32"/>
                    </a:lnTo>
                    <a:lnTo>
                      <a:pt x="16" y="35"/>
                    </a:lnTo>
                    <a:lnTo>
                      <a:pt x="27" y="36"/>
                    </a:lnTo>
                    <a:lnTo>
                      <a:pt x="18" y="38"/>
                    </a:lnTo>
                    <a:lnTo>
                      <a:pt x="12" y="36"/>
                    </a:lnTo>
                    <a:lnTo>
                      <a:pt x="8" y="34"/>
                    </a:lnTo>
                    <a:lnTo>
                      <a:pt x="2" y="29"/>
                    </a:lnTo>
                    <a:lnTo>
                      <a:pt x="1" y="24"/>
                    </a:lnTo>
                    <a:lnTo>
                      <a:pt x="0" y="20"/>
                    </a:lnTo>
                    <a:lnTo>
                      <a:pt x="0" y="15"/>
                    </a:lnTo>
                    <a:lnTo>
                      <a:pt x="2" y="11"/>
                    </a:lnTo>
                    <a:lnTo>
                      <a:pt x="4" y="8"/>
                    </a:lnTo>
                    <a:lnTo>
                      <a:pt x="9" y="4"/>
                    </a:lnTo>
                    <a:lnTo>
                      <a:pt x="13" y="2"/>
                    </a:lnTo>
                    <a:lnTo>
                      <a:pt x="18" y="0"/>
                    </a:lnTo>
                    <a:lnTo>
                      <a:pt x="23" y="0"/>
                    </a:lnTo>
                    <a:lnTo>
                      <a:pt x="30" y="1"/>
                    </a:lnTo>
                    <a:lnTo>
                      <a:pt x="36" y="3"/>
                    </a:lnTo>
                    <a:lnTo>
                      <a:pt x="42" y="6"/>
                    </a:lnTo>
                    <a:lnTo>
                      <a:pt x="45" y="10"/>
                    </a:lnTo>
                    <a:lnTo>
                      <a:pt x="48" y="15"/>
                    </a:lnTo>
                    <a:lnTo>
                      <a:pt x="48" y="22"/>
                    </a:lnTo>
                    <a:lnTo>
                      <a:pt x="46" y="26"/>
                    </a:lnTo>
                    <a:close/>
                  </a:path>
                </a:pathLst>
              </a:custGeom>
              <a:solidFill>
                <a:srgbClr val="808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915" name="Freeform 363"/>
              <p:cNvSpPr>
                <a:spLocks/>
              </p:cNvSpPr>
              <p:nvPr/>
            </p:nvSpPr>
            <p:spPr bwMode="auto">
              <a:xfrm>
                <a:off x="5174" y="3778"/>
                <a:ext cx="22" cy="2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0" y="4"/>
                  </a:cxn>
                  <a:cxn ang="0">
                    <a:pos x="17" y="9"/>
                  </a:cxn>
                  <a:cxn ang="0">
                    <a:pos x="20" y="15"/>
                  </a:cxn>
                  <a:cxn ang="0">
                    <a:pos x="22" y="21"/>
                  </a:cxn>
                </a:cxnLst>
                <a:rect l="0" t="0" r="r" b="b"/>
                <a:pathLst>
                  <a:path w="22" h="21">
                    <a:moveTo>
                      <a:pt x="0" y="0"/>
                    </a:moveTo>
                    <a:lnTo>
                      <a:pt x="10" y="4"/>
                    </a:lnTo>
                    <a:lnTo>
                      <a:pt x="17" y="9"/>
                    </a:lnTo>
                    <a:lnTo>
                      <a:pt x="20" y="15"/>
                    </a:lnTo>
                    <a:lnTo>
                      <a:pt x="22" y="21"/>
                    </a:lnTo>
                  </a:path>
                </a:pathLst>
              </a:custGeom>
              <a:noFill/>
              <a:ln w="3175">
                <a:solidFill>
                  <a:srgbClr val="808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916" name="Freeform 364"/>
              <p:cNvSpPr>
                <a:spLocks/>
              </p:cNvSpPr>
              <p:nvPr/>
            </p:nvSpPr>
            <p:spPr bwMode="auto">
              <a:xfrm>
                <a:off x="5169" y="3778"/>
                <a:ext cx="12" cy="3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8" y="7"/>
                  </a:cxn>
                  <a:cxn ang="0">
                    <a:pos x="12" y="13"/>
                  </a:cxn>
                  <a:cxn ang="0">
                    <a:pos x="12" y="17"/>
                  </a:cxn>
                  <a:cxn ang="0">
                    <a:pos x="12" y="24"/>
                  </a:cxn>
                  <a:cxn ang="0">
                    <a:pos x="11" y="31"/>
                  </a:cxn>
                </a:cxnLst>
                <a:rect l="0" t="0" r="r" b="b"/>
                <a:pathLst>
                  <a:path w="12" h="31">
                    <a:moveTo>
                      <a:pt x="0" y="0"/>
                    </a:moveTo>
                    <a:lnTo>
                      <a:pt x="8" y="7"/>
                    </a:lnTo>
                    <a:lnTo>
                      <a:pt x="12" y="13"/>
                    </a:lnTo>
                    <a:lnTo>
                      <a:pt x="12" y="17"/>
                    </a:lnTo>
                    <a:lnTo>
                      <a:pt x="12" y="24"/>
                    </a:lnTo>
                    <a:lnTo>
                      <a:pt x="11" y="31"/>
                    </a:lnTo>
                  </a:path>
                </a:pathLst>
              </a:custGeom>
              <a:noFill/>
              <a:ln w="3175">
                <a:solidFill>
                  <a:srgbClr val="808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917" name="Freeform 365"/>
              <p:cNvSpPr>
                <a:spLocks/>
              </p:cNvSpPr>
              <p:nvPr/>
            </p:nvSpPr>
            <p:spPr bwMode="auto">
              <a:xfrm>
                <a:off x="5164" y="3778"/>
                <a:ext cx="7" cy="2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" y="6"/>
                  </a:cxn>
                  <a:cxn ang="0">
                    <a:pos x="6" y="11"/>
                  </a:cxn>
                  <a:cxn ang="0">
                    <a:pos x="7" y="16"/>
                  </a:cxn>
                  <a:cxn ang="0">
                    <a:pos x="7" y="22"/>
                  </a:cxn>
                  <a:cxn ang="0">
                    <a:pos x="7" y="24"/>
                  </a:cxn>
                </a:cxnLst>
                <a:rect l="0" t="0" r="r" b="b"/>
                <a:pathLst>
                  <a:path w="7" h="24">
                    <a:moveTo>
                      <a:pt x="0" y="0"/>
                    </a:moveTo>
                    <a:lnTo>
                      <a:pt x="5" y="6"/>
                    </a:lnTo>
                    <a:lnTo>
                      <a:pt x="6" y="11"/>
                    </a:lnTo>
                    <a:lnTo>
                      <a:pt x="7" y="16"/>
                    </a:lnTo>
                    <a:lnTo>
                      <a:pt x="7" y="22"/>
                    </a:lnTo>
                    <a:lnTo>
                      <a:pt x="7" y="24"/>
                    </a:lnTo>
                  </a:path>
                </a:pathLst>
              </a:custGeom>
              <a:noFill/>
              <a:ln w="3175">
                <a:solidFill>
                  <a:srgbClr val="808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918" name="Oval 366"/>
              <p:cNvSpPr>
                <a:spLocks noChangeArrowheads="1"/>
              </p:cNvSpPr>
              <p:nvPr/>
            </p:nvSpPr>
            <p:spPr bwMode="auto">
              <a:xfrm>
                <a:off x="5192" y="3795"/>
                <a:ext cx="7" cy="7"/>
              </a:xfrm>
              <a:prstGeom prst="ellipse">
                <a:avLst/>
              </a:prstGeom>
              <a:solidFill>
                <a:srgbClr val="808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919" name="Oval 367"/>
              <p:cNvSpPr>
                <a:spLocks noChangeArrowheads="1"/>
              </p:cNvSpPr>
              <p:nvPr/>
            </p:nvSpPr>
            <p:spPr bwMode="auto">
              <a:xfrm>
                <a:off x="5175" y="3807"/>
                <a:ext cx="7" cy="7"/>
              </a:xfrm>
              <a:prstGeom prst="ellipse">
                <a:avLst/>
              </a:prstGeom>
              <a:solidFill>
                <a:srgbClr val="808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920" name="Oval 368"/>
              <p:cNvSpPr>
                <a:spLocks noChangeArrowheads="1"/>
              </p:cNvSpPr>
              <p:nvPr/>
            </p:nvSpPr>
            <p:spPr bwMode="auto">
              <a:xfrm>
                <a:off x="5166" y="3801"/>
                <a:ext cx="7" cy="7"/>
              </a:xfrm>
              <a:prstGeom prst="ellipse">
                <a:avLst/>
              </a:prstGeom>
              <a:solidFill>
                <a:srgbClr val="808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369"/>
            <p:cNvGrpSpPr>
              <a:grpSpLocks/>
            </p:cNvGrpSpPr>
            <p:nvPr/>
          </p:nvGrpSpPr>
          <p:grpSpPr bwMode="auto">
            <a:xfrm>
              <a:off x="2873" y="3490"/>
              <a:ext cx="956" cy="818"/>
              <a:chOff x="2873" y="3490"/>
              <a:chExt cx="956" cy="818"/>
            </a:xfrm>
          </p:grpSpPr>
          <p:sp>
            <p:nvSpPr>
              <p:cNvPr id="23922" name="Freeform 370"/>
              <p:cNvSpPr>
                <a:spLocks/>
              </p:cNvSpPr>
              <p:nvPr/>
            </p:nvSpPr>
            <p:spPr bwMode="auto">
              <a:xfrm>
                <a:off x="2873" y="3776"/>
                <a:ext cx="220" cy="530"/>
              </a:xfrm>
              <a:custGeom>
                <a:avLst/>
                <a:gdLst/>
                <a:ahLst/>
                <a:cxnLst>
                  <a:cxn ang="0">
                    <a:pos x="172" y="530"/>
                  </a:cxn>
                  <a:cxn ang="0">
                    <a:pos x="140" y="505"/>
                  </a:cxn>
                  <a:cxn ang="0">
                    <a:pos x="115" y="483"/>
                  </a:cxn>
                  <a:cxn ang="0">
                    <a:pos x="93" y="452"/>
                  </a:cxn>
                  <a:cxn ang="0">
                    <a:pos x="74" y="426"/>
                  </a:cxn>
                  <a:cxn ang="0">
                    <a:pos x="55" y="395"/>
                  </a:cxn>
                  <a:cxn ang="0">
                    <a:pos x="41" y="363"/>
                  </a:cxn>
                  <a:cxn ang="0">
                    <a:pos x="32" y="323"/>
                  </a:cxn>
                  <a:cxn ang="0">
                    <a:pos x="23" y="280"/>
                  </a:cxn>
                  <a:cxn ang="0">
                    <a:pos x="19" y="249"/>
                  </a:cxn>
                  <a:cxn ang="0">
                    <a:pos x="17" y="211"/>
                  </a:cxn>
                  <a:cxn ang="0">
                    <a:pos x="17" y="171"/>
                  </a:cxn>
                  <a:cxn ang="0">
                    <a:pos x="17" y="141"/>
                  </a:cxn>
                  <a:cxn ang="0">
                    <a:pos x="19" y="105"/>
                  </a:cxn>
                  <a:cxn ang="0">
                    <a:pos x="19" y="73"/>
                  </a:cxn>
                  <a:cxn ang="0">
                    <a:pos x="11" y="40"/>
                  </a:cxn>
                  <a:cxn ang="0">
                    <a:pos x="0" y="0"/>
                  </a:cxn>
                  <a:cxn ang="0">
                    <a:pos x="32" y="38"/>
                  </a:cxn>
                  <a:cxn ang="0">
                    <a:pos x="45" y="69"/>
                  </a:cxn>
                  <a:cxn ang="0">
                    <a:pos x="57" y="94"/>
                  </a:cxn>
                  <a:cxn ang="0">
                    <a:pos x="68" y="132"/>
                  </a:cxn>
                  <a:cxn ang="0">
                    <a:pos x="76" y="179"/>
                  </a:cxn>
                  <a:cxn ang="0">
                    <a:pos x="80" y="217"/>
                  </a:cxn>
                  <a:cxn ang="0">
                    <a:pos x="80" y="249"/>
                  </a:cxn>
                  <a:cxn ang="0">
                    <a:pos x="85" y="291"/>
                  </a:cxn>
                  <a:cxn ang="0">
                    <a:pos x="91" y="327"/>
                  </a:cxn>
                  <a:cxn ang="0">
                    <a:pos x="104" y="357"/>
                  </a:cxn>
                  <a:cxn ang="0">
                    <a:pos x="119" y="392"/>
                  </a:cxn>
                  <a:cxn ang="0">
                    <a:pos x="140" y="426"/>
                  </a:cxn>
                  <a:cxn ang="0">
                    <a:pos x="163" y="462"/>
                  </a:cxn>
                  <a:cxn ang="0">
                    <a:pos x="188" y="498"/>
                  </a:cxn>
                  <a:cxn ang="0">
                    <a:pos x="220" y="530"/>
                  </a:cxn>
                  <a:cxn ang="0">
                    <a:pos x="172" y="530"/>
                  </a:cxn>
                </a:cxnLst>
                <a:rect l="0" t="0" r="r" b="b"/>
                <a:pathLst>
                  <a:path w="220" h="530">
                    <a:moveTo>
                      <a:pt x="172" y="530"/>
                    </a:moveTo>
                    <a:lnTo>
                      <a:pt x="140" y="505"/>
                    </a:lnTo>
                    <a:lnTo>
                      <a:pt x="115" y="483"/>
                    </a:lnTo>
                    <a:lnTo>
                      <a:pt x="93" y="452"/>
                    </a:lnTo>
                    <a:lnTo>
                      <a:pt x="74" y="426"/>
                    </a:lnTo>
                    <a:lnTo>
                      <a:pt x="55" y="395"/>
                    </a:lnTo>
                    <a:lnTo>
                      <a:pt x="41" y="363"/>
                    </a:lnTo>
                    <a:lnTo>
                      <a:pt x="32" y="323"/>
                    </a:lnTo>
                    <a:lnTo>
                      <a:pt x="23" y="280"/>
                    </a:lnTo>
                    <a:lnTo>
                      <a:pt x="19" y="249"/>
                    </a:lnTo>
                    <a:lnTo>
                      <a:pt x="17" y="211"/>
                    </a:lnTo>
                    <a:lnTo>
                      <a:pt x="17" y="171"/>
                    </a:lnTo>
                    <a:lnTo>
                      <a:pt x="17" y="141"/>
                    </a:lnTo>
                    <a:lnTo>
                      <a:pt x="19" y="105"/>
                    </a:lnTo>
                    <a:lnTo>
                      <a:pt x="19" y="73"/>
                    </a:lnTo>
                    <a:lnTo>
                      <a:pt x="11" y="40"/>
                    </a:lnTo>
                    <a:lnTo>
                      <a:pt x="0" y="0"/>
                    </a:lnTo>
                    <a:lnTo>
                      <a:pt x="32" y="38"/>
                    </a:lnTo>
                    <a:lnTo>
                      <a:pt x="45" y="69"/>
                    </a:lnTo>
                    <a:lnTo>
                      <a:pt x="57" y="94"/>
                    </a:lnTo>
                    <a:lnTo>
                      <a:pt x="68" y="132"/>
                    </a:lnTo>
                    <a:lnTo>
                      <a:pt x="76" y="179"/>
                    </a:lnTo>
                    <a:lnTo>
                      <a:pt x="80" y="217"/>
                    </a:lnTo>
                    <a:lnTo>
                      <a:pt x="80" y="249"/>
                    </a:lnTo>
                    <a:lnTo>
                      <a:pt x="85" y="291"/>
                    </a:lnTo>
                    <a:lnTo>
                      <a:pt x="91" y="327"/>
                    </a:lnTo>
                    <a:lnTo>
                      <a:pt x="104" y="357"/>
                    </a:lnTo>
                    <a:lnTo>
                      <a:pt x="119" y="392"/>
                    </a:lnTo>
                    <a:lnTo>
                      <a:pt x="140" y="426"/>
                    </a:lnTo>
                    <a:lnTo>
                      <a:pt x="163" y="462"/>
                    </a:lnTo>
                    <a:lnTo>
                      <a:pt x="188" y="498"/>
                    </a:lnTo>
                    <a:lnTo>
                      <a:pt x="220" y="530"/>
                    </a:lnTo>
                    <a:lnTo>
                      <a:pt x="172" y="530"/>
                    </a:lnTo>
                    <a:close/>
                  </a:path>
                </a:pathLst>
              </a:custGeom>
              <a:solidFill>
                <a:srgbClr val="000000"/>
              </a:solidFill>
              <a:ln w="3175">
                <a:solidFill>
                  <a:srgbClr val="004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923" name="Freeform 371"/>
              <p:cNvSpPr>
                <a:spLocks/>
              </p:cNvSpPr>
              <p:nvPr/>
            </p:nvSpPr>
            <p:spPr bwMode="auto">
              <a:xfrm>
                <a:off x="2909" y="3866"/>
                <a:ext cx="104" cy="38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32"/>
                  </a:cxn>
                  <a:cxn ang="0">
                    <a:pos x="5" y="60"/>
                  </a:cxn>
                  <a:cxn ang="0">
                    <a:pos x="5" y="95"/>
                  </a:cxn>
                  <a:cxn ang="0">
                    <a:pos x="5" y="121"/>
                  </a:cxn>
                  <a:cxn ang="0">
                    <a:pos x="13" y="167"/>
                  </a:cxn>
                  <a:cxn ang="0">
                    <a:pos x="23" y="211"/>
                  </a:cxn>
                  <a:cxn ang="0">
                    <a:pos x="32" y="248"/>
                  </a:cxn>
                  <a:cxn ang="0">
                    <a:pos x="44" y="288"/>
                  </a:cxn>
                  <a:cxn ang="0">
                    <a:pos x="68" y="341"/>
                  </a:cxn>
                  <a:cxn ang="0">
                    <a:pos x="104" y="389"/>
                  </a:cxn>
                  <a:cxn ang="0">
                    <a:pos x="76" y="334"/>
                  </a:cxn>
                  <a:cxn ang="0">
                    <a:pos x="53" y="294"/>
                  </a:cxn>
                  <a:cxn ang="0">
                    <a:pos x="34" y="233"/>
                  </a:cxn>
                  <a:cxn ang="0">
                    <a:pos x="26" y="193"/>
                  </a:cxn>
                  <a:cxn ang="0">
                    <a:pos x="15" y="152"/>
                  </a:cxn>
                  <a:cxn ang="0">
                    <a:pos x="11" y="108"/>
                  </a:cxn>
                  <a:cxn ang="0">
                    <a:pos x="9" y="74"/>
                  </a:cxn>
                  <a:cxn ang="0">
                    <a:pos x="0" y="0"/>
                  </a:cxn>
                </a:cxnLst>
                <a:rect l="0" t="0" r="r" b="b"/>
                <a:pathLst>
                  <a:path w="104" h="389">
                    <a:moveTo>
                      <a:pt x="0" y="0"/>
                    </a:moveTo>
                    <a:lnTo>
                      <a:pt x="4" y="32"/>
                    </a:lnTo>
                    <a:lnTo>
                      <a:pt x="5" y="60"/>
                    </a:lnTo>
                    <a:lnTo>
                      <a:pt x="5" y="95"/>
                    </a:lnTo>
                    <a:lnTo>
                      <a:pt x="5" y="121"/>
                    </a:lnTo>
                    <a:lnTo>
                      <a:pt x="13" y="167"/>
                    </a:lnTo>
                    <a:lnTo>
                      <a:pt x="23" y="211"/>
                    </a:lnTo>
                    <a:lnTo>
                      <a:pt x="32" y="248"/>
                    </a:lnTo>
                    <a:lnTo>
                      <a:pt x="44" y="288"/>
                    </a:lnTo>
                    <a:lnTo>
                      <a:pt x="68" y="341"/>
                    </a:lnTo>
                    <a:lnTo>
                      <a:pt x="104" y="389"/>
                    </a:lnTo>
                    <a:lnTo>
                      <a:pt x="76" y="334"/>
                    </a:lnTo>
                    <a:lnTo>
                      <a:pt x="53" y="294"/>
                    </a:lnTo>
                    <a:lnTo>
                      <a:pt x="34" y="233"/>
                    </a:lnTo>
                    <a:lnTo>
                      <a:pt x="26" y="193"/>
                    </a:lnTo>
                    <a:lnTo>
                      <a:pt x="15" y="152"/>
                    </a:lnTo>
                    <a:lnTo>
                      <a:pt x="11" y="108"/>
                    </a:lnTo>
                    <a:lnTo>
                      <a:pt x="9" y="7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924" name="Freeform 372"/>
              <p:cNvSpPr>
                <a:spLocks/>
              </p:cNvSpPr>
              <p:nvPr/>
            </p:nvSpPr>
            <p:spPr bwMode="auto">
              <a:xfrm>
                <a:off x="3044" y="3707"/>
                <a:ext cx="53" cy="598"/>
              </a:xfrm>
              <a:custGeom>
                <a:avLst/>
                <a:gdLst/>
                <a:ahLst/>
                <a:cxnLst>
                  <a:cxn ang="0">
                    <a:pos x="27" y="0"/>
                  </a:cxn>
                  <a:cxn ang="0">
                    <a:pos x="22" y="15"/>
                  </a:cxn>
                  <a:cxn ang="0">
                    <a:pos x="17" y="35"/>
                  </a:cxn>
                  <a:cxn ang="0">
                    <a:pos x="13" y="56"/>
                  </a:cxn>
                  <a:cxn ang="0">
                    <a:pos x="10" y="77"/>
                  </a:cxn>
                  <a:cxn ang="0">
                    <a:pos x="7" y="100"/>
                  </a:cxn>
                  <a:cxn ang="0">
                    <a:pos x="6" y="126"/>
                  </a:cxn>
                  <a:cxn ang="0">
                    <a:pos x="3" y="158"/>
                  </a:cxn>
                  <a:cxn ang="0">
                    <a:pos x="2" y="184"/>
                  </a:cxn>
                  <a:cxn ang="0">
                    <a:pos x="0" y="234"/>
                  </a:cxn>
                  <a:cxn ang="0">
                    <a:pos x="0" y="254"/>
                  </a:cxn>
                  <a:cxn ang="0">
                    <a:pos x="0" y="275"/>
                  </a:cxn>
                  <a:cxn ang="0">
                    <a:pos x="0" y="297"/>
                  </a:cxn>
                  <a:cxn ang="0">
                    <a:pos x="0" y="323"/>
                  </a:cxn>
                  <a:cxn ang="0">
                    <a:pos x="3" y="361"/>
                  </a:cxn>
                  <a:cxn ang="0">
                    <a:pos x="5" y="385"/>
                  </a:cxn>
                  <a:cxn ang="0">
                    <a:pos x="6" y="404"/>
                  </a:cxn>
                  <a:cxn ang="0">
                    <a:pos x="9" y="435"/>
                  </a:cxn>
                  <a:cxn ang="0">
                    <a:pos x="12" y="460"/>
                  </a:cxn>
                  <a:cxn ang="0">
                    <a:pos x="16" y="489"/>
                  </a:cxn>
                  <a:cxn ang="0">
                    <a:pos x="21" y="516"/>
                  </a:cxn>
                  <a:cxn ang="0">
                    <a:pos x="24" y="538"/>
                  </a:cxn>
                  <a:cxn ang="0">
                    <a:pos x="27" y="558"/>
                  </a:cxn>
                  <a:cxn ang="0">
                    <a:pos x="30" y="576"/>
                  </a:cxn>
                  <a:cxn ang="0">
                    <a:pos x="34" y="598"/>
                  </a:cxn>
                  <a:cxn ang="0">
                    <a:pos x="53" y="598"/>
                  </a:cxn>
                  <a:cxn ang="0">
                    <a:pos x="50" y="586"/>
                  </a:cxn>
                  <a:cxn ang="0">
                    <a:pos x="46" y="566"/>
                  </a:cxn>
                  <a:cxn ang="0">
                    <a:pos x="44" y="548"/>
                  </a:cxn>
                  <a:cxn ang="0">
                    <a:pos x="40" y="528"/>
                  </a:cxn>
                  <a:cxn ang="0">
                    <a:pos x="37" y="505"/>
                  </a:cxn>
                  <a:cxn ang="0">
                    <a:pos x="32" y="478"/>
                  </a:cxn>
                  <a:cxn ang="0">
                    <a:pos x="29" y="456"/>
                  </a:cxn>
                  <a:cxn ang="0">
                    <a:pos x="27" y="435"/>
                  </a:cxn>
                  <a:cxn ang="0">
                    <a:pos x="23" y="401"/>
                  </a:cxn>
                  <a:cxn ang="0">
                    <a:pos x="21" y="378"/>
                  </a:cxn>
                  <a:cxn ang="0">
                    <a:pos x="19" y="350"/>
                  </a:cxn>
                  <a:cxn ang="0">
                    <a:pos x="17" y="331"/>
                  </a:cxn>
                  <a:cxn ang="0">
                    <a:pos x="16" y="304"/>
                  </a:cxn>
                  <a:cxn ang="0">
                    <a:pos x="16" y="271"/>
                  </a:cxn>
                  <a:cxn ang="0">
                    <a:pos x="16" y="248"/>
                  </a:cxn>
                  <a:cxn ang="0">
                    <a:pos x="17" y="222"/>
                  </a:cxn>
                  <a:cxn ang="0">
                    <a:pos x="19" y="175"/>
                  </a:cxn>
                  <a:cxn ang="0">
                    <a:pos x="21" y="139"/>
                  </a:cxn>
                  <a:cxn ang="0">
                    <a:pos x="23" y="109"/>
                  </a:cxn>
                  <a:cxn ang="0">
                    <a:pos x="24" y="90"/>
                  </a:cxn>
                  <a:cxn ang="0">
                    <a:pos x="27" y="69"/>
                  </a:cxn>
                  <a:cxn ang="0">
                    <a:pos x="31" y="47"/>
                  </a:cxn>
                  <a:cxn ang="0">
                    <a:pos x="35" y="26"/>
                  </a:cxn>
                  <a:cxn ang="0">
                    <a:pos x="42" y="2"/>
                  </a:cxn>
                  <a:cxn ang="0">
                    <a:pos x="27" y="0"/>
                  </a:cxn>
                </a:cxnLst>
                <a:rect l="0" t="0" r="r" b="b"/>
                <a:pathLst>
                  <a:path w="53" h="598">
                    <a:moveTo>
                      <a:pt x="27" y="0"/>
                    </a:moveTo>
                    <a:lnTo>
                      <a:pt x="22" y="15"/>
                    </a:lnTo>
                    <a:lnTo>
                      <a:pt x="17" y="35"/>
                    </a:lnTo>
                    <a:lnTo>
                      <a:pt x="13" y="56"/>
                    </a:lnTo>
                    <a:lnTo>
                      <a:pt x="10" y="77"/>
                    </a:lnTo>
                    <a:lnTo>
                      <a:pt x="7" y="100"/>
                    </a:lnTo>
                    <a:lnTo>
                      <a:pt x="6" y="126"/>
                    </a:lnTo>
                    <a:lnTo>
                      <a:pt x="3" y="158"/>
                    </a:lnTo>
                    <a:lnTo>
                      <a:pt x="2" y="184"/>
                    </a:lnTo>
                    <a:lnTo>
                      <a:pt x="0" y="234"/>
                    </a:lnTo>
                    <a:lnTo>
                      <a:pt x="0" y="254"/>
                    </a:lnTo>
                    <a:lnTo>
                      <a:pt x="0" y="275"/>
                    </a:lnTo>
                    <a:lnTo>
                      <a:pt x="0" y="297"/>
                    </a:lnTo>
                    <a:lnTo>
                      <a:pt x="0" y="323"/>
                    </a:lnTo>
                    <a:lnTo>
                      <a:pt x="3" y="361"/>
                    </a:lnTo>
                    <a:lnTo>
                      <a:pt x="5" y="385"/>
                    </a:lnTo>
                    <a:lnTo>
                      <a:pt x="6" y="404"/>
                    </a:lnTo>
                    <a:lnTo>
                      <a:pt x="9" y="435"/>
                    </a:lnTo>
                    <a:lnTo>
                      <a:pt x="12" y="460"/>
                    </a:lnTo>
                    <a:lnTo>
                      <a:pt x="16" y="489"/>
                    </a:lnTo>
                    <a:lnTo>
                      <a:pt x="21" y="516"/>
                    </a:lnTo>
                    <a:lnTo>
                      <a:pt x="24" y="538"/>
                    </a:lnTo>
                    <a:lnTo>
                      <a:pt x="27" y="558"/>
                    </a:lnTo>
                    <a:lnTo>
                      <a:pt x="30" y="576"/>
                    </a:lnTo>
                    <a:lnTo>
                      <a:pt x="34" y="598"/>
                    </a:lnTo>
                    <a:lnTo>
                      <a:pt x="53" y="598"/>
                    </a:lnTo>
                    <a:lnTo>
                      <a:pt x="50" y="586"/>
                    </a:lnTo>
                    <a:lnTo>
                      <a:pt x="46" y="566"/>
                    </a:lnTo>
                    <a:lnTo>
                      <a:pt x="44" y="548"/>
                    </a:lnTo>
                    <a:lnTo>
                      <a:pt x="40" y="528"/>
                    </a:lnTo>
                    <a:lnTo>
                      <a:pt x="37" y="505"/>
                    </a:lnTo>
                    <a:lnTo>
                      <a:pt x="32" y="478"/>
                    </a:lnTo>
                    <a:lnTo>
                      <a:pt x="29" y="456"/>
                    </a:lnTo>
                    <a:lnTo>
                      <a:pt x="27" y="435"/>
                    </a:lnTo>
                    <a:lnTo>
                      <a:pt x="23" y="401"/>
                    </a:lnTo>
                    <a:lnTo>
                      <a:pt x="21" y="378"/>
                    </a:lnTo>
                    <a:lnTo>
                      <a:pt x="19" y="350"/>
                    </a:lnTo>
                    <a:lnTo>
                      <a:pt x="17" y="331"/>
                    </a:lnTo>
                    <a:lnTo>
                      <a:pt x="16" y="304"/>
                    </a:lnTo>
                    <a:lnTo>
                      <a:pt x="16" y="271"/>
                    </a:lnTo>
                    <a:lnTo>
                      <a:pt x="16" y="248"/>
                    </a:lnTo>
                    <a:lnTo>
                      <a:pt x="17" y="222"/>
                    </a:lnTo>
                    <a:lnTo>
                      <a:pt x="19" y="175"/>
                    </a:lnTo>
                    <a:lnTo>
                      <a:pt x="21" y="139"/>
                    </a:lnTo>
                    <a:lnTo>
                      <a:pt x="23" y="109"/>
                    </a:lnTo>
                    <a:lnTo>
                      <a:pt x="24" y="90"/>
                    </a:lnTo>
                    <a:lnTo>
                      <a:pt x="27" y="69"/>
                    </a:lnTo>
                    <a:lnTo>
                      <a:pt x="31" y="47"/>
                    </a:lnTo>
                    <a:lnTo>
                      <a:pt x="35" y="26"/>
                    </a:lnTo>
                    <a:lnTo>
                      <a:pt x="42" y="2"/>
                    </a:lnTo>
                    <a:lnTo>
                      <a:pt x="27" y="0"/>
                    </a:lnTo>
                    <a:close/>
                  </a:path>
                </a:pathLst>
              </a:custGeom>
              <a:solidFill>
                <a:srgbClr val="000000"/>
              </a:solidFill>
              <a:ln w="3175">
                <a:solidFill>
                  <a:srgbClr val="004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925" name="Freeform 373"/>
              <p:cNvSpPr>
                <a:spLocks/>
              </p:cNvSpPr>
              <p:nvPr/>
            </p:nvSpPr>
            <p:spPr bwMode="auto">
              <a:xfrm>
                <a:off x="3054" y="3666"/>
                <a:ext cx="67" cy="4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" y="8"/>
                  </a:cxn>
                  <a:cxn ang="0">
                    <a:pos x="6" y="15"/>
                  </a:cxn>
                  <a:cxn ang="0">
                    <a:pos x="15" y="19"/>
                  </a:cxn>
                  <a:cxn ang="0">
                    <a:pos x="19" y="20"/>
                  </a:cxn>
                  <a:cxn ang="0">
                    <a:pos x="18" y="26"/>
                  </a:cxn>
                  <a:cxn ang="0">
                    <a:pos x="16" y="36"/>
                  </a:cxn>
                  <a:cxn ang="0">
                    <a:pos x="14" y="44"/>
                  </a:cxn>
                  <a:cxn ang="0">
                    <a:pos x="20" y="46"/>
                  </a:cxn>
                  <a:cxn ang="0">
                    <a:pos x="29" y="47"/>
                  </a:cxn>
                  <a:cxn ang="0">
                    <a:pos x="32" y="47"/>
                  </a:cxn>
                  <a:cxn ang="0">
                    <a:pos x="35" y="36"/>
                  </a:cxn>
                  <a:cxn ang="0">
                    <a:pos x="37" y="26"/>
                  </a:cxn>
                  <a:cxn ang="0">
                    <a:pos x="39" y="24"/>
                  </a:cxn>
                  <a:cxn ang="0">
                    <a:pos x="49" y="24"/>
                  </a:cxn>
                  <a:cxn ang="0">
                    <a:pos x="58" y="21"/>
                  </a:cxn>
                  <a:cxn ang="0">
                    <a:pos x="64" y="15"/>
                  </a:cxn>
                  <a:cxn ang="0">
                    <a:pos x="66" y="11"/>
                  </a:cxn>
                  <a:cxn ang="0">
                    <a:pos x="67" y="1"/>
                  </a:cxn>
                  <a:cxn ang="0">
                    <a:pos x="0" y="0"/>
                  </a:cxn>
                </a:cxnLst>
                <a:rect l="0" t="0" r="r" b="b"/>
                <a:pathLst>
                  <a:path w="67" h="47">
                    <a:moveTo>
                      <a:pt x="0" y="0"/>
                    </a:moveTo>
                    <a:lnTo>
                      <a:pt x="1" y="8"/>
                    </a:lnTo>
                    <a:lnTo>
                      <a:pt x="6" y="15"/>
                    </a:lnTo>
                    <a:lnTo>
                      <a:pt x="15" y="19"/>
                    </a:lnTo>
                    <a:lnTo>
                      <a:pt x="19" y="20"/>
                    </a:lnTo>
                    <a:lnTo>
                      <a:pt x="18" y="26"/>
                    </a:lnTo>
                    <a:lnTo>
                      <a:pt x="16" y="36"/>
                    </a:lnTo>
                    <a:lnTo>
                      <a:pt x="14" y="44"/>
                    </a:lnTo>
                    <a:lnTo>
                      <a:pt x="20" y="46"/>
                    </a:lnTo>
                    <a:lnTo>
                      <a:pt x="29" y="47"/>
                    </a:lnTo>
                    <a:lnTo>
                      <a:pt x="32" y="47"/>
                    </a:lnTo>
                    <a:lnTo>
                      <a:pt x="35" y="36"/>
                    </a:lnTo>
                    <a:lnTo>
                      <a:pt x="37" y="26"/>
                    </a:lnTo>
                    <a:lnTo>
                      <a:pt x="39" y="24"/>
                    </a:lnTo>
                    <a:lnTo>
                      <a:pt x="49" y="24"/>
                    </a:lnTo>
                    <a:lnTo>
                      <a:pt x="58" y="21"/>
                    </a:lnTo>
                    <a:lnTo>
                      <a:pt x="64" y="15"/>
                    </a:lnTo>
                    <a:lnTo>
                      <a:pt x="66" y="11"/>
                    </a:lnTo>
                    <a:lnTo>
                      <a:pt x="67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3175">
                <a:solidFill>
                  <a:srgbClr val="004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926" name="Freeform 374"/>
              <p:cNvSpPr>
                <a:spLocks/>
              </p:cNvSpPr>
              <p:nvPr/>
            </p:nvSpPr>
            <p:spPr bwMode="auto">
              <a:xfrm>
                <a:off x="3084" y="3753"/>
                <a:ext cx="298" cy="555"/>
              </a:xfrm>
              <a:custGeom>
                <a:avLst/>
                <a:gdLst/>
                <a:ahLst/>
                <a:cxnLst>
                  <a:cxn ang="0">
                    <a:pos x="0" y="555"/>
                  </a:cxn>
                  <a:cxn ang="0">
                    <a:pos x="9" y="446"/>
                  </a:cxn>
                  <a:cxn ang="0">
                    <a:pos x="19" y="400"/>
                  </a:cxn>
                  <a:cxn ang="0">
                    <a:pos x="25" y="349"/>
                  </a:cxn>
                  <a:cxn ang="0">
                    <a:pos x="34" y="294"/>
                  </a:cxn>
                  <a:cxn ang="0">
                    <a:pos x="47" y="244"/>
                  </a:cxn>
                  <a:cxn ang="0">
                    <a:pos x="59" y="204"/>
                  </a:cxn>
                  <a:cxn ang="0">
                    <a:pos x="76" y="165"/>
                  </a:cxn>
                  <a:cxn ang="0">
                    <a:pos x="99" y="125"/>
                  </a:cxn>
                  <a:cxn ang="0">
                    <a:pos x="120" y="95"/>
                  </a:cxn>
                  <a:cxn ang="0">
                    <a:pos x="138" y="70"/>
                  </a:cxn>
                  <a:cxn ang="0">
                    <a:pos x="159" y="51"/>
                  </a:cxn>
                  <a:cxn ang="0">
                    <a:pos x="197" y="28"/>
                  </a:cxn>
                  <a:cxn ang="0">
                    <a:pos x="241" y="11"/>
                  </a:cxn>
                  <a:cxn ang="0">
                    <a:pos x="298" y="0"/>
                  </a:cxn>
                  <a:cxn ang="0">
                    <a:pos x="269" y="24"/>
                  </a:cxn>
                  <a:cxn ang="0">
                    <a:pos x="250" y="43"/>
                  </a:cxn>
                  <a:cxn ang="0">
                    <a:pos x="229" y="70"/>
                  </a:cxn>
                  <a:cxn ang="0">
                    <a:pos x="214" y="89"/>
                  </a:cxn>
                  <a:cxn ang="0">
                    <a:pos x="194" y="112"/>
                  </a:cxn>
                  <a:cxn ang="0">
                    <a:pos x="174" y="134"/>
                  </a:cxn>
                  <a:cxn ang="0">
                    <a:pos x="148" y="166"/>
                  </a:cxn>
                  <a:cxn ang="0">
                    <a:pos x="127" y="191"/>
                  </a:cxn>
                  <a:cxn ang="0">
                    <a:pos x="110" y="220"/>
                  </a:cxn>
                  <a:cxn ang="0">
                    <a:pos x="93" y="252"/>
                  </a:cxn>
                  <a:cxn ang="0">
                    <a:pos x="82" y="281"/>
                  </a:cxn>
                  <a:cxn ang="0">
                    <a:pos x="64" y="318"/>
                  </a:cxn>
                  <a:cxn ang="0">
                    <a:pos x="49" y="362"/>
                  </a:cxn>
                  <a:cxn ang="0">
                    <a:pos x="36" y="410"/>
                  </a:cxn>
                  <a:cxn ang="0">
                    <a:pos x="26" y="461"/>
                  </a:cxn>
                  <a:cxn ang="0">
                    <a:pos x="19" y="512"/>
                  </a:cxn>
                  <a:cxn ang="0">
                    <a:pos x="21" y="555"/>
                  </a:cxn>
                  <a:cxn ang="0">
                    <a:pos x="0" y="555"/>
                  </a:cxn>
                </a:cxnLst>
                <a:rect l="0" t="0" r="r" b="b"/>
                <a:pathLst>
                  <a:path w="298" h="555">
                    <a:moveTo>
                      <a:pt x="0" y="555"/>
                    </a:moveTo>
                    <a:lnTo>
                      <a:pt x="9" y="446"/>
                    </a:lnTo>
                    <a:lnTo>
                      <a:pt x="19" y="400"/>
                    </a:lnTo>
                    <a:lnTo>
                      <a:pt x="25" y="349"/>
                    </a:lnTo>
                    <a:lnTo>
                      <a:pt x="34" y="294"/>
                    </a:lnTo>
                    <a:lnTo>
                      <a:pt x="47" y="244"/>
                    </a:lnTo>
                    <a:lnTo>
                      <a:pt x="59" y="204"/>
                    </a:lnTo>
                    <a:lnTo>
                      <a:pt x="76" y="165"/>
                    </a:lnTo>
                    <a:lnTo>
                      <a:pt x="99" y="125"/>
                    </a:lnTo>
                    <a:lnTo>
                      <a:pt x="120" y="95"/>
                    </a:lnTo>
                    <a:lnTo>
                      <a:pt x="138" y="70"/>
                    </a:lnTo>
                    <a:lnTo>
                      <a:pt x="159" y="51"/>
                    </a:lnTo>
                    <a:lnTo>
                      <a:pt x="197" y="28"/>
                    </a:lnTo>
                    <a:lnTo>
                      <a:pt x="241" y="11"/>
                    </a:lnTo>
                    <a:lnTo>
                      <a:pt x="298" y="0"/>
                    </a:lnTo>
                    <a:lnTo>
                      <a:pt x="269" y="24"/>
                    </a:lnTo>
                    <a:lnTo>
                      <a:pt x="250" y="43"/>
                    </a:lnTo>
                    <a:lnTo>
                      <a:pt x="229" y="70"/>
                    </a:lnTo>
                    <a:lnTo>
                      <a:pt x="214" y="89"/>
                    </a:lnTo>
                    <a:lnTo>
                      <a:pt x="194" y="112"/>
                    </a:lnTo>
                    <a:lnTo>
                      <a:pt x="174" y="134"/>
                    </a:lnTo>
                    <a:lnTo>
                      <a:pt x="148" y="166"/>
                    </a:lnTo>
                    <a:lnTo>
                      <a:pt x="127" y="191"/>
                    </a:lnTo>
                    <a:lnTo>
                      <a:pt x="110" y="220"/>
                    </a:lnTo>
                    <a:lnTo>
                      <a:pt x="93" y="252"/>
                    </a:lnTo>
                    <a:lnTo>
                      <a:pt x="82" y="281"/>
                    </a:lnTo>
                    <a:lnTo>
                      <a:pt x="64" y="318"/>
                    </a:lnTo>
                    <a:lnTo>
                      <a:pt x="49" y="362"/>
                    </a:lnTo>
                    <a:lnTo>
                      <a:pt x="36" y="410"/>
                    </a:lnTo>
                    <a:lnTo>
                      <a:pt x="26" y="461"/>
                    </a:lnTo>
                    <a:lnTo>
                      <a:pt x="19" y="512"/>
                    </a:lnTo>
                    <a:lnTo>
                      <a:pt x="21" y="555"/>
                    </a:lnTo>
                    <a:lnTo>
                      <a:pt x="0" y="555"/>
                    </a:lnTo>
                    <a:close/>
                  </a:path>
                </a:pathLst>
              </a:custGeom>
              <a:solidFill>
                <a:srgbClr val="000000"/>
              </a:solidFill>
              <a:ln w="3175">
                <a:solidFill>
                  <a:srgbClr val="004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927" name="Freeform 375"/>
              <p:cNvSpPr>
                <a:spLocks/>
              </p:cNvSpPr>
              <p:nvPr/>
            </p:nvSpPr>
            <p:spPr bwMode="auto">
              <a:xfrm>
                <a:off x="3114" y="3794"/>
                <a:ext cx="188" cy="340"/>
              </a:xfrm>
              <a:custGeom>
                <a:avLst/>
                <a:gdLst/>
                <a:ahLst/>
                <a:cxnLst>
                  <a:cxn ang="0">
                    <a:pos x="188" y="0"/>
                  </a:cxn>
                  <a:cxn ang="0">
                    <a:pos x="161" y="21"/>
                  </a:cxn>
                  <a:cxn ang="0">
                    <a:pos x="125" y="61"/>
                  </a:cxn>
                  <a:cxn ang="0">
                    <a:pos x="99" y="95"/>
                  </a:cxn>
                  <a:cxn ang="0">
                    <a:pos x="70" y="139"/>
                  </a:cxn>
                  <a:cxn ang="0">
                    <a:pos x="48" y="188"/>
                  </a:cxn>
                  <a:cxn ang="0">
                    <a:pos x="27" y="234"/>
                  </a:cxn>
                  <a:cxn ang="0">
                    <a:pos x="13" y="287"/>
                  </a:cxn>
                  <a:cxn ang="0">
                    <a:pos x="0" y="340"/>
                  </a:cxn>
                  <a:cxn ang="0">
                    <a:pos x="13" y="262"/>
                  </a:cxn>
                  <a:cxn ang="0">
                    <a:pos x="34" y="196"/>
                  </a:cxn>
                  <a:cxn ang="0">
                    <a:pos x="59" y="141"/>
                  </a:cxn>
                  <a:cxn ang="0">
                    <a:pos x="87" y="99"/>
                  </a:cxn>
                  <a:cxn ang="0">
                    <a:pos x="114" y="63"/>
                  </a:cxn>
                  <a:cxn ang="0">
                    <a:pos x="188" y="0"/>
                  </a:cxn>
                </a:cxnLst>
                <a:rect l="0" t="0" r="r" b="b"/>
                <a:pathLst>
                  <a:path w="188" h="340">
                    <a:moveTo>
                      <a:pt x="188" y="0"/>
                    </a:moveTo>
                    <a:lnTo>
                      <a:pt x="161" y="21"/>
                    </a:lnTo>
                    <a:lnTo>
                      <a:pt x="125" y="61"/>
                    </a:lnTo>
                    <a:lnTo>
                      <a:pt x="99" y="95"/>
                    </a:lnTo>
                    <a:lnTo>
                      <a:pt x="70" y="139"/>
                    </a:lnTo>
                    <a:lnTo>
                      <a:pt x="48" y="188"/>
                    </a:lnTo>
                    <a:lnTo>
                      <a:pt x="27" y="234"/>
                    </a:lnTo>
                    <a:lnTo>
                      <a:pt x="13" y="287"/>
                    </a:lnTo>
                    <a:lnTo>
                      <a:pt x="0" y="340"/>
                    </a:lnTo>
                    <a:lnTo>
                      <a:pt x="13" y="262"/>
                    </a:lnTo>
                    <a:lnTo>
                      <a:pt x="34" y="196"/>
                    </a:lnTo>
                    <a:lnTo>
                      <a:pt x="59" y="141"/>
                    </a:lnTo>
                    <a:lnTo>
                      <a:pt x="87" y="99"/>
                    </a:lnTo>
                    <a:lnTo>
                      <a:pt x="114" y="63"/>
                    </a:lnTo>
                    <a:lnTo>
                      <a:pt x="188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928" name="Freeform 376"/>
              <p:cNvSpPr>
                <a:spLocks/>
              </p:cNvSpPr>
              <p:nvPr/>
            </p:nvSpPr>
            <p:spPr bwMode="auto">
              <a:xfrm>
                <a:off x="2956" y="3799"/>
                <a:ext cx="133" cy="509"/>
              </a:xfrm>
              <a:custGeom>
                <a:avLst/>
                <a:gdLst/>
                <a:ahLst/>
                <a:cxnLst>
                  <a:cxn ang="0">
                    <a:pos x="133" y="509"/>
                  </a:cxn>
                  <a:cxn ang="0">
                    <a:pos x="123" y="478"/>
                  </a:cxn>
                  <a:cxn ang="0">
                    <a:pos x="108" y="448"/>
                  </a:cxn>
                  <a:cxn ang="0">
                    <a:pos x="95" y="414"/>
                  </a:cxn>
                  <a:cxn ang="0">
                    <a:pos x="84" y="378"/>
                  </a:cxn>
                  <a:cxn ang="0">
                    <a:pos x="76" y="342"/>
                  </a:cxn>
                  <a:cxn ang="0">
                    <a:pos x="70" y="308"/>
                  </a:cxn>
                  <a:cxn ang="0">
                    <a:pos x="68" y="279"/>
                  </a:cxn>
                  <a:cxn ang="0">
                    <a:pos x="61" y="236"/>
                  </a:cxn>
                  <a:cxn ang="0">
                    <a:pos x="57" y="188"/>
                  </a:cxn>
                  <a:cxn ang="0">
                    <a:pos x="57" y="145"/>
                  </a:cxn>
                  <a:cxn ang="0">
                    <a:pos x="57" y="101"/>
                  </a:cxn>
                  <a:cxn ang="0">
                    <a:pos x="59" y="63"/>
                  </a:cxn>
                  <a:cxn ang="0">
                    <a:pos x="65" y="0"/>
                  </a:cxn>
                  <a:cxn ang="0">
                    <a:pos x="50" y="38"/>
                  </a:cxn>
                  <a:cxn ang="0">
                    <a:pos x="36" y="78"/>
                  </a:cxn>
                  <a:cxn ang="0">
                    <a:pos x="23" y="114"/>
                  </a:cxn>
                  <a:cxn ang="0">
                    <a:pos x="11" y="154"/>
                  </a:cxn>
                  <a:cxn ang="0">
                    <a:pos x="8" y="186"/>
                  </a:cxn>
                  <a:cxn ang="0">
                    <a:pos x="4" y="213"/>
                  </a:cxn>
                  <a:cxn ang="0">
                    <a:pos x="0" y="247"/>
                  </a:cxn>
                  <a:cxn ang="0">
                    <a:pos x="2" y="291"/>
                  </a:cxn>
                  <a:cxn ang="0">
                    <a:pos x="8" y="329"/>
                  </a:cxn>
                  <a:cxn ang="0">
                    <a:pos x="14" y="359"/>
                  </a:cxn>
                  <a:cxn ang="0">
                    <a:pos x="21" y="386"/>
                  </a:cxn>
                  <a:cxn ang="0">
                    <a:pos x="31" y="416"/>
                  </a:cxn>
                  <a:cxn ang="0">
                    <a:pos x="44" y="448"/>
                  </a:cxn>
                  <a:cxn ang="0">
                    <a:pos x="59" y="471"/>
                  </a:cxn>
                  <a:cxn ang="0">
                    <a:pos x="72" y="490"/>
                  </a:cxn>
                  <a:cxn ang="0">
                    <a:pos x="89" y="509"/>
                  </a:cxn>
                  <a:cxn ang="0">
                    <a:pos x="133" y="509"/>
                  </a:cxn>
                </a:cxnLst>
                <a:rect l="0" t="0" r="r" b="b"/>
                <a:pathLst>
                  <a:path w="133" h="509">
                    <a:moveTo>
                      <a:pt x="133" y="509"/>
                    </a:moveTo>
                    <a:lnTo>
                      <a:pt x="123" y="478"/>
                    </a:lnTo>
                    <a:lnTo>
                      <a:pt x="108" y="448"/>
                    </a:lnTo>
                    <a:lnTo>
                      <a:pt x="95" y="414"/>
                    </a:lnTo>
                    <a:lnTo>
                      <a:pt x="84" y="378"/>
                    </a:lnTo>
                    <a:lnTo>
                      <a:pt x="76" y="342"/>
                    </a:lnTo>
                    <a:lnTo>
                      <a:pt x="70" y="308"/>
                    </a:lnTo>
                    <a:lnTo>
                      <a:pt x="68" y="279"/>
                    </a:lnTo>
                    <a:lnTo>
                      <a:pt x="61" y="236"/>
                    </a:lnTo>
                    <a:lnTo>
                      <a:pt x="57" y="188"/>
                    </a:lnTo>
                    <a:lnTo>
                      <a:pt x="57" y="145"/>
                    </a:lnTo>
                    <a:lnTo>
                      <a:pt x="57" y="101"/>
                    </a:lnTo>
                    <a:lnTo>
                      <a:pt x="59" y="63"/>
                    </a:lnTo>
                    <a:lnTo>
                      <a:pt x="65" y="0"/>
                    </a:lnTo>
                    <a:lnTo>
                      <a:pt x="50" y="38"/>
                    </a:lnTo>
                    <a:lnTo>
                      <a:pt x="36" y="78"/>
                    </a:lnTo>
                    <a:lnTo>
                      <a:pt x="23" y="114"/>
                    </a:lnTo>
                    <a:lnTo>
                      <a:pt x="11" y="154"/>
                    </a:lnTo>
                    <a:lnTo>
                      <a:pt x="8" y="186"/>
                    </a:lnTo>
                    <a:lnTo>
                      <a:pt x="4" y="213"/>
                    </a:lnTo>
                    <a:lnTo>
                      <a:pt x="0" y="247"/>
                    </a:lnTo>
                    <a:lnTo>
                      <a:pt x="2" y="291"/>
                    </a:lnTo>
                    <a:lnTo>
                      <a:pt x="8" y="329"/>
                    </a:lnTo>
                    <a:lnTo>
                      <a:pt x="14" y="359"/>
                    </a:lnTo>
                    <a:lnTo>
                      <a:pt x="21" y="386"/>
                    </a:lnTo>
                    <a:lnTo>
                      <a:pt x="31" y="416"/>
                    </a:lnTo>
                    <a:lnTo>
                      <a:pt x="44" y="448"/>
                    </a:lnTo>
                    <a:lnTo>
                      <a:pt x="59" y="471"/>
                    </a:lnTo>
                    <a:lnTo>
                      <a:pt x="72" y="490"/>
                    </a:lnTo>
                    <a:lnTo>
                      <a:pt x="89" y="509"/>
                    </a:lnTo>
                    <a:lnTo>
                      <a:pt x="133" y="509"/>
                    </a:lnTo>
                    <a:close/>
                  </a:path>
                </a:pathLst>
              </a:custGeom>
              <a:solidFill>
                <a:srgbClr val="000000"/>
              </a:solidFill>
              <a:ln w="3175">
                <a:solidFill>
                  <a:srgbClr val="004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929" name="Freeform 377"/>
              <p:cNvSpPr>
                <a:spLocks/>
              </p:cNvSpPr>
              <p:nvPr/>
            </p:nvSpPr>
            <p:spPr bwMode="auto">
              <a:xfrm>
                <a:off x="2981" y="3949"/>
                <a:ext cx="72" cy="342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46"/>
                  </a:cxn>
                  <a:cxn ang="0">
                    <a:pos x="2" y="97"/>
                  </a:cxn>
                  <a:cxn ang="0">
                    <a:pos x="9" y="156"/>
                  </a:cxn>
                  <a:cxn ang="0">
                    <a:pos x="19" y="216"/>
                  </a:cxn>
                  <a:cxn ang="0">
                    <a:pos x="34" y="268"/>
                  </a:cxn>
                  <a:cxn ang="0">
                    <a:pos x="59" y="317"/>
                  </a:cxn>
                  <a:cxn ang="0">
                    <a:pos x="72" y="342"/>
                  </a:cxn>
                  <a:cxn ang="0">
                    <a:pos x="55" y="296"/>
                  </a:cxn>
                  <a:cxn ang="0">
                    <a:pos x="38" y="253"/>
                  </a:cxn>
                  <a:cxn ang="0">
                    <a:pos x="25" y="199"/>
                  </a:cxn>
                  <a:cxn ang="0">
                    <a:pos x="15" y="150"/>
                  </a:cxn>
                  <a:cxn ang="0">
                    <a:pos x="7" y="93"/>
                  </a:cxn>
                  <a:cxn ang="0">
                    <a:pos x="2" y="59"/>
                  </a:cxn>
                  <a:cxn ang="0">
                    <a:pos x="7" y="0"/>
                  </a:cxn>
                </a:cxnLst>
                <a:rect l="0" t="0" r="r" b="b"/>
                <a:pathLst>
                  <a:path w="72" h="342">
                    <a:moveTo>
                      <a:pt x="7" y="0"/>
                    </a:moveTo>
                    <a:lnTo>
                      <a:pt x="0" y="46"/>
                    </a:lnTo>
                    <a:lnTo>
                      <a:pt x="2" y="97"/>
                    </a:lnTo>
                    <a:lnTo>
                      <a:pt x="9" y="156"/>
                    </a:lnTo>
                    <a:lnTo>
                      <a:pt x="19" y="216"/>
                    </a:lnTo>
                    <a:lnTo>
                      <a:pt x="34" y="268"/>
                    </a:lnTo>
                    <a:lnTo>
                      <a:pt x="59" y="317"/>
                    </a:lnTo>
                    <a:lnTo>
                      <a:pt x="72" y="342"/>
                    </a:lnTo>
                    <a:lnTo>
                      <a:pt x="55" y="296"/>
                    </a:lnTo>
                    <a:lnTo>
                      <a:pt x="38" y="253"/>
                    </a:lnTo>
                    <a:lnTo>
                      <a:pt x="25" y="199"/>
                    </a:lnTo>
                    <a:lnTo>
                      <a:pt x="15" y="150"/>
                    </a:lnTo>
                    <a:lnTo>
                      <a:pt x="7" y="93"/>
                    </a:lnTo>
                    <a:lnTo>
                      <a:pt x="2" y="59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930" name="Freeform 378"/>
              <p:cNvSpPr>
                <a:spLocks/>
              </p:cNvSpPr>
              <p:nvPr/>
            </p:nvSpPr>
            <p:spPr bwMode="auto">
              <a:xfrm>
                <a:off x="3076" y="3490"/>
                <a:ext cx="62" cy="79"/>
              </a:xfrm>
              <a:custGeom>
                <a:avLst/>
                <a:gdLst/>
                <a:ahLst/>
                <a:cxnLst>
                  <a:cxn ang="0">
                    <a:pos x="0" y="38"/>
                  </a:cxn>
                  <a:cxn ang="0">
                    <a:pos x="5" y="29"/>
                  </a:cxn>
                  <a:cxn ang="0">
                    <a:pos x="11" y="21"/>
                  </a:cxn>
                  <a:cxn ang="0">
                    <a:pos x="24" y="11"/>
                  </a:cxn>
                  <a:cxn ang="0">
                    <a:pos x="37" y="6"/>
                  </a:cxn>
                  <a:cxn ang="0">
                    <a:pos x="50" y="0"/>
                  </a:cxn>
                  <a:cxn ang="0">
                    <a:pos x="52" y="10"/>
                  </a:cxn>
                  <a:cxn ang="0">
                    <a:pos x="54" y="21"/>
                  </a:cxn>
                  <a:cxn ang="0">
                    <a:pos x="58" y="29"/>
                  </a:cxn>
                  <a:cxn ang="0">
                    <a:pos x="62" y="44"/>
                  </a:cxn>
                  <a:cxn ang="0">
                    <a:pos x="60" y="62"/>
                  </a:cxn>
                  <a:cxn ang="0">
                    <a:pos x="19" y="79"/>
                  </a:cxn>
                  <a:cxn ang="0">
                    <a:pos x="0" y="38"/>
                  </a:cxn>
                </a:cxnLst>
                <a:rect l="0" t="0" r="r" b="b"/>
                <a:pathLst>
                  <a:path w="62" h="79">
                    <a:moveTo>
                      <a:pt x="0" y="38"/>
                    </a:moveTo>
                    <a:lnTo>
                      <a:pt x="5" y="29"/>
                    </a:lnTo>
                    <a:lnTo>
                      <a:pt x="11" y="21"/>
                    </a:lnTo>
                    <a:lnTo>
                      <a:pt x="24" y="11"/>
                    </a:lnTo>
                    <a:lnTo>
                      <a:pt x="37" y="6"/>
                    </a:lnTo>
                    <a:lnTo>
                      <a:pt x="50" y="0"/>
                    </a:lnTo>
                    <a:lnTo>
                      <a:pt x="52" y="10"/>
                    </a:lnTo>
                    <a:lnTo>
                      <a:pt x="54" y="21"/>
                    </a:lnTo>
                    <a:lnTo>
                      <a:pt x="58" y="29"/>
                    </a:lnTo>
                    <a:lnTo>
                      <a:pt x="62" y="44"/>
                    </a:lnTo>
                    <a:lnTo>
                      <a:pt x="60" y="62"/>
                    </a:lnTo>
                    <a:lnTo>
                      <a:pt x="19" y="79"/>
                    </a:lnTo>
                    <a:lnTo>
                      <a:pt x="0" y="38"/>
                    </a:lnTo>
                    <a:close/>
                  </a:path>
                </a:pathLst>
              </a:custGeom>
              <a:solidFill>
                <a:srgbClr val="000000"/>
              </a:solidFill>
              <a:ln w="3175">
                <a:solidFill>
                  <a:srgbClr val="8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931" name="Freeform 379"/>
              <p:cNvSpPr>
                <a:spLocks/>
              </p:cNvSpPr>
              <p:nvPr/>
            </p:nvSpPr>
            <p:spPr bwMode="auto">
              <a:xfrm>
                <a:off x="3081" y="3496"/>
                <a:ext cx="41" cy="48"/>
              </a:xfrm>
              <a:custGeom>
                <a:avLst/>
                <a:gdLst/>
                <a:ahLst/>
                <a:cxnLst>
                  <a:cxn ang="0">
                    <a:pos x="11" y="15"/>
                  </a:cxn>
                  <a:cxn ang="0">
                    <a:pos x="20" y="10"/>
                  </a:cxn>
                  <a:cxn ang="0">
                    <a:pos x="27" y="5"/>
                  </a:cxn>
                  <a:cxn ang="0">
                    <a:pos x="34" y="2"/>
                  </a:cxn>
                  <a:cxn ang="0">
                    <a:pos x="41" y="0"/>
                  </a:cxn>
                  <a:cxn ang="0">
                    <a:pos x="35" y="10"/>
                  </a:cxn>
                  <a:cxn ang="0">
                    <a:pos x="31" y="20"/>
                  </a:cxn>
                  <a:cxn ang="0">
                    <a:pos x="28" y="29"/>
                  </a:cxn>
                  <a:cxn ang="0">
                    <a:pos x="26" y="38"/>
                  </a:cxn>
                  <a:cxn ang="0">
                    <a:pos x="21" y="48"/>
                  </a:cxn>
                  <a:cxn ang="0">
                    <a:pos x="0" y="24"/>
                  </a:cxn>
                  <a:cxn ang="0">
                    <a:pos x="11" y="15"/>
                  </a:cxn>
                </a:cxnLst>
                <a:rect l="0" t="0" r="r" b="b"/>
                <a:pathLst>
                  <a:path w="41" h="48">
                    <a:moveTo>
                      <a:pt x="11" y="15"/>
                    </a:moveTo>
                    <a:lnTo>
                      <a:pt x="20" y="10"/>
                    </a:lnTo>
                    <a:lnTo>
                      <a:pt x="27" y="5"/>
                    </a:lnTo>
                    <a:lnTo>
                      <a:pt x="34" y="2"/>
                    </a:lnTo>
                    <a:lnTo>
                      <a:pt x="41" y="0"/>
                    </a:lnTo>
                    <a:lnTo>
                      <a:pt x="35" y="10"/>
                    </a:lnTo>
                    <a:lnTo>
                      <a:pt x="31" y="20"/>
                    </a:lnTo>
                    <a:lnTo>
                      <a:pt x="28" y="29"/>
                    </a:lnTo>
                    <a:lnTo>
                      <a:pt x="26" y="38"/>
                    </a:lnTo>
                    <a:lnTo>
                      <a:pt x="21" y="48"/>
                    </a:lnTo>
                    <a:lnTo>
                      <a:pt x="0" y="24"/>
                    </a:lnTo>
                    <a:lnTo>
                      <a:pt x="11" y="1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932" name="Freeform 380"/>
              <p:cNvSpPr>
                <a:spLocks/>
              </p:cNvSpPr>
              <p:nvPr/>
            </p:nvSpPr>
            <p:spPr bwMode="auto">
              <a:xfrm>
                <a:off x="3108" y="3499"/>
                <a:ext cx="28" cy="44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9" y="13"/>
                  </a:cxn>
                  <a:cxn ang="0">
                    <a:pos x="5" y="23"/>
                  </a:cxn>
                  <a:cxn ang="0">
                    <a:pos x="4" y="31"/>
                  </a:cxn>
                  <a:cxn ang="0">
                    <a:pos x="0" y="44"/>
                  </a:cxn>
                  <a:cxn ang="0">
                    <a:pos x="25" y="42"/>
                  </a:cxn>
                  <a:cxn ang="0">
                    <a:pos x="28" y="27"/>
                  </a:cxn>
                  <a:cxn ang="0">
                    <a:pos x="21" y="21"/>
                  </a:cxn>
                  <a:cxn ang="0">
                    <a:pos x="17" y="13"/>
                  </a:cxn>
                  <a:cxn ang="0">
                    <a:pos x="16" y="9"/>
                  </a:cxn>
                  <a:cxn ang="0">
                    <a:pos x="15" y="0"/>
                  </a:cxn>
                </a:cxnLst>
                <a:rect l="0" t="0" r="r" b="b"/>
                <a:pathLst>
                  <a:path w="28" h="44">
                    <a:moveTo>
                      <a:pt x="15" y="0"/>
                    </a:moveTo>
                    <a:lnTo>
                      <a:pt x="9" y="13"/>
                    </a:lnTo>
                    <a:lnTo>
                      <a:pt x="5" y="23"/>
                    </a:lnTo>
                    <a:lnTo>
                      <a:pt x="4" y="31"/>
                    </a:lnTo>
                    <a:lnTo>
                      <a:pt x="0" y="44"/>
                    </a:lnTo>
                    <a:lnTo>
                      <a:pt x="25" y="42"/>
                    </a:lnTo>
                    <a:lnTo>
                      <a:pt x="28" y="27"/>
                    </a:lnTo>
                    <a:lnTo>
                      <a:pt x="21" y="21"/>
                    </a:lnTo>
                    <a:lnTo>
                      <a:pt x="17" y="13"/>
                    </a:lnTo>
                    <a:lnTo>
                      <a:pt x="16" y="9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933" name="Freeform 381"/>
              <p:cNvSpPr>
                <a:spLocks/>
              </p:cNvSpPr>
              <p:nvPr/>
            </p:nvSpPr>
            <p:spPr bwMode="auto">
              <a:xfrm>
                <a:off x="3024" y="3499"/>
                <a:ext cx="101" cy="175"/>
              </a:xfrm>
              <a:custGeom>
                <a:avLst/>
                <a:gdLst/>
                <a:ahLst/>
                <a:cxnLst>
                  <a:cxn ang="0">
                    <a:pos x="24" y="10"/>
                  </a:cxn>
                  <a:cxn ang="0">
                    <a:pos x="28" y="21"/>
                  </a:cxn>
                  <a:cxn ang="0">
                    <a:pos x="28" y="29"/>
                  </a:cxn>
                  <a:cxn ang="0">
                    <a:pos x="27" y="37"/>
                  </a:cxn>
                  <a:cxn ang="0">
                    <a:pos x="25" y="44"/>
                  </a:cxn>
                  <a:cxn ang="0">
                    <a:pos x="22" y="51"/>
                  </a:cxn>
                  <a:cxn ang="0">
                    <a:pos x="18" y="61"/>
                  </a:cxn>
                  <a:cxn ang="0">
                    <a:pos x="15" y="69"/>
                  </a:cxn>
                  <a:cxn ang="0">
                    <a:pos x="10" y="77"/>
                  </a:cxn>
                  <a:cxn ang="0">
                    <a:pos x="5" y="91"/>
                  </a:cxn>
                  <a:cxn ang="0">
                    <a:pos x="2" y="101"/>
                  </a:cxn>
                  <a:cxn ang="0">
                    <a:pos x="0" y="111"/>
                  </a:cxn>
                  <a:cxn ang="0">
                    <a:pos x="0" y="122"/>
                  </a:cxn>
                  <a:cxn ang="0">
                    <a:pos x="0" y="131"/>
                  </a:cxn>
                  <a:cxn ang="0">
                    <a:pos x="2" y="140"/>
                  </a:cxn>
                  <a:cxn ang="0">
                    <a:pos x="6" y="149"/>
                  </a:cxn>
                  <a:cxn ang="0">
                    <a:pos x="9" y="155"/>
                  </a:cxn>
                  <a:cxn ang="0">
                    <a:pos x="17" y="164"/>
                  </a:cxn>
                  <a:cxn ang="0">
                    <a:pos x="28" y="169"/>
                  </a:cxn>
                  <a:cxn ang="0">
                    <a:pos x="45" y="172"/>
                  </a:cxn>
                  <a:cxn ang="0">
                    <a:pos x="67" y="175"/>
                  </a:cxn>
                  <a:cxn ang="0">
                    <a:pos x="81" y="170"/>
                  </a:cxn>
                  <a:cxn ang="0">
                    <a:pos x="91" y="162"/>
                  </a:cxn>
                  <a:cxn ang="0">
                    <a:pos x="96" y="149"/>
                  </a:cxn>
                  <a:cxn ang="0">
                    <a:pos x="99" y="133"/>
                  </a:cxn>
                  <a:cxn ang="0">
                    <a:pos x="101" y="120"/>
                  </a:cxn>
                  <a:cxn ang="0">
                    <a:pos x="101" y="106"/>
                  </a:cxn>
                  <a:cxn ang="0">
                    <a:pos x="100" y="94"/>
                  </a:cxn>
                  <a:cxn ang="0">
                    <a:pos x="99" y="81"/>
                  </a:cxn>
                  <a:cxn ang="0">
                    <a:pos x="97" y="69"/>
                  </a:cxn>
                  <a:cxn ang="0">
                    <a:pos x="94" y="54"/>
                  </a:cxn>
                  <a:cxn ang="0">
                    <a:pos x="89" y="42"/>
                  </a:cxn>
                  <a:cxn ang="0">
                    <a:pos x="82" y="30"/>
                  </a:cxn>
                  <a:cxn ang="0">
                    <a:pos x="74" y="20"/>
                  </a:cxn>
                  <a:cxn ang="0">
                    <a:pos x="65" y="15"/>
                  </a:cxn>
                  <a:cxn ang="0">
                    <a:pos x="54" y="8"/>
                  </a:cxn>
                  <a:cxn ang="0">
                    <a:pos x="44" y="5"/>
                  </a:cxn>
                  <a:cxn ang="0">
                    <a:pos x="34" y="2"/>
                  </a:cxn>
                  <a:cxn ang="0">
                    <a:pos x="20" y="0"/>
                  </a:cxn>
                  <a:cxn ang="0">
                    <a:pos x="24" y="10"/>
                  </a:cxn>
                </a:cxnLst>
                <a:rect l="0" t="0" r="r" b="b"/>
                <a:pathLst>
                  <a:path w="101" h="175">
                    <a:moveTo>
                      <a:pt x="24" y="10"/>
                    </a:moveTo>
                    <a:lnTo>
                      <a:pt x="28" y="21"/>
                    </a:lnTo>
                    <a:lnTo>
                      <a:pt x="28" y="29"/>
                    </a:lnTo>
                    <a:lnTo>
                      <a:pt x="27" y="37"/>
                    </a:lnTo>
                    <a:lnTo>
                      <a:pt x="25" y="44"/>
                    </a:lnTo>
                    <a:lnTo>
                      <a:pt x="22" y="51"/>
                    </a:lnTo>
                    <a:lnTo>
                      <a:pt x="18" y="61"/>
                    </a:lnTo>
                    <a:lnTo>
                      <a:pt x="15" y="69"/>
                    </a:lnTo>
                    <a:lnTo>
                      <a:pt x="10" y="77"/>
                    </a:lnTo>
                    <a:lnTo>
                      <a:pt x="5" y="91"/>
                    </a:lnTo>
                    <a:lnTo>
                      <a:pt x="2" y="101"/>
                    </a:lnTo>
                    <a:lnTo>
                      <a:pt x="0" y="111"/>
                    </a:lnTo>
                    <a:lnTo>
                      <a:pt x="0" y="122"/>
                    </a:lnTo>
                    <a:lnTo>
                      <a:pt x="0" y="131"/>
                    </a:lnTo>
                    <a:lnTo>
                      <a:pt x="2" y="140"/>
                    </a:lnTo>
                    <a:lnTo>
                      <a:pt x="6" y="149"/>
                    </a:lnTo>
                    <a:lnTo>
                      <a:pt x="9" y="155"/>
                    </a:lnTo>
                    <a:lnTo>
                      <a:pt x="17" y="164"/>
                    </a:lnTo>
                    <a:lnTo>
                      <a:pt x="28" y="169"/>
                    </a:lnTo>
                    <a:lnTo>
                      <a:pt x="45" y="172"/>
                    </a:lnTo>
                    <a:lnTo>
                      <a:pt x="67" y="175"/>
                    </a:lnTo>
                    <a:lnTo>
                      <a:pt x="81" y="170"/>
                    </a:lnTo>
                    <a:lnTo>
                      <a:pt x="91" y="162"/>
                    </a:lnTo>
                    <a:lnTo>
                      <a:pt x="96" y="149"/>
                    </a:lnTo>
                    <a:lnTo>
                      <a:pt x="99" y="133"/>
                    </a:lnTo>
                    <a:lnTo>
                      <a:pt x="101" y="120"/>
                    </a:lnTo>
                    <a:lnTo>
                      <a:pt x="101" y="106"/>
                    </a:lnTo>
                    <a:lnTo>
                      <a:pt x="100" y="94"/>
                    </a:lnTo>
                    <a:lnTo>
                      <a:pt x="99" y="81"/>
                    </a:lnTo>
                    <a:lnTo>
                      <a:pt x="97" y="69"/>
                    </a:lnTo>
                    <a:lnTo>
                      <a:pt x="94" y="54"/>
                    </a:lnTo>
                    <a:lnTo>
                      <a:pt x="89" y="42"/>
                    </a:lnTo>
                    <a:lnTo>
                      <a:pt x="82" y="30"/>
                    </a:lnTo>
                    <a:lnTo>
                      <a:pt x="74" y="20"/>
                    </a:lnTo>
                    <a:lnTo>
                      <a:pt x="65" y="15"/>
                    </a:lnTo>
                    <a:lnTo>
                      <a:pt x="54" y="8"/>
                    </a:lnTo>
                    <a:lnTo>
                      <a:pt x="44" y="5"/>
                    </a:lnTo>
                    <a:lnTo>
                      <a:pt x="34" y="2"/>
                    </a:lnTo>
                    <a:lnTo>
                      <a:pt x="20" y="0"/>
                    </a:lnTo>
                    <a:lnTo>
                      <a:pt x="24" y="10"/>
                    </a:lnTo>
                    <a:close/>
                  </a:path>
                </a:pathLst>
              </a:custGeom>
              <a:solidFill>
                <a:srgbClr val="000000"/>
              </a:solidFill>
              <a:ln w="3175">
                <a:solidFill>
                  <a:srgbClr val="8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934" name="Freeform 382"/>
              <p:cNvSpPr>
                <a:spLocks/>
              </p:cNvSpPr>
              <p:nvPr/>
            </p:nvSpPr>
            <p:spPr bwMode="auto">
              <a:xfrm>
                <a:off x="3070" y="3499"/>
                <a:ext cx="100" cy="177"/>
              </a:xfrm>
              <a:custGeom>
                <a:avLst/>
                <a:gdLst/>
                <a:ahLst/>
                <a:cxnLst>
                  <a:cxn ang="0">
                    <a:pos x="34" y="54"/>
                  </a:cxn>
                  <a:cxn ang="0">
                    <a:pos x="43" y="40"/>
                  </a:cxn>
                  <a:cxn ang="0">
                    <a:pos x="50" y="31"/>
                  </a:cxn>
                  <a:cxn ang="0">
                    <a:pos x="60" y="22"/>
                  </a:cxn>
                  <a:cxn ang="0">
                    <a:pos x="70" y="15"/>
                  </a:cxn>
                  <a:cxn ang="0">
                    <a:pos x="79" y="11"/>
                  </a:cxn>
                  <a:cxn ang="0">
                    <a:pos x="86" y="7"/>
                  </a:cxn>
                  <a:cxn ang="0">
                    <a:pos x="92" y="5"/>
                  </a:cxn>
                  <a:cxn ang="0">
                    <a:pos x="100" y="0"/>
                  </a:cxn>
                  <a:cxn ang="0">
                    <a:pos x="95" y="14"/>
                  </a:cxn>
                  <a:cxn ang="0">
                    <a:pos x="91" y="24"/>
                  </a:cxn>
                  <a:cxn ang="0">
                    <a:pos x="91" y="36"/>
                  </a:cxn>
                  <a:cxn ang="0">
                    <a:pos x="91" y="47"/>
                  </a:cxn>
                  <a:cxn ang="0">
                    <a:pos x="92" y="57"/>
                  </a:cxn>
                  <a:cxn ang="0">
                    <a:pos x="94" y="70"/>
                  </a:cxn>
                  <a:cxn ang="0">
                    <a:pos x="97" y="81"/>
                  </a:cxn>
                  <a:cxn ang="0">
                    <a:pos x="99" y="92"/>
                  </a:cxn>
                  <a:cxn ang="0">
                    <a:pos x="100" y="103"/>
                  </a:cxn>
                  <a:cxn ang="0">
                    <a:pos x="100" y="113"/>
                  </a:cxn>
                  <a:cxn ang="0">
                    <a:pos x="99" y="124"/>
                  </a:cxn>
                  <a:cxn ang="0">
                    <a:pos x="97" y="135"/>
                  </a:cxn>
                  <a:cxn ang="0">
                    <a:pos x="93" y="147"/>
                  </a:cxn>
                  <a:cxn ang="0">
                    <a:pos x="89" y="155"/>
                  </a:cxn>
                  <a:cxn ang="0">
                    <a:pos x="80" y="168"/>
                  </a:cxn>
                  <a:cxn ang="0">
                    <a:pos x="69" y="172"/>
                  </a:cxn>
                  <a:cxn ang="0">
                    <a:pos x="56" y="176"/>
                  </a:cxn>
                  <a:cxn ang="0">
                    <a:pos x="41" y="177"/>
                  </a:cxn>
                  <a:cxn ang="0">
                    <a:pos x="31" y="177"/>
                  </a:cxn>
                  <a:cxn ang="0">
                    <a:pos x="17" y="175"/>
                  </a:cxn>
                  <a:cxn ang="0">
                    <a:pos x="10" y="170"/>
                  </a:cxn>
                  <a:cxn ang="0">
                    <a:pos x="4" y="162"/>
                  </a:cxn>
                  <a:cxn ang="0">
                    <a:pos x="1" y="150"/>
                  </a:cxn>
                  <a:cxn ang="0">
                    <a:pos x="0" y="141"/>
                  </a:cxn>
                  <a:cxn ang="0">
                    <a:pos x="0" y="126"/>
                  </a:cxn>
                  <a:cxn ang="0">
                    <a:pos x="4" y="112"/>
                  </a:cxn>
                  <a:cxn ang="0">
                    <a:pos x="11" y="96"/>
                  </a:cxn>
                  <a:cxn ang="0">
                    <a:pos x="19" y="81"/>
                  </a:cxn>
                  <a:cxn ang="0">
                    <a:pos x="25" y="68"/>
                  </a:cxn>
                  <a:cxn ang="0">
                    <a:pos x="34" y="54"/>
                  </a:cxn>
                </a:cxnLst>
                <a:rect l="0" t="0" r="r" b="b"/>
                <a:pathLst>
                  <a:path w="100" h="177">
                    <a:moveTo>
                      <a:pt x="34" y="54"/>
                    </a:moveTo>
                    <a:lnTo>
                      <a:pt x="43" y="40"/>
                    </a:lnTo>
                    <a:lnTo>
                      <a:pt x="50" y="31"/>
                    </a:lnTo>
                    <a:lnTo>
                      <a:pt x="60" y="22"/>
                    </a:lnTo>
                    <a:lnTo>
                      <a:pt x="70" y="15"/>
                    </a:lnTo>
                    <a:lnTo>
                      <a:pt x="79" y="11"/>
                    </a:lnTo>
                    <a:lnTo>
                      <a:pt x="86" y="7"/>
                    </a:lnTo>
                    <a:lnTo>
                      <a:pt x="92" y="5"/>
                    </a:lnTo>
                    <a:lnTo>
                      <a:pt x="100" y="0"/>
                    </a:lnTo>
                    <a:lnTo>
                      <a:pt x="95" y="14"/>
                    </a:lnTo>
                    <a:lnTo>
                      <a:pt x="91" y="24"/>
                    </a:lnTo>
                    <a:lnTo>
                      <a:pt x="91" y="36"/>
                    </a:lnTo>
                    <a:lnTo>
                      <a:pt x="91" y="47"/>
                    </a:lnTo>
                    <a:lnTo>
                      <a:pt x="92" y="57"/>
                    </a:lnTo>
                    <a:lnTo>
                      <a:pt x="94" y="70"/>
                    </a:lnTo>
                    <a:lnTo>
                      <a:pt x="97" y="81"/>
                    </a:lnTo>
                    <a:lnTo>
                      <a:pt x="99" y="92"/>
                    </a:lnTo>
                    <a:lnTo>
                      <a:pt x="100" y="103"/>
                    </a:lnTo>
                    <a:lnTo>
                      <a:pt x="100" y="113"/>
                    </a:lnTo>
                    <a:lnTo>
                      <a:pt x="99" y="124"/>
                    </a:lnTo>
                    <a:lnTo>
                      <a:pt x="97" y="135"/>
                    </a:lnTo>
                    <a:lnTo>
                      <a:pt x="93" y="147"/>
                    </a:lnTo>
                    <a:lnTo>
                      <a:pt x="89" y="155"/>
                    </a:lnTo>
                    <a:lnTo>
                      <a:pt x="80" y="168"/>
                    </a:lnTo>
                    <a:lnTo>
                      <a:pt x="69" y="172"/>
                    </a:lnTo>
                    <a:lnTo>
                      <a:pt x="56" y="176"/>
                    </a:lnTo>
                    <a:lnTo>
                      <a:pt x="41" y="177"/>
                    </a:lnTo>
                    <a:lnTo>
                      <a:pt x="31" y="177"/>
                    </a:lnTo>
                    <a:lnTo>
                      <a:pt x="17" y="175"/>
                    </a:lnTo>
                    <a:lnTo>
                      <a:pt x="10" y="170"/>
                    </a:lnTo>
                    <a:lnTo>
                      <a:pt x="4" y="162"/>
                    </a:lnTo>
                    <a:lnTo>
                      <a:pt x="1" y="150"/>
                    </a:lnTo>
                    <a:lnTo>
                      <a:pt x="0" y="141"/>
                    </a:lnTo>
                    <a:lnTo>
                      <a:pt x="0" y="126"/>
                    </a:lnTo>
                    <a:lnTo>
                      <a:pt x="4" y="112"/>
                    </a:lnTo>
                    <a:lnTo>
                      <a:pt x="11" y="96"/>
                    </a:lnTo>
                    <a:lnTo>
                      <a:pt x="19" y="81"/>
                    </a:lnTo>
                    <a:lnTo>
                      <a:pt x="25" y="68"/>
                    </a:lnTo>
                    <a:lnTo>
                      <a:pt x="34" y="54"/>
                    </a:lnTo>
                    <a:close/>
                  </a:path>
                </a:pathLst>
              </a:custGeom>
              <a:solidFill>
                <a:srgbClr val="FF0000"/>
              </a:solidFill>
              <a:ln w="3175">
                <a:solidFill>
                  <a:srgbClr val="8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935" name="Freeform 383"/>
              <p:cNvSpPr>
                <a:spLocks/>
              </p:cNvSpPr>
              <p:nvPr/>
            </p:nvSpPr>
            <p:spPr bwMode="auto">
              <a:xfrm>
                <a:off x="3030" y="3562"/>
                <a:ext cx="24" cy="103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6" y="23"/>
                  </a:cxn>
                  <a:cxn ang="0">
                    <a:pos x="2" y="38"/>
                  </a:cxn>
                  <a:cxn ang="0">
                    <a:pos x="0" y="57"/>
                  </a:cxn>
                  <a:cxn ang="0">
                    <a:pos x="1" y="74"/>
                  </a:cxn>
                  <a:cxn ang="0">
                    <a:pos x="7" y="89"/>
                  </a:cxn>
                  <a:cxn ang="0">
                    <a:pos x="15" y="98"/>
                  </a:cxn>
                  <a:cxn ang="0">
                    <a:pos x="24" y="103"/>
                  </a:cxn>
                  <a:cxn ang="0">
                    <a:pos x="11" y="81"/>
                  </a:cxn>
                  <a:cxn ang="0">
                    <a:pos x="8" y="63"/>
                  </a:cxn>
                  <a:cxn ang="0">
                    <a:pos x="9" y="44"/>
                  </a:cxn>
                  <a:cxn ang="0">
                    <a:pos x="9" y="31"/>
                  </a:cxn>
                  <a:cxn ang="0">
                    <a:pos x="11" y="17"/>
                  </a:cxn>
                  <a:cxn ang="0">
                    <a:pos x="14" y="0"/>
                  </a:cxn>
                </a:cxnLst>
                <a:rect l="0" t="0" r="r" b="b"/>
                <a:pathLst>
                  <a:path w="24" h="103">
                    <a:moveTo>
                      <a:pt x="14" y="0"/>
                    </a:moveTo>
                    <a:lnTo>
                      <a:pt x="6" y="23"/>
                    </a:lnTo>
                    <a:lnTo>
                      <a:pt x="2" y="38"/>
                    </a:lnTo>
                    <a:lnTo>
                      <a:pt x="0" y="57"/>
                    </a:lnTo>
                    <a:lnTo>
                      <a:pt x="1" y="74"/>
                    </a:lnTo>
                    <a:lnTo>
                      <a:pt x="7" y="89"/>
                    </a:lnTo>
                    <a:lnTo>
                      <a:pt x="15" y="98"/>
                    </a:lnTo>
                    <a:lnTo>
                      <a:pt x="24" y="103"/>
                    </a:lnTo>
                    <a:lnTo>
                      <a:pt x="11" y="81"/>
                    </a:lnTo>
                    <a:lnTo>
                      <a:pt x="8" y="63"/>
                    </a:lnTo>
                    <a:lnTo>
                      <a:pt x="9" y="44"/>
                    </a:lnTo>
                    <a:lnTo>
                      <a:pt x="9" y="31"/>
                    </a:lnTo>
                    <a:lnTo>
                      <a:pt x="11" y="17"/>
                    </a:ln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936" name="Freeform 384"/>
              <p:cNvSpPr>
                <a:spLocks/>
              </p:cNvSpPr>
              <p:nvPr/>
            </p:nvSpPr>
            <p:spPr bwMode="auto">
              <a:xfrm>
                <a:off x="3108" y="3505"/>
                <a:ext cx="59" cy="49"/>
              </a:xfrm>
              <a:custGeom>
                <a:avLst/>
                <a:gdLst/>
                <a:ahLst/>
                <a:cxnLst>
                  <a:cxn ang="0">
                    <a:pos x="53" y="4"/>
                  </a:cxn>
                  <a:cxn ang="0">
                    <a:pos x="46" y="6"/>
                  </a:cxn>
                  <a:cxn ang="0">
                    <a:pos x="39" y="9"/>
                  </a:cxn>
                  <a:cxn ang="0">
                    <a:pos x="33" y="14"/>
                  </a:cxn>
                  <a:cxn ang="0">
                    <a:pos x="27" y="17"/>
                  </a:cxn>
                  <a:cxn ang="0">
                    <a:pos x="21" y="23"/>
                  </a:cxn>
                  <a:cxn ang="0">
                    <a:pos x="14" y="29"/>
                  </a:cxn>
                  <a:cxn ang="0">
                    <a:pos x="7" y="38"/>
                  </a:cxn>
                  <a:cxn ang="0">
                    <a:pos x="0" y="49"/>
                  </a:cxn>
                  <a:cxn ang="0">
                    <a:pos x="10" y="43"/>
                  </a:cxn>
                  <a:cxn ang="0">
                    <a:pos x="18" y="38"/>
                  </a:cxn>
                  <a:cxn ang="0">
                    <a:pos x="26" y="35"/>
                  </a:cxn>
                  <a:cxn ang="0">
                    <a:pos x="33" y="32"/>
                  </a:cxn>
                  <a:cxn ang="0">
                    <a:pos x="39" y="31"/>
                  </a:cxn>
                  <a:cxn ang="0">
                    <a:pos x="44" y="28"/>
                  </a:cxn>
                  <a:cxn ang="0">
                    <a:pos x="48" y="24"/>
                  </a:cxn>
                  <a:cxn ang="0">
                    <a:pos x="51" y="17"/>
                  </a:cxn>
                  <a:cxn ang="0">
                    <a:pos x="53" y="11"/>
                  </a:cxn>
                  <a:cxn ang="0">
                    <a:pos x="59" y="0"/>
                  </a:cxn>
                  <a:cxn ang="0">
                    <a:pos x="53" y="4"/>
                  </a:cxn>
                </a:cxnLst>
                <a:rect l="0" t="0" r="r" b="b"/>
                <a:pathLst>
                  <a:path w="59" h="49">
                    <a:moveTo>
                      <a:pt x="53" y="4"/>
                    </a:moveTo>
                    <a:lnTo>
                      <a:pt x="46" y="6"/>
                    </a:lnTo>
                    <a:lnTo>
                      <a:pt x="39" y="9"/>
                    </a:lnTo>
                    <a:lnTo>
                      <a:pt x="33" y="14"/>
                    </a:lnTo>
                    <a:lnTo>
                      <a:pt x="27" y="17"/>
                    </a:lnTo>
                    <a:lnTo>
                      <a:pt x="21" y="23"/>
                    </a:lnTo>
                    <a:lnTo>
                      <a:pt x="14" y="29"/>
                    </a:lnTo>
                    <a:lnTo>
                      <a:pt x="7" y="38"/>
                    </a:lnTo>
                    <a:lnTo>
                      <a:pt x="0" y="49"/>
                    </a:lnTo>
                    <a:lnTo>
                      <a:pt x="10" y="43"/>
                    </a:lnTo>
                    <a:lnTo>
                      <a:pt x="18" y="38"/>
                    </a:lnTo>
                    <a:lnTo>
                      <a:pt x="26" y="35"/>
                    </a:lnTo>
                    <a:lnTo>
                      <a:pt x="33" y="32"/>
                    </a:lnTo>
                    <a:lnTo>
                      <a:pt x="39" y="31"/>
                    </a:lnTo>
                    <a:lnTo>
                      <a:pt x="44" y="28"/>
                    </a:lnTo>
                    <a:lnTo>
                      <a:pt x="48" y="24"/>
                    </a:lnTo>
                    <a:lnTo>
                      <a:pt x="51" y="17"/>
                    </a:lnTo>
                    <a:lnTo>
                      <a:pt x="53" y="11"/>
                    </a:lnTo>
                    <a:lnTo>
                      <a:pt x="59" y="0"/>
                    </a:lnTo>
                    <a:lnTo>
                      <a:pt x="53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937" name="Freeform 385"/>
              <p:cNvSpPr>
                <a:spLocks/>
              </p:cNvSpPr>
              <p:nvPr/>
            </p:nvSpPr>
            <p:spPr bwMode="auto">
              <a:xfrm>
                <a:off x="3051" y="3504"/>
                <a:ext cx="44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8" y="2"/>
                  </a:cxn>
                  <a:cxn ang="0">
                    <a:pos x="18" y="5"/>
                  </a:cxn>
                  <a:cxn ang="0">
                    <a:pos x="31" y="12"/>
                  </a:cxn>
                  <a:cxn ang="0">
                    <a:pos x="37" y="18"/>
                  </a:cxn>
                  <a:cxn ang="0">
                    <a:pos x="42" y="25"/>
                  </a:cxn>
                  <a:cxn ang="0">
                    <a:pos x="44" y="30"/>
                  </a:cxn>
                  <a:cxn ang="0">
                    <a:pos x="32" y="26"/>
                  </a:cxn>
                  <a:cxn ang="0">
                    <a:pos x="16" y="25"/>
                  </a:cxn>
                  <a:cxn ang="0">
                    <a:pos x="10" y="23"/>
                  </a:cxn>
                  <a:cxn ang="0">
                    <a:pos x="5" y="18"/>
                  </a:cxn>
                  <a:cxn ang="0">
                    <a:pos x="1" y="10"/>
                  </a:cxn>
                  <a:cxn ang="0">
                    <a:pos x="0" y="0"/>
                  </a:cxn>
                </a:cxnLst>
                <a:rect l="0" t="0" r="r" b="b"/>
                <a:pathLst>
                  <a:path w="44" h="30">
                    <a:moveTo>
                      <a:pt x="0" y="0"/>
                    </a:moveTo>
                    <a:lnTo>
                      <a:pt x="8" y="2"/>
                    </a:lnTo>
                    <a:lnTo>
                      <a:pt x="18" y="5"/>
                    </a:lnTo>
                    <a:lnTo>
                      <a:pt x="31" y="12"/>
                    </a:lnTo>
                    <a:lnTo>
                      <a:pt x="37" y="18"/>
                    </a:lnTo>
                    <a:lnTo>
                      <a:pt x="42" y="25"/>
                    </a:lnTo>
                    <a:lnTo>
                      <a:pt x="44" y="30"/>
                    </a:lnTo>
                    <a:lnTo>
                      <a:pt x="32" y="26"/>
                    </a:lnTo>
                    <a:lnTo>
                      <a:pt x="16" y="25"/>
                    </a:lnTo>
                    <a:lnTo>
                      <a:pt x="10" y="23"/>
                    </a:lnTo>
                    <a:lnTo>
                      <a:pt x="5" y="18"/>
                    </a:lnTo>
                    <a:lnTo>
                      <a:pt x="1" y="1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938" name="Freeform 386"/>
              <p:cNvSpPr>
                <a:spLocks/>
              </p:cNvSpPr>
              <p:nvPr/>
            </p:nvSpPr>
            <p:spPr bwMode="auto">
              <a:xfrm>
                <a:off x="3074" y="3597"/>
                <a:ext cx="16" cy="73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5" y="14"/>
                  </a:cxn>
                  <a:cxn ang="0">
                    <a:pos x="2" y="23"/>
                  </a:cxn>
                  <a:cxn ang="0">
                    <a:pos x="0" y="33"/>
                  </a:cxn>
                  <a:cxn ang="0">
                    <a:pos x="0" y="41"/>
                  </a:cxn>
                  <a:cxn ang="0">
                    <a:pos x="1" y="50"/>
                  </a:cxn>
                  <a:cxn ang="0">
                    <a:pos x="2" y="58"/>
                  </a:cxn>
                  <a:cxn ang="0">
                    <a:pos x="5" y="62"/>
                  </a:cxn>
                  <a:cxn ang="0">
                    <a:pos x="9" y="68"/>
                  </a:cxn>
                  <a:cxn ang="0">
                    <a:pos x="16" y="73"/>
                  </a:cxn>
                  <a:cxn ang="0">
                    <a:pos x="11" y="61"/>
                  </a:cxn>
                  <a:cxn ang="0">
                    <a:pos x="9" y="55"/>
                  </a:cxn>
                  <a:cxn ang="0">
                    <a:pos x="8" y="47"/>
                  </a:cxn>
                  <a:cxn ang="0">
                    <a:pos x="7" y="41"/>
                  </a:cxn>
                  <a:cxn ang="0">
                    <a:pos x="8" y="34"/>
                  </a:cxn>
                  <a:cxn ang="0">
                    <a:pos x="8" y="27"/>
                  </a:cxn>
                  <a:cxn ang="0">
                    <a:pos x="10" y="17"/>
                  </a:cxn>
                  <a:cxn ang="0">
                    <a:pos x="14" y="0"/>
                  </a:cxn>
                </a:cxnLst>
                <a:rect l="0" t="0" r="r" b="b"/>
                <a:pathLst>
                  <a:path w="16" h="73">
                    <a:moveTo>
                      <a:pt x="14" y="0"/>
                    </a:moveTo>
                    <a:lnTo>
                      <a:pt x="5" y="14"/>
                    </a:lnTo>
                    <a:lnTo>
                      <a:pt x="2" y="23"/>
                    </a:lnTo>
                    <a:lnTo>
                      <a:pt x="0" y="33"/>
                    </a:lnTo>
                    <a:lnTo>
                      <a:pt x="0" y="41"/>
                    </a:lnTo>
                    <a:lnTo>
                      <a:pt x="1" y="50"/>
                    </a:lnTo>
                    <a:lnTo>
                      <a:pt x="2" y="58"/>
                    </a:lnTo>
                    <a:lnTo>
                      <a:pt x="5" y="62"/>
                    </a:lnTo>
                    <a:lnTo>
                      <a:pt x="9" y="68"/>
                    </a:lnTo>
                    <a:lnTo>
                      <a:pt x="16" y="73"/>
                    </a:lnTo>
                    <a:lnTo>
                      <a:pt x="11" y="61"/>
                    </a:lnTo>
                    <a:lnTo>
                      <a:pt x="9" y="55"/>
                    </a:lnTo>
                    <a:lnTo>
                      <a:pt x="8" y="47"/>
                    </a:lnTo>
                    <a:lnTo>
                      <a:pt x="7" y="41"/>
                    </a:lnTo>
                    <a:lnTo>
                      <a:pt x="8" y="34"/>
                    </a:lnTo>
                    <a:lnTo>
                      <a:pt x="8" y="27"/>
                    </a:lnTo>
                    <a:lnTo>
                      <a:pt x="10" y="17"/>
                    </a:ln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939" name="Freeform 387"/>
              <p:cNvSpPr>
                <a:spLocks/>
              </p:cNvSpPr>
              <p:nvPr/>
            </p:nvSpPr>
            <p:spPr bwMode="auto">
              <a:xfrm>
                <a:off x="3147" y="3566"/>
                <a:ext cx="20" cy="93"/>
              </a:xfrm>
              <a:custGeom>
                <a:avLst/>
                <a:gdLst/>
                <a:ahLst/>
                <a:cxnLst>
                  <a:cxn ang="0">
                    <a:pos x="11" y="0"/>
                  </a:cxn>
                  <a:cxn ang="0">
                    <a:pos x="17" y="18"/>
                  </a:cxn>
                  <a:cxn ang="0">
                    <a:pos x="20" y="31"/>
                  </a:cxn>
                  <a:cxn ang="0">
                    <a:pos x="20" y="44"/>
                  </a:cxn>
                  <a:cxn ang="0">
                    <a:pos x="19" y="60"/>
                  </a:cxn>
                  <a:cxn ang="0">
                    <a:pos x="14" y="74"/>
                  </a:cxn>
                  <a:cxn ang="0">
                    <a:pos x="7" y="88"/>
                  </a:cxn>
                  <a:cxn ang="0">
                    <a:pos x="0" y="93"/>
                  </a:cxn>
                  <a:cxn ang="0">
                    <a:pos x="8" y="77"/>
                  </a:cxn>
                  <a:cxn ang="0">
                    <a:pos x="12" y="51"/>
                  </a:cxn>
                  <a:cxn ang="0">
                    <a:pos x="12" y="31"/>
                  </a:cxn>
                  <a:cxn ang="0">
                    <a:pos x="12" y="17"/>
                  </a:cxn>
                  <a:cxn ang="0">
                    <a:pos x="11" y="0"/>
                  </a:cxn>
                </a:cxnLst>
                <a:rect l="0" t="0" r="r" b="b"/>
                <a:pathLst>
                  <a:path w="20" h="93">
                    <a:moveTo>
                      <a:pt x="11" y="0"/>
                    </a:moveTo>
                    <a:lnTo>
                      <a:pt x="17" y="18"/>
                    </a:lnTo>
                    <a:lnTo>
                      <a:pt x="20" y="31"/>
                    </a:lnTo>
                    <a:lnTo>
                      <a:pt x="20" y="44"/>
                    </a:lnTo>
                    <a:lnTo>
                      <a:pt x="19" y="60"/>
                    </a:lnTo>
                    <a:lnTo>
                      <a:pt x="14" y="74"/>
                    </a:lnTo>
                    <a:lnTo>
                      <a:pt x="7" y="88"/>
                    </a:lnTo>
                    <a:lnTo>
                      <a:pt x="0" y="93"/>
                    </a:lnTo>
                    <a:lnTo>
                      <a:pt x="8" y="77"/>
                    </a:lnTo>
                    <a:lnTo>
                      <a:pt x="12" y="51"/>
                    </a:lnTo>
                    <a:lnTo>
                      <a:pt x="12" y="31"/>
                    </a:lnTo>
                    <a:lnTo>
                      <a:pt x="12" y="17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940" name="Oval 388"/>
              <p:cNvSpPr>
                <a:spLocks noChangeArrowheads="1"/>
              </p:cNvSpPr>
              <p:nvPr/>
            </p:nvSpPr>
            <p:spPr bwMode="auto">
              <a:xfrm>
                <a:off x="3109" y="3621"/>
                <a:ext cx="6" cy="6"/>
              </a:xfrm>
              <a:prstGeom prst="ellipse">
                <a:avLst/>
              </a:prstGeom>
              <a:solidFill>
                <a:srgbClr val="8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941" name="Oval 389"/>
              <p:cNvSpPr>
                <a:spLocks noChangeArrowheads="1"/>
              </p:cNvSpPr>
              <p:nvPr/>
            </p:nvSpPr>
            <p:spPr bwMode="auto">
              <a:xfrm>
                <a:off x="3119" y="3597"/>
                <a:ext cx="2" cy="4"/>
              </a:xfrm>
              <a:prstGeom prst="ellipse">
                <a:avLst/>
              </a:prstGeom>
              <a:solidFill>
                <a:srgbClr val="8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942" name="Oval 390"/>
              <p:cNvSpPr>
                <a:spLocks noChangeArrowheads="1"/>
              </p:cNvSpPr>
              <p:nvPr/>
            </p:nvSpPr>
            <p:spPr bwMode="auto">
              <a:xfrm>
                <a:off x="3060" y="3569"/>
                <a:ext cx="2" cy="6"/>
              </a:xfrm>
              <a:prstGeom prst="ellipse">
                <a:avLst/>
              </a:prstGeom>
              <a:solidFill>
                <a:srgbClr val="8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943" name="Oval 391"/>
              <p:cNvSpPr>
                <a:spLocks noChangeArrowheads="1"/>
              </p:cNvSpPr>
              <p:nvPr/>
            </p:nvSpPr>
            <p:spPr bwMode="auto">
              <a:xfrm>
                <a:off x="3052" y="3620"/>
                <a:ext cx="4" cy="7"/>
              </a:xfrm>
              <a:prstGeom prst="ellipse">
                <a:avLst/>
              </a:prstGeom>
              <a:solidFill>
                <a:srgbClr val="8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944" name="Oval 392"/>
              <p:cNvSpPr>
                <a:spLocks noChangeArrowheads="1"/>
              </p:cNvSpPr>
              <p:nvPr/>
            </p:nvSpPr>
            <p:spPr bwMode="auto">
              <a:xfrm>
                <a:off x="3114" y="3648"/>
                <a:ext cx="4" cy="4"/>
              </a:xfrm>
              <a:prstGeom prst="ellipse">
                <a:avLst/>
              </a:prstGeom>
              <a:solidFill>
                <a:srgbClr val="8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945" name="Oval 393"/>
              <p:cNvSpPr>
                <a:spLocks noChangeArrowheads="1"/>
              </p:cNvSpPr>
              <p:nvPr/>
            </p:nvSpPr>
            <p:spPr bwMode="auto">
              <a:xfrm>
                <a:off x="3108" y="3620"/>
                <a:ext cx="5" cy="6"/>
              </a:xfrm>
              <a:prstGeom prst="ellipse">
                <a:avLst/>
              </a:pr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946" name="Oval 394"/>
              <p:cNvSpPr>
                <a:spLocks noChangeArrowheads="1"/>
              </p:cNvSpPr>
              <p:nvPr/>
            </p:nvSpPr>
            <p:spPr bwMode="auto">
              <a:xfrm>
                <a:off x="3118" y="3596"/>
                <a:ext cx="2" cy="4"/>
              </a:xfrm>
              <a:prstGeom prst="ellipse">
                <a:avLst/>
              </a:pr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947" name="Oval 395"/>
              <p:cNvSpPr>
                <a:spLocks noChangeArrowheads="1"/>
              </p:cNvSpPr>
              <p:nvPr/>
            </p:nvSpPr>
            <p:spPr bwMode="auto">
              <a:xfrm>
                <a:off x="3058" y="3568"/>
                <a:ext cx="3" cy="6"/>
              </a:xfrm>
              <a:prstGeom prst="ellipse">
                <a:avLst/>
              </a:pr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948" name="Oval 396"/>
              <p:cNvSpPr>
                <a:spLocks noChangeArrowheads="1"/>
              </p:cNvSpPr>
              <p:nvPr/>
            </p:nvSpPr>
            <p:spPr bwMode="auto">
              <a:xfrm>
                <a:off x="3051" y="3619"/>
                <a:ext cx="4" cy="7"/>
              </a:xfrm>
              <a:prstGeom prst="ellipse">
                <a:avLst/>
              </a:pr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949" name="Oval 397"/>
              <p:cNvSpPr>
                <a:spLocks noChangeArrowheads="1"/>
              </p:cNvSpPr>
              <p:nvPr/>
            </p:nvSpPr>
            <p:spPr bwMode="auto">
              <a:xfrm>
                <a:off x="3113" y="3647"/>
                <a:ext cx="3" cy="4"/>
              </a:xfrm>
              <a:prstGeom prst="ellipse">
                <a:avLst/>
              </a:pr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950" name="Oval 398"/>
              <p:cNvSpPr>
                <a:spLocks noChangeArrowheads="1"/>
              </p:cNvSpPr>
              <p:nvPr/>
            </p:nvSpPr>
            <p:spPr bwMode="auto">
              <a:xfrm>
                <a:off x="3108" y="3622"/>
                <a:ext cx="3" cy="2"/>
              </a:xfrm>
              <a:prstGeom prst="ellipse">
                <a:avLst/>
              </a:pr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951" name="Oval 399"/>
              <p:cNvSpPr>
                <a:spLocks noChangeArrowheads="1"/>
              </p:cNvSpPr>
              <p:nvPr/>
            </p:nvSpPr>
            <p:spPr bwMode="auto">
              <a:xfrm>
                <a:off x="3059" y="3570"/>
                <a:ext cx="1" cy="3"/>
              </a:xfrm>
              <a:prstGeom prst="ellipse">
                <a:avLst/>
              </a:pr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952" name="Oval 400"/>
              <p:cNvSpPr>
                <a:spLocks noChangeArrowheads="1"/>
              </p:cNvSpPr>
              <p:nvPr/>
            </p:nvSpPr>
            <p:spPr bwMode="auto">
              <a:xfrm>
                <a:off x="3051" y="3620"/>
                <a:ext cx="2" cy="4"/>
              </a:xfrm>
              <a:prstGeom prst="ellipse">
                <a:avLst/>
              </a:pr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953" name="Oval 401"/>
              <p:cNvSpPr>
                <a:spLocks noChangeArrowheads="1"/>
              </p:cNvSpPr>
              <p:nvPr/>
            </p:nvSpPr>
            <p:spPr bwMode="auto">
              <a:xfrm>
                <a:off x="3114" y="3648"/>
                <a:ext cx="1" cy="1"/>
              </a:xfrm>
              <a:prstGeom prst="ellipse">
                <a:avLst/>
              </a:pr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954" name="Freeform 402"/>
              <p:cNvSpPr>
                <a:spLocks/>
              </p:cNvSpPr>
              <p:nvPr/>
            </p:nvSpPr>
            <p:spPr bwMode="auto">
              <a:xfrm>
                <a:off x="3284" y="3846"/>
                <a:ext cx="279" cy="460"/>
              </a:xfrm>
              <a:custGeom>
                <a:avLst/>
                <a:gdLst/>
                <a:ahLst/>
                <a:cxnLst>
                  <a:cxn ang="0">
                    <a:pos x="0" y="460"/>
                  </a:cxn>
                  <a:cxn ang="0">
                    <a:pos x="9" y="370"/>
                  </a:cxn>
                  <a:cxn ang="0">
                    <a:pos x="18" y="332"/>
                  </a:cxn>
                  <a:cxn ang="0">
                    <a:pos x="23" y="289"/>
                  </a:cxn>
                  <a:cxn ang="0">
                    <a:pos x="32" y="244"/>
                  </a:cxn>
                  <a:cxn ang="0">
                    <a:pos x="45" y="203"/>
                  </a:cxn>
                  <a:cxn ang="0">
                    <a:pos x="55" y="170"/>
                  </a:cxn>
                  <a:cxn ang="0">
                    <a:pos x="71" y="137"/>
                  </a:cxn>
                  <a:cxn ang="0">
                    <a:pos x="92" y="104"/>
                  </a:cxn>
                  <a:cxn ang="0">
                    <a:pos x="112" y="79"/>
                  </a:cxn>
                  <a:cxn ang="0">
                    <a:pos x="130" y="58"/>
                  </a:cxn>
                  <a:cxn ang="0">
                    <a:pos x="149" y="43"/>
                  </a:cxn>
                  <a:cxn ang="0">
                    <a:pos x="185" y="24"/>
                  </a:cxn>
                  <a:cxn ang="0">
                    <a:pos x="226" y="10"/>
                  </a:cxn>
                  <a:cxn ang="0">
                    <a:pos x="279" y="0"/>
                  </a:cxn>
                  <a:cxn ang="0">
                    <a:pos x="252" y="21"/>
                  </a:cxn>
                  <a:cxn ang="0">
                    <a:pos x="235" y="36"/>
                  </a:cxn>
                  <a:cxn ang="0">
                    <a:pos x="215" y="58"/>
                  </a:cxn>
                  <a:cxn ang="0">
                    <a:pos x="201" y="74"/>
                  </a:cxn>
                  <a:cxn ang="0">
                    <a:pos x="181" y="93"/>
                  </a:cxn>
                  <a:cxn ang="0">
                    <a:pos x="163" y="112"/>
                  </a:cxn>
                  <a:cxn ang="0">
                    <a:pos x="139" y="138"/>
                  </a:cxn>
                  <a:cxn ang="0">
                    <a:pos x="119" y="159"/>
                  </a:cxn>
                  <a:cxn ang="0">
                    <a:pos x="103" y="183"/>
                  </a:cxn>
                  <a:cxn ang="0">
                    <a:pos x="87" y="209"/>
                  </a:cxn>
                  <a:cxn ang="0">
                    <a:pos x="77" y="233"/>
                  </a:cxn>
                  <a:cxn ang="0">
                    <a:pos x="61" y="264"/>
                  </a:cxn>
                  <a:cxn ang="0">
                    <a:pos x="46" y="300"/>
                  </a:cxn>
                  <a:cxn ang="0">
                    <a:pos x="34" y="339"/>
                  </a:cxn>
                  <a:cxn ang="0">
                    <a:pos x="25" y="382"/>
                  </a:cxn>
                  <a:cxn ang="0">
                    <a:pos x="18" y="424"/>
                  </a:cxn>
                  <a:cxn ang="0">
                    <a:pos x="20" y="460"/>
                  </a:cxn>
                  <a:cxn ang="0">
                    <a:pos x="0" y="460"/>
                  </a:cxn>
                </a:cxnLst>
                <a:rect l="0" t="0" r="r" b="b"/>
                <a:pathLst>
                  <a:path w="279" h="460">
                    <a:moveTo>
                      <a:pt x="0" y="460"/>
                    </a:moveTo>
                    <a:lnTo>
                      <a:pt x="9" y="370"/>
                    </a:lnTo>
                    <a:lnTo>
                      <a:pt x="18" y="332"/>
                    </a:lnTo>
                    <a:lnTo>
                      <a:pt x="23" y="289"/>
                    </a:lnTo>
                    <a:lnTo>
                      <a:pt x="32" y="244"/>
                    </a:lnTo>
                    <a:lnTo>
                      <a:pt x="45" y="203"/>
                    </a:lnTo>
                    <a:lnTo>
                      <a:pt x="55" y="170"/>
                    </a:lnTo>
                    <a:lnTo>
                      <a:pt x="71" y="137"/>
                    </a:lnTo>
                    <a:lnTo>
                      <a:pt x="92" y="104"/>
                    </a:lnTo>
                    <a:lnTo>
                      <a:pt x="112" y="79"/>
                    </a:lnTo>
                    <a:lnTo>
                      <a:pt x="130" y="58"/>
                    </a:lnTo>
                    <a:lnTo>
                      <a:pt x="149" y="43"/>
                    </a:lnTo>
                    <a:lnTo>
                      <a:pt x="185" y="24"/>
                    </a:lnTo>
                    <a:lnTo>
                      <a:pt x="226" y="10"/>
                    </a:lnTo>
                    <a:lnTo>
                      <a:pt x="279" y="0"/>
                    </a:lnTo>
                    <a:lnTo>
                      <a:pt x="252" y="21"/>
                    </a:lnTo>
                    <a:lnTo>
                      <a:pt x="235" y="36"/>
                    </a:lnTo>
                    <a:lnTo>
                      <a:pt x="215" y="58"/>
                    </a:lnTo>
                    <a:lnTo>
                      <a:pt x="201" y="74"/>
                    </a:lnTo>
                    <a:lnTo>
                      <a:pt x="181" y="93"/>
                    </a:lnTo>
                    <a:lnTo>
                      <a:pt x="163" y="112"/>
                    </a:lnTo>
                    <a:lnTo>
                      <a:pt x="139" y="138"/>
                    </a:lnTo>
                    <a:lnTo>
                      <a:pt x="119" y="159"/>
                    </a:lnTo>
                    <a:lnTo>
                      <a:pt x="103" y="183"/>
                    </a:lnTo>
                    <a:lnTo>
                      <a:pt x="87" y="209"/>
                    </a:lnTo>
                    <a:lnTo>
                      <a:pt x="77" y="233"/>
                    </a:lnTo>
                    <a:lnTo>
                      <a:pt x="61" y="264"/>
                    </a:lnTo>
                    <a:lnTo>
                      <a:pt x="46" y="300"/>
                    </a:lnTo>
                    <a:lnTo>
                      <a:pt x="34" y="339"/>
                    </a:lnTo>
                    <a:lnTo>
                      <a:pt x="25" y="382"/>
                    </a:lnTo>
                    <a:lnTo>
                      <a:pt x="18" y="424"/>
                    </a:lnTo>
                    <a:lnTo>
                      <a:pt x="20" y="460"/>
                    </a:lnTo>
                    <a:lnTo>
                      <a:pt x="0" y="460"/>
                    </a:lnTo>
                    <a:close/>
                  </a:path>
                </a:pathLst>
              </a:custGeom>
              <a:solidFill>
                <a:srgbClr val="000000"/>
              </a:solidFill>
              <a:ln w="3175">
                <a:solidFill>
                  <a:srgbClr val="004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955" name="Freeform 403"/>
              <p:cNvSpPr>
                <a:spLocks/>
              </p:cNvSpPr>
              <p:nvPr/>
            </p:nvSpPr>
            <p:spPr bwMode="auto">
              <a:xfrm>
                <a:off x="3313" y="3881"/>
                <a:ext cx="175" cy="281"/>
              </a:xfrm>
              <a:custGeom>
                <a:avLst/>
                <a:gdLst/>
                <a:ahLst/>
                <a:cxnLst>
                  <a:cxn ang="0">
                    <a:pos x="175" y="0"/>
                  </a:cxn>
                  <a:cxn ang="0">
                    <a:pos x="150" y="17"/>
                  </a:cxn>
                  <a:cxn ang="0">
                    <a:pos x="117" y="50"/>
                  </a:cxn>
                  <a:cxn ang="0">
                    <a:pos x="92" y="78"/>
                  </a:cxn>
                  <a:cxn ang="0">
                    <a:pos x="65" y="114"/>
                  </a:cxn>
                  <a:cxn ang="0">
                    <a:pos x="44" y="155"/>
                  </a:cxn>
                  <a:cxn ang="0">
                    <a:pos x="25" y="193"/>
                  </a:cxn>
                  <a:cxn ang="0">
                    <a:pos x="12" y="237"/>
                  </a:cxn>
                  <a:cxn ang="0">
                    <a:pos x="0" y="281"/>
                  </a:cxn>
                  <a:cxn ang="0">
                    <a:pos x="12" y="217"/>
                  </a:cxn>
                  <a:cxn ang="0">
                    <a:pos x="32" y="161"/>
                  </a:cxn>
                  <a:cxn ang="0">
                    <a:pos x="55" y="116"/>
                  </a:cxn>
                  <a:cxn ang="0">
                    <a:pos x="81" y="81"/>
                  </a:cxn>
                  <a:cxn ang="0">
                    <a:pos x="106" y="52"/>
                  </a:cxn>
                  <a:cxn ang="0">
                    <a:pos x="175" y="0"/>
                  </a:cxn>
                </a:cxnLst>
                <a:rect l="0" t="0" r="r" b="b"/>
                <a:pathLst>
                  <a:path w="175" h="281">
                    <a:moveTo>
                      <a:pt x="175" y="0"/>
                    </a:moveTo>
                    <a:lnTo>
                      <a:pt x="150" y="17"/>
                    </a:lnTo>
                    <a:lnTo>
                      <a:pt x="117" y="50"/>
                    </a:lnTo>
                    <a:lnTo>
                      <a:pt x="92" y="78"/>
                    </a:lnTo>
                    <a:lnTo>
                      <a:pt x="65" y="114"/>
                    </a:lnTo>
                    <a:lnTo>
                      <a:pt x="44" y="155"/>
                    </a:lnTo>
                    <a:lnTo>
                      <a:pt x="25" y="193"/>
                    </a:lnTo>
                    <a:lnTo>
                      <a:pt x="12" y="237"/>
                    </a:lnTo>
                    <a:lnTo>
                      <a:pt x="0" y="281"/>
                    </a:lnTo>
                    <a:lnTo>
                      <a:pt x="12" y="217"/>
                    </a:lnTo>
                    <a:lnTo>
                      <a:pt x="32" y="161"/>
                    </a:lnTo>
                    <a:lnTo>
                      <a:pt x="55" y="116"/>
                    </a:lnTo>
                    <a:lnTo>
                      <a:pt x="81" y="81"/>
                    </a:lnTo>
                    <a:lnTo>
                      <a:pt x="106" y="52"/>
                    </a:lnTo>
                    <a:lnTo>
                      <a:pt x="175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956" name="Freeform 404"/>
              <p:cNvSpPr>
                <a:spLocks/>
              </p:cNvSpPr>
              <p:nvPr/>
            </p:nvSpPr>
            <p:spPr bwMode="auto">
              <a:xfrm>
                <a:off x="3119" y="3870"/>
                <a:ext cx="206" cy="438"/>
              </a:xfrm>
              <a:custGeom>
                <a:avLst/>
                <a:gdLst/>
                <a:ahLst/>
                <a:cxnLst>
                  <a:cxn ang="0">
                    <a:pos x="162" y="438"/>
                  </a:cxn>
                  <a:cxn ang="0">
                    <a:pos x="131" y="418"/>
                  </a:cxn>
                  <a:cxn ang="0">
                    <a:pos x="108" y="399"/>
                  </a:cxn>
                  <a:cxn ang="0">
                    <a:pos x="87" y="374"/>
                  </a:cxn>
                  <a:cxn ang="0">
                    <a:pos x="69" y="352"/>
                  </a:cxn>
                  <a:cxn ang="0">
                    <a:pos x="52" y="327"/>
                  </a:cxn>
                  <a:cxn ang="0">
                    <a:pos x="39" y="300"/>
                  </a:cxn>
                  <a:cxn ang="0">
                    <a:pos x="31" y="267"/>
                  </a:cxn>
                  <a:cxn ang="0">
                    <a:pos x="22" y="231"/>
                  </a:cxn>
                  <a:cxn ang="0">
                    <a:pos x="18" y="206"/>
                  </a:cxn>
                  <a:cxn ang="0">
                    <a:pos x="16" y="174"/>
                  </a:cxn>
                  <a:cxn ang="0">
                    <a:pos x="16" y="141"/>
                  </a:cxn>
                  <a:cxn ang="0">
                    <a:pos x="16" y="116"/>
                  </a:cxn>
                  <a:cxn ang="0">
                    <a:pos x="18" y="86"/>
                  </a:cxn>
                  <a:cxn ang="0">
                    <a:pos x="18" y="60"/>
                  </a:cxn>
                  <a:cxn ang="0">
                    <a:pos x="11" y="33"/>
                  </a:cxn>
                  <a:cxn ang="0">
                    <a:pos x="0" y="0"/>
                  </a:cxn>
                  <a:cxn ang="0">
                    <a:pos x="31" y="32"/>
                  </a:cxn>
                  <a:cxn ang="0">
                    <a:pos x="43" y="56"/>
                  </a:cxn>
                  <a:cxn ang="0">
                    <a:pos x="54" y="77"/>
                  </a:cxn>
                  <a:cxn ang="0">
                    <a:pos x="64" y="108"/>
                  </a:cxn>
                  <a:cxn ang="0">
                    <a:pos x="71" y="148"/>
                  </a:cxn>
                  <a:cxn ang="0">
                    <a:pos x="75" y="179"/>
                  </a:cxn>
                  <a:cxn ang="0">
                    <a:pos x="75" y="206"/>
                  </a:cxn>
                  <a:cxn ang="0">
                    <a:pos x="80" y="240"/>
                  </a:cxn>
                  <a:cxn ang="0">
                    <a:pos x="85" y="270"/>
                  </a:cxn>
                  <a:cxn ang="0">
                    <a:pos x="98" y="295"/>
                  </a:cxn>
                  <a:cxn ang="0">
                    <a:pos x="112" y="324"/>
                  </a:cxn>
                  <a:cxn ang="0">
                    <a:pos x="131" y="352"/>
                  </a:cxn>
                  <a:cxn ang="0">
                    <a:pos x="153" y="382"/>
                  </a:cxn>
                  <a:cxn ang="0">
                    <a:pos x="176" y="411"/>
                  </a:cxn>
                  <a:cxn ang="0">
                    <a:pos x="206" y="438"/>
                  </a:cxn>
                  <a:cxn ang="0">
                    <a:pos x="162" y="438"/>
                  </a:cxn>
                </a:cxnLst>
                <a:rect l="0" t="0" r="r" b="b"/>
                <a:pathLst>
                  <a:path w="206" h="438">
                    <a:moveTo>
                      <a:pt x="162" y="438"/>
                    </a:moveTo>
                    <a:lnTo>
                      <a:pt x="131" y="418"/>
                    </a:lnTo>
                    <a:lnTo>
                      <a:pt x="108" y="399"/>
                    </a:lnTo>
                    <a:lnTo>
                      <a:pt x="87" y="374"/>
                    </a:lnTo>
                    <a:lnTo>
                      <a:pt x="69" y="352"/>
                    </a:lnTo>
                    <a:lnTo>
                      <a:pt x="52" y="327"/>
                    </a:lnTo>
                    <a:lnTo>
                      <a:pt x="39" y="300"/>
                    </a:lnTo>
                    <a:lnTo>
                      <a:pt x="31" y="267"/>
                    </a:lnTo>
                    <a:lnTo>
                      <a:pt x="22" y="231"/>
                    </a:lnTo>
                    <a:lnTo>
                      <a:pt x="18" y="206"/>
                    </a:lnTo>
                    <a:lnTo>
                      <a:pt x="16" y="174"/>
                    </a:lnTo>
                    <a:lnTo>
                      <a:pt x="16" y="141"/>
                    </a:lnTo>
                    <a:lnTo>
                      <a:pt x="16" y="116"/>
                    </a:lnTo>
                    <a:lnTo>
                      <a:pt x="18" y="86"/>
                    </a:lnTo>
                    <a:lnTo>
                      <a:pt x="18" y="60"/>
                    </a:lnTo>
                    <a:lnTo>
                      <a:pt x="11" y="33"/>
                    </a:lnTo>
                    <a:lnTo>
                      <a:pt x="0" y="0"/>
                    </a:lnTo>
                    <a:lnTo>
                      <a:pt x="31" y="32"/>
                    </a:lnTo>
                    <a:lnTo>
                      <a:pt x="43" y="56"/>
                    </a:lnTo>
                    <a:lnTo>
                      <a:pt x="54" y="77"/>
                    </a:lnTo>
                    <a:lnTo>
                      <a:pt x="64" y="108"/>
                    </a:lnTo>
                    <a:lnTo>
                      <a:pt x="71" y="148"/>
                    </a:lnTo>
                    <a:lnTo>
                      <a:pt x="75" y="179"/>
                    </a:lnTo>
                    <a:lnTo>
                      <a:pt x="75" y="206"/>
                    </a:lnTo>
                    <a:lnTo>
                      <a:pt x="80" y="240"/>
                    </a:lnTo>
                    <a:lnTo>
                      <a:pt x="85" y="270"/>
                    </a:lnTo>
                    <a:lnTo>
                      <a:pt x="98" y="295"/>
                    </a:lnTo>
                    <a:lnTo>
                      <a:pt x="112" y="324"/>
                    </a:lnTo>
                    <a:lnTo>
                      <a:pt x="131" y="352"/>
                    </a:lnTo>
                    <a:lnTo>
                      <a:pt x="153" y="382"/>
                    </a:lnTo>
                    <a:lnTo>
                      <a:pt x="176" y="411"/>
                    </a:lnTo>
                    <a:lnTo>
                      <a:pt x="206" y="438"/>
                    </a:lnTo>
                    <a:lnTo>
                      <a:pt x="162" y="438"/>
                    </a:lnTo>
                    <a:close/>
                  </a:path>
                </a:pathLst>
              </a:custGeom>
              <a:solidFill>
                <a:srgbClr val="000000"/>
              </a:solidFill>
              <a:ln w="3175">
                <a:solidFill>
                  <a:srgbClr val="004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957" name="Freeform 405"/>
              <p:cNvSpPr>
                <a:spLocks/>
              </p:cNvSpPr>
              <p:nvPr/>
            </p:nvSpPr>
            <p:spPr bwMode="auto">
              <a:xfrm>
                <a:off x="3153" y="3944"/>
                <a:ext cx="97" cy="32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27"/>
                  </a:cxn>
                  <a:cxn ang="0">
                    <a:pos x="5" y="50"/>
                  </a:cxn>
                  <a:cxn ang="0">
                    <a:pos x="5" y="78"/>
                  </a:cxn>
                  <a:cxn ang="0">
                    <a:pos x="5" y="100"/>
                  </a:cxn>
                  <a:cxn ang="0">
                    <a:pos x="12" y="138"/>
                  </a:cxn>
                  <a:cxn ang="0">
                    <a:pos x="21" y="174"/>
                  </a:cxn>
                  <a:cxn ang="0">
                    <a:pos x="30" y="205"/>
                  </a:cxn>
                  <a:cxn ang="0">
                    <a:pos x="41" y="239"/>
                  </a:cxn>
                  <a:cxn ang="0">
                    <a:pos x="64" y="283"/>
                  </a:cxn>
                  <a:cxn ang="0">
                    <a:pos x="97" y="322"/>
                  </a:cxn>
                  <a:cxn ang="0">
                    <a:pos x="71" y="276"/>
                  </a:cxn>
                  <a:cxn ang="0">
                    <a:pos x="49" y="243"/>
                  </a:cxn>
                  <a:cxn ang="0">
                    <a:pos x="32" y="193"/>
                  </a:cxn>
                  <a:cxn ang="0">
                    <a:pos x="25" y="160"/>
                  </a:cxn>
                  <a:cxn ang="0">
                    <a:pos x="14" y="125"/>
                  </a:cxn>
                  <a:cxn ang="0">
                    <a:pos x="11" y="90"/>
                  </a:cxn>
                  <a:cxn ang="0">
                    <a:pos x="9" y="61"/>
                  </a:cxn>
                  <a:cxn ang="0">
                    <a:pos x="0" y="0"/>
                  </a:cxn>
                </a:cxnLst>
                <a:rect l="0" t="0" r="r" b="b"/>
                <a:pathLst>
                  <a:path w="97" h="322">
                    <a:moveTo>
                      <a:pt x="0" y="0"/>
                    </a:moveTo>
                    <a:lnTo>
                      <a:pt x="4" y="27"/>
                    </a:lnTo>
                    <a:lnTo>
                      <a:pt x="5" y="50"/>
                    </a:lnTo>
                    <a:lnTo>
                      <a:pt x="5" y="78"/>
                    </a:lnTo>
                    <a:lnTo>
                      <a:pt x="5" y="100"/>
                    </a:lnTo>
                    <a:lnTo>
                      <a:pt x="12" y="138"/>
                    </a:lnTo>
                    <a:lnTo>
                      <a:pt x="21" y="174"/>
                    </a:lnTo>
                    <a:lnTo>
                      <a:pt x="30" y="205"/>
                    </a:lnTo>
                    <a:lnTo>
                      <a:pt x="41" y="239"/>
                    </a:lnTo>
                    <a:lnTo>
                      <a:pt x="64" y="283"/>
                    </a:lnTo>
                    <a:lnTo>
                      <a:pt x="97" y="322"/>
                    </a:lnTo>
                    <a:lnTo>
                      <a:pt x="71" y="276"/>
                    </a:lnTo>
                    <a:lnTo>
                      <a:pt x="49" y="243"/>
                    </a:lnTo>
                    <a:lnTo>
                      <a:pt x="32" y="193"/>
                    </a:lnTo>
                    <a:lnTo>
                      <a:pt x="25" y="160"/>
                    </a:lnTo>
                    <a:lnTo>
                      <a:pt x="14" y="125"/>
                    </a:lnTo>
                    <a:lnTo>
                      <a:pt x="11" y="90"/>
                    </a:lnTo>
                    <a:lnTo>
                      <a:pt x="9" y="6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958" name="Freeform 406"/>
              <p:cNvSpPr>
                <a:spLocks/>
              </p:cNvSpPr>
              <p:nvPr/>
            </p:nvSpPr>
            <p:spPr bwMode="auto">
              <a:xfrm>
                <a:off x="3257" y="3813"/>
                <a:ext cx="50" cy="495"/>
              </a:xfrm>
              <a:custGeom>
                <a:avLst/>
                <a:gdLst/>
                <a:ahLst/>
                <a:cxnLst>
                  <a:cxn ang="0">
                    <a:pos x="10" y="2"/>
                  </a:cxn>
                  <a:cxn ang="0">
                    <a:pos x="12" y="19"/>
                  </a:cxn>
                  <a:cxn ang="0">
                    <a:pos x="12" y="32"/>
                  </a:cxn>
                  <a:cxn ang="0">
                    <a:pos x="11" y="49"/>
                  </a:cxn>
                  <a:cxn ang="0">
                    <a:pos x="10" y="64"/>
                  </a:cxn>
                  <a:cxn ang="0">
                    <a:pos x="8" y="84"/>
                  </a:cxn>
                  <a:cxn ang="0">
                    <a:pos x="6" y="105"/>
                  </a:cxn>
                  <a:cxn ang="0">
                    <a:pos x="4" y="131"/>
                  </a:cxn>
                  <a:cxn ang="0">
                    <a:pos x="2" y="153"/>
                  </a:cxn>
                  <a:cxn ang="0">
                    <a:pos x="1" y="194"/>
                  </a:cxn>
                  <a:cxn ang="0">
                    <a:pos x="0" y="211"/>
                  </a:cxn>
                  <a:cxn ang="0">
                    <a:pos x="1" y="229"/>
                  </a:cxn>
                  <a:cxn ang="0">
                    <a:pos x="1" y="247"/>
                  </a:cxn>
                  <a:cxn ang="0">
                    <a:pos x="1" y="268"/>
                  </a:cxn>
                  <a:cxn ang="0">
                    <a:pos x="3" y="299"/>
                  </a:cxn>
                  <a:cxn ang="0">
                    <a:pos x="5" y="319"/>
                  </a:cxn>
                  <a:cxn ang="0">
                    <a:pos x="6" y="335"/>
                  </a:cxn>
                  <a:cxn ang="0">
                    <a:pos x="9" y="361"/>
                  </a:cxn>
                  <a:cxn ang="0">
                    <a:pos x="12" y="382"/>
                  </a:cxn>
                  <a:cxn ang="0">
                    <a:pos x="16" y="405"/>
                  </a:cxn>
                  <a:cxn ang="0">
                    <a:pos x="20" y="428"/>
                  </a:cxn>
                  <a:cxn ang="0">
                    <a:pos x="24" y="446"/>
                  </a:cxn>
                  <a:cxn ang="0">
                    <a:pos x="27" y="463"/>
                  </a:cxn>
                  <a:cxn ang="0">
                    <a:pos x="29" y="477"/>
                  </a:cxn>
                  <a:cxn ang="0">
                    <a:pos x="33" y="495"/>
                  </a:cxn>
                  <a:cxn ang="0">
                    <a:pos x="50" y="495"/>
                  </a:cxn>
                  <a:cxn ang="0">
                    <a:pos x="48" y="485"/>
                  </a:cxn>
                  <a:cxn ang="0">
                    <a:pos x="44" y="469"/>
                  </a:cxn>
                  <a:cxn ang="0">
                    <a:pos x="41" y="455"/>
                  </a:cxn>
                  <a:cxn ang="0">
                    <a:pos x="38" y="437"/>
                  </a:cxn>
                  <a:cxn ang="0">
                    <a:pos x="35" y="419"/>
                  </a:cxn>
                  <a:cxn ang="0">
                    <a:pos x="31" y="397"/>
                  </a:cxn>
                  <a:cxn ang="0">
                    <a:pos x="28" y="378"/>
                  </a:cxn>
                  <a:cxn ang="0">
                    <a:pos x="26" y="361"/>
                  </a:cxn>
                  <a:cxn ang="0">
                    <a:pos x="22" y="333"/>
                  </a:cxn>
                  <a:cxn ang="0">
                    <a:pos x="20" y="314"/>
                  </a:cxn>
                  <a:cxn ang="0">
                    <a:pos x="18" y="290"/>
                  </a:cxn>
                  <a:cxn ang="0">
                    <a:pos x="17" y="275"/>
                  </a:cxn>
                  <a:cxn ang="0">
                    <a:pos x="16" y="252"/>
                  </a:cxn>
                  <a:cxn ang="0">
                    <a:pos x="16" y="225"/>
                  </a:cxn>
                  <a:cxn ang="0">
                    <a:pos x="16" y="206"/>
                  </a:cxn>
                  <a:cxn ang="0">
                    <a:pos x="17" y="185"/>
                  </a:cxn>
                  <a:cxn ang="0">
                    <a:pos x="18" y="145"/>
                  </a:cxn>
                  <a:cxn ang="0">
                    <a:pos x="20" y="116"/>
                  </a:cxn>
                  <a:cxn ang="0">
                    <a:pos x="22" y="91"/>
                  </a:cxn>
                  <a:cxn ang="0">
                    <a:pos x="24" y="75"/>
                  </a:cxn>
                  <a:cxn ang="0">
                    <a:pos x="26" y="58"/>
                  </a:cxn>
                  <a:cxn ang="0">
                    <a:pos x="27" y="43"/>
                  </a:cxn>
                  <a:cxn ang="0">
                    <a:pos x="28" y="28"/>
                  </a:cxn>
                  <a:cxn ang="0">
                    <a:pos x="28" y="11"/>
                  </a:cxn>
                  <a:cxn ang="0">
                    <a:pos x="27" y="0"/>
                  </a:cxn>
                  <a:cxn ang="0">
                    <a:pos x="10" y="2"/>
                  </a:cxn>
                </a:cxnLst>
                <a:rect l="0" t="0" r="r" b="b"/>
                <a:pathLst>
                  <a:path w="50" h="495">
                    <a:moveTo>
                      <a:pt x="10" y="2"/>
                    </a:moveTo>
                    <a:lnTo>
                      <a:pt x="12" y="19"/>
                    </a:lnTo>
                    <a:lnTo>
                      <a:pt x="12" y="32"/>
                    </a:lnTo>
                    <a:lnTo>
                      <a:pt x="11" y="49"/>
                    </a:lnTo>
                    <a:lnTo>
                      <a:pt x="10" y="64"/>
                    </a:lnTo>
                    <a:lnTo>
                      <a:pt x="8" y="84"/>
                    </a:lnTo>
                    <a:lnTo>
                      <a:pt x="6" y="105"/>
                    </a:lnTo>
                    <a:lnTo>
                      <a:pt x="4" y="131"/>
                    </a:lnTo>
                    <a:lnTo>
                      <a:pt x="2" y="153"/>
                    </a:lnTo>
                    <a:lnTo>
                      <a:pt x="1" y="194"/>
                    </a:lnTo>
                    <a:lnTo>
                      <a:pt x="0" y="211"/>
                    </a:lnTo>
                    <a:lnTo>
                      <a:pt x="1" y="229"/>
                    </a:lnTo>
                    <a:lnTo>
                      <a:pt x="1" y="247"/>
                    </a:lnTo>
                    <a:lnTo>
                      <a:pt x="1" y="268"/>
                    </a:lnTo>
                    <a:lnTo>
                      <a:pt x="3" y="299"/>
                    </a:lnTo>
                    <a:lnTo>
                      <a:pt x="5" y="319"/>
                    </a:lnTo>
                    <a:lnTo>
                      <a:pt x="6" y="335"/>
                    </a:lnTo>
                    <a:lnTo>
                      <a:pt x="9" y="361"/>
                    </a:lnTo>
                    <a:lnTo>
                      <a:pt x="12" y="382"/>
                    </a:lnTo>
                    <a:lnTo>
                      <a:pt x="16" y="405"/>
                    </a:lnTo>
                    <a:lnTo>
                      <a:pt x="20" y="428"/>
                    </a:lnTo>
                    <a:lnTo>
                      <a:pt x="24" y="446"/>
                    </a:lnTo>
                    <a:lnTo>
                      <a:pt x="27" y="463"/>
                    </a:lnTo>
                    <a:lnTo>
                      <a:pt x="29" y="477"/>
                    </a:lnTo>
                    <a:lnTo>
                      <a:pt x="33" y="495"/>
                    </a:lnTo>
                    <a:lnTo>
                      <a:pt x="50" y="495"/>
                    </a:lnTo>
                    <a:lnTo>
                      <a:pt x="48" y="485"/>
                    </a:lnTo>
                    <a:lnTo>
                      <a:pt x="44" y="469"/>
                    </a:lnTo>
                    <a:lnTo>
                      <a:pt x="41" y="455"/>
                    </a:lnTo>
                    <a:lnTo>
                      <a:pt x="38" y="437"/>
                    </a:lnTo>
                    <a:lnTo>
                      <a:pt x="35" y="419"/>
                    </a:lnTo>
                    <a:lnTo>
                      <a:pt x="31" y="397"/>
                    </a:lnTo>
                    <a:lnTo>
                      <a:pt x="28" y="378"/>
                    </a:lnTo>
                    <a:lnTo>
                      <a:pt x="26" y="361"/>
                    </a:lnTo>
                    <a:lnTo>
                      <a:pt x="22" y="333"/>
                    </a:lnTo>
                    <a:lnTo>
                      <a:pt x="20" y="314"/>
                    </a:lnTo>
                    <a:lnTo>
                      <a:pt x="18" y="290"/>
                    </a:lnTo>
                    <a:lnTo>
                      <a:pt x="17" y="275"/>
                    </a:lnTo>
                    <a:lnTo>
                      <a:pt x="16" y="252"/>
                    </a:lnTo>
                    <a:lnTo>
                      <a:pt x="16" y="225"/>
                    </a:lnTo>
                    <a:lnTo>
                      <a:pt x="16" y="206"/>
                    </a:lnTo>
                    <a:lnTo>
                      <a:pt x="17" y="185"/>
                    </a:lnTo>
                    <a:lnTo>
                      <a:pt x="18" y="145"/>
                    </a:lnTo>
                    <a:lnTo>
                      <a:pt x="20" y="116"/>
                    </a:lnTo>
                    <a:lnTo>
                      <a:pt x="22" y="91"/>
                    </a:lnTo>
                    <a:lnTo>
                      <a:pt x="24" y="75"/>
                    </a:lnTo>
                    <a:lnTo>
                      <a:pt x="26" y="58"/>
                    </a:lnTo>
                    <a:lnTo>
                      <a:pt x="27" y="43"/>
                    </a:lnTo>
                    <a:lnTo>
                      <a:pt x="28" y="28"/>
                    </a:lnTo>
                    <a:lnTo>
                      <a:pt x="28" y="11"/>
                    </a:lnTo>
                    <a:lnTo>
                      <a:pt x="27" y="0"/>
                    </a:lnTo>
                    <a:lnTo>
                      <a:pt x="10" y="2"/>
                    </a:lnTo>
                    <a:close/>
                  </a:path>
                </a:pathLst>
              </a:custGeom>
              <a:solidFill>
                <a:srgbClr val="000000"/>
              </a:solidFill>
              <a:ln w="3175">
                <a:solidFill>
                  <a:srgbClr val="004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959" name="Freeform 407"/>
              <p:cNvSpPr>
                <a:spLocks/>
              </p:cNvSpPr>
              <p:nvPr/>
            </p:nvSpPr>
            <p:spPr bwMode="auto">
              <a:xfrm>
                <a:off x="3236" y="3774"/>
                <a:ext cx="62" cy="4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" y="6"/>
                  </a:cxn>
                  <a:cxn ang="0">
                    <a:pos x="6" y="12"/>
                  </a:cxn>
                  <a:cxn ang="0">
                    <a:pos x="12" y="15"/>
                  </a:cxn>
                  <a:cxn ang="0">
                    <a:pos x="18" y="18"/>
                  </a:cxn>
                  <a:cxn ang="0">
                    <a:pos x="24" y="19"/>
                  </a:cxn>
                  <a:cxn ang="0">
                    <a:pos x="28" y="26"/>
                  </a:cxn>
                  <a:cxn ang="0">
                    <a:pos x="30" y="34"/>
                  </a:cxn>
                  <a:cxn ang="0">
                    <a:pos x="31" y="43"/>
                  </a:cxn>
                  <a:cxn ang="0">
                    <a:pos x="39" y="43"/>
                  </a:cxn>
                  <a:cxn ang="0">
                    <a:pos x="44" y="42"/>
                  </a:cxn>
                  <a:cxn ang="0">
                    <a:pos x="48" y="40"/>
                  </a:cxn>
                  <a:cxn ang="0">
                    <a:pos x="45" y="31"/>
                  </a:cxn>
                  <a:cxn ang="0">
                    <a:pos x="44" y="24"/>
                  </a:cxn>
                  <a:cxn ang="0">
                    <a:pos x="46" y="19"/>
                  </a:cxn>
                  <a:cxn ang="0">
                    <a:pos x="54" y="17"/>
                  </a:cxn>
                  <a:cxn ang="0">
                    <a:pos x="60" y="12"/>
                  </a:cxn>
                  <a:cxn ang="0">
                    <a:pos x="62" y="8"/>
                  </a:cxn>
                  <a:cxn ang="0">
                    <a:pos x="62" y="0"/>
                  </a:cxn>
                  <a:cxn ang="0">
                    <a:pos x="0" y="0"/>
                  </a:cxn>
                </a:cxnLst>
                <a:rect l="0" t="0" r="r" b="b"/>
                <a:pathLst>
                  <a:path w="62" h="43">
                    <a:moveTo>
                      <a:pt x="0" y="0"/>
                    </a:moveTo>
                    <a:lnTo>
                      <a:pt x="1" y="6"/>
                    </a:lnTo>
                    <a:lnTo>
                      <a:pt x="6" y="12"/>
                    </a:lnTo>
                    <a:lnTo>
                      <a:pt x="12" y="15"/>
                    </a:lnTo>
                    <a:lnTo>
                      <a:pt x="18" y="18"/>
                    </a:lnTo>
                    <a:lnTo>
                      <a:pt x="24" y="19"/>
                    </a:lnTo>
                    <a:lnTo>
                      <a:pt x="28" y="26"/>
                    </a:lnTo>
                    <a:lnTo>
                      <a:pt x="30" y="34"/>
                    </a:lnTo>
                    <a:lnTo>
                      <a:pt x="31" y="43"/>
                    </a:lnTo>
                    <a:lnTo>
                      <a:pt x="39" y="43"/>
                    </a:lnTo>
                    <a:lnTo>
                      <a:pt x="44" y="42"/>
                    </a:lnTo>
                    <a:lnTo>
                      <a:pt x="48" y="40"/>
                    </a:lnTo>
                    <a:lnTo>
                      <a:pt x="45" y="31"/>
                    </a:lnTo>
                    <a:lnTo>
                      <a:pt x="44" y="24"/>
                    </a:lnTo>
                    <a:lnTo>
                      <a:pt x="46" y="19"/>
                    </a:lnTo>
                    <a:lnTo>
                      <a:pt x="54" y="17"/>
                    </a:lnTo>
                    <a:lnTo>
                      <a:pt x="60" y="12"/>
                    </a:lnTo>
                    <a:lnTo>
                      <a:pt x="62" y="8"/>
                    </a:lnTo>
                    <a:lnTo>
                      <a:pt x="6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3175">
                <a:solidFill>
                  <a:srgbClr val="004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960" name="Freeform 408"/>
              <p:cNvSpPr>
                <a:spLocks/>
              </p:cNvSpPr>
              <p:nvPr/>
            </p:nvSpPr>
            <p:spPr bwMode="auto">
              <a:xfrm>
                <a:off x="3290" y="3888"/>
                <a:ext cx="124" cy="420"/>
              </a:xfrm>
              <a:custGeom>
                <a:avLst/>
                <a:gdLst/>
                <a:ahLst/>
                <a:cxnLst>
                  <a:cxn ang="0">
                    <a:pos x="0" y="420"/>
                  </a:cxn>
                  <a:cxn ang="0">
                    <a:pos x="9" y="395"/>
                  </a:cxn>
                  <a:cxn ang="0">
                    <a:pos x="23" y="370"/>
                  </a:cxn>
                  <a:cxn ang="0">
                    <a:pos x="36" y="342"/>
                  </a:cxn>
                  <a:cxn ang="0">
                    <a:pos x="46" y="312"/>
                  </a:cxn>
                  <a:cxn ang="0">
                    <a:pos x="53" y="282"/>
                  </a:cxn>
                  <a:cxn ang="0">
                    <a:pos x="59" y="254"/>
                  </a:cxn>
                  <a:cxn ang="0">
                    <a:pos x="60" y="231"/>
                  </a:cxn>
                  <a:cxn ang="0">
                    <a:pos x="68" y="194"/>
                  </a:cxn>
                  <a:cxn ang="0">
                    <a:pos x="71" y="155"/>
                  </a:cxn>
                  <a:cxn ang="0">
                    <a:pos x="71" y="119"/>
                  </a:cxn>
                  <a:cxn ang="0">
                    <a:pos x="71" y="83"/>
                  </a:cxn>
                  <a:cxn ang="0">
                    <a:pos x="69" y="51"/>
                  </a:cxn>
                  <a:cxn ang="0">
                    <a:pos x="64" y="0"/>
                  </a:cxn>
                  <a:cxn ang="0">
                    <a:pos x="78" y="31"/>
                  </a:cxn>
                  <a:cxn ang="0">
                    <a:pos x="91" y="64"/>
                  </a:cxn>
                  <a:cxn ang="0">
                    <a:pos x="103" y="94"/>
                  </a:cxn>
                  <a:cxn ang="0">
                    <a:pos x="113" y="127"/>
                  </a:cxn>
                  <a:cxn ang="0">
                    <a:pos x="117" y="153"/>
                  </a:cxn>
                  <a:cxn ang="0">
                    <a:pos x="121" y="175"/>
                  </a:cxn>
                  <a:cxn ang="0">
                    <a:pos x="124" y="204"/>
                  </a:cxn>
                  <a:cxn ang="0">
                    <a:pos x="122" y="240"/>
                  </a:cxn>
                  <a:cxn ang="0">
                    <a:pos x="117" y="271"/>
                  </a:cxn>
                  <a:cxn ang="0">
                    <a:pos x="112" y="296"/>
                  </a:cxn>
                  <a:cxn ang="0">
                    <a:pos x="105" y="318"/>
                  </a:cxn>
                  <a:cxn ang="0">
                    <a:pos x="96" y="344"/>
                  </a:cxn>
                  <a:cxn ang="0">
                    <a:pos x="84" y="370"/>
                  </a:cxn>
                  <a:cxn ang="0">
                    <a:pos x="69" y="389"/>
                  </a:cxn>
                  <a:cxn ang="0">
                    <a:pos x="57" y="405"/>
                  </a:cxn>
                  <a:cxn ang="0">
                    <a:pos x="41" y="420"/>
                  </a:cxn>
                  <a:cxn ang="0">
                    <a:pos x="0" y="420"/>
                  </a:cxn>
                </a:cxnLst>
                <a:rect l="0" t="0" r="r" b="b"/>
                <a:pathLst>
                  <a:path w="124" h="420">
                    <a:moveTo>
                      <a:pt x="0" y="420"/>
                    </a:moveTo>
                    <a:lnTo>
                      <a:pt x="9" y="395"/>
                    </a:lnTo>
                    <a:lnTo>
                      <a:pt x="23" y="370"/>
                    </a:lnTo>
                    <a:lnTo>
                      <a:pt x="36" y="342"/>
                    </a:lnTo>
                    <a:lnTo>
                      <a:pt x="46" y="312"/>
                    </a:lnTo>
                    <a:lnTo>
                      <a:pt x="53" y="282"/>
                    </a:lnTo>
                    <a:lnTo>
                      <a:pt x="59" y="254"/>
                    </a:lnTo>
                    <a:lnTo>
                      <a:pt x="60" y="231"/>
                    </a:lnTo>
                    <a:lnTo>
                      <a:pt x="68" y="194"/>
                    </a:lnTo>
                    <a:lnTo>
                      <a:pt x="71" y="155"/>
                    </a:lnTo>
                    <a:lnTo>
                      <a:pt x="71" y="119"/>
                    </a:lnTo>
                    <a:lnTo>
                      <a:pt x="71" y="83"/>
                    </a:lnTo>
                    <a:lnTo>
                      <a:pt x="69" y="51"/>
                    </a:lnTo>
                    <a:lnTo>
                      <a:pt x="64" y="0"/>
                    </a:lnTo>
                    <a:lnTo>
                      <a:pt x="78" y="31"/>
                    </a:lnTo>
                    <a:lnTo>
                      <a:pt x="91" y="64"/>
                    </a:lnTo>
                    <a:lnTo>
                      <a:pt x="103" y="94"/>
                    </a:lnTo>
                    <a:lnTo>
                      <a:pt x="113" y="127"/>
                    </a:lnTo>
                    <a:lnTo>
                      <a:pt x="117" y="153"/>
                    </a:lnTo>
                    <a:lnTo>
                      <a:pt x="121" y="175"/>
                    </a:lnTo>
                    <a:lnTo>
                      <a:pt x="124" y="204"/>
                    </a:lnTo>
                    <a:lnTo>
                      <a:pt x="122" y="240"/>
                    </a:lnTo>
                    <a:lnTo>
                      <a:pt x="117" y="271"/>
                    </a:lnTo>
                    <a:lnTo>
                      <a:pt x="112" y="296"/>
                    </a:lnTo>
                    <a:lnTo>
                      <a:pt x="105" y="318"/>
                    </a:lnTo>
                    <a:lnTo>
                      <a:pt x="96" y="344"/>
                    </a:lnTo>
                    <a:lnTo>
                      <a:pt x="84" y="370"/>
                    </a:lnTo>
                    <a:lnTo>
                      <a:pt x="69" y="389"/>
                    </a:lnTo>
                    <a:lnTo>
                      <a:pt x="57" y="405"/>
                    </a:lnTo>
                    <a:lnTo>
                      <a:pt x="41" y="420"/>
                    </a:lnTo>
                    <a:lnTo>
                      <a:pt x="0" y="420"/>
                    </a:lnTo>
                    <a:close/>
                  </a:path>
                </a:pathLst>
              </a:custGeom>
              <a:solidFill>
                <a:srgbClr val="000000"/>
              </a:solidFill>
              <a:ln w="3175">
                <a:solidFill>
                  <a:srgbClr val="004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961" name="Freeform 409"/>
              <p:cNvSpPr>
                <a:spLocks/>
              </p:cNvSpPr>
              <p:nvPr/>
            </p:nvSpPr>
            <p:spPr bwMode="auto">
              <a:xfrm>
                <a:off x="3324" y="4012"/>
                <a:ext cx="67" cy="282"/>
              </a:xfrm>
              <a:custGeom>
                <a:avLst/>
                <a:gdLst/>
                <a:ahLst/>
                <a:cxnLst>
                  <a:cxn ang="0">
                    <a:pos x="60" y="0"/>
                  </a:cxn>
                  <a:cxn ang="0">
                    <a:pos x="67" y="38"/>
                  </a:cxn>
                  <a:cxn ang="0">
                    <a:pos x="65" y="80"/>
                  </a:cxn>
                  <a:cxn ang="0">
                    <a:pos x="58" y="129"/>
                  </a:cxn>
                  <a:cxn ang="0">
                    <a:pos x="50" y="179"/>
                  </a:cxn>
                  <a:cxn ang="0">
                    <a:pos x="35" y="221"/>
                  </a:cxn>
                  <a:cxn ang="0">
                    <a:pos x="12" y="262"/>
                  </a:cxn>
                  <a:cxn ang="0">
                    <a:pos x="0" y="282"/>
                  </a:cxn>
                  <a:cxn ang="0">
                    <a:pos x="16" y="245"/>
                  </a:cxn>
                  <a:cxn ang="0">
                    <a:pos x="32" y="209"/>
                  </a:cxn>
                  <a:cxn ang="0">
                    <a:pos x="44" y="164"/>
                  </a:cxn>
                  <a:cxn ang="0">
                    <a:pos x="53" y="124"/>
                  </a:cxn>
                  <a:cxn ang="0">
                    <a:pos x="60" y="77"/>
                  </a:cxn>
                  <a:cxn ang="0">
                    <a:pos x="65" y="48"/>
                  </a:cxn>
                  <a:cxn ang="0">
                    <a:pos x="60" y="0"/>
                  </a:cxn>
                </a:cxnLst>
                <a:rect l="0" t="0" r="r" b="b"/>
                <a:pathLst>
                  <a:path w="67" h="282">
                    <a:moveTo>
                      <a:pt x="60" y="0"/>
                    </a:moveTo>
                    <a:lnTo>
                      <a:pt x="67" y="38"/>
                    </a:lnTo>
                    <a:lnTo>
                      <a:pt x="65" y="80"/>
                    </a:lnTo>
                    <a:lnTo>
                      <a:pt x="58" y="129"/>
                    </a:lnTo>
                    <a:lnTo>
                      <a:pt x="50" y="179"/>
                    </a:lnTo>
                    <a:lnTo>
                      <a:pt x="35" y="221"/>
                    </a:lnTo>
                    <a:lnTo>
                      <a:pt x="12" y="262"/>
                    </a:lnTo>
                    <a:lnTo>
                      <a:pt x="0" y="282"/>
                    </a:lnTo>
                    <a:lnTo>
                      <a:pt x="16" y="245"/>
                    </a:lnTo>
                    <a:lnTo>
                      <a:pt x="32" y="209"/>
                    </a:lnTo>
                    <a:lnTo>
                      <a:pt x="44" y="164"/>
                    </a:lnTo>
                    <a:lnTo>
                      <a:pt x="53" y="124"/>
                    </a:lnTo>
                    <a:lnTo>
                      <a:pt x="60" y="77"/>
                    </a:lnTo>
                    <a:lnTo>
                      <a:pt x="65" y="48"/>
                    </a:lnTo>
                    <a:lnTo>
                      <a:pt x="6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962" name="Freeform 410"/>
              <p:cNvSpPr>
                <a:spLocks/>
              </p:cNvSpPr>
              <p:nvPr/>
            </p:nvSpPr>
            <p:spPr bwMode="auto">
              <a:xfrm>
                <a:off x="3216" y="3593"/>
                <a:ext cx="63" cy="79"/>
              </a:xfrm>
              <a:custGeom>
                <a:avLst/>
                <a:gdLst/>
                <a:ahLst/>
                <a:cxnLst>
                  <a:cxn ang="0">
                    <a:pos x="63" y="38"/>
                  </a:cxn>
                  <a:cxn ang="0">
                    <a:pos x="58" y="28"/>
                  </a:cxn>
                  <a:cxn ang="0">
                    <a:pos x="51" y="21"/>
                  </a:cxn>
                  <a:cxn ang="0">
                    <a:pos x="38" y="11"/>
                  </a:cxn>
                  <a:cxn ang="0">
                    <a:pos x="26" y="6"/>
                  </a:cxn>
                  <a:cxn ang="0">
                    <a:pos x="12" y="0"/>
                  </a:cxn>
                  <a:cxn ang="0">
                    <a:pos x="11" y="10"/>
                  </a:cxn>
                  <a:cxn ang="0">
                    <a:pos x="9" y="21"/>
                  </a:cxn>
                  <a:cxn ang="0">
                    <a:pos x="5" y="29"/>
                  </a:cxn>
                  <a:cxn ang="0">
                    <a:pos x="0" y="44"/>
                  </a:cxn>
                  <a:cxn ang="0">
                    <a:pos x="2" y="62"/>
                  </a:cxn>
                  <a:cxn ang="0">
                    <a:pos x="43" y="79"/>
                  </a:cxn>
                  <a:cxn ang="0">
                    <a:pos x="63" y="38"/>
                  </a:cxn>
                </a:cxnLst>
                <a:rect l="0" t="0" r="r" b="b"/>
                <a:pathLst>
                  <a:path w="63" h="79">
                    <a:moveTo>
                      <a:pt x="63" y="38"/>
                    </a:moveTo>
                    <a:lnTo>
                      <a:pt x="58" y="28"/>
                    </a:lnTo>
                    <a:lnTo>
                      <a:pt x="51" y="21"/>
                    </a:lnTo>
                    <a:lnTo>
                      <a:pt x="38" y="11"/>
                    </a:lnTo>
                    <a:lnTo>
                      <a:pt x="26" y="6"/>
                    </a:lnTo>
                    <a:lnTo>
                      <a:pt x="12" y="0"/>
                    </a:lnTo>
                    <a:lnTo>
                      <a:pt x="11" y="10"/>
                    </a:lnTo>
                    <a:lnTo>
                      <a:pt x="9" y="21"/>
                    </a:lnTo>
                    <a:lnTo>
                      <a:pt x="5" y="29"/>
                    </a:lnTo>
                    <a:lnTo>
                      <a:pt x="0" y="44"/>
                    </a:lnTo>
                    <a:lnTo>
                      <a:pt x="2" y="62"/>
                    </a:lnTo>
                    <a:lnTo>
                      <a:pt x="43" y="79"/>
                    </a:lnTo>
                    <a:lnTo>
                      <a:pt x="63" y="38"/>
                    </a:lnTo>
                    <a:close/>
                  </a:path>
                </a:pathLst>
              </a:custGeom>
              <a:solidFill>
                <a:srgbClr val="000000"/>
              </a:solidFill>
              <a:ln w="3175">
                <a:solidFill>
                  <a:srgbClr val="8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963" name="Freeform 411"/>
              <p:cNvSpPr>
                <a:spLocks/>
              </p:cNvSpPr>
              <p:nvPr/>
            </p:nvSpPr>
            <p:spPr bwMode="auto">
              <a:xfrm>
                <a:off x="3232" y="3599"/>
                <a:ext cx="42" cy="48"/>
              </a:xfrm>
              <a:custGeom>
                <a:avLst/>
                <a:gdLst/>
                <a:ahLst/>
                <a:cxnLst>
                  <a:cxn ang="0">
                    <a:pos x="30" y="15"/>
                  </a:cxn>
                  <a:cxn ang="0">
                    <a:pos x="22" y="10"/>
                  </a:cxn>
                  <a:cxn ang="0">
                    <a:pos x="15" y="5"/>
                  </a:cxn>
                  <a:cxn ang="0">
                    <a:pos x="7" y="2"/>
                  </a:cxn>
                  <a:cxn ang="0">
                    <a:pos x="0" y="0"/>
                  </a:cxn>
                  <a:cxn ang="0">
                    <a:pos x="6" y="11"/>
                  </a:cxn>
                  <a:cxn ang="0">
                    <a:pos x="10" y="21"/>
                  </a:cxn>
                  <a:cxn ang="0">
                    <a:pos x="13" y="28"/>
                  </a:cxn>
                  <a:cxn ang="0">
                    <a:pos x="15" y="38"/>
                  </a:cxn>
                  <a:cxn ang="0">
                    <a:pos x="20" y="48"/>
                  </a:cxn>
                  <a:cxn ang="0">
                    <a:pos x="42" y="24"/>
                  </a:cxn>
                  <a:cxn ang="0">
                    <a:pos x="30" y="15"/>
                  </a:cxn>
                </a:cxnLst>
                <a:rect l="0" t="0" r="r" b="b"/>
                <a:pathLst>
                  <a:path w="42" h="48">
                    <a:moveTo>
                      <a:pt x="30" y="15"/>
                    </a:moveTo>
                    <a:lnTo>
                      <a:pt x="22" y="10"/>
                    </a:lnTo>
                    <a:lnTo>
                      <a:pt x="15" y="5"/>
                    </a:lnTo>
                    <a:lnTo>
                      <a:pt x="7" y="2"/>
                    </a:lnTo>
                    <a:lnTo>
                      <a:pt x="0" y="0"/>
                    </a:lnTo>
                    <a:lnTo>
                      <a:pt x="6" y="11"/>
                    </a:lnTo>
                    <a:lnTo>
                      <a:pt x="10" y="21"/>
                    </a:lnTo>
                    <a:lnTo>
                      <a:pt x="13" y="28"/>
                    </a:lnTo>
                    <a:lnTo>
                      <a:pt x="15" y="38"/>
                    </a:lnTo>
                    <a:lnTo>
                      <a:pt x="20" y="48"/>
                    </a:lnTo>
                    <a:lnTo>
                      <a:pt x="42" y="24"/>
                    </a:lnTo>
                    <a:lnTo>
                      <a:pt x="30" y="1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964" name="Freeform 412"/>
              <p:cNvSpPr>
                <a:spLocks/>
              </p:cNvSpPr>
              <p:nvPr/>
            </p:nvSpPr>
            <p:spPr bwMode="auto">
              <a:xfrm>
                <a:off x="3218" y="3602"/>
                <a:ext cx="28" cy="45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9" y="13"/>
                  </a:cxn>
                  <a:cxn ang="0">
                    <a:pos x="23" y="23"/>
                  </a:cxn>
                  <a:cxn ang="0">
                    <a:pos x="25" y="31"/>
                  </a:cxn>
                  <a:cxn ang="0">
                    <a:pos x="28" y="45"/>
                  </a:cxn>
                  <a:cxn ang="0">
                    <a:pos x="3" y="42"/>
                  </a:cxn>
                  <a:cxn ang="0">
                    <a:pos x="0" y="26"/>
                  </a:cxn>
                  <a:cxn ang="0">
                    <a:pos x="7" y="21"/>
                  </a:cxn>
                  <a:cxn ang="0">
                    <a:pos x="11" y="13"/>
                  </a:cxn>
                  <a:cxn ang="0">
                    <a:pos x="12" y="8"/>
                  </a:cxn>
                  <a:cxn ang="0">
                    <a:pos x="13" y="0"/>
                  </a:cxn>
                </a:cxnLst>
                <a:rect l="0" t="0" r="r" b="b"/>
                <a:pathLst>
                  <a:path w="28" h="45">
                    <a:moveTo>
                      <a:pt x="13" y="0"/>
                    </a:moveTo>
                    <a:lnTo>
                      <a:pt x="19" y="13"/>
                    </a:lnTo>
                    <a:lnTo>
                      <a:pt x="23" y="23"/>
                    </a:lnTo>
                    <a:lnTo>
                      <a:pt x="25" y="31"/>
                    </a:lnTo>
                    <a:lnTo>
                      <a:pt x="28" y="45"/>
                    </a:lnTo>
                    <a:lnTo>
                      <a:pt x="3" y="42"/>
                    </a:lnTo>
                    <a:lnTo>
                      <a:pt x="0" y="26"/>
                    </a:lnTo>
                    <a:lnTo>
                      <a:pt x="7" y="21"/>
                    </a:lnTo>
                    <a:lnTo>
                      <a:pt x="11" y="13"/>
                    </a:lnTo>
                    <a:lnTo>
                      <a:pt x="12" y="8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965" name="Freeform 413"/>
              <p:cNvSpPr>
                <a:spLocks/>
              </p:cNvSpPr>
              <p:nvPr/>
            </p:nvSpPr>
            <p:spPr bwMode="auto">
              <a:xfrm>
                <a:off x="3230" y="3602"/>
                <a:ext cx="101" cy="175"/>
              </a:xfrm>
              <a:custGeom>
                <a:avLst/>
                <a:gdLst/>
                <a:ahLst/>
                <a:cxnLst>
                  <a:cxn ang="0">
                    <a:pos x="76" y="10"/>
                  </a:cxn>
                  <a:cxn ang="0">
                    <a:pos x="72" y="21"/>
                  </a:cxn>
                  <a:cxn ang="0">
                    <a:pos x="72" y="29"/>
                  </a:cxn>
                  <a:cxn ang="0">
                    <a:pos x="73" y="36"/>
                  </a:cxn>
                  <a:cxn ang="0">
                    <a:pos x="75" y="44"/>
                  </a:cxn>
                  <a:cxn ang="0">
                    <a:pos x="78" y="51"/>
                  </a:cxn>
                  <a:cxn ang="0">
                    <a:pos x="82" y="61"/>
                  </a:cxn>
                  <a:cxn ang="0">
                    <a:pos x="86" y="69"/>
                  </a:cxn>
                  <a:cxn ang="0">
                    <a:pos x="91" y="77"/>
                  </a:cxn>
                  <a:cxn ang="0">
                    <a:pos x="95" y="90"/>
                  </a:cxn>
                  <a:cxn ang="0">
                    <a:pos x="98" y="101"/>
                  </a:cxn>
                  <a:cxn ang="0">
                    <a:pos x="100" y="111"/>
                  </a:cxn>
                  <a:cxn ang="0">
                    <a:pos x="101" y="122"/>
                  </a:cxn>
                  <a:cxn ang="0">
                    <a:pos x="100" y="130"/>
                  </a:cxn>
                  <a:cxn ang="0">
                    <a:pos x="98" y="140"/>
                  </a:cxn>
                  <a:cxn ang="0">
                    <a:pos x="95" y="148"/>
                  </a:cxn>
                  <a:cxn ang="0">
                    <a:pos x="91" y="155"/>
                  </a:cxn>
                  <a:cxn ang="0">
                    <a:pos x="83" y="164"/>
                  </a:cxn>
                  <a:cxn ang="0">
                    <a:pos x="72" y="169"/>
                  </a:cxn>
                  <a:cxn ang="0">
                    <a:pos x="55" y="172"/>
                  </a:cxn>
                  <a:cxn ang="0">
                    <a:pos x="34" y="175"/>
                  </a:cxn>
                  <a:cxn ang="0">
                    <a:pos x="19" y="170"/>
                  </a:cxn>
                  <a:cxn ang="0">
                    <a:pos x="10" y="162"/>
                  </a:cxn>
                  <a:cxn ang="0">
                    <a:pos x="4" y="148"/>
                  </a:cxn>
                  <a:cxn ang="0">
                    <a:pos x="1" y="133"/>
                  </a:cxn>
                  <a:cxn ang="0">
                    <a:pos x="0" y="120"/>
                  </a:cxn>
                  <a:cxn ang="0">
                    <a:pos x="0" y="106"/>
                  </a:cxn>
                  <a:cxn ang="0">
                    <a:pos x="0" y="94"/>
                  </a:cxn>
                  <a:cxn ang="0">
                    <a:pos x="1" y="81"/>
                  </a:cxn>
                  <a:cxn ang="0">
                    <a:pos x="3" y="69"/>
                  </a:cxn>
                  <a:cxn ang="0">
                    <a:pos x="6" y="53"/>
                  </a:cxn>
                  <a:cxn ang="0">
                    <a:pos x="12" y="42"/>
                  </a:cxn>
                  <a:cxn ang="0">
                    <a:pos x="18" y="30"/>
                  </a:cxn>
                  <a:cxn ang="0">
                    <a:pos x="27" y="20"/>
                  </a:cxn>
                  <a:cxn ang="0">
                    <a:pos x="35" y="15"/>
                  </a:cxn>
                  <a:cxn ang="0">
                    <a:pos x="46" y="8"/>
                  </a:cxn>
                  <a:cxn ang="0">
                    <a:pos x="57" y="5"/>
                  </a:cxn>
                  <a:cxn ang="0">
                    <a:pos x="67" y="2"/>
                  </a:cxn>
                  <a:cxn ang="0">
                    <a:pos x="80" y="0"/>
                  </a:cxn>
                  <a:cxn ang="0">
                    <a:pos x="76" y="10"/>
                  </a:cxn>
                </a:cxnLst>
                <a:rect l="0" t="0" r="r" b="b"/>
                <a:pathLst>
                  <a:path w="101" h="175">
                    <a:moveTo>
                      <a:pt x="76" y="10"/>
                    </a:moveTo>
                    <a:lnTo>
                      <a:pt x="72" y="21"/>
                    </a:lnTo>
                    <a:lnTo>
                      <a:pt x="72" y="29"/>
                    </a:lnTo>
                    <a:lnTo>
                      <a:pt x="73" y="36"/>
                    </a:lnTo>
                    <a:lnTo>
                      <a:pt x="75" y="44"/>
                    </a:lnTo>
                    <a:lnTo>
                      <a:pt x="78" y="51"/>
                    </a:lnTo>
                    <a:lnTo>
                      <a:pt x="82" y="61"/>
                    </a:lnTo>
                    <a:lnTo>
                      <a:pt x="86" y="69"/>
                    </a:lnTo>
                    <a:lnTo>
                      <a:pt x="91" y="77"/>
                    </a:lnTo>
                    <a:lnTo>
                      <a:pt x="95" y="90"/>
                    </a:lnTo>
                    <a:lnTo>
                      <a:pt x="98" y="101"/>
                    </a:lnTo>
                    <a:lnTo>
                      <a:pt x="100" y="111"/>
                    </a:lnTo>
                    <a:lnTo>
                      <a:pt x="101" y="122"/>
                    </a:lnTo>
                    <a:lnTo>
                      <a:pt x="100" y="130"/>
                    </a:lnTo>
                    <a:lnTo>
                      <a:pt x="98" y="140"/>
                    </a:lnTo>
                    <a:lnTo>
                      <a:pt x="95" y="148"/>
                    </a:lnTo>
                    <a:lnTo>
                      <a:pt x="91" y="155"/>
                    </a:lnTo>
                    <a:lnTo>
                      <a:pt x="83" y="164"/>
                    </a:lnTo>
                    <a:lnTo>
                      <a:pt x="72" y="169"/>
                    </a:lnTo>
                    <a:lnTo>
                      <a:pt x="55" y="172"/>
                    </a:lnTo>
                    <a:lnTo>
                      <a:pt x="34" y="175"/>
                    </a:lnTo>
                    <a:lnTo>
                      <a:pt x="19" y="170"/>
                    </a:lnTo>
                    <a:lnTo>
                      <a:pt x="10" y="162"/>
                    </a:lnTo>
                    <a:lnTo>
                      <a:pt x="4" y="148"/>
                    </a:lnTo>
                    <a:lnTo>
                      <a:pt x="1" y="133"/>
                    </a:lnTo>
                    <a:lnTo>
                      <a:pt x="0" y="120"/>
                    </a:lnTo>
                    <a:lnTo>
                      <a:pt x="0" y="106"/>
                    </a:lnTo>
                    <a:lnTo>
                      <a:pt x="0" y="94"/>
                    </a:lnTo>
                    <a:lnTo>
                      <a:pt x="1" y="81"/>
                    </a:lnTo>
                    <a:lnTo>
                      <a:pt x="3" y="69"/>
                    </a:lnTo>
                    <a:lnTo>
                      <a:pt x="6" y="53"/>
                    </a:lnTo>
                    <a:lnTo>
                      <a:pt x="12" y="42"/>
                    </a:lnTo>
                    <a:lnTo>
                      <a:pt x="18" y="30"/>
                    </a:lnTo>
                    <a:lnTo>
                      <a:pt x="27" y="20"/>
                    </a:lnTo>
                    <a:lnTo>
                      <a:pt x="35" y="15"/>
                    </a:lnTo>
                    <a:lnTo>
                      <a:pt x="46" y="8"/>
                    </a:lnTo>
                    <a:lnTo>
                      <a:pt x="57" y="5"/>
                    </a:lnTo>
                    <a:lnTo>
                      <a:pt x="67" y="2"/>
                    </a:lnTo>
                    <a:lnTo>
                      <a:pt x="80" y="0"/>
                    </a:lnTo>
                    <a:lnTo>
                      <a:pt x="76" y="10"/>
                    </a:lnTo>
                    <a:close/>
                  </a:path>
                </a:pathLst>
              </a:custGeom>
              <a:solidFill>
                <a:srgbClr val="000000"/>
              </a:solidFill>
              <a:ln w="3175">
                <a:solidFill>
                  <a:srgbClr val="8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966" name="Freeform 414"/>
              <p:cNvSpPr>
                <a:spLocks/>
              </p:cNvSpPr>
              <p:nvPr/>
            </p:nvSpPr>
            <p:spPr bwMode="auto">
              <a:xfrm>
                <a:off x="3184" y="3602"/>
                <a:ext cx="100" cy="177"/>
              </a:xfrm>
              <a:custGeom>
                <a:avLst/>
                <a:gdLst/>
                <a:ahLst/>
                <a:cxnLst>
                  <a:cxn ang="0">
                    <a:pos x="66" y="55"/>
                  </a:cxn>
                  <a:cxn ang="0">
                    <a:pos x="58" y="40"/>
                  </a:cxn>
                  <a:cxn ang="0">
                    <a:pos x="50" y="31"/>
                  </a:cxn>
                  <a:cxn ang="0">
                    <a:pos x="41" y="22"/>
                  </a:cxn>
                  <a:cxn ang="0">
                    <a:pos x="30" y="15"/>
                  </a:cxn>
                  <a:cxn ang="0">
                    <a:pos x="22" y="11"/>
                  </a:cxn>
                  <a:cxn ang="0">
                    <a:pos x="15" y="8"/>
                  </a:cxn>
                  <a:cxn ang="0">
                    <a:pos x="9" y="5"/>
                  </a:cxn>
                  <a:cxn ang="0">
                    <a:pos x="0" y="0"/>
                  </a:cxn>
                  <a:cxn ang="0">
                    <a:pos x="6" y="14"/>
                  </a:cxn>
                  <a:cxn ang="0">
                    <a:pos x="9" y="24"/>
                  </a:cxn>
                  <a:cxn ang="0">
                    <a:pos x="9" y="35"/>
                  </a:cxn>
                  <a:cxn ang="0">
                    <a:pos x="9" y="47"/>
                  </a:cxn>
                  <a:cxn ang="0">
                    <a:pos x="9" y="57"/>
                  </a:cxn>
                  <a:cxn ang="0">
                    <a:pos x="6" y="70"/>
                  </a:cxn>
                  <a:cxn ang="0">
                    <a:pos x="4" y="81"/>
                  </a:cxn>
                  <a:cxn ang="0">
                    <a:pos x="2" y="93"/>
                  </a:cxn>
                  <a:cxn ang="0">
                    <a:pos x="0" y="103"/>
                  </a:cxn>
                  <a:cxn ang="0">
                    <a:pos x="0" y="113"/>
                  </a:cxn>
                  <a:cxn ang="0">
                    <a:pos x="1" y="124"/>
                  </a:cxn>
                  <a:cxn ang="0">
                    <a:pos x="4" y="135"/>
                  </a:cxn>
                  <a:cxn ang="0">
                    <a:pos x="7" y="147"/>
                  </a:cxn>
                  <a:cxn ang="0">
                    <a:pos x="11" y="155"/>
                  </a:cxn>
                  <a:cxn ang="0">
                    <a:pos x="21" y="167"/>
                  </a:cxn>
                  <a:cxn ang="0">
                    <a:pos x="31" y="172"/>
                  </a:cxn>
                  <a:cxn ang="0">
                    <a:pos x="44" y="176"/>
                  </a:cxn>
                  <a:cxn ang="0">
                    <a:pos x="60" y="177"/>
                  </a:cxn>
                  <a:cxn ang="0">
                    <a:pos x="69" y="177"/>
                  </a:cxn>
                  <a:cxn ang="0">
                    <a:pos x="83" y="174"/>
                  </a:cxn>
                  <a:cxn ang="0">
                    <a:pos x="90" y="170"/>
                  </a:cxn>
                  <a:cxn ang="0">
                    <a:pos x="97" y="162"/>
                  </a:cxn>
                  <a:cxn ang="0">
                    <a:pos x="100" y="150"/>
                  </a:cxn>
                  <a:cxn ang="0">
                    <a:pos x="100" y="141"/>
                  </a:cxn>
                  <a:cxn ang="0">
                    <a:pos x="100" y="126"/>
                  </a:cxn>
                  <a:cxn ang="0">
                    <a:pos x="97" y="113"/>
                  </a:cxn>
                  <a:cxn ang="0">
                    <a:pos x="89" y="96"/>
                  </a:cxn>
                  <a:cxn ang="0">
                    <a:pos x="81" y="81"/>
                  </a:cxn>
                  <a:cxn ang="0">
                    <a:pos x="75" y="68"/>
                  </a:cxn>
                  <a:cxn ang="0">
                    <a:pos x="66" y="55"/>
                  </a:cxn>
                </a:cxnLst>
                <a:rect l="0" t="0" r="r" b="b"/>
                <a:pathLst>
                  <a:path w="100" h="177">
                    <a:moveTo>
                      <a:pt x="66" y="55"/>
                    </a:moveTo>
                    <a:lnTo>
                      <a:pt x="58" y="40"/>
                    </a:lnTo>
                    <a:lnTo>
                      <a:pt x="50" y="31"/>
                    </a:lnTo>
                    <a:lnTo>
                      <a:pt x="41" y="22"/>
                    </a:lnTo>
                    <a:lnTo>
                      <a:pt x="30" y="15"/>
                    </a:lnTo>
                    <a:lnTo>
                      <a:pt x="22" y="11"/>
                    </a:lnTo>
                    <a:lnTo>
                      <a:pt x="15" y="8"/>
                    </a:lnTo>
                    <a:lnTo>
                      <a:pt x="9" y="5"/>
                    </a:lnTo>
                    <a:lnTo>
                      <a:pt x="0" y="0"/>
                    </a:lnTo>
                    <a:lnTo>
                      <a:pt x="6" y="14"/>
                    </a:lnTo>
                    <a:lnTo>
                      <a:pt x="9" y="24"/>
                    </a:lnTo>
                    <a:lnTo>
                      <a:pt x="9" y="35"/>
                    </a:lnTo>
                    <a:lnTo>
                      <a:pt x="9" y="47"/>
                    </a:lnTo>
                    <a:lnTo>
                      <a:pt x="9" y="57"/>
                    </a:lnTo>
                    <a:lnTo>
                      <a:pt x="6" y="70"/>
                    </a:lnTo>
                    <a:lnTo>
                      <a:pt x="4" y="81"/>
                    </a:lnTo>
                    <a:lnTo>
                      <a:pt x="2" y="93"/>
                    </a:lnTo>
                    <a:lnTo>
                      <a:pt x="0" y="103"/>
                    </a:lnTo>
                    <a:lnTo>
                      <a:pt x="0" y="113"/>
                    </a:lnTo>
                    <a:lnTo>
                      <a:pt x="1" y="124"/>
                    </a:lnTo>
                    <a:lnTo>
                      <a:pt x="4" y="135"/>
                    </a:lnTo>
                    <a:lnTo>
                      <a:pt x="7" y="147"/>
                    </a:lnTo>
                    <a:lnTo>
                      <a:pt x="11" y="155"/>
                    </a:lnTo>
                    <a:lnTo>
                      <a:pt x="21" y="167"/>
                    </a:lnTo>
                    <a:lnTo>
                      <a:pt x="31" y="172"/>
                    </a:lnTo>
                    <a:lnTo>
                      <a:pt x="44" y="176"/>
                    </a:lnTo>
                    <a:lnTo>
                      <a:pt x="60" y="177"/>
                    </a:lnTo>
                    <a:lnTo>
                      <a:pt x="69" y="177"/>
                    </a:lnTo>
                    <a:lnTo>
                      <a:pt x="83" y="174"/>
                    </a:lnTo>
                    <a:lnTo>
                      <a:pt x="90" y="170"/>
                    </a:lnTo>
                    <a:lnTo>
                      <a:pt x="97" y="162"/>
                    </a:lnTo>
                    <a:lnTo>
                      <a:pt x="100" y="150"/>
                    </a:lnTo>
                    <a:lnTo>
                      <a:pt x="100" y="141"/>
                    </a:lnTo>
                    <a:lnTo>
                      <a:pt x="100" y="126"/>
                    </a:lnTo>
                    <a:lnTo>
                      <a:pt x="97" y="113"/>
                    </a:lnTo>
                    <a:lnTo>
                      <a:pt x="89" y="96"/>
                    </a:lnTo>
                    <a:lnTo>
                      <a:pt x="81" y="81"/>
                    </a:lnTo>
                    <a:lnTo>
                      <a:pt x="75" y="68"/>
                    </a:lnTo>
                    <a:lnTo>
                      <a:pt x="66" y="55"/>
                    </a:lnTo>
                    <a:close/>
                  </a:path>
                </a:pathLst>
              </a:custGeom>
              <a:solidFill>
                <a:srgbClr val="FF0000"/>
              </a:solidFill>
              <a:ln w="3175">
                <a:solidFill>
                  <a:srgbClr val="8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967" name="Freeform 415"/>
              <p:cNvSpPr>
                <a:spLocks/>
              </p:cNvSpPr>
              <p:nvPr/>
            </p:nvSpPr>
            <p:spPr bwMode="auto">
              <a:xfrm>
                <a:off x="3301" y="3665"/>
                <a:ext cx="23" cy="103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17" y="23"/>
                  </a:cxn>
                  <a:cxn ang="0">
                    <a:pos x="21" y="38"/>
                  </a:cxn>
                  <a:cxn ang="0">
                    <a:pos x="23" y="57"/>
                  </a:cxn>
                  <a:cxn ang="0">
                    <a:pos x="22" y="74"/>
                  </a:cxn>
                  <a:cxn ang="0">
                    <a:pos x="17" y="88"/>
                  </a:cxn>
                  <a:cxn ang="0">
                    <a:pos x="8" y="98"/>
                  </a:cxn>
                  <a:cxn ang="0">
                    <a:pos x="0" y="103"/>
                  </a:cxn>
                  <a:cxn ang="0">
                    <a:pos x="12" y="81"/>
                  </a:cxn>
                  <a:cxn ang="0">
                    <a:pos x="16" y="63"/>
                  </a:cxn>
                  <a:cxn ang="0">
                    <a:pos x="15" y="44"/>
                  </a:cxn>
                  <a:cxn ang="0">
                    <a:pos x="15" y="30"/>
                  </a:cxn>
                  <a:cxn ang="0">
                    <a:pos x="13" y="17"/>
                  </a:cxn>
                  <a:cxn ang="0">
                    <a:pos x="10" y="0"/>
                  </a:cxn>
                </a:cxnLst>
                <a:rect l="0" t="0" r="r" b="b"/>
                <a:pathLst>
                  <a:path w="23" h="103">
                    <a:moveTo>
                      <a:pt x="10" y="0"/>
                    </a:moveTo>
                    <a:lnTo>
                      <a:pt x="17" y="23"/>
                    </a:lnTo>
                    <a:lnTo>
                      <a:pt x="21" y="38"/>
                    </a:lnTo>
                    <a:lnTo>
                      <a:pt x="23" y="57"/>
                    </a:lnTo>
                    <a:lnTo>
                      <a:pt x="22" y="74"/>
                    </a:lnTo>
                    <a:lnTo>
                      <a:pt x="17" y="88"/>
                    </a:lnTo>
                    <a:lnTo>
                      <a:pt x="8" y="98"/>
                    </a:lnTo>
                    <a:lnTo>
                      <a:pt x="0" y="103"/>
                    </a:lnTo>
                    <a:lnTo>
                      <a:pt x="12" y="81"/>
                    </a:lnTo>
                    <a:lnTo>
                      <a:pt x="16" y="63"/>
                    </a:lnTo>
                    <a:lnTo>
                      <a:pt x="15" y="44"/>
                    </a:lnTo>
                    <a:lnTo>
                      <a:pt x="15" y="30"/>
                    </a:lnTo>
                    <a:lnTo>
                      <a:pt x="13" y="17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968" name="Freeform 416"/>
              <p:cNvSpPr>
                <a:spLocks/>
              </p:cNvSpPr>
              <p:nvPr/>
            </p:nvSpPr>
            <p:spPr bwMode="auto">
              <a:xfrm>
                <a:off x="3188" y="3608"/>
                <a:ext cx="58" cy="49"/>
              </a:xfrm>
              <a:custGeom>
                <a:avLst/>
                <a:gdLst/>
                <a:ahLst/>
                <a:cxnLst>
                  <a:cxn ang="0">
                    <a:pos x="6" y="3"/>
                  </a:cxn>
                  <a:cxn ang="0">
                    <a:pos x="12" y="6"/>
                  </a:cxn>
                  <a:cxn ang="0">
                    <a:pos x="19" y="9"/>
                  </a:cxn>
                  <a:cxn ang="0">
                    <a:pos x="26" y="13"/>
                  </a:cxn>
                  <a:cxn ang="0">
                    <a:pos x="31" y="17"/>
                  </a:cxn>
                  <a:cxn ang="0">
                    <a:pos x="38" y="23"/>
                  </a:cxn>
                  <a:cxn ang="0">
                    <a:pos x="44" y="29"/>
                  </a:cxn>
                  <a:cxn ang="0">
                    <a:pos x="51" y="38"/>
                  </a:cxn>
                  <a:cxn ang="0">
                    <a:pos x="58" y="49"/>
                  </a:cxn>
                  <a:cxn ang="0">
                    <a:pos x="48" y="43"/>
                  </a:cxn>
                  <a:cxn ang="0">
                    <a:pos x="40" y="39"/>
                  </a:cxn>
                  <a:cxn ang="0">
                    <a:pos x="33" y="35"/>
                  </a:cxn>
                  <a:cxn ang="0">
                    <a:pos x="25" y="32"/>
                  </a:cxn>
                  <a:cxn ang="0">
                    <a:pos x="19" y="30"/>
                  </a:cxn>
                  <a:cxn ang="0">
                    <a:pos x="14" y="28"/>
                  </a:cxn>
                  <a:cxn ang="0">
                    <a:pos x="10" y="24"/>
                  </a:cxn>
                  <a:cxn ang="0">
                    <a:pos x="7" y="17"/>
                  </a:cxn>
                  <a:cxn ang="0">
                    <a:pos x="5" y="11"/>
                  </a:cxn>
                  <a:cxn ang="0">
                    <a:pos x="0" y="0"/>
                  </a:cxn>
                  <a:cxn ang="0">
                    <a:pos x="6" y="3"/>
                  </a:cxn>
                </a:cxnLst>
                <a:rect l="0" t="0" r="r" b="b"/>
                <a:pathLst>
                  <a:path w="58" h="49">
                    <a:moveTo>
                      <a:pt x="6" y="3"/>
                    </a:moveTo>
                    <a:lnTo>
                      <a:pt x="12" y="6"/>
                    </a:lnTo>
                    <a:lnTo>
                      <a:pt x="19" y="9"/>
                    </a:lnTo>
                    <a:lnTo>
                      <a:pt x="26" y="13"/>
                    </a:lnTo>
                    <a:lnTo>
                      <a:pt x="31" y="17"/>
                    </a:lnTo>
                    <a:lnTo>
                      <a:pt x="38" y="23"/>
                    </a:lnTo>
                    <a:lnTo>
                      <a:pt x="44" y="29"/>
                    </a:lnTo>
                    <a:lnTo>
                      <a:pt x="51" y="38"/>
                    </a:lnTo>
                    <a:lnTo>
                      <a:pt x="58" y="49"/>
                    </a:lnTo>
                    <a:lnTo>
                      <a:pt x="48" y="43"/>
                    </a:lnTo>
                    <a:lnTo>
                      <a:pt x="40" y="39"/>
                    </a:lnTo>
                    <a:lnTo>
                      <a:pt x="33" y="35"/>
                    </a:lnTo>
                    <a:lnTo>
                      <a:pt x="25" y="32"/>
                    </a:lnTo>
                    <a:lnTo>
                      <a:pt x="19" y="30"/>
                    </a:lnTo>
                    <a:lnTo>
                      <a:pt x="14" y="28"/>
                    </a:lnTo>
                    <a:lnTo>
                      <a:pt x="10" y="24"/>
                    </a:lnTo>
                    <a:lnTo>
                      <a:pt x="7" y="17"/>
                    </a:lnTo>
                    <a:lnTo>
                      <a:pt x="5" y="11"/>
                    </a:lnTo>
                    <a:lnTo>
                      <a:pt x="0" y="0"/>
                    </a:lnTo>
                    <a:lnTo>
                      <a:pt x="6" y="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969" name="Freeform 417"/>
              <p:cNvSpPr>
                <a:spLocks/>
              </p:cNvSpPr>
              <p:nvPr/>
            </p:nvSpPr>
            <p:spPr bwMode="auto">
              <a:xfrm>
                <a:off x="3259" y="3607"/>
                <a:ext cx="45" cy="30"/>
              </a:xfrm>
              <a:custGeom>
                <a:avLst/>
                <a:gdLst/>
                <a:ahLst/>
                <a:cxnLst>
                  <a:cxn ang="0">
                    <a:pos x="45" y="0"/>
                  </a:cxn>
                  <a:cxn ang="0">
                    <a:pos x="36" y="2"/>
                  </a:cxn>
                  <a:cxn ang="0">
                    <a:pos x="26" y="5"/>
                  </a:cxn>
                  <a:cxn ang="0">
                    <a:pos x="13" y="12"/>
                  </a:cxn>
                  <a:cxn ang="0">
                    <a:pos x="8" y="18"/>
                  </a:cxn>
                  <a:cxn ang="0">
                    <a:pos x="3" y="25"/>
                  </a:cxn>
                  <a:cxn ang="0">
                    <a:pos x="0" y="30"/>
                  </a:cxn>
                  <a:cxn ang="0">
                    <a:pos x="12" y="26"/>
                  </a:cxn>
                  <a:cxn ang="0">
                    <a:pos x="28" y="25"/>
                  </a:cxn>
                  <a:cxn ang="0">
                    <a:pos x="35" y="23"/>
                  </a:cxn>
                  <a:cxn ang="0">
                    <a:pos x="39" y="18"/>
                  </a:cxn>
                  <a:cxn ang="0">
                    <a:pos x="43" y="10"/>
                  </a:cxn>
                  <a:cxn ang="0">
                    <a:pos x="45" y="0"/>
                  </a:cxn>
                </a:cxnLst>
                <a:rect l="0" t="0" r="r" b="b"/>
                <a:pathLst>
                  <a:path w="45" h="30">
                    <a:moveTo>
                      <a:pt x="45" y="0"/>
                    </a:moveTo>
                    <a:lnTo>
                      <a:pt x="36" y="2"/>
                    </a:lnTo>
                    <a:lnTo>
                      <a:pt x="26" y="5"/>
                    </a:lnTo>
                    <a:lnTo>
                      <a:pt x="13" y="12"/>
                    </a:lnTo>
                    <a:lnTo>
                      <a:pt x="8" y="18"/>
                    </a:lnTo>
                    <a:lnTo>
                      <a:pt x="3" y="25"/>
                    </a:lnTo>
                    <a:lnTo>
                      <a:pt x="0" y="30"/>
                    </a:lnTo>
                    <a:lnTo>
                      <a:pt x="12" y="26"/>
                    </a:lnTo>
                    <a:lnTo>
                      <a:pt x="28" y="25"/>
                    </a:lnTo>
                    <a:lnTo>
                      <a:pt x="35" y="23"/>
                    </a:lnTo>
                    <a:lnTo>
                      <a:pt x="39" y="18"/>
                    </a:lnTo>
                    <a:lnTo>
                      <a:pt x="43" y="10"/>
                    </a:lnTo>
                    <a:lnTo>
                      <a:pt x="45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970" name="Freeform 418"/>
              <p:cNvSpPr>
                <a:spLocks/>
              </p:cNvSpPr>
              <p:nvPr/>
            </p:nvSpPr>
            <p:spPr bwMode="auto">
              <a:xfrm>
                <a:off x="3264" y="3700"/>
                <a:ext cx="17" cy="73"/>
              </a:xfrm>
              <a:custGeom>
                <a:avLst/>
                <a:gdLst/>
                <a:ahLst/>
                <a:cxnLst>
                  <a:cxn ang="0">
                    <a:pos x="3" y="0"/>
                  </a:cxn>
                  <a:cxn ang="0">
                    <a:pos x="11" y="14"/>
                  </a:cxn>
                  <a:cxn ang="0">
                    <a:pos x="15" y="23"/>
                  </a:cxn>
                  <a:cxn ang="0">
                    <a:pos x="17" y="33"/>
                  </a:cxn>
                  <a:cxn ang="0">
                    <a:pos x="17" y="42"/>
                  </a:cxn>
                  <a:cxn ang="0">
                    <a:pos x="16" y="49"/>
                  </a:cxn>
                  <a:cxn ang="0">
                    <a:pos x="14" y="58"/>
                  </a:cxn>
                  <a:cxn ang="0">
                    <a:pos x="11" y="62"/>
                  </a:cxn>
                  <a:cxn ang="0">
                    <a:pos x="7" y="68"/>
                  </a:cxn>
                  <a:cxn ang="0">
                    <a:pos x="0" y="73"/>
                  </a:cxn>
                  <a:cxn ang="0">
                    <a:pos x="5" y="61"/>
                  </a:cxn>
                  <a:cxn ang="0">
                    <a:pos x="7" y="55"/>
                  </a:cxn>
                  <a:cxn ang="0">
                    <a:pos x="9" y="48"/>
                  </a:cxn>
                  <a:cxn ang="0">
                    <a:pos x="9" y="41"/>
                  </a:cxn>
                  <a:cxn ang="0">
                    <a:pos x="9" y="34"/>
                  </a:cxn>
                  <a:cxn ang="0">
                    <a:pos x="9" y="27"/>
                  </a:cxn>
                  <a:cxn ang="0">
                    <a:pos x="7" y="17"/>
                  </a:cxn>
                  <a:cxn ang="0">
                    <a:pos x="3" y="0"/>
                  </a:cxn>
                </a:cxnLst>
                <a:rect l="0" t="0" r="r" b="b"/>
                <a:pathLst>
                  <a:path w="17" h="73">
                    <a:moveTo>
                      <a:pt x="3" y="0"/>
                    </a:moveTo>
                    <a:lnTo>
                      <a:pt x="11" y="14"/>
                    </a:lnTo>
                    <a:lnTo>
                      <a:pt x="15" y="23"/>
                    </a:lnTo>
                    <a:lnTo>
                      <a:pt x="17" y="33"/>
                    </a:lnTo>
                    <a:lnTo>
                      <a:pt x="17" y="42"/>
                    </a:lnTo>
                    <a:lnTo>
                      <a:pt x="16" y="49"/>
                    </a:lnTo>
                    <a:lnTo>
                      <a:pt x="14" y="58"/>
                    </a:lnTo>
                    <a:lnTo>
                      <a:pt x="11" y="62"/>
                    </a:lnTo>
                    <a:lnTo>
                      <a:pt x="7" y="68"/>
                    </a:lnTo>
                    <a:lnTo>
                      <a:pt x="0" y="73"/>
                    </a:lnTo>
                    <a:lnTo>
                      <a:pt x="5" y="61"/>
                    </a:lnTo>
                    <a:lnTo>
                      <a:pt x="7" y="55"/>
                    </a:lnTo>
                    <a:lnTo>
                      <a:pt x="9" y="48"/>
                    </a:lnTo>
                    <a:lnTo>
                      <a:pt x="9" y="41"/>
                    </a:lnTo>
                    <a:lnTo>
                      <a:pt x="9" y="34"/>
                    </a:lnTo>
                    <a:lnTo>
                      <a:pt x="9" y="27"/>
                    </a:lnTo>
                    <a:lnTo>
                      <a:pt x="7" y="17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971" name="Freeform 419"/>
              <p:cNvSpPr>
                <a:spLocks/>
              </p:cNvSpPr>
              <p:nvPr/>
            </p:nvSpPr>
            <p:spPr bwMode="auto">
              <a:xfrm>
                <a:off x="3187" y="3668"/>
                <a:ext cx="20" cy="94"/>
              </a:xfrm>
              <a:custGeom>
                <a:avLst/>
                <a:gdLst/>
                <a:ahLst/>
                <a:cxnLst>
                  <a:cxn ang="0">
                    <a:pos x="9" y="0"/>
                  </a:cxn>
                  <a:cxn ang="0">
                    <a:pos x="3" y="19"/>
                  </a:cxn>
                  <a:cxn ang="0">
                    <a:pos x="1" y="32"/>
                  </a:cxn>
                  <a:cxn ang="0">
                    <a:pos x="0" y="45"/>
                  </a:cxn>
                  <a:cxn ang="0">
                    <a:pos x="2" y="61"/>
                  </a:cxn>
                  <a:cxn ang="0">
                    <a:pos x="6" y="75"/>
                  </a:cxn>
                  <a:cxn ang="0">
                    <a:pos x="13" y="88"/>
                  </a:cxn>
                  <a:cxn ang="0">
                    <a:pos x="20" y="94"/>
                  </a:cxn>
                  <a:cxn ang="0">
                    <a:pos x="13" y="78"/>
                  </a:cxn>
                  <a:cxn ang="0">
                    <a:pos x="9" y="53"/>
                  </a:cxn>
                  <a:cxn ang="0">
                    <a:pos x="9" y="32"/>
                  </a:cxn>
                  <a:cxn ang="0">
                    <a:pos x="9" y="18"/>
                  </a:cxn>
                  <a:cxn ang="0">
                    <a:pos x="9" y="0"/>
                  </a:cxn>
                </a:cxnLst>
                <a:rect l="0" t="0" r="r" b="b"/>
                <a:pathLst>
                  <a:path w="20" h="94">
                    <a:moveTo>
                      <a:pt x="9" y="0"/>
                    </a:moveTo>
                    <a:lnTo>
                      <a:pt x="3" y="19"/>
                    </a:lnTo>
                    <a:lnTo>
                      <a:pt x="1" y="32"/>
                    </a:lnTo>
                    <a:lnTo>
                      <a:pt x="0" y="45"/>
                    </a:lnTo>
                    <a:lnTo>
                      <a:pt x="2" y="61"/>
                    </a:lnTo>
                    <a:lnTo>
                      <a:pt x="6" y="75"/>
                    </a:lnTo>
                    <a:lnTo>
                      <a:pt x="13" y="88"/>
                    </a:lnTo>
                    <a:lnTo>
                      <a:pt x="20" y="94"/>
                    </a:lnTo>
                    <a:lnTo>
                      <a:pt x="13" y="78"/>
                    </a:lnTo>
                    <a:lnTo>
                      <a:pt x="9" y="53"/>
                    </a:lnTo>
                    <a:lnTo>
                      <a:pt x="9" y="32"/>
                    </a:lnTo>
                    <a:lnTo>
                      <a:pt x="9" y="18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972" name="Oval 420"/>
              <p:cNvSpPr>
                <a:spLocks noChangeArrowheads="1"/>
              </p:cNvSpPr>
              <p:nvPr/>
            </p:nvSpPr>
            <p:spPr bwMode="auto">
              <a:xfrm>
                <a:off x="3238" y="3724"/>
                <a:ext cx="6" cy="5"/>
              </a:xfrm>
              <a:prstGeom prst="ellipse">
                <a:avLst/>
              </a:prstGeom>
              <a:solidFill>
                <a:srgbClr val="8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973" name="Oval 421"/>
              <p:cNvSpPr>
                <a:spLocks noChangeArrowheads="1"/>
              </p:cNvSpPr>
              <p:nvPr/>
            </p:nvSpPr>
            <p:spPr bwMode="auto">
              <a:xfrm>
                <a:off x="3231" y="3700"/>
                <a:ext cx="3" cy="4"/>
              </a:xfrm>
              <a:prstGeom prst="ellipse">
                <a:avLst/>
              </a:prstGeom>
              <a:solidFill>
                <a:srgbClr val="8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974" name="Oval 422"/>
              <p:cNvSpPr>
                <a:spLocks noChangeArrowheads="1"/>
              </p:cNvSpPr>
              <p:nvPr/>
            </p:nvSpPr>
            <p:spPr bwMode="auto">
              <a:xfrm>
                <a:off x="3291" y="3672"/>
                <a:ext cx="2" cy="6"/>
              </a:xfrm>
              <a:prstGeom prst="ellipse">
                <a:avLst/>
              </a:prstGeom>
              <a:solidFill>
                <a:srgbClr val="8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975" name="Oval 423"/>
              <p:cNvSpPr>
                <a:spLocks noChangeArrowheads="1"/>
              </p:cNvSpPr>
              <p:nvPr/>
            </p:nvSpPr>
            <p:spPr bwMode="auto">
              <a:xfrm>
                <a:off x="3296" y="3722"/>
                <a:ext cx="5" cy="7"/>
              </a:xfrm>
              <a:prstGeom prst="ellipse">
                <a:avLst/>
              </a:prstGeom>
              <a:solidFill>
                <a:srgbClr val="8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976" name="Oval 424"/>
              <p:cNvSpPr>
                <a:spLocks noChangeArrowheads="1"/>
              </p:cNvSpPr>
              <p:nvPr/>
            </p:nvSpPr>
            <p:spPr bwMode="auto">
              <a:xfrm>
                <a:off x="3235" y="3750"/>
                <a:ext cx="3" cy="5"/>
              </a:xfrm>
              <a:prstGeom prst="ellipse">
                <a:avLst/>
              </a:prstGeom>
              <a:solidFill>
                <a:srgbClr val="8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977" name="Oval 425"/>
              <p:cNvSpPr>
                <a:spLocks noChangeArrowheads="1"/>
              </p:cNvSpPr>
              <p:nvPr/>
            </p:nvSpPr>
            <p:spPr bwMode="auto">
              <a:xfrm>
                <a:off x="3239" y="3723"/>
                <a:ext cx="6" cy="5"/>
              </a:xfrm>
              <a:prstGeom prst="ellipse">
                <a:avLst/>
              </a:pr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978" name="Oval 426"/>
              <p:cNvSpPr>
                <a:spLocks noChangeArrowheads="1"/>
              </p:cNvSpPr>
              <p:nvPr/>
            </p:nvSpPr>
            <p:spPr bwMode="auto">
              <a:xfrm>
                <a:off x="3233" y="3699"/>
                <a:ext cx="2" cy="4"/>
              </a:xfrm>
              <a:prstGeom prst="ellipse">
                <a:avLst/>
              </a:pr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979" name="Oval 427"/>
              <p:cNvSpPr>
                <a:spLocks noChangeArrowheads="1"/>
              </p:cNvSpPr>
              <p:nvPr/>
            </p:nvSpPr>
            <p:spPr bwMode="auto">
              <a:xfrm>
                <a:off x="3292" y="3671"/>
                <a:ext cx="3" cy="7"/>
              </a:xfrm>
              <a:prstGeom prst="ellipse">
                <a:avLst/>
              </a:pr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980" name="Oval 428"/>
              <p:cNvSpPr>
                <a:spLocks noChangeArrowheads="1"/>
              </p:cNvSpPr>
              <p:nvPr/>
            </p:nvSpPr>
            <p:spPr bwMode="auto">
              <a:xfrm>
                <a:off x="3298" y="3722"/>
                <a:ext cx="4" cy="6"/>
              </a:xfrm>
              <a:prstGeom prst="ellipse">
                <a:avLst/>
              </a:pr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981" name="Oval 429"/>
              <p:cNvSpPr>
                <a:spLocks noChangeArrowheads="1"/>
              </p:cNvSpPr>
              <p:nvPr/>
            </p:nvSpPr>
            <p:spPr bwMode="auto">
              <a:xfrm>
                <a:off x="3236" y="3749"/>
                <a:ext cx="4" cy="5"/>
              </a:xfrm>
              <a:prstGeom prst="ellipse">
                <a:avLst/>
              </a:pr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982" name="Oval 430"/>
              <p:cNvSpPr>
                <a:spLocks noChangeArrowheads="1"/>
              </p:cNvSpPr>
              <p:nvPr/>
            </p:nvSpPr>
            <p:spPr bwMode="auto">
              <a:xfrm>
                <a:off x="3242" y="3725"/>
                <a:ext cx="2" cy="2"/>
              </a:xfrm>
              <a:prstGeom prst="ellipse">
                <a:avLst/>
              </a:pr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983" name="Oval 431"/>
              <p:cNvSpPr>
                <a:spLocks noChangeArrowheads="1"/>
              </p:cNvSpPr>
              <p:nvPr/>
            </p:nvSpPr>
            <p:spPr bwMode="auto">
              <a:xfrm>
                <a:off x="3293" y="3673"/>
                <a:ext cx="1" cy="3"/>
              </a:xfrm>
              <a:prstGeom prst="ellipse">
                <a:avLst/>
              </a:pr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984" name="Oval 432"/>
              <p:cNvSpPr>
                <a:spLocks noChangeArrowheads="1"/>
              </p:cNvSpPr>
              <p:nvPr/>
            </p:nvSpPr>
            <p:spPr bwMode="auto">
              <a:xfrm>
                <a:off x="3300" y="3723"/>
                <a:ext cx="1" cy="4"/>
              </a:xfrm>
              <a:prstGeom prst="ellipse">
                <a:avLst/>
              </a:pr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985" name="Oval 433"/>
              <p:cNvSpPr>
                <a:spLocks noChangeArrowheads="1"/>
              </p:cNvSpPr>
              <p:nvPr/>
            </p:nvSpPr>
            <p:spPr bwMode="auto">
              <a:xfrm>
                <a:off x="3238" y="3751"/>
                <a:ext cx="1" cy="1"/>
              </a:xfrm>
              <a:prstGeom prst="ellipse">
                <a:avLst/>
              </a:pr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986" name="Freeform 434"/>
              <p:cNvSpPr>
                <a:spLocks/>
              </p:cNvSpPr>
              <p:nvPr/>
            </p:nvSpPr>
            <p:spPr bwMode="auto">
              <a:xfrm>
                <a:off x="3576" y="3838"/>
                <a:ext cx="67" cy="63"/>
              </a:xfrm>
              <a:custGeom>
                <a:avLst/>
                <a:gdLst/>
                <a:ahLst/>
                <a:cxnLst>
                  <a:cxn ang="0">
                    <a:pos x="16" y="0"/>
                  </a:cxn>
                  <a:cxn ang="0">
                    <a:pos x="10" y="13"/>
                  </a:cxn>
                  <a:cxn ang="0">
                    <a:pos x="10" y="24"/>
                  </a:cxn>
                  <a:cxn ang="0">
                    <a:pos x="14" y="37"/>
                  </a:cxn>
                  <a:cxn ang="0">
                    <a:pos x="0" y="52"/>
                  </a:cxn>
                  <a:cxn ang="0">
                    <a:pos x="13" y="63"/>
                  </a:cxn>
                  <a:cxn ang="0">
                    <a:pos x="23" y="52"/>
                  </a:cxn>
                  <a:cxn ang="0">
                    <a:pos x="40" y="58"/>
                  </a:cxn>
                  <a:cxn ang="0">
                    <a:pos x="57" y="58"/>
                  </a:cxn>
                  <a:cxn ang="0">
                    <a:pos x="67" y="50"/>
                  </a:cxn>
                  <a:cxn ang="0">
                    <a:pos x="16" y="0"/>
                  </a:cxn>
                </a:cxnLst>
                <a:rect l="0" t="0" r="r" b="b"/>
                <a:pathLst>
                  <a:path w="67" h="63">
                    <a:moveTo>
                      <a:pt x="16" y="0"/>
                    </a:moveTo>
                    <a:lnTo>
                      <a:pt x="10" y="13"/>
                    </a:lnTo>
                    <a:lnTo>
                      <a:pt x="10" y="24"/>
                    </a:lnTo>
                    <a:lnTo>
                      <a:pt x="14" y="37"/>
                    </a:lnTo>
                    <a:lnTo>
                      <a:pt x="0" y="52"/>
                    </a:lnTo>
                    <a:lnTo>
                      <a:pt x="13" y="63"/>
                    </a:lnTo>
                    <a:lnTo>
                      <a:pt x="23" y="52"/>
                    </a:lnTo>
                    <a:lnTo>
                      <a:pt x="40" y="58"/>
                    </a:lnTo>
                    <a:lnTo>
                      <a:pt x="57" y="58"/>
                    </a:lnTo>
                    <a:lnTo>
                      <a:pt x="67" y="50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rgbClr val="000000"/>
              </a:solidFill>
              <a:ln w="3175">
                <a:solidFill>
                  <a:srgbClr val="004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987" name="Freeform 435"/>
              <p:cNvSpPr>
                <a:spLocks/>
              </p:cNvSpPr>
              <p:nvPr/>
            </p:nvSpPr>
            <p:spPr bwMode="auto">
              <a:xfrm>
                <a:off x="3438" y="4014"/>
                <a:ext cx="391" cy="294"/>
              </a:xfrm>
              <a:custGeom>
                <a:avLst/>
                <a:gdLst/>
                <a:ahLst/>
                <a:cxnLst>
                  <a:cxn ang="0">
                    <a:pos x="0" y="294"/>
                  </a:cxn>
                  <a:cxn ang="0">
                    <a:pos x="6" y="186"/>
                  </a:cxn>
                  <a:cxn ang="0">
                    <a:pos x="17" y="139"/>
                  </a:cxn>
                  <a:cxn ang="0">
                    <a:pos x="34" y="111"/>
                  </a:cxn>
                  <a:cxn ang="0">
                    <a:pos x="55" y="84"/>
                  </a:cxn>
                  <a:cxn ang="0">
                    <a:pos x="82" y="61"/>
                  </a:cxn>
                  <a:cxn ang="0">
                    <a:pos x="104" y="42"/>
                  </a:cxn>
                  <a:cxn ang="0">
                    <a:pos x="131" y="29"/>
                  </a:cxn>
                  <a:cxn ang="0">
                    <a:pos x="167" y="16"/>
                  </a:cxn>
                  <a:cxn ang="0">
                    <a:pos x="199" y="4"/>
                  </a:cxn>
                  <a:cxn ang="0">
                    <a:pos x="230" y="2"/>
                  </a:cxn>
                  <a:cxn ang="0">
                    <a:pos x="262" y="0"/>
                  </a:cxn>
                  <a:cxn ang="0">
                    <a:pos x="288" y="4"/>
                  </a:cxn>
                  <a:cxn ang="0">
                    <a:pos x="321" y="12"/>
                  </a:cxn>
                  <a:cxn ang="0">
                    <a:pos x="339" y="21"/>
                  </a:cxn>
                  <a:cxn ang="0">
                    <a:pos x="391" y="67"/>
                  </a:cxn>
                  <a:cxn ang="0">
                    <a:pos x="336" y="55"/>
                  </a:cxn>
                  <a:cxn ang="0">
                    <a:pos x="309" y="69"/>
                  </a:cxn>
                  <a:cxn ang="0">
                    <a:pos x="277" y="71"/>
                  </a:cxn>
                  <a:cxn ang="0">
                    <a:pos x="251" y="74"/>
                  </a:cxn>
                  <a:cxn ang="0">
                    <a:pos x="220" y="84"/>
                  </a:cxn>
                  <a:cxn ang="0">
                    <a:pos x="186" y="86"/>
                  </a:cxn>
                  <a:cxn ang="0">
                    <a:pos x="161" y="91"/>
                  </a:cxn>
                  <a:cxn ang="0">
                    <a:pos x="127" y="99"/>
                  </a:cxn>
                  <a:cxn ang="0">
                    <a:pos x="97" y="107"/>
                  </a:cxn>
                  <a:cxn ang="0">
                    <a:pos x="80" y="124"/>
                  </a:cxn>
                  <a:cxn ang="0">
                    <a:pos x="57" y="160"/>
                  </a:cxn>
                  <a:cxn ang="0">
                    <a:pos x="45" y="198"/>
                  </a:cxn>
                  <a:cxn ang="0">
                    <a:pos x="40" y="230"/>
                  </a:cxn>
                  <a:cxn ang="0">
                    <a:pos x="38" y="294"/>
                  </a:cxn>
                  <a:cxn ang="0">
                    <a:pos x="0" y="294"/>
                  </a:cxn>
                </a:cxnLst>
                <a:rect l="0" t="0" r="r" b="b"/>
                <a:pathLst>
                  <a:path w="391" h="294">
                    <a:moveTo>
                      <a:pt x="0" y="294"/>
                    </a:moveTo>
                    <a:lnTo>
                      <a:pt x="6" y="186"/>
                    </a:lnTo>
                    <a:lnTo>
                      <a:pt x="17" y="139"/>
                    </a:lnTo>
                    <a:lnTo>
                      <a:pt x="34" y="111"/>
                    </a:lnTo>
                    <a:lnTo>
                      <a:pt x="55" y="84"/>
                    </a:lnTo>
                    <a:lnTo>
                      <a:pt x="82" y="61"/>
                    </a:lnTo>
                    <a:lnTo>
                      <a:pt x="104" y="42"/>
                    </a:lnTo>
                    <a:lnTo>
                      <a:pt x="131" y="29"/>
                    </a:lnTo>
                    <a:lnTo>
                      <a:pt x="167" y="16"/>
                    </a:lnTo>
                    <a:lnTo>
                      <a:pt x="199" y="4"/>
                    </a:lnTo>
                    <a:lnTo>
                      <a:pt x="230" y="2"/>
                    </a:lnTo>
                    <a:lnTo>
                      <a:pt x="262" y="0"/>
                    </a:lnTo>
                    <a:lnTo>
                      <a:pt x="288" y="4"/>
                    </a:lnTo>
                    <a:lnTo>
                      <a:pt x="321" y="12"/>
                    </a:lnTo>
                    <a:lnTo>
                      <a:pt x="339" y="21"/>
                    </a:lnTo>
                    <a:lnTo>
                      <a:pt x="391" y="67"/>
                    </a:lnTo>
                    <a:lnTo>
                      <a:pt x="336" y="55"/>
                    </a:lnTo>
                    <a:lnTo>
                      <a:pt x="309" y="69"/>
                    </a:lnTo>
                    <a:lnTo>
                      <a:pt x="277" y="71"/>
                    </a:lnTo>
                    <a:lnTo>
                      <a:pt x="251" y="74"/>
                    </a:lnTo>
                    <a:lnTo>
                      <a:pt x="220" y="84"/>
                    </a:lnTo>
                    <a:lnTo>
                      <a:pt x="186" y="86"/>
                    </a:lnTo>
                    <a:lnTo>
                      <a:pt x="161" y="91"/>
                    </a:lnTo>
                    <a:lnTo>
                      <a:pt x="127" y="99"/>
                    </a:lnTo>
                    <a:lnTo>
                      <a:pt x="97" y="107"/>
                    </a:lnTo>
                    <a:lnTo>
                      <a:pt x="80" y="124"/>
                    </a:lnTo>
                    <a:lnTo>
                      <a:pt x="57" y="160"/>
                    </a:lnTo>
                    <a:lnTo>
                      <a:pt x="45" y="198"/>
                    </a:lnTo>
                    <a:lnTo>
                      <a:pt x="40" y="230"/>
                    </a:lnTo>
                    <a:lnTo>
                      <a:pt x="38" y="294"/>
                    </a:lnTo>
                    <a:lnTo>
                      <a:pt x="0" y="294"/>
                    </a:lnTo>
                    <a:close/>
                  </a:path>
                </a:pathLst>
              </a:custGeom>
              <a:solidFill>
                <a:srgbClr val="000000"/>
              </a:solidFill>
              <a:ln w="3175">
                <a:solidFill>
                  <a:srgbClr val="004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988" name="Freeform 436"/>
              <p:cNvSpPr>
                <a:spLocks/>
              </p:cNvSpPr>
              <p:nvPr/>
            </p:nvSpPr>
            <p:spPr bwMode="auto">
              <a:xfrm>
                <a:off x="3457" y="4045"/>
                <a:ext cx="288" cy="216"/>
              </a:xfrm>
              <a:custGeom>
                <a:avLst/>
                <a:gdLst/>
                <a:ahLst/>
                <a:cxnLst>
                  <a:cxn ang="0">
                    <a:pos x="0" y="216"/>
                  </a:cxn>
                  <a:cxn ang="0">
                    <a:pos x="4" y="159"/>
                  </a:cxn>
                  <a:cxn ang="0">
                    <a:pos x="25" y="100"/>
                  </a:cxn>
                  <a:cxn ang="0">
                    <a:pos x="68" y="60"/>
                  </a:cxn>
                  <a:cxn ang="0">
                    <a:pos x="135" y="36"/>
                  </a:cxn>
                  <a:cxn ang="0">
                    <a:pos x="188" y="24"/>
                  </a:cxn>
                  <a:cxn ang="0">
                    <a:pos x="250" y="6"/>
                  </a:cxn>
                  <a:cxn ang="0">
                    <a:pos x="288" y="6"/>
                  </a:cxn>
                  <a:cxn ang="0">
                    <a:pos x="239" y="0"/>
                  </a:cxn>
                  <a:cxn ang="0">
                    <a:pos x="197" y="7"/>
                  </a:cxn>
                  <a:cxn ang="0">
                    <a:pos x="154" y="26"/>
                  </a:cxn>
                  <a:cxn ang="0">
                    <a:pos x="85" y="51"/>
                  </a:cxn>
                  <a:cxn ang="0">
                    <a:pos x="23" y="89"/>
                  </a:cxn>
                  <a:cxn ang="0">
                    <a:pos x="9" y="121"/>
                  </a:cxn>
                  <a:cxn ang="0">
                    <a:pos x="0" y="216"/>
                  </a:cxn>
                </a:cxnLst>
                <a:rect l="0" t="0" r="r" b="b"/>
                <a:pathLst>
                  <a:path w="288" h="216">
                    <a:moveTo>
                      <a:pt x="0" y="216"/>
                    </a:moveTo>
                    <a:lnTo>
                      <a:pt x="4" y="159"/>
                    </a:lnTo>
                    <a:lnTo>
                      <a:pt x="25" y="100"/>
                    </a:lnTo>
                    <a:lnTo>
                      <a:pt x="68" y="60"/>
                    </a:lnTo>
                    <a:lnTo>
                      <a:pt x="135" y="36"/>
                    </a:lnTo>
                    <a:lnTo>
                      <a:pt x="188" y="24"/>
                    </a:lnTo>
                    <a:lnTo>
                      <a:pt x="250" y="6"/>
                    </a:lnTo>
                    <a:lnTo>
                      <a:pt x="288" y="6"/>
                    </a:lnTo>
                    <a:lnTo>
                      <a:pt x="239" y="0"/>
                    </a:lnTo>
                    <a:lnTo>
                      <a:pt x="197" y="7"/>
                    </a:lnTo>
                    <a:lnTo>
                      <a:pt x="154" y="26"/>
                    </a:lnTo>
                    <a:lnTo>
                      <a:pt x="85" y="51"/>
                    </a:lnTo>
                    <a:lnTo>
                      <a:pt x="23" y="89"/>
                    </a:lnTo>
                    <a:lnTo>
                      <a:pt x="9" y="121"/>
                    </a:lnTo>
                    <a:lnTo>
                      <a:pt x="0" y="21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989" name="Freeform 437"/>
              <p:cNvSpPr>
                <a:spLocks/>
              </p:cNvSpPr>
              <p:nvPr/>
            </p:nvSpPr>
            <p:spPr bwMode="auto">
              <a:xfrm>
                <a:off x="3437" y="3887"/>
                <a:ext cx="153" cy="421"/>
              </a:xfrm>
              <a:custGeom>
                <a:avLst/>
                <a:gdLst/>
                <a:ahLst/>
                <a:cxnLst>
                  <a:cxn ang="0">
                    <a:pos x="143" y="0"/>
                  </a:cxn>
                  <a:cxn ang="0">
                    <a:pos x="127" y="14"/>
                  </a:cxn>
                  <a:cxn ang="0">
                    <a:pos x="113" y="28"/>
                  </a:cxn>
                  <a:cxn ang="0">
                    <a:pos x="93" y="49"/>
                  </a:cxn>
                  <a:cxn ang="0">
                    <a:pos x="79" y="69"/>
                  </a:cxn>
                  <a:cxn ang="0">
                    <a:pos x="66" y="89"/>
                  </a:cxn>
                  <a:cxn ang="0">
                    <a:pos x="55" y="108"/>
                  </a:cxn>
                  <a:cxn ang="0">
                    <a:pos x="47" y="127"/>
                  </a:cxn>
                  <a:cxn ang="0">
                    <a:pos x="40" y="147"/>
                  </a:cxn>
                  <a:cxn ang="0">
                    <a:pos x="35" y="170"/>
                  </a:cxn>
                  <a:cxn ang="0">
                    <a:pos x="31" y="194"/>
                  </a:cxn>
                  <a:cxn ang="0">
                    <a:pos x="26" y="220"/>
                  </a:cxn>
                  <a:cxn ang="0">
                    <a:pos x="20" y="253"/>
                  </a:cxn>
                  <a:cxn ang="0">
                    <a:pos x="14" y="279"/>
                  </a:cxn>
                  <a:cxn ang="0">
                    <a:pos x="7" y="310"/>
                  </a:cxn>
                  <a:cxn ang="0">
                    <a:pos x="4" y="333"/>
                  </a:cxn>
                  <a:cxn ang="0">
                    <a:pos x="2" y="352"/>
                  </a:cxn>
                  <a:cxn ang="0">
                    <a:pos x="0" y="377"/>
                  </a:cxn>
                  <a:cxn ang="0">
                    <a:pos x="0" y="400"/>
                  </a:cxn>
                  <a:cxn ang="0">
                    <a:pos x="0" y="421"/>
                  </a:cxn>
                  <a:cxn ang="0">
                    <a:pos x="15" y="421"/>
                  </a:cxn>
                  <a:cxn ang="0">
                    <a:pos x="15" y="389"/>
                  </a:cxn>
                  <a:cxn ang="0">
                    <a:pos x="17" y="363"/>
                  </a:cxn>
                  <a:cxn ang="0">
                    <a:pos x="19" y="345"/>
                  </a:cxn>
                  <a:cxn ang="0">
                    <a:pos x="21" y="324"/>
                  </a:cxn>
                  <a:cxn ang="0">
                    <a:pos x="24" y="305"/>
                  </a:cxn>
                  <a:cxn ang="0">
                    <a:pos x="28" y="287"/>
                  </a:cxn>
                  <a:cxn ang="0">
                    <a:pos x="33" y="270"/>
                  </a:cxn>
                  <a:cxn ang="0">
                    <a:pos x="37" y="250"/>
                  </a:cxn>
                  <a:cxn ang="0">
                    <a:pos x="42" y="227"/>
                  </a:cxn>
                  <a:cxn ang="0">
                    <a:pos x="46" y="200"/>
                  </a:cxn>
                  <a:cxn ang="0">
                    <a:pos x="49" y="174"/>
                  </a:cxn>
                  <a:cxn ang="0">
                    <a:pos x="57" y="140"/>
                  </a:cxn>
                  <a:cxn ang="0">
                    <a:pos x="65" y="119"/>
                  </a:cxn>
                  <a:cxn ang="0">
                    <a:pos x="75" y="101"/>
                  </a:cxn>
                  <a:cxn ang="0">
                    <a:pos x="89" y="80"/>
                  </a:cxn>
                  <a:cxn ang="0">
                    <a:pos x="106" y="56"/>
                  </a:cxn>
                  <a:cxn ang="0">
                    <a:pos x="120" y="40"/>
                  </a:cxn>
                  <a:cxn ang="0">
                    <a:pos x="140" y="22"/>
                  </a:cxn>
                  <a:cxn ang="0">
                    <a:pos x="153" y="9"/>
                  </a:cxn>
                  <a:cxn ang="0">
                    <a:pos x="143" y="0"/>
                  </a:cxn>
                </a:cxnLst>
                <a:rect l="0" t="0" r="r" b="b"/>
                <a:pathLst>
                  <a:path w="153" h="421">
                    <a:moveTo>
                      <a:pt x="143" y="0"/>
                    </a:moveTo>
                    <a:lnTo>
                      <a:pt x="127" y="14"/>
                    </a:lnTo>
                    <a:lnTo>
                      <a:pt x="113" y="28"/>
                    </a:lnTo>
                    <a:lnTo>
                      <a:pt x="93" y="49"/>
                    </a:lnTo>
                    <a:lnTo>
                      <a:pt x="79" y="69"/>
                    </a:lnTo>
                    <a:lnTo>
                      <a:pt x="66" y="89"/>
                    </a:lnTo>
                    <a:lnTo>
                      <a:pt x="55" y="108"/>
                    </a:lnTo>
                    <a:lnTo>
                      <a:pt x="47" y="127"/>
                    </a:lnTo>
                    <a:lnTo>
                      <a:pt x="40" y="147"/>
                    </a:lnTo>
                    <a:lnTo>
                      <a:pt x="35" y="170"/>
                    </a:lnTo>
                    <a:lnTo>
                      <a:pt x="31" y="194"/>
                    </a:lnTo>
                    <a:lnTo>
                      <a:pt x="26" y="220"/>
                    </a:lnTo>
                    <a:lnTo>
                      <a:pt x="20" y="253"/>
                    </a:lnTo>
                    <a:lnTo>
                      <a:pt x="14" y="279"/>
                    </a:lnTo>
                    <a:lnTo>
                      <a:pt x="7" y="310"/>
                    </a:lnTo>
                    <a:lnTo>
                      <a:pt x="4" y="333"/>
                    </a:lnTo>
                    <a:lnTo>
                      <a:pt x="2" y="352"/>
                    </a:lnTo>
                    <a:lnTo>
                      <a:pt x="0" y="377"/>
                    </a:lnTo>
                    <a:lnTo>
                      <a:pt x="0" y="400"/>
                    </a:lnTo>
                    <a:lnTo>
                      <a:pt x="0" y="421"/>
                    </a:lnTo>
                    <a:lnTo>
                      <a:pt x="15" y="421"/>
                    </a:lnTo>
                    <a:lnTo>
                      <a:pt x="15" y="389"/>
                    </a:lnTo>
                    <a:lnTo>
                      <a:pt x="17" y="363"/>
                    </a:lnTo>
                    <a:lnTo>
                      <a:pt x="19" y="345"/>
                    </a:lnTo>
                    <a:lnTo>
                      <a:pt x="21" y="324"/>
                    </a:lnTo>
                    <a:lnTo>
                      <a:pt x="24" y="305"/>
                    </a:lnTo>
                    <a:lnTo>
                      <a:pt x="28" y="287"/>
                    </a:lnTo>
                    <a:lnTo>
                      <a:pt x="33" y="270"/>
                    </a:lnTo>
                    <a:lnTo>
                      <a:pt x="37" y="250"/>
                    </a:lnTo>
                    <a:lnTo>
                      <a:pt x="42" y="227"/>
                    </a:lnTo>
                    <a:lnTo>
                      <a:pt x="46" y="200"/>
                    </a:lnTo>
                    <a:lnTo>
                      <a:pt x="49" y="174"/>
                    </a:lnTo>
                    <a:lnTo>
                      <a:pt x="57" y="140"/>
                    </a:lnTo>
                    <a:lnTo>
                      <a:pt x="65" y="119"/>
                    </a:lnTo>
                    <a:lnTo>
                      <a:pt x="75" y="101"/>
                    </a:lnTo>
                    <a:lnTo>
                      <a:pt x="89" y="80"/>
                    </a:lnTo>
                    <a:lnTo>
                      <a:pt x="106" y="56"/>
                    </a:lnTo>
                    <a:lnTo>
                      <a:pt x="120" y="40"/>
                    </a:lnTo>
                    <a:lnTo>
                      <a:pt x="140" y="22"/>
                    </a:lnTo>
                    <a:lnTo>
                      <a:pt x="153" y="9"/>
                    </a:lnTo>
                    <a:lnTo>
                      <a:pt x="143" y="0"/>
                    </a:lnTo>
                    <a:close/>
                  </a:path>
                </a:pathLst>
              </a:custGeom>
              <a:solidFill>
                <a:srgbClr val="000000"/>
              </a:solidFill>
              <a:ln w="3175">
                <a:solidFill>
                  <a:srgbClr val="004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990" name="Freeform 438"/>
              <p:cNvSpPr>
                <a:spLocks/>
              </p:cNvSpPr>
              <p:nvPr/>
            </p:nvSpPr>
            <p:spPr bwMode="auto">
              <a:xfrm>
                <a:off x="3172" y="3848"/>
                <a:ext cx="279" cy="460"/>
              </a:xfrm>
              <a:custGeom>
                <a:avLst/>
                <a:gdLst/>
                <a:ahLst/>
                <a:cxnLst>
                  <a:cxn ang="0">
                    <a:pos x="279" y="460"/>
                  </a:cxn>
                  <a:cxn ang="0">
                    <a:pos x="270" y="369"/>
                  </a:cxn>
                  <a:cxn ang="0">
                    <a:pos x="261" y="331"/>
                  </a:cxn>
                  <a:cxn ang="0">
                    <a:pos x="256" y="289"/>
                  </a:cxn>
                  <a:cxn ang="0">
                    <a:pos x="247" y="243"/>
                  </a:cxn>
                  <a:cxn ang="0">
                    <a:pos x="234" y="202"/>
                  </a:cxn>
                  <a:cxn ang="0">
                    <a:pos x="224" y="169"/>
                  </a:cxn>
                  <a:cxn ang="0">
                    <a:pos x="208" y="136"/>
                  </a:cxn>
                  <a:cxn ang="0">
                    <a:pos x="187" y="103"/>
                  </a:cxn>
                  <a:cxn ang="0">
                    <a:pos x="167" y="78"/>
                  </a:cxn>
                  <a:cxn ang="0">
                    <a:pos x="149" y="58"/>
                  </a:cxn>
                  <a:cxn ang="0">
                    <a:pos x="130" y="42"/>
                  </a:cxn>
                  <a:cxn ang="0">
                    <a:pos x="94" y="23"/>
                  </a:cxn>
                  <a:cxn ang="0">
                    <a:pos x="53" y="9"/>
                  </a:cxn>
                  <a:cxn ang="0">
                    <a:pos x="0" y="0"/>
                  </a:cxn>
                  <a:cxn ang="0">
                    <a:pos x="27" y="20"/>
                  </a:cxn>
                  <a:cxn ang="0">
                    <a:pos x="45" y="36"/>
                  </a:cxn>
                  <a:cxn ang="0">
                    <a:pos x="64" y="58"/>
                  </a:cxn>
                  <a:cxn ang="0">
                    <a:pos x="78" y="73"/>
                  </a:cxn>
                  <a:cxn ang="0">
                    <a:pos x="98" y="92"/>
                  </a:cxn>
                  <a:cxn ang="0">
                    <a:pos x="115" y="111"/>
                  </a:cxn>
                  <a:cxn ang="0">
                    <a:pos x="140" y="138"/>
                  </a:cxn>
                  <a:cxn ang="0">
                    <a:pos x="160" y="158"/>
                  </a:cxn>
                  <a:cxn ang="0">
                    <a:pos x="176" y="182"/>
                  </a:cxn>
                  <a:cxn ang="0">
                    <a:pos x="192" y="209"/>
                  </a:cxn>
                  <a:cxn ang="0">
                    <a:pos x="203" y="232"/>
                  </a:cxn>
                  <a:cxn ang="0">
                    <a:pos x="219" y="263"/>
                  </a:cxn>
                  <a:cxn ang="0">
                    <a:pos x="233" y="300"/>
                  </a:cxn>
                  <a:cxn ang="0">
                    <a:pos x="245" y="339"/>
                  </a:cxn>
                  <a:cxn ang="0">
                    <a:pos x="254" y="381"/>
                  </a:cxn>
                  <a:cxn ang="0">
                    <a:pos x="261" y="423"/>
                  </a:cxn>
                  <a:cxn ang="0">
                    <a:pos x="259" y="460"/>
                  </a:cxn>
                  <a:cxn ang="0">
                    <a:pos x="279" y="460"/>
                  </a:cxn>
                </a:cxnLst>
                <a:rect l="0" t="0" r="r" b="b"/>
                <a:pathLst>
                  <a:path w="279" h="460">
                    <a:moveTo>
                      <a:pt x="279" y="460"/>
                    </a:moveTo>
                    <a:lnTo>
                      <a:pt x="270" y="369"/>
                    </a:lnTo>
                    <a:lnTo>
                      <a:pt x="261" y="331"/>
                    </a:lnTo>
                    <a:lnTo>
                      <a:pt x="256" y="289"/>
                    </a:lnTo>
                    <a:lnTo>
                      <a:pt x="247" y="243"/>
                    </a:lnTo>
                    <a:lnTo>
                      <a:pt x="234" y="202"/>
                    </a:lnTo>
                    <a:lnTo>
                      <a:pt x="224" y="169"/>
                    </a:lnTo>
                    <a:lnTo>
                      <a:pt x="208" y="136"/>
                    </a:lnTo>
                    <a:lnTo>
                      <a:pt x="187" y="103"/>
                    </a:lnTo>
                    <a:lnTo>
                      <a:pt x="167" y="78"/>
                    </a:lnTo>
                    <a:lnTo>
                      <a:pt x="149" y="58"/>
                    </a:lnTo>
                    <a:lnTo>
                      <a:pt x="130" y="42"/>
                    </a:lnTo>
                    <a:lnTo>
                      <a:pt x="94" y="23"/>
                    </a:lnTo>
                    <a:lnTo>
                      <a:pt x="53" y="9"/>
                    </a:lnTo>
                    <a:lnTo>
                      <a:pt x="0" y="0"/>
                    </a:lnTo>
                    <a:lnTo>
                      <a:pt x="27" y="20"/>
                    </a:lnTo>
                    <a:lnTo>
                      <a:pt x="45" y="36"/>
                    </a:lnTo>
                    <a:lnTo>
                      <a:pt x="64" y="58"/>
                    </a:lnTo>
                    <a:lnTo>
                      <a:pt x="78" y="73"/>
                    </a:lnTo>
                    <a:lnTo>
                      <a:pt x="98" y="92"/>
                    </a:lnTo>
                    <a:lnTo>
                      <a:pt x="115" y="111"/>
                    </a:lnTo>
                    <a:lnTo>
                      <a:pt x="140" y="138"/>
                    </a:lnTo>
                    <a:lnTo>
                      <a:pt x="160" y="158"/>
                    </a:lnTo>
                    <a:lnTo>
                      <a:pt x="176" y="182"/>
                    </a:lnTo>
                    <a:lnTo>
                      <a:pt x="192" y="209"/>
                    </a:lnTo>
                    <a:lnTo>
                      <a:pt x="203" y="232"/>
                    </a:lnTo>
                    <a:lnTo>
                      <a:pt x="219" y="263"/>
                    </a:lnTo>
                    <a:lnTo>
                      <a:pt x="233" y="300"/>
                    </a:lnTo>
                    <a:lnTo>
                      <a:pt x="245" y="339"/>
                    </a:lnTo>
                    <a:lnTo>
                      <a:pt x="254" y="381"/>
                    </a:lnTo>
                    <a:lnTo>
                      <a:pt x="261" y="423"/>
                    </a:lnTo>
                    <a:lnTo>
                      <a:pt x="259" y="460"/>
                    </a:lnTo>
                    <a:lnTo>
                      <a:pt x="279" y="460"/>
                    </a:lnTo>
                    <a:close/>
                  </a:path>
                </a:pathLst>
              </a:custGeom>
              <a:solidFill>
                <a:srgbClr val="000000"/>
              </a:solidFill>
              <a:ln w="3175">
                <a:solidFill>
                  <a:srgbClr val="004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991" name="Freeform 439"/>
              <p:cNvSpPr>
                <a:spLocks/>
              </p:cNvSpPr>
              <p:nvPr/>
            </p:nvSpPr>
            <p:spPr bwMode="auto">
              <a:xfrm>
                <a:off x="3247" y="3882"/>
                <a:ext cx="175" cy="28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4" y="17"/>
                  </a:cxn>
                  <a:cxn ang="0">
                    <a:pos x="58" y="51"/>
                  </a:cxn>
                  <a:cxn ang="0">
                    <a:pos x="83" y="79"/>
                  </a:cxn>
                  <a:cxn ang="0">
                    <a:pos x="110" y="115"/>
                  </a:cxn>
                  <a:cxn ang="0">
                    <a:pos x="131" y="156"/>
                  </a:cxn>
                  <a:cxn ang="0">
                    <a:pos x="151" y="193"/>
                  </a:cxn>
                  <a:cxn ang="0">
                    <a:pos x="163" y="237"/>
                  </a:cxn>
                  <a:cxn ang="0">
                    <a:pos x="175" y="281"/>
                  </a:cxn>
                  <a:cxn ang="0">
                    <a:pos x="163" y="217"/>
                  </a:cxn>
                  <a:cxn ang="0">
                    <a:pos x="144" y="162"/>
                  </a:cxn>
                  <a:cxn ang="0">
                    <a:pos x="120" y="116"/>
                  </a:cxn>
                  <a:cxn ang="0">
                    <a:pos x="94" y="82"/>
                  </a:cxn>
                  <a:cxn ang="0">
                    <a:pos x="69" y="52"/>
                  </a:cxn>
                  <a:cxn ang="0">
                    <a:pos x="0" y="0"/>
                  </a:cxn>
                </a:cxnLst>
                <a:rect l="0" t="0" r="r" b="b"/>
                <a:pathLst>
                  <a:path w="175" h="281">
                    <a:moveTo>
                      <a:pt x="0" y="0"/>
                    </a:moveTo>
                    <a:lnTo>
                      <a:pt x="24" y="17"/>
                    </a:lnTo>
                    <a:lnTo>
                      <a:pt x="58" y="51"/>
                    </a:lnTo>
                    <a:lnTo>
                      <a:pt x="83" y="79"/>
                    </a:lnTo>
                    <a:lnTo>
                      <a:pt x="110" y="115"/>
                    </a:lnTo>
                    <a:lnTo>
                      <a:pt x="131" y="156"/>
                    </a:lnTo>
                    <a:lnTo>
                      <a:pt x="151" y="193"/>
                    </a:lnTo>
                    <a:lnTo>
                      <a:pt x="163" y="237"/>
                    </a:lnTo>
                    <a:lnTo>
                      <a:pt x="175" y="281"/>
                    </a:lnTo>
                    <a:lnTo>
                      <a:pt x="163" y="217"/>
                    </a:lnTo>
                    <a:lnTo>
                      <a:pt x="144" y="162"/>
                    </a:lnTo>
                    <a:lnTo>
                      <a:pt x="120" y="116"/>
                    </a:lnTo>
                    <a:lnTo>
                      <a:pt x="94" y="82"/>
                    </a:lnTo>
                    <a:lnTo>
                      <a:pt x="69" y="5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992" name="Freeform 440"/>
              <p:cNvSpPr>
                <a:spLocks/>
              </p:cNvSpPr>
              <p:nvPr/>
            </p:nvSpPr>
            <p:spPr bwMode="auto">
              <a:xfrm>
                <a:off x="3663" y="3755"/>
                <a:ext cx="105" cy="75"/>
              </a:xfrm>
              <a:custGeom>
                <a:avLst/>
                <a:gdLst/>
                <a:ahLst/>
                <a:cxnLst>
                  <a:cxn ang="0">
                    <a:pos x="21" y="5"/>
                  </a:cxn>
                  <a:cxn ang="0">
                    <a:pos x="39" y="3"/>
                  </a:cxn>
                  <a:cxn ang="0">
                    <a:pos x="54" y="0"/>
                  </a:cxn>
                  <a:cxn ang="0">
                    <a:pos x="66" y="0"/>
                  </a:cxn>
                  <a:cxn ang="0">
                    <a:pos x="76" y="2"/>
                  </a:cxn>
                  <a:cxn ang="0">
                    <a:pos x="83" y="5"/>
                  </a:cxn>
                  <a:cxn ang="0">
                    <a:pos x="89" y="9"/>
                  </a:cxn>
                  <a:cxn ang="0">
                    <a:pos x="97" y="14"/>
                  </a:cxn>
                  <a:cxn ang="0">
                    <a:pos x="105" y="17"/>
                  </a:cxn>
                  <a:cxn ang="0">
                    <a:pos x="98" y="20"/>
                  </a:cxn>
                  <a:cxn ang="0">
                    <a:pos x="92" y="26"/>
                  </a:cxn>
                  <a:cxn ang="0">
                    <a:pos x="87" y="39"/>
                  </a:cxn>
                  <a:cxn ang="0">
                    <a:pos x="76" y="50"/>
                  </a:cxn>
                  <a:cxn ang="0">
                    <a:pos x="2" y="75"/>
                  </a:cxn>
                  <a:cxn ang="0">
                    <a:pos x="0" y="33"/>
                  </a:cxn>
                  <a:cxn ang="0">
                    <a:pos x="21" y="5"/>
                  </a:cxn>
                </a:cxnLst>
                <a:rect l="0" t="0" r="r" b="b"/>
                <a:pathLst>
                  <a:path w="105" h="75">
                    <a:moveTo>
                      <a:pt x="21" y="5"/>
                    </a:moveTo>
                    <a:lnTo>
                      <a:pt x="39" y="3"/>
                    </a:lnTo>
                    <a:lnTo>
                      <a:pt x="54" y="0"/>
                    </a:lnTo>
                    <a:lnTo>
                      <a:pt x="66" y="0"/>
                    </a:lnTo>
                    <a:lnTo>
                      <a:pt x="76" y="2"/>
                    </a:lnTo>
                    <a:lnTo>
                      <a:pt x="83" y="5"/>
                    </a:lnTo>
                    <a:lnTo>
                      <a:pt x="89" y="9"/>
                    </a:lnTo>
                    <a:lnTo>
                      <a:pt x="97" y="14"/>
                    </a:lnTo>
                    <a:lnTo>
                      <a:pt x="105" y="17"/>
                    </a:lnTo>
                    <a:lnTo>
                      <a:pt x="98" y="20"/>
                    </a:lnTo>
                    <a:lnTo>
                      <a:pt x="92" y="26"/>
                    </a:lnTo>
                    <a:lnTo>
                      <a:pt x="87" y="39"/>
                    </a:lnTo>
                    <a:lnTo>
                      <a:pt x="76" y="50"/>
                    </a:lnTo>
                    <a:lnTo>
                      <a:pt x="2" y="75"/>
                    </a:lnTo>
                    <a:lnTo>
                      <a:pt x="0" y="33"/>
                    </a:lnTo>
                    <a:lnTo>
                      <a:pt x="21" y="5"/>
                    </a:lnTo>
                    <a:close/>
                  </a:path>
                </a:pathLst>
              </a:custGeom>
              <a:solidFill>
                <a:srgbClr val="000000"/>
              </a:solidFill>
              <a:ln w="3175">
                <a:solidFill>
                  <a:srgbClr val="8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993" name="Freeform 441"/>
              <p:cNvSpPr>
                <a:spLocks/>
              </p:cNvSpPr>
              <p:nvPr/>
            </p:nvSpPr>
            <p:spPr bwMode="auto">
              <a:xfrm>
                <a:off x="3671" y="3760"/>
                <a:ext cx="85" cy="38"/>
              </a:xfrm>
              <a:custGeom>
                <a:avLst/>
                <a:gdLst/>
                <a:ahLst/>
                <a:cxnLst>
                  <a:cxn ang="0">
                    <a:pos x="33" y="2"/>
                  </a:cxn>
                  <a:cxn ang="0">
                    <a:pos x="47" y="0"/>
                  </a:cxn>
                  <a:cxn ang="0">
                    <a:pos x="56" y="0"/>
                  </a:cxn>
                  <a:cxn ang="0">
                    <a:pos x="63" y="1"/>
                  </a:cxn>
                  <a:cxn ang="0">
                    <a:pos x="72" y="3"/>
                  </a:cxn>
                  <a:cxn ang="0">
                    <a:pos x="78" y="8"/>
                  </a:cxn>
                  <a:cxn ang="0">
                    <a:pos x="85" y="10"/>
                  </a:cxn>
                  <a:cxn ang="0">
                    <a:pos x="71" y="12"/>
                  </a:cxn>
                  <a:cxn ang="0">
                    <a:pos x="61" y="15"/>
                  </a:cxn>
                  <a:cxn ang="0">
                    <a:pos x="51" y="19"/>
                  </a:cxn>
                  <a:cxn ang="0">
                    <a:pos x="38" y="25"/>
                  </a:cxn>
                  <a:cxn ang="0">
                    <a:pos x="22" y="38"/>
                  </a:cxn>
                  <a:cxn ang="0">
                    <a:pos x="0" y="18"/>
                  </a:cxn>
                  <a:cxn ang="0">
                    <a:pos x="33" y="2"/>
                  </a:cxn>
                </a:cxnLst>
                <a:rect l="0" t="0" r="r" b="b"/>
                <a:pathLst>
                  <a:path w="85" h="38">
                    <a:moveTo>
                      <a:pt x="33" y="2"/>
                    </a:moveTo>
                    <a:lnTo>
                      <a:pt x="47" y="0"/>
                    </a:lnTo>
                    <a:lnTo>
                      <a:pt x="56" y="0"/>
                    </a:lnTo>
                    <a:lnTo>
                      <a:pt x="63" y="1"/>
                    </a:lnTo>
                    <a:lnTo>
                      <a:pt x="72" y="3"/>
                    </a:lnTo>
                    <a:lnTo>
                      <a:pt x="78" y="8"/>
                    </a:lnTo>
                    <a:lnTo>
                      <a:pt x="85" y="10"/>
                    </a:lnTo>
                    <a:lnTo>
                      <a:pt x="71" y="12"/>
                    </a:lnTo>
                    <a:lnTo>
                      <a:pt x="61" y="15"/>
                    </a:lnTo>
                    <a:lnTo>
                      <a:pt x="51" y="19"/>
                    </a:lnTo>
                    <a:lnTo>
                      <a:pt x="38" y="25"/>
                    </a:lnTo>
                    <a:lnTo>
                      <a:pt x="22" y="38"/>
                    </a:lnTo>
                    <a:lnTo>
                      <a:pt x="0" y="18"/>
                    </a:lnTo>
                    <a:lnTo>
                      <a:pt x="33" y="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994" name="Freeform 442"/>
              <p:cNvSpPr>
                <a:spLocks/>
              </p:cNvSpPr>
              <p:nvPr/>
            </p:nvSpPr>
            <p:spPr bwMode="auto">
              <a:xfrm>
                <a:off x="3692" y="3773"/>
                <a:ext cx="68" cy="31"/>
              </a:xfrm>
              <a:custGeom>
                <a:avLst/>
                <a:gdLst/>
                <a:ahLst/>
                <a:cxnLst>
                  <a:cxn ang="0">
                    <a:pos x="16" y="18"/>
                  </a:cxn>
                  <a:cxn ang="0">
                    <a:pos x="29" y="9"/>
                  </a:cxn>
                  <a:cxn ang="0">
                    <a:pos x="38" y="6"/>
                  </a:cxn>
                  <a:cxn ang="0">
                    <a:pos x="48" y="3"/>
                  </a:cxn>
                  <a:cxn ang="0">
                    <a:pos x="57" y="1"/>
                  </a:cxn>
                  <a:cxn ang="0">
                    <a:pos x="64" y="0"/>
                  </a:cxn>
                  <a:cxn ang="0">
                    <a:pos x="68" y="0"/>
                  </a:cxn>
                  <a:cxn ang="0">
                    <a:pos x="62" y="3"/>
                  </a:cxn>
                  <a:cxn ang="0">
                    <a:pos x="59" y="9"/>
                  </a:cxn>
                  <a:cxn ang="0">
                    <a:pos x="57" y="14"/>
                  </a:cxn>
                  <a:cxn ang="0">
                    <a:pos x="54" y="28"/>
                  </a:cxn>
                  <a:cxn ang="0">
                    <a:pos x="0" y="31"/>
                  </a:cxn>
                  <a:cxn ang="0">
                    <a:pos x="16" y="18"/>
                  </a:cxn>
                </a:cxnLst>
                <a:rect l="0" t="0" r="r" b="b"/>
                <a:pathLst>
                  <a:path w="68" h="31">
                    <a:moveTo>
                      <a:pt x="16" y="18"/>
                    </a:moveTo>
                    <a:lnTo>
                      <a:pt x="29" y="9"/>
                    </a:lnTo>
                    <a:lnTo>
                      <a:pt x="38" y="6"/>
                    </a:lnTo>
                    <a:lnTo>
                      <a:pt x="48" y="3"/>
                    </a:lnTo>
                    <a:lnTo>
                      <a:pt x="57" y="1"/>
                    </a:lnTo>
                    <a:lnTo>
                      <a:pt x="64" y="0"/>
                    </a:lnTo>
                    <a:lnTo>
                      <a:pt x="68" y="0"/>
                    </a:lnTo>
                    <a:lnTo>
                      <a:pt x="62" y="3"/>
                    </a:lnTo>
                    <a:lnTo>
                      <a:pt x="59" y="9"/>
                    </a:lnTo>
                    <a:lnTo>
                      <a:pt x="57" y="14"/>
                    </a:lnTo>
                    <a:lnTo>
                      <a:pt x="54" y="28"/>
                    </a:lnTo>
                    <a:lnTo>
                      <a:pt x="0" y="31"/>
                    </a:lnTo>
                    <a:lnTo>
                      <a:pt x="16" y="18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995" name="Freeform 443"/>
              <p:cNvSpPr>
                <a:spLocks/>
              </p:cNvSpPr>
              <p:nvPr/>
            </p:nvSpPr>
            <p:spPr bwMode="auto">
              <a:xfrm>
                <a:off x="3597" y="3789"/>
                <a:ext cx="185" cy="104"/>
              </a:xfrm>
              <a:custGeom>
                <a:avLst/>
                <a:gdLst/>
                <a:ahLst/>
                <a:cxnLst>
                  <a:cxn ang="0">
                    <a:pos x="0" y="76"/>
                  </a:cxn>
                  <a:cxn ang="0">
                    <a:pos x="11" y="88"/>
                  </a:cxn>
                  <a:cxn ang="0">
                    <a:pos x="23" y="96"/>
                  </a:cxn>
                  <a:cxn ang="0">
                    <a:pos x="36" y="100"/>
                  </a:cxn>
                  <a:cxn ang="0">
                    <a:pos x="47" y="103"/>
                  </a:cxn>
                  <a:cxn ang="0">
                    <a:pos x="60" y="104"/>
                  </a:cxn>
                  <a:cxn ang="0">
                    <a:pos x="71" y="104"/>
                  </a:cxn>
                  <a:cxn ang="0">
                    <a:pos x="84" y="103"/>
                  </a:cxn>
                  <a:cxn ang="0">
                    <a:pos x="95" y="101"/>
                  </a:cxn>
                  <a:cxn ang="0">
                    <a:pos x="104" y="97"/>
                  </a:cxn>
                  <a:cxn ang="0">
                    <a:pos x="112" y="93"/>
                  </a:cxn>
                  <a:cxn ang="0">
                    <a:pos x="118" y="88"/>
                  </a:cxn>
                  <a:cxn ang="0">
                    <a:pos x="124" y="82"/>
                  </a:cxn>
                  <a:cxn ang="0">
                    <a:pos x="132" y="73"/>
                  </a:cxn>
                  <a:cxn ang="0">
                    <a:pos x="137" y="65"/>
                  </a:cxn>
                  <a:cxn ang="0">
                    <a:pos x="140" y="53"/>
                  </a:cxn>
                  <a:cxn ang="0">
                    <a:pos x="146" y="42"/>
                  </a:cxn>
                  <a:cxn ang="0">
                    <a:pos x="151" y="35"/>
                  </a:cxn>
                  <a:cxn ang="0">
                    <a:pos x="155" y="29"/>
                  </a:cxn>
                  <a:cxn ang="0">
                    <a:pos x="161" y="25"/>
                  </a:cxn>
                  <a:cxn ang="0">
                    <a:pos x="166" y="22"/>
                  </a:cxn>
                  <a:cxn ang="0">
                    <a:pos x="175" y="19"/>
                  </a:cxn>
                  <a:cxn ang="0">
                    <a:pos x="185" y="13"/>
                  </a:cxn>
                  <a:cxn ang="0">
                    <a:pos x="169" y="9"/>
                  </a:cxn>
                  <a:cxn ang="0">
                    <a:pos x="152" y="5"/>
                  </a:cxn>
                  <a:cxn ang="0">
                    <a:pos x="138" y="2"/>
                  </a:cxn>
                  <a:cxn ang="0">
                    <a:pos x="121" y="1"/>
                  </a:cxn>
                  <a:cxn ang="0">
                    <a:pos x="102" y="0"/>
                  </a:cxn>
                  <a:cxn ang="0">
                    <a:pos x="82" y="3"/>
                  </a:cxn>
                  <a:cxn ang="0">
                    <a:pos x="66" y="8"/>
                  </a:cxn>
                  <a:cxn ang="0">
                    <a:pos x="50" y="15"/>
                  </a:cxn>
                  <a:cxn ang="0">
                    <a:pos x="40" y="24"/>
                  </a:cxn>
                  <a:cxn ang="0">
                    <a:pos x="25" y="36"/>
                  </a:cxn>
                  <a:cxn ang="0">
                    <a:pos x="14" y="50"/>
                  </a:cxn>
                  <a:cxn ang="0">
                    <a:pos x="6" y="67"/>
                  </a:cxn>
                  <a:cxn ang="0">
                    <a:pos x="0" y="76"/>
                  </a:cxn>
                </a:cxnLst>
                <a:rect l="0" t="0" r="r" b="b"/>
                <a:pathLst>
                  <a:path w="185" h="104">
                    <a:moveTo>
                      <a:pt x="0" y="76"/>
                    </a:moveTo>
                    <a:lnTo>
                      <a:pt x="11" y="88"/>
                    </a:lnTo>
                    <a:lnTo>
                      <a:pt x="23" y="96"/>
                    </a:lnTo>
                    <a:lnTo>
                      <a:pt x="36" y="100"/>
                    </a:lnTo>
                    <a:lnTo>
                      <a:pt x="47" y="103"/>
                    </a:lnTo>
                    <a:lnTo>
                      <a:pt x="60" y="104"/>
                    </a:lnTo>
                    <a:lnTo>
                      <a:pt x="71" y="104"/>
                    </a:lnTo>
                    <a:lnTo>
                      <a:pt x="84" y="103"/>
                    </a:lnTo>
                    <a:lnTo>
                      <a:pt x="95" y="101"/>
                    </a:lnTo>
                    <a:lnTo>
                      <a:pt x="104" y="97"/>
                    </a:lnTo>
                    <a:lnTo>
                      <a:pt x="112" y="93"/>
                    </a:lnTo>
                    <a:lnTo>
                      <a:pt x="118" y="88"/>
                    </a:lnTo>
                    <a:lnTo>
                      <a:pt x="124" y="82"/>
                    </a:lnTo>
                    <a:lnTo>
                      <a:pt x="132" y="73"/>
                    </a:lnTo>
                    <a:lnTo>
                      <a:pt x="137" y="65"/>
                    </a:lnTo>
                    <a:lnTo>
                      <a:pt x="140" y="53"/>
                    </a:lnTo>
                    <a:lnTo>
                      <a:pt x="146" y="42"/>
                    </a:lnTo>
                    <a:lnTo>
                      <a:pt x="151" y="35"/>
                    </a:lnTo>
                    <a:lnTo>
                      <a:pt x="155" y="29"/>
                    </a:lnTo>
                    <a:lnTo>
                      <a:pt x="161" y="25"/>
                    </a:lnTo>
                    <a:lnTo>
                      <a:pt x="166" y="22"/>
                    </a:lnTo>
                    <a:lnTo>
                      <a:pt x="175" y="19"/>
                    </a:lnTo>
                    <a:lnTo>
                      <a:pt x="185" y="13"/>
                    </a:lnTo>
                    <a:lnTo>
                      <a:pt x="169" y="9"/>
                    </a:lnTo>
                    <a:lnTo>
                      <a:pt x="152" y="5"/>
                    </a:lnTo>
                    <a:lnTo>
                      <a:pt x="138" y="2"/>
                    </a:lnTo>
                    <a:lnTo>
                      <a:pt x="121" y="1"/>
                    </a:lnTo>
                    <a:lnTo>
                      <a:pt x="102" y="0"/>
                    </a:lnTo>
                    <a:lnTo>
                      <a:pt x="82" y="3"/>
                    </a:lnTo>
                    <a:lnTo>
                      <a:pt x="66" y="8"/>
                    </a:lnTo>
                    <a:lnTo>
                      <a:pt x="50" y="15"/>
                    </a:lnTo>
                    <a:lnTo>
                      <a:pt x="40" y="24"/>
                    </a:lnTo>
                    <a:lnTo>
                      <a:pt x="25" y="36"/>
                    </a:lnTo>
                    <a:lnTo>
                      <a:pt x="14" y="50"/>
                    </a:lnTo>
                    <a:lnTo>
                      <a:pt x="6" y="67"/>
                    </a:lnTo>
                    <a:lnTo>
                      <a:pt x="0" y="76"/>
                    </a:lnTo>
                    <a:close/>
                  </a:path>
                </a:pathLst>
              </a:custGeom>
              <a:solidFill>
                <a:srgbClr val="000000"/>
              </a:solidFill>
              <a:ln w="3175">
                <a:solidFill>
                  <a:srgbClr val="8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996" name="Freeform 444"/>
              <p:cNvSpPr>
                <a:spLocks/>
              </p:cNvSpPr>
              <p:nvPr/>
            </p:nvSpPr>
            <p:spPr bwMode="auto">
              <a:xfrm>
                <a:off x="3712" y="3794"/>
                <a:ext cx="61" cy="1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7" y="1"/>
                  </a:cxn>
                  <a:cxn ang="0">
                    <a:pos x="34" y="3"/>
                  </a:cxn>
                  <a:cxn ang="0">
                    <a:pos x="41" y="5"/>
                  </a:cxn>
                  <a:cxn ang="0">
                    <a:pos x="50" y="8"/>
                  </a:cxn>
                  <a:cxn ang="0">
                    <a:pos x="57" y="9"/>
                  </a:cxn>
                  <a:cxn ang="0">
                    <a:pos x="61" y="9"/>
                  </a:cxn>
                  <a:cxn ang="0">
                    <a:pos x="49" y="14"/>
                  </a:cxn>
                  <a:cxn ang="0">
                    <a:pos x="42" y="18"/>
                  </a:cxn>
                  <a:cxn ang="0">
                    <a:pos x="30" y="19"/>
                  </a:cxn>
                  <a:cxn ang="0">
                    <a:pos x="16" y="17"/>
                  </a:cxn>
                  <a:cxn ang="0">
                    <a:pos x="3" y="9"/>
                  </a:cxn>
                  <a:cxn ang="0">
                    <a:pos x="0" y="0"/>
                  </a:cxn>
                </a:cxnLst>
                <a:rect l="0" t="0" r="r" b="b"/>
                <a:pathLst>
                  <a:path w="61" h="19">
                    <a:moveTo>
                      <a:pt x="0" y="0"/>
                    </a:moveTo>
                    <a:lnTo>
                      <a:pt x="17" y="1"/>
                    </a:lnTo>
                    <a:lnTo>
                      <a:pt x="34" y="3"/>
                    </a:lnTo>
                    <a:lnTo>
                      <a:pt x="41" y="5"/>
                    </a:lnTo>
                    <a:lnTo>
                      <a:pt x="50" y="8"/>
                    </a:lnTo>
                    <a:lnTo>
                      <a:pt x="57" y="9"/>
                    </a:lnTo>
                    <a:lnTo>
                      <a:pt x="61" y="9"/>
                    </a:lnTo>
                    <a:lnTo>
                      <a:pt x="49" y="14"/>
                    </a:lnTo>
                    <a:lnTo>
                      <a:pt x="42" y="18"/>
                    </a:lnTo>
                    <a:lnTo>
                      <a:pt x="30" y="19"/>
                    </a:lnTo>
                    <a:lnTo>
                      <a:pt x="16" y="17"/>
                    </a:lnTo>
                    <a:lnTo>
                      <a:pt x="3" y="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997" name="Freeform 445"/>
              <p:cNvSpPr>
                <a:spLocks/>
              </p:cNvSpPr>
              <p:nvPr/>
            </p:nvSpPr>
            <p:spPr bwMode="auto">
              <a:xfrm>
                <a:off x="3611" y="3852"/>
                <a:ext cx="116" cy="38"/>
              </a:xfrm>
              <a:custGeom>
                <a:avLst/>
                <a:gdLst/>
                <a:ahLst/>
                <a:cxnLst>
                  <a:cxn ang="0">
                    <a:pos x="10" y="25"/>
                  </a:cxn>
                  <a:cxn ang="0">
                    <a:pos x="20" y="27"/>
                  </a:cxn>
                  <a:cxn ang="0">
                    <a:pos x="30" y="29"/>
                  </a:cxn>
                  <a:cxn ang="0">
                    <a:pos x="48" y="30"/>
                  </a:cxn>
                  <a:cxn ang="0">
                    <a:pos x="67" y="28"/>
                  </a:cxn>
                  <a:cxn ang="0">
                    <a:pos x="81" y="24"/>
                  </a:cxn>
                  <a:cxn ang="0">
                    <a:pos x="95" y="19"/>
                  </a:cxn>
                  <a:cxn ang="0">
                    <a:pos x="108" y="9"/>
                  </a:cxn>
                  <a:cxn ang="0">
                    <a:pos x="116" y="0"/>
                  </a:cxn>
                  <a:cxn ang="0">
                    <a:pos x="111" y="13"/>
                  </a:cxn>
                  <a:cxn ang="0">
                    <a:pos x="105" y="19"/>
                  </a:cxn>
                  <a:cxn ang="0">
                    <a:pos x="94" y="26"/>
                  </a:cxn>
                  <a:cxn ang="0">
                    <a:pos x="85" y="32"/>
                  </a:cxn>
                  <a:cxn ang="0">
                    <a:pos x="74" y="35"/>
                  </a:cxn>
                  <a:cxn ang="0">
                    <a:pos x="60" y="37"/>
                  </a:cxn>
                  <a:cxn ang="0">
                    <a:pos x="44" y="38"/>
                  </a:cxn>
                  <a:cxn ang="0">
                    <a:pos x="30" y="37"/>
                  </a:cxn>
                  <a:cxn ang="0">
                    <a:pos x="16" y="34"/>
                  </a:cxn>
                  <a:cxn ang="0">
                    <a:pos x="8" y="30"/>
                  </a:cxn>
                  <a:cxn ang="0">
                    <a:pos x="0" y="24"/>
                  </a:cxn>
                  <a:cxn ang="0">
                    <a:pos x="10" y="25"/>
                  </a:cxn>
                </a:cxnLst>
                <a:rect l="0" t="0" r="r" b="b"/>
                <a:pathLst>
                  <a:path w="116" h="38">
                    <a:moveTo>
                      <a:pt x="10" y="25"/>
                    </a:moveTo>
                    <a:lnTo>
                      <a:pt x="20" y="27"/>
                    </a:lnTo>
                    <a:lnTo>
                      <a:pt x="30" y="29"/>
                    </a:lnTo>
                    <a:lnTo>
                      <a:pt x="48" y="30"/>
                    </a:lnTo>
                    <a:lnTo>
                      <a:pt x="67" y="28"/>
                    </a:lnTo>
                    <a:lnTo>
                      <a:pt x="81" y="24"/>
                    </a:lnTo>
                    <a:lnTo>
                      <a:pt x="95" y="19"/>
                    </a:lnTo>
                    <a:lnTo>
                      <a:pt x="108" y="9"/>
                    </a:lnTo>
                    <a:lnTo>
                      <a:pt x="116" y="0"/>
                    </a:lnTo>
                    <a:lnTo>
                      <a:pt x="111" y="13"/>
                    </a:lnTo>
                    <a:lnTo>
                      <a:pt x="105" y="19"/>
                    </a:lnTo>
                    <a:lnTo>
                      <a:pt x="94" y="26"/>
                    </a:lnTo>
                    <a:lnTo>
                      <a:pt x="85" y="32"/>
                    </a:lnTo>
                    <a:lnTo>
                      <a:pt x="74" y="35"/>
                    </a:lnTo>
                    <a:lnTo>
                      <a:pt x="60" y="37"/>
                    </a:lnTo>
                    <a:lnTo>
                      <a:pt x="44" y="38"/>
                    </a:lnTo>
                    <a:lnTo>
                      <a:pt x="30" y="37"/>
                    </a:lnTo>
                    <a:lnTo>
                      <a:pt x="16" y="34"/>
                    </a:lnTo>
                    <a:lnTo>
                      <a:pt x="8" y="30"/>
                    </a:lnTo>
                    <a:lnTo>
                      <a:pt x="0" y="24"/>
                    </a:lnTo>
                    <a:lnTo>
                      <a:pt x="10" y="2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998" name="Freeform 446"/>
              <p:cNvSpPr>
                <a:spLocks/>
              </p:cNvSpPr>
              <p:nvPr/>
            </p:nvSpPr>
            <p:spPr bwMode="auto">
              <a:xfrm>
                <a:off x="3579" y="3731"/>
                <a:ext cx="133" cy="144"/>
              </a:xfrm>
              <a:custGeom>
                <a:avLst/>
                <a:gdLst/>
                <a:ahLst/>
                <a:cxnLst>
                  <a:cxn ang="0">
                    <a:pos x="10" y="130"/>
                  </a:cxn>
                  <a:cxn ang="0">
                    <a:pos x="4" y="116"/>
                  </a:cxn>
                  <a:cxn ang="0">
                    <a:pos x="1" y="106"/>
                  </a:cxn>
                  <a:cxn ang="0">
                    <a:pos x="0" y="91"/>
                  </a:cxn>
                  <a:cxn ang="0">
                    <a:pos x="1" y="80"/>
                  </a:cxn>
                  <a:cxn ang="0">
                    <a:pos x="5" y="69"/>
                  </a:cxn>
                  <a:cxn ang="0">
                    <a:pos x="15" y="57"/>
                  </a:cxn>
                  <a:cxn ang="0">
                    <a:pos x="22" y="50"/>
                  </a:cxn>
                  <a:cxn ang="0">
                    <a:pos x="32" y="43"/>
                  </a:cxn>
                  <a:cxn ang="0">
                    <a:pos x="45" y="37"/>
                  </a:cxn>
                  <a:cxn ang="0">
                    <a:pos x="56" y="34"/>
                  </a:cxn>
                  <a:cxn ang="0">
                    <a:pos x="69" y="30"/>
                  </a:cxn>
                  <a:cxn ang="0">
                    <a:pos x="83" y="28"/>
                  </a:cxn>
                  <a:cxn ang="0">
                    <a:pos x="93" y="25"/>
                  </a:cxn>
                  <a:cxn ang="0">
                    <a:pos x="109" y="20"/>
                  </a:cxn>
                  <a:cxn ang="0">
                    <a:pos x="120" y="11"/>
                  </a:cxn>
                  <a:cxn ang="0">
                    <a:pos x="133" y="0"/>
                  </a:cxn>
                  <a:cxn ang="0">
                    <a:pos x="132" y="13"/>
                  </a:cxn>
                  <a:cxn ang="0">
                    <a:pos x="127" y="31"/>
                  </a:cxn>
                  <a:cxn ang="0">
                    <a:pos x="122" y="44"/>
                  </a:cxn>
                  <a:cxn ang="0">
                    <a:pos x="116" y="60"/>
                  </a:cxn>
                  <a:cxn ang="0">
                    <a:pos x="113" y="72"/>
                  </a:cxn>
                  <a:cxn ang="0">
                    <a:pos x="107" y="85"/>
                  </a:cxn>
                  <a:cxn ang="0">
                    <a:pos x="102" y="95"/>
                  </a:cxn>
                  <a:cxn ang="0">
                    <a:pos x="94" y="111"/>
                  </a:cxn>
                  <a:cxn ang="0">
                    <a:pos x="86" y="119"/>
                  </a:cxn>
                  <a:cxn ang="0">
                    <a:pos x="75" y="130"/>
                  </a:cxn>
                  <a:cxn ang="0">
                    <a:pos x="56" y="141"/>
                  </a:cxn>
                  <a:cxn ang="0">
                    <a:pos x="43" y="142"/>
                  </a:cxn>
                  <a:cxn ang="0">
                    <a:pos x="27" y="144"/>
                  </a:cxn>
                  <a:cxn ang="0">
                    <a:pos x="10" y="130"/>
                  </a:cxn>
                </a:cxnLst>
                <a:rect l="0" t="0" r="r" b="b"/>
                <a:pathLst>
                  <a:path w="133" h="144">
                    <a:moveTo>
                      <a:pt x="10" y="130"/>
                    </a:moveTo>
                    <a:lnTo>
                      <a:pt x="4" y="116"/>
                    </a:lnTo>
                    <a:lnTo>
                      <a:pt x="1" y="106"/>
                    </a:lnTo>
                    <a:lnTo>
                      <a:pt x="0" y="91"/>
                    </a:lnTo>
                    <a:lnTo>
                      <a:pt x="1" y="80"/>
                    </a:lnTo>
                    <a:lnTo>
                      <a:pt x="5" y="69"/>
                    </a:lnTo>
                    <a:lnTo>
                      <a:pt x="15" y="57"/>
                    </a:lnTo>
                    <a:lnTo>
                      <a:pt x="22" y="50"/>
                    </a:lnTo>
                    <a:lnTo>
                      <a:pt x="32" y="43"/>
                    </a:lnTo>
                    <a:lnTo>
                      <a:pt x="45" y="37"/>
                    </a:lnTo>
                    <a:lnTo>
                      <a:pt x="56" y="34"/>
                    </a:lnTo>
                    <a:lnTo>
                      <a:pt x="69" y="30"/>
                    </a:lnTo>
                    <a:lnTo>
                      <a:pt x="83" y="28"/>
                    </a:lnTo>
                    <a:lnTo>
                      <a:pt x="93" y="25"/>
                    </a:lnTo>
                    <a:lnTo>
                      <a:pt x="109" y="20"/>
                    </a:lnTo>
                    <a:lnTo>
                      <a:pt x="120" y="11"/>
                    </a:lnTo>
                    <a:lnTo>
                      <a:pt x="133" y="0"/>
                    </a:lnTo>
                    <a:lnTo>
                      <a:pt x="132" y="13"/>
                    </a:lnTo>
                    <a:lnTo>
                      <a:pt x="127" y="31"/>
                    </a:lnTo>
                    <a:lnTo>
                      <a:pt x="122" y="44"/>
                    </a:lnTo>
                    <a:lnTo>
                      <a:pt x="116" y="60"/>
                    </a:lnTo>
                    <a:lnTo>
                      <a:pt x="113" y="72"/>
                    </a:lnTo>
                    <a:lnTo>
                      <a:pt x="107" y="85"/>
                    </a:lnTo>
                    <a:lnTo>
                      <a:pt x="102" y="95"/>
                    </a:lnTo>
                    <a:lnTo>
                      <a:pt x="94" y="111"/>
                    </a:lnTo>
                    <a:lnTo>
                      <a:pt x="86" y="119"/>
                    </a:lnTo>
                    <a:lnTo>
                      <a:pt x="75" y="130"/>
                    </a:lnTo>
                    <a:lnTo>
                      <a:pt x="56" y="141"/>
                    </a:lnTo>
                    <a:lnTo>
                      <a:pt x="43" y="142"/>
                    </a:lnTo>
                    <a:lnTo>
                      <a:pt x="27" y="144"/>
                    </a:lnTo>
                    <a:lnTo>
                      <a:pt x="10" y="130"/>
                    </a:lnTo>
                    <a:close/>
                  </a:path>
                </a:pathLst>
              </a:custGeom>
              <a:solidFill>
                <a:srgbClr val="FF0000"/>
              </a:solidFill>
              <a:ln w="3175">
                <a:solidFill>
                  <a:srgbClr val="8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999" name="Freeform 447"/>
              <p:cNvSpPr>
                <a:spLocks/>
              </p:cNvSpPr>
              <p:nvPr/>
            </p:nvSpPr>
            <p:spPr bwMode="auto">
              <a:xfrm>
                <a:off x="3582" y="3770"/>
                <a:ext cx="51" cy="54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1" y="42"/>
                  </a:cxn>
                  <a:cxn ang="0">
                    <a:pos x="5" y="32"/>
                  </a:cxn>
                  <a:cxn ang="0">
                    <a:pos x="13" y="22"/>
                  </a:cxn>
                  <a:cxn ang="0">
                    <a:pos x="23" y="14"/>
                  </a:cxn>
                  <a:cxn ang="0">
                    <a:pos x="32" y="8"/>
                  </a:cxn>
                  <a:cxn ang="0">
                    <a:pos x="43" y="2"/>
                  </a:cxn>
                  <a:cxn ang="0">
                    <a:pos x="51" y="0"/>
                  </a:cxn>
                  <a:cxn ang="0">
                    <a:pos x="39" y="12"/>
                  </a:cxn>
                  <a:cxn ang="0">
                    <a:pos x="32" y="25"/>
                  </a:cxn>
                  <a:cxn ang="0">
                    <a:pos x="24" y="38"/>
                  </a:cxn>
                  <a:cxn ang="0">
                    <a:pos x="18" y="45"/>
                  </a:cxn>
                  <a:cxn ang="0">
                    <a:pos x="9" y="52"/>
                  </a:cxn>
                  <a:cxn ang="0">
                    <a:pos x="0" y="54"/>
                  </a:cxn>
                </a:cxnLst>
                <a:rect l="0" t="0" r="r" b="b"/>
                <a:pathLst>
                  <a:path w="51" h="54">
                    <a:moveTo>
                      <a:pt x="0" y="54"/>
                    </a:moveTo>
                    <a:lnTo>
                      <a:pt x="1" y="42"/>
                    </a:lnTo>
                    <a:lnTo>
                      <a:pt x="5" y="32"/>
                    </a:lnTo>
                    <a:lnTo>
                      <a:pt x="13" y="22"/>
                    </a:lnTo>
                    <a:lnTo>
                      <a:pt x="23" y="14"/>
                    </a:lnTo>
                    <a:lnTo>
                      <a:pt x="32" y="8"/>
                    </a:lnTo>
                    <a:lnTo>
                      <a:pt x="43" y="2"/>
                    </a:lnTo>
                    <a:lnTo>
                      <a:pt x="51" y="0"/>
                    </a:lnTo>
                    <a:lnTo>
                      <a:pt x="39" y="12"/>
                    </a:lnTo>
                    <a:lnTo>
                      <a:pt x="32" y="25"/>
                    </a:lnTo>
                    <a:lnTo>
                      <a:pt x="24" y="38"/>
                    </a:lnTo>
                    <a:lnTo>
                      <a:pt x="18" y="45"/>
                    </a:lnTo>
                    <a:lnTo>
                      <a:pt x="9" y="52"/>
                    </a:ln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4000" name="Freeform 448"/>
              <p:cNvSpPr>
                <a:spLocks/>
              </p:cNvSpPr>
              <p:nvPr/>
            </p:nvSpPr>
            <p:spPr bwMode="auto">
              <a:xfrm>
                <a:off x="3660" y="3739"/>
                <a:ext cx="47" cy="27"/>
              </a:xfrm>
              <a:custGeom>
                <a:avLst/>
                <a:gdLst/>
                <a:ahLst/>
                <a:cxnLst>
                  <a:cxn ang="0">
                    <a:pos x="47" y="0"/>
                  </a:cxn>
                  <a:cxn ang="0">
                    <a:pos x="36" y="11"/>
                  </a:cxn>
                  <a:cxn ang="0">
                    <a:pos x="23" y="19"/>
                  </a:cxn>
                  <a:cxn ang="0">
                    <a:pos x="12" y="21"/>
                  </a:cxn>
                  <a:cxn ang="0">
                    <a:pos x="0" y="23"/>
                  </a:cxn>
                  <a:cxn ang="0">
                    <a:pos x="8" y="26"/>
                  </a:cxn>
                  <a:cxn ang="0">
                    <a:pos x="18" y="27"/>
                  </a:cxn>
                  <a:cxn ang="0">
                    <a:pos x="31" y="27"/>
                  </a:cxn>
                  <a:cxn ang="0">
                    <a:pos x="37" y="25"/>
                  </a:cxn>
                  <a:cxn ang="0">
                    <a:pos x="42" y="18"/>
                  </a:cxn>
                  <a:cxn ang="0">
                    <a:pos x="45" y="10"/>
                  </a:cxn>
                  <a:cxn ang="0">
                    <a:pos x="47" y="0"/>
                  </a:cxn>
                </a:cxnLst>
                <a:rect l="0" t="0" r="r" b="b"/>
                <a:pathLst>
                  <a:path w="47" h="27">
                    <a:moveTo>
                      <a:pt x="47" y="0"/>
                    </a:moveTo>
                    <a:lnTo>
                      <a:pt x="36" y="11"/>
                    </a:lnTo>
                    <a:lnTo>
                      <a:pt x="23" y="19"/>
                    </a:lnTo>
                    <a:lnTo>
                      <a:pt x="12" y="21"/>
                    </a:lnTo>
                    <a:lnTo>
                      <a:pt x="0" y="23"/>
                    </a:lnTo>
                    <a:lnTo>
                      <a:pt x="8" y="26"/>
                    </a:lnTo>
                    <a:lnTo>
                      <a:pt x="18" y="27"/>
                    </a:lnTo>
                    <a:lnTo>
                      <a:pt x="31" y="27"/>
                    </a:lnTo>
                    <a:lnTo>
                      <a:pt x="37" y="25"/>
                    </a:lnTo>
                    <a:lnTo>
                      <a:pt x="42" y="18"/>
                    </a:lnTo>
                    <a:lnTo>
                      <a:pt x="45" y="10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4001" name="Oval 449"/>
              <p:cNvSpPr>
                <a:spLocks noChangeArrowheads="1"/>
              </p:cNvSpPr>
              <p:nvPr/>
            </p:nvSpPr>
            <p:spPr bwMode="auto">
              <a:xfrm>
                <a:off x="3622" y="3832"/>
                <a:ext cx="6" cy="5"/>
              </a:xfrm>
              <a:prstGeom prst="ellipse">
                <a:avLst/>
              </a:prstGeom>
              <a:solidFill>
                <a:srgbClr val="8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4002" name="Oval 450"/>
              <p:cNvSpPr>
                <a:spLocks noChangeArrowheads="1"/>
              </p:cNvSpPr>
              <p:nvPr/>
            </p:nvSpPr>
            <p:spPr bwMode="auto">
              <a:xfrm>
                <a:off x="3621" y="3831"/>
                <a:ext cx="6" cy="6"/>
              </a:xfrm>
              <a:prstGeom prst="ellipse">
                <a:avLst/>
              </a:pr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4003" name="Oval 451"/>
              <p:cNvSpPr>
                <a:spLocks noChangeArrowheads="1"/>
              </p:cNvSpPr>
              <p:nvPr/>
            </p:nvSpPr>
            <p:spPr bwMode="auto">
              <a:xfrm>
                <a:off x="3622" y="3833"/>
                <a:ext cx="2" cy="2"/>
              </a:xfrm>
              <a:prstGeom prst="ellipse">
                <a:avLst/>
              </a:pr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4004" name="Oval 452"/>
              <p:cNvSpPr>
                <a:spLocks noChangeArrowheads="1"/>
              </p:cNvSpPr>
              <p:nvPr/>
            </p:nvSpPr>
            <p:spPr bwMode="auto">
              <a:xfrm>
                <a:off x="3743" y="3779"/>
                <a:ext cx="2" cy="4"/>
              </a:xfrm>
              <a:prstGeom prst="ellipse">
                <a:avLst/>
              </a:prstGeom>
              <a:solidFill>
                <a:srgbClr val="8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4005" name="Oval 453"/>
              <p:cNvSpPr>
                <a:spLocks noChangeArrowheads="1"/>
              </p:cNvSpPr>
              <p:nvPr/>
            </p:nvSpPr>
            <p:spPr bwMode="auto">
              <a:xfrm>
                <a:off x="3742" y="3778"/>
                <a:ext cx="2" cy="4"/>
              </a:xfrm>
              <a:prstGeom prst="ellipse">
                <a:avLst/>
              </a:pr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4006" name="Oval 454"/>
              <p:cNvSpPr>
                <a:spLocks noChangeArrowheads="1"/>
              </p:cNvSpPr>
              <p:nvPr/>
            </p:nvSpPr>
            <p:spPr bwMode="auto">
              <a:xfrm>
                <a:off x="3719" y="3840"/>
                <a:ext cx="2" cy="6"/>
              </a:xfrm>
              <a:prstGeom prst="ellipse">
                <a:avLst/>
              </a:prstGeom>
              <a:solidFill>
                <a:srgbClr val="8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4007" name="Oval 455"/>
              <p:cNvSpPr>
                <a:spLocks noChangeArrowheads="1"/>
              </p:cNvSpPr>
              <p:nvPr/>
            </p:nvSpPr>
            <p:spPr bwMode="auto">
              <a:xfrm>
                <a:off x="3718" y="3839"/>
                <a:ext cx="2" cy="6"/>
              </a:xfrm>
              <a:prstGeom prst="ellipse">
                <a:avLst/>
              </a:pr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4008" name="Oval 456"/>
              <p:cNvSpPr>
                <a:spLocks noChangeArrowheads="1"/>
              </p:cNvSpPr>
              <p:nvPr/>
            </p:nvSpPr>
            <p:spPr bwMode="auto">
              <a:xfrm>
                <a:off x="3719" y="3841"/>
                <a:ext cx="1" cy="3"/>
              </a:xfrm>
              <a:prstGeom prst="ellipse">
                <a:avLst/>
              </a:pr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4009" name="Oval 457"/>
              <p:cNvSpPr>
                <a:spLocks noChangeArrowheads="1"/>
              </p:cNvSpPr>
              <p:nvPr/>
            </p:nvSpPr>
            <p:spPr bwMode="auto">
              <a:xfrm>
                <a:off x="3686" y="3772"/>
                <a:ext cx="5" cy="8"/>
              </a:xfrm>
              <a:prstGeom prst="ellipse">
                <a:avLst/>
              </a:prstGeom>
              <a:solidFill>
                <a:srgbClr val="8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4010" name="Oval 458"/>
              <p:cNvSpPr>
                <a:spLocks noChangeArrowheads="1"/>
              </p:cNvSpPr>
              <p:nvPr/>
            </p:nvSpPr>
            <p:spPr bwMode="auto">
              <a:xfrm>
                <a:off x="3685" y="3772"/>
                <a:ext cx="4" cy="7"/>
              </a:xfrm>
              <a:prstGeom prst="ellipse">
                <a:avLst/>
              </a:pr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4011" name="Oval 459"/>
              <p:cNvSpPr>
                <a:spLocks noChangeArrowheads="1"/>
              </p:cNvSpPr>
              <p:nvPr/>
            </p:nvSpPr>
            <p:spPr bwMode="auto">
              <a:xfrm>
                <a:off x="3686" y="3774"/>
                <a:ext cx="1" cy="3"/>
              </a:xfrm>
              <a:prstGeom prst="ellipse">
                <a:avLst/>
              </a:pr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4012" name="Oval 460"/>
              <p:cNvSpPr>
                <a:spLocks noChangeArrowheads="1"/>
              </p:cNvSpPr>
              <p:nvPr/>
            </p:nvSpPr>
            <p:spPr bwMode="auto">
              <a:xfrm>
                <a:off x="3627" y="3859"/>
                <a:ext cx="4" cy="4"/>
              </a:xfrm>
              <a:prstGeom prst="ellipse">
                <a:avLst/>
              </a:prstGeom>
              <a:solidFill>
                <a:srgbClr val="8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4013" name="Oval 461"/>
              <p:cNvSpPr>
                <a:spLocks noChangeArrowheads="1"/>
              </p:cNvSpPr>
              <p:nvPr/>
            </p:nvSpPr>
            <p:spPr bwMode="auto">
              <a:xfrm>
                <a:off x="3626" y="3857"/>
                <a:ext cx="4" cy="5"/>
              </a:xfrm>
              <a:prstGeom prst="ellipse">
                <a:avLst/>
              </a:pr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4014" name="Oval 462"/>
              <p:cNvSpPr>
                <a:spLocks noChangeArrowheads="1"/>
              </p:cNvSpPr>
              <p:nvPr/>
            </p:nvSpPr>
            <p:spPr bwMode="auto">
              <a:xfrm>
                <a:off x="3627" y="3859"/>
                <a:ext cx="1" cy="1"/>
              </a:xfrm>
              <a:prstGeom prst="ellipse">
                <a:avLst/>
              </a:pr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467" name="Rectangle 466"/>
          <p:cNvSpPr/>
          <p:nvPr/>
        </p:nvSpPr>
        <p:spPr>
          <a:xfrm>
            <a:off x="1447800" y="2962870"/>
            <a:ext cx="594359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i="1" cap="none" spc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hlinkClick r:id="rId5" action="ppaction://hlinkfile"/>
              </a:rPr>
              <a:t>Tôi là ai ?</a:t>
            </a:r>
            <a:endParaRPr lang="en-US" sz="5400" b="1" i="1" cap="none" spc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073 0.10309 L -0.0283 0.12945 L -0.14358 0.15487 L -0.23646 0.12135 L -0.26216 0.0594 L -0.26667 -0.00971 L -0.20782 -0.06565 L -0.0783 -0.07767 L -0.02691 -0.01387 L 0.02743 -0.04231 L 0.09114 -0.07767 L 0.175 -0.06773 L 0.23559 -0.02821 L 0.25833 0.0564 L 0.20191 0.12945 L 0.10746 0.17753 L 0.02743 0.11627 L -0.00122 0.06865 " pathEditMode="relative" rAng="0" ptsTypes="AAAAAAAAAAAAAAAAAA">
                                      <p:cBhvr>
                                        <p:cTn id="6" dur="5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00" y="-5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500"/>
                                        <p:tgtEl>
                                          <p:spTgt spid="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762000" y="2819400"/>
            <a:ext cx="6324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>
                <a:solidFill>
                  <a:srgbClr val="000066"/>
                </a:solidFill>
              </a:rPr>
              <a:t>2.Cây leo, thân gỗ, dài, mọc thành bụi</a:t>
            </a:r>
          </a:p>
        </p:txBody>
      </p:sp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762000" y="2057400"/>
            <a:ext cx="6400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>
                <a:solidFill>
                  <a:srgbClr val="000066"/>
                </a:solidFill>
              </a:rPr>
              <a:t>1.Cây mọc đứng, thân rỗng bên trong.</a:t>
            </a:r>
          </a:p>
        </p:txBody>
      </p: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762000" y="3581400"/>
            <a:ext cx="69342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>
                <a:solidFill>
                  <a:srgbClr val="000066"/>
                </a:solidFill>
              </a:rPr>
              <a:t>3.Thân cao khoảng 10-15m, gồm nhiều </a:t>
            </a:r>
            <a:br>
              <a:rPr lang="en-US" sz="2800">
                <a:solidFill>
                  <a:srgbClr val="000066"/>
                </a:solidFill>
              </a:rPr>
            </a:br>
            <a:r>
              <a:rPr lang="en-US" sz="2800">
                <a:solidFill>
                  <a:srgbClr val="000066"/>
                </a:solidFill>
              </a:rPr>
              <a:t>   đốt thẳng.</a:t>
            </a:r>
          </a:p>
        </p:txBody>
      </p:sp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790575" y="4648200"/>
            <a:ext cx="6748463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>
                <a:solidFill>
                  <a:srgbClr val="000066"/>
                </a:solidFill>
              </a:rPr>
              <a:t>4.Thân cứng, có tính đàn hồi dùng làm</a:t>
            </a:r>
            <a:br>
              <a:rPr lang="en-US" sz="2800">
                <a:solidFill>
                  <a:srgbClr val="000066"/>
                </a:solidFill>
              </a:rPr>
            </a:br>
            <a:r>
              <a:rPr lang="en-US" sz="2800">
                <a:solidFill>
                  <a:srgbClr val="000066"/>
                </a:solidFill>
              </a:rPr>
              <a:t>   đồ dùng trong gia đình.</a:t>
            </a:r>
          </a:p>
        </p:txBody>
      </p:sp>
      <p:sp>
        <p:nvSpPr>
          <p:cNvPr id="18438" name="Text Box 6"/>
          <p:cNvSpPr txBox="1">
            <a:spLocks noChangeArrowheads="1"/>
          </p:cNvSpPr>
          <p:nvPr/>
        </p:nvSpPr>
        <p:spPr bwMode="auto">
          <a:xfrm>
            <a:off x="833438" y="5562600"/>
            <a:ext cx="6781800" cy="1169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>
                <a:solidFill>
                  <a:srgbClr val="000066"/>
                </a:solidFill>
              </a:rPr>
              <a:t>5. Dùng để buộc bè,làm bàn ghế, đồ 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>
                <a:solidFill>
                  <a:srgbClr val="000066"/>
                </a:solidFill>
              </a:rPr>
              <a:t>mĩ nghệ.</a:t>
            </a:r>
          </a:p>
        </p:txBody>
      </p:sp>
      <p:sp>
        <p:nvSpPr>
          <p:cNvPr id="18439" name="Rectangle 7"/>
          <p:cNvSpPr>
            <a:spLocks noChangeArrowheads="1"/>
          </p:cNvSpPr>
          <p:nvPr/>
        </p:nvSpPr>
        <p:spPr bwMode="auto">
          <a:xfrm>
            <a:off x="7362825" y="1981200"/>
            <a:ext cx="1620838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800"/>
          </a:p>
        </p:txBody>
      </p:sp>
      <p:sp>
        <p:nvSpPr>
          <p:cNvPr id="18441" name="Rectangle 9"/>
          <p:cNvSpPr>
            <a:spLocks noChangeArrowheads="1"/>
          </p:cNvSpPr>
          <p:nvPr/>
        </p:nvSpPr>
        <p:spPr bwMode="auto">
          <a:xfrm>
            <a:off x="7467600" y="3581400"/>
            <a:ext cx="1516063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800"/>
          </a:p>
        </p:txBody>
      </p:sp>
      <p:sp>
        <p:nvSpPr>
          <p:cNvPr id="18442" name="Rectangle 10"/>
          <p:cNvSpPr>
            <a:spLocks noChangeArrowheads="1"/>
          </p:cNvSpPr>
          <p:nvPr/>
        </p:nvSpPr>
        <p:spPr bwMode="auto">
          <a:xfrm>
            <a:off x="7391400" y="4724400"/>
            <a:ext cx="1592263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800"/>
          </a:p>
        </p:txBody>
      </p:sp>
      <p:sp>
        <p:nvSpPr>
          <p:cNvPr id="18443" name="Rectangle 11"/>
          <p:cNvSpPr>
            <a:spLocks noChangeArrowheads="1"/>
          </p:cNvSpPr>
          <p:nvPr/>
        </p:nvSpPr>
        <p:spPr bwMode="auto">
          <a:xfrm>
            <a:off x="7467600" y="5638800"/>
            <a:ext cx="1516063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800"/>
          </a:p>
        </p:txBody>
      </p:sp>
      <p:sp>
        <p:nvSpPr>
          <p:cNvPr id="18444" name="Rectangle 12"/>
          <p:cNvSpPr>
            <a:spLocks noChangeArrowheads="1"/>
          </p:cNvSpPr>
          <p:nvPr/>
        </p:nvSpPr>
        <p:spPr bwMode="auto">
          <a:xfrm>
            <a:off x="7173913" y="1981200"/>
            <a:ext cx="1809750" cy="609600"/>
          </a:xfrm>
          <a:prstGeom prst="rect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2400"/>
              <a:t>Tre</a:t>
            </a:r>
          </a:p>
        </p:txBody>
      </p:sp>
      <p:sp>
        <p:nvSpPr>
          <p:cNvPr id="18446" name="Rectangle 14"/>
          <p:cNvSpPr>
            <a:spLocks noChangeArrowheads="1"/>
          </p:cNvSpPr>
          <p:nvPr/>
        </p:nvSpPr>
        <p:spPr bwMode="auto">
          <a:xfrm>
            <a:off x="7112000" y="3581400"/>
            <a:ext cx="1871663" cy="609600"/>
          </a:xfrm>
          <a:prstGeom prst="rect">
            <a:avLst/>
          </a:prstGeom>
          <a:solidFill>
            <a:srgbClr val="FF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2800"/>
              <a:t>Tre</a:t>
            </a:r>
          </a:p>
        </p:txBody>
      </p:sp>
      <p:sp>
        <p:nvSpPr>
          <p:cNvPr id="18447" name="Rectangle 15"/>
          <p:cNvSpPr>
            <a:spLocks noChangeArrowheads="1"/>
          </p:cNvSpPr>
          <p:nvPr/>
        </p:nvSpPr>
        <p:spPr bwMode="auto">
          <a:xfrm>
            <a:off x="7092950" y="4724400"/>
            <a:ext cx="1890713" cy="609600"/>
          </a:xfrm>
          <a:prstGeom prst="rect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2800"/>
              <a:t>Tre</a:t>
            </a:r>
          </a:p>
        </p:txBody>
      </p:sp>
      <p:sp>
        <p:nvSpPr>
          <p:cNvPr id="18448" name="Rectangle 16"/>
          <p:cNvSpPr>
            <a:spLocks noChangeArrowheads="1"/>
          </p:cNvSpPr>
          <p:nvPr/>
        </p:nvSpPr>
        <p:spPr bwMode="auto">
          <a:xfrm>
            <a:off x="7064375" y="5638800"/>
            <a:ext cx="1905000" cy="6096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2800"/>
              <a:t>Mây, song</a:t>
            </a:r>
          </a:p>
        </p:txBody>
      </p:sp>
      <p:sp>
        <p:nvSpPr>
          <p:cNvPr id="14351" name="Text Box 20"/>
          <p:cNvSpPr txBox="1">
            <a:spLocks noChangeArrowheads="1"/>
          </p:cNvSpPr>
          <p:nvPr/>
        </p:nvSpPr>
        <p:spPr bwMode="auto">
          <a:xfrm>
            <a:off x="914400" y="1447800"/>
            <a:ext cx="1828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 u="sng">
                <a:solidFill>
                  <a:srgbClr val="0000FF"/>
                </a:solidFill>
                <a:latin typeface="Times New Roman" pitchFamily="18" charset="0"/>
              </a:rPr>
              <a:t>Trò chơi</a:t>
            </a:r>
          </a:p>
        </p:txBody>
      </p:sp>
      <p:sp>
        <p:nvSpPr>
          <p:cNvPr id="14352" name="Text Box 98"/>
          <p:cNvSpPr txBox="1">
            <a:spLocks noChangeArrowheads="1"/>
          </p:cNvSpPr>
          <p:nvPr/>
        </p:nvSpPr>
        <p:spPr bwMode="auto">
          <a:xfrm>
            <a:off x="457200" y="228600"/>
            <a:ext cx="8229600" cy="334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en-US" sz="2800">
              <a:solidFill>
                <a:schemeClr val="tx2"/>
              </a:solidFill>
              <a:latin typeface="Times New Roman" pitchFamily="18" charset="0"/>
            </a:endParaRPr>
          </a:p>
        </p:txBody>
      </p:sp>
      <p:sp>
        <p:nvSpPr>
          <p:cNvPr id="14353" name="Text Box 52"/>
          <p:cNvSpPr txBox="1">
            <a:spLocks noChangeArrowheads="1"/>
          </p:cNvSpPr>
          <p:nvPr/>
        </p:nvSpPr>
        <p:spPr bwMode="auto">
          <a:xfrm>
            <a:off x="2743200" y="585788"/>
            <a:ext cx="3505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800" b="1" u="sng">
                <a:latin typeface=".VnTime" pitchFamily="34" charset="0"/>
              </a:rPr>
              <a:t>Khoa häc:</a:t>
            </a:r>
            <a:endParaRPr lang="en-US" sz="2800">
              <a:latin typeface=".VnTime" pitchFamily="34" charset="0"/>
            </a:endParaRPr>
          </a:p>
        </p:txBody>
      </p:sp>
      <p:sp>
        <p:nvSpPr>
          <p:cNvPr id="14354" name="Text Box 84"/>
          <p:cNvSpPr txBox="1">
            <a:spLocks noChangeArrowheads="1"/>
          </p:cNvSpPr>
          <p:nvPr/>
        </p:nvSpPr>
        <p:spPr bwMode="auto">
          <a:xfrm>
            <a:off x="2590800" y="1143000"/>
            <a:ext cx="375761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Tre,</a:t>
            </a:r>
            <a:r>
              <a:rPr lang="vi-VN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mây, song</a:t>
            </a:r>
            <a:r>
              <a:rPr lang="vi-VN" sz="2800" b="1"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59" name="Rectangle 27"/>
          <p:cNvSpPr>
            <a:spLocks noChangeArrowheads="1"/>
          </p:cNvSpPr>
          <p:nvPr/>
        </p:nvSpPr>
        <p:spPr bwMode="auto">
          <a:xfrm>
            <a:off x="7467600" y="2819400"/>
            <a:ext cx="1636713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800"/>
          </a:p>
        </p:txBody>
      </p:sp>
      <p:sp>
        <p:nvSpPr>
          <p:cNvPr id="18460" name="Rectangle 28"/>
          <p:cNvSpPr>
            <a:spLocks noChangeArrowheads="1"/>
          </p:cNvSpPr>
          <p:nvPr/>
        </p:nvSpPr>
        <p:spPr bwMode="auto">
          <a:xfrm>
            <a:off x="7156450" y="2819400"/>
            <a:ext cx="1947863" cy="6096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2400"/>
              <a:t>Mây, song</a:t>
            </a:r>
          </a:p>
        </p:txBody>
      </p:sp>
    </p:spTree>
    <p:extLst>
      <p:ext uri="{BB962C8B-B14F-4D97-AF65-F5344CB8AC3E}">
        <p14:creationId xmlns:p14="http://schemas.microsoft.com/office/powerpoint/2010/main" val="668034933"/>
      </p:ext>
    </p:extLst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500"/>
                                        <p:tgtEl>
                                          <p:spTgt spid="18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184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184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184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80"/>
                                        <p:tgtEl>
                                          <p:spTgt spid="184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80"/>
                                        <p:tgtEl>
                                          <p:spTgt spid="184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80"/>
                                        <p:tgtEl>
                                          <p:spTgt spid="184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80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80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80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80"/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80"/>
                                        <p:tgtEl>
                                          <p:spTgt spid="184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80"/>
                                        <p:tgtEl>
                                          <p:spTgt spid="184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1" dur="80"/>
                                        <p:tgtEl>
                                          <p:spTgt spid="184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2" dur="80"/>
                                        <p:tgtEl>
                                          <p:spTgt spid="184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80"/>
                                        <p:tgtEl>
                                          <p:spTgt spid="184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8" dur="80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9" dur="80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80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80"/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80"/>
                                        <p:tgtEl>
                                          <p:spTgt spid="184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80"/>
                                        <p:tgtEl>
                                          <p:spTgt spid="184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0" dur="2000"/>
                                        <p:tgtEl>
                                          <p:spTgt spid="18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5" dur="20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8" dur="2000"/>
                                        <p:tgtEl>
                                          <p:spTgt spid="18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3" dur="500"/>
                                        <p:tgtEl>
                                          <p:spTgt spid="18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/>
      <p:bldP spid="18436" grpId="0"/>
      <p:bldP spid="18437" grpId="0"/>
      <p:bldP spid="18438" grpId="0"/>
      <p:bldP spid="18439" grpId="0" animBg="1"/>
      <p:bldP spid="18441" grpId="0" animBg="1"/>
      <p:bldP spid="18442" grpId="0" animBg="1"/>
      <p:bldP spid="18443" grpId="0" animBg="1"/>
      <p:bldP spid="18446" grpId="0" animBg="1"/>
      <p:bldP spid="18447" grpId="0" animBg="1"/>
      <p:bldP spid="18448" grpId="0" animBg="1"/>
      <p:bldP spid="18459" grpId="0" animBg="1"/>
      <p:bldP spid="1846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0" name="AutoShape 20"/>
          <p:cNvSpPr>
            <a:spLocks noChangeArrowheads="1"/>
          </p:cNvSpPr>
          <p:nvPr/>
        </p:nvSpPr>
        <p:spPr bwMode="auto">
          <a:xfrm>
            <a:off x="152400" y="2362200"/>
            <a:ext cx="8915400" cy="3200400"/>
          </a:xfrm>
          <a:prstGeom prst="roundRect">
            <a:avLst>
              <a:gd name="adj" fmla="val 23611"/>
            </a:avLst>
          </a:prstGeom>
          <a:gradFill rotWithShape="1">
            <a:gsLst>
              <a:gs pos="0">
                <a:srgbClr val="66CCFF"/>
              </a:gs>
              <a:gs pos="100000">
                <a:srgbClr val="66CCFF">
                  <a:gamma/>
                  <a:shade val="85882"/>
                  <a:invGamma/>
                </a:srgb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outerShdw dist="107763" dir="8100000" algn="ctr" rotWithShape="0">
              <a:srgbClr val="808080">
                <a:alpha val="50000"/>
              </a:srgbClr>
            </a:outerShdw>
          </a:effectLst>
        </p:spPr>
        <p:txBody>
          <a:bodyPr wrap="none" anchor="ctr"/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800" b="1" smtClean="0">
                <a:solidFill>
                  <a:srgbClr val="FFFFFF"/>
                </a:solidFill>
              </a:rPr>
              <a:t>Tre, mây, song là những vật liệu phổ biến, thông 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800" b="1" smtClean="0">
                <a:solidFill>
                  <a:srgbClr val="FFFFFF"/>
                </a:solidFill>
              </a:rPr>
              <a:t>dụng ở nước ta. Những đồ dùng trong gia đình 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800" b="1" smtClean="0">
                <a:solidFill>
                  <a:srgbClr val="FFFFFF"/>
                </a:solidFill>
              </a:rPr>
              <a:t>được làm từ tre, mây, song thường được sơn dầu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800" b="1" smtClean="0">
                <a:solidFill>
                  <a:srgbClr val="FFFFFF"/>
                </a:solidFill>
              </a:rPr>
              <a:t>để bảo quản, chống ẩm mốc.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4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thao giang tuan 11\3c26aec2-f96b-4bfe-9a12-b08058f639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857364"/>
            <a:ext cx="9144000" cy="59436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357158" y="0"/>
            <a:ext cx="85011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2400" b="1" i="1" u="sng" smtClean="0">
                <a:solidFill>
                  <a:srgbClr val="00B0F0"/>
                </a:solidFill>
              </a:rPr>
              <a:t>Khoa </a:t>
            </a:r>
            <a:r>
              <a:rPr lang="en-US" sz="2400" b="1" i="1" u="sng" dirty="0" err="1" smtClean="0">
                <a:solidFill>
                  <a:srgbClr val="00B0F0"/>
                </a:solidFill>
              </a:rPr>
              <a:t>học</a:t>
            </a:r>
            <a:endParaRPr lang="en-US" sz="2400" b="1" i="1" u="sng" dirty="0" smtClean="0">
              <a:solidFill>
                <a:srgbClr val="00B0F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60598" y="829702"/>
            <a:ext cx="7294241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cap="none" spc="0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Tre</a:t>
            </a:r>
            <a:r>
              <a:rPr lang="en-US" sz="4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, </a:t>
            </a:r>
            <a:r>
              <a:rPr lang="en-US" sz="4400" b="1" cap="none" spc="0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mây</a:t>
            </a:r>
            <a:r>
              <a:rPr lang="en-US" sz="4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, song</a:t>
            </a:r>
            <a:endParaRPr lang="en-US" sz="4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9" name="Text Box 15"/>
          <p:cNvSpPr txBox="1">
            <a:spLocks noChangeArrowheads="1"/>
          </p:cNvSpPr>
          <p:nvPr/>
        </p:nvSpPr>
        <p:spPr bwMode="auto">
          <a:xfrm>
            <a:off x="76200" y="1143000"/>
            <a:ext cx="89154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Đặc điểm, công dụng của tre; mây, song</a:t>
            </a:r>
          </a:p>
        </p:txBody>
      </p:sp>
      <p:pic>
        <p:nvPicPr>
          <p:cNvPr id="2050" name="Picture 2" descr="E:\thao giang tuan 11\trev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76800" y="1676400"/>
            <a:ext cx="3962400" cy="4419600"/>
          </a:xfrm>
          <a:prstGeom prst="rect">
            <a:avLst/>
          </a:prstGeom>
          <a:noFill/>
          <a:ln w="31750" cmpd="thickThin">
            <a:solidFill>
              <a:schemeClr val="accent5">
                <a:lumMod val="50000"/>
              </a:schemeClr>
            </a:solidFill>
          </a:ln>
        </p:spPr>
      </p:pic>
      <p:pic>
        <p:nvPicPr>
          <p:cNvPr id="6" name="Picture 21" descr="tre_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1676400"/>
            <a:ext cx="4267200" cy="4419600"/>
          </a:xfrm>
          <a:prstGeom prst="rect">
            <a:avLst/>
          </a:prstGeom>
          <a:noFill/>
          <a:ln w="31750" cmpd="thickThin">
            <a:solidFill>
              <a:schemeClr val="accent5">
                <a:lumMod val="50000"/>
              </a:schemeClr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3733800" y="6197025"/>
            <a:ext cx="182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smtClean="0">
                <a:solidFill>
                  <a:schemeClr val="accent6">
                    <a:lumMod val="50000"/>
                  </a:schemeClr>
                </a:solidFill>
              </a:rPr>
              <a:t>Tre</a:t>
            </a:r>
            <a:endParaRPr lang="en-US" sz="3200" b="1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7" name="Right Arrow 6">
            <a:hlinkClick r:id="rId4" action="ppaction://hlinksldjump"/>
          </p:cNvPr>
          <p:cNvSpPr/>
          <p:nvPr/>
        </p:nvSpPr>
        <p:spPr>
          <a:xfrm>
            <a:off x="8382000" y="6400800"/>
            <a:ext cx="5334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2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5"/>
          <p:cNvSpPr txBox="1">
            <a:spLocks noChangeArrowheads="1"/>
          </p:cNvSpPr>
          <p:nvPr/>
        </p:nvSpPr>
        <p:spPr bwMode="auto">
          <a:xfrm>
            <a:off x="0" y="1076980"/>
            <a:ext cx="8915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Đặc điểm, công dụng của tre; mây, song</a:t>
            </a:r>
          </a:p>
        </p:txBody>
      </p:sp>
      <p:pic>
        <p:nvPicPr>
          <p:cNvPr id="5" name="Picture 4" descr="images90804_7-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676400"/>
            <a:ext cx="3962400" cy="4419600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6" name="Picture 13" descr="Copy of t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4400" y="1676401"/>
            <a:ext cx="4114800" cy="4419600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1143000" y="6197025"/>
            <a:ext cx="1981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smtClean="0">
                <a:solidFill>
                  <a:schemeClr val="accent6">
                    <a:lumMod val="50000"/>
                  </a:schemeClr>
                </a:solidFill>
              </a:rPr>
              <a:t>Mây</a:t>
            </a:r>
            <a:endParaRPr lang="en-US" sz="3200" b="1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91200" y="6172200"/>
            <a:ext cx="1981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smtClean="0">
                <a:solidFill>
                  <a:schemeClr val="accent6">
                    <a:lumMod val="50000"/>
                  </a:schemeClr>
                </a:solidFill>
              </a:rPr>
              <a:t>Song</a:t>
            </a:r>
            <a:endParaRPr lang="en-US" sz="3200" b="1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9" name="Right Arrow 8">
            <a:hlinkClick r:id="rId4" action="ppaction://hlinksldjump"/>
          </p:cNvPr>
          <p:cNvSpPr/>
          <p:nvPr/>
        </p:nvSpPr>
        <p:spPr>
          <a:xfrm>
            <a:off x="8382000" y="6400800"/>
            <a:ext cx="5334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5"/>
          <p:cNvSpPr txBox="1">
            <a:spLocks noChangeArrowheads="1"/>
          </p:cNvSpPr>
          <p:nvPr/>
        </p:nvSpPr>
        <p:spPr bwMode="auto">
          <a:xfrm>
            <a:off x="0" y="1062335"/>
            <a:ext cx="8915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Đặc điểm, công dụng của tre; mây, song</a:t>
            </a:r>
          </a:p>
        </p:txBody>
      </p:sp>
      <p:graphicFrame>
        <p:nvGraphicFramePr>
          <p:cNvPr id="5" name="Group 4"/>
          <p:cNvGraphicFramePr>
            <a:graphicFrameLocks noGrp="1"/>
          </p:cNvGraphicFramePr>
          <p:nvPr/>
        </p:nvGraphicFramePr>
        <p:xfrm>
          <a:off x="228600" y="1727834"/>
          <a:ext cx="8763000" cy="4646614"/>
        </p:xfrm>
        <a:graphic>
          <a:graphicData uri="http://schemas.openxmlformats.org/drawingml/2006/table">
            <a:tbl>
              <a:tblPr/>
              <a:tblGrid>
                <a:gridCol w="1408339"/>
                <a:gridCol w="3534541"/>
                <a:gridCol w="3820120"/>
              </a:tblGrid>
              <a:tr h="6588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000" b="1" i="0" u="none" strike="noStrike" cap="none" normalizeH="0" baseline="0" smtClean="0">
                        <a:ln>
                          <a:noFill/>
                        </a:ln>
                        <a:solidFill>
                          <a:srgbClr val="3333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47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Arial" charset="0"/>
                        </a:rPr>
                        <a:t>Tre</a:t>
                      </a:r>
                    </a:p>
                  </a:txBody>
                  <a:tcPr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47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Arial" charset="0"/>
                        </a:rPr>
                        <a:t>Mây, song</a:t>
                      </a:r>
                    </a:p>
                  </a:txBody>
                  <a:tcPr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470"/>
                    </a:solidFill>
                  </a:tcPr>
                </a:tc>
              </a:tr>
              <a:tr h="2398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Arial" charset="0"/>
                        </a:rPr>
                        <a:t>Đặc điểm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47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000" b="1" i="0" u="none" strike="noStrike" cap="none" normalizeH="0" baseline="0" smtClean="0">
                        <a:ln>
                          <a:noFill/>
                        </a:ln>
                        <a:solidFill>
                          <a:srgbClr val="3333CC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000" b="1" i="0" u="none" strike="noStrike" cap="none" normalizeH="0" baseline="0" smtClean="0">
                        <a:ln>
                          <a:noFill/>
                        </a:ln>
                        <a:solidFill>
                          <a:srgbClr val="3333CC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000" b="1" i="0" u="none" strike="noStrike" cap="none" normalizeH="0" baseline="0" smtClean="0">
                        <a:ln>
                          <a:noFill/>
                        </a:ln>
                        <a:solidFill>
                          <a:srgbClr val="3333CC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000" b="1" i="0" u="none" strike="noStrike" cap="none" normalizeH="0" baseline="0" smtClean="0">
                        <a:ln>
                          <a:noFill/>
                        </a:ln>
                        <a:solidFill>
                          <a:srgbClr val="3333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47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000" b="1" i="0" u="none" strike="noStrike" cap="none" normalizeH="0" baseline="0" smtClean="0">
                        <a:ln>
                          <a:noFill/>
                        </a:ln>
                        <a:solidFill>
                          <a:srgbClr val="3333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470"/>
                    </a:solidFill>
                  </a:tcPr>
                </a:tc>
              </a:tr>
              <a:tr h="1589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Arial" charset="0"/>
                        </a:rPr>
                        <a:t>Công dụng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47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000" b="1" i="0" u="none" strike="noStrike" cap="none" normalizeH="0" baseline="0" smtClean="0">
                        <a:ln>
                          <a:noFill/>
                        </a:ln>
                        <a:solidFill>
                          <a:srgbClr val="3333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47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000" b="1" i="0" u="none" strike="noStrike" cap="none" normalizeH="0" baseline="0" smtClean="0">
                        <a:ln>
                          <a:noFill/>
                        </a:ln>
                        <a:solidFill>
                          <a:srgbClr val="3333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470"/>
                    </a:solidFill>
                  </a:tcPr>
                </a:tc>
              </a:tr>
            </a:tbl>
          </a:graphicData>
        </a:graphic>
      </p:graphicFrame>
      <p:sp>
        <p:nvSpPr>
          <p:cNvPr id="6" name="Text Box 24"/>
          <p:cNvSpPr txBox="1">
            <a:spLocks noChangeArrowheads="1"/>
          </p:cNvSpPr>
          <p:nvPr/>
        </p:nvSpPr>
        <p:spPr bwMode="auto">
          <a:xfrm>
            <a:off x="1676400" y="2438400"/>
            <a:ext cx="32766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rIns="0">
            <a:spAutoFit/>
          </a:bodyPr>
          <a:lstStyle/>
          <a:p>
            <a:pPr algn="just">
              <a:buFontTx/>
              <a:buChar char="-"/>
            </a:pPr>
            <a:r>
              <a:rPr lang="en-US" sz="2400" smtClean="0"/>
              <a:t>Mọc </a:t>
            </a:r>
            <a:r>
              <a:rPr lang="en-US" sz="2400"/>
              <a:t>thành bụi, cây mọc đứng, cao khoảng </a:t>
            </a:r>
            <a:r>
              <a:rPr lang="en-US" sz="2400" smtClean="0"/>
              <a:t>10-15m.</a:t>
            </a:r>
          </a:p>
          <a:p>
            <a:pPr algn="just">
              <a:buFontTx/>
              <a:buChar char="-"/>
            </a:pPr>
            <a:r>
              <a:rPr lang="en-US" sz="2400" smtClean="0"/>
              <a:t> Thân </a:t>
            </a:r>
            <a:r>
              <a:rPr lang="en-US" sz="2400"/>
              <a:t>rỗng, gồm nhiều đốt thẳng.</a:t>
            </a:r>
          </a:p>
          <a:p>
            <a:pPr algn="just"/>
            <a:r>
              <a:rPr lang="en-US" sz="2400"/>
              <a:t>- Cứng, có tính đàn hồi.</a:t>
            </a:r>
          </a:p>
        </p:txBody>
      </p:sp>
      <p:sp>
        <p:nvSpPr>
          <p:cNvPr id="7" name="Text Box 25"/>
          <p:cNvSpPr txBox="1">
            <a:spLocks noChangeArrowheads="1"/>
          </p:cNvSpPr>
          <p:nvPr/>
        </p:nvSpPr>
        <p:spPr bwMode="auto">
          <a:xfrm>
            <a:off x="5257800" y="2438400"/>
            <a:ext cx="3733800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rIns="0">
            <a:spAutoFit/>
          </a:bodyPr>
          <a:lstStyle/>
          <a:p>
            <a:pPr>
              <a:spcBef>
                <a:spcPct val="50000"/>
              </a:spcBef>
              <a:buFontTx/>
              <a:buChar char="-"/>
            </a:pPr>
            <a:r>
              <a:rPr lang="en-US" sz="2400" smtClean="0"/>
              <a:t>Mọc </a:t>
            </a:r>
            <a:r>
              <a:rPr lang="en-US" sz="2400"/>
              <a:t>thành bụi</a:t>
            </a:r>
            <a:r>
              <a:rPr lang="en-US" sz="2400" smtClean="0"/>
              <a:t>, cây leo.</a:t>
            </a:r>
            <a:r>
              <a:rPr lang="en-US" sz="2400"/>
              <a:t/>
            </a:r>
            <a:br>
              <a:rPr lang="en-US" sz="2400"/>
            </a:br>
            <a:r>
              <a:rPr lang="en-US" sz="2400" smtClean="0"/>
              <a:t>Có </a:t>
            </a:r>
            <a:r>
              <a:rPr lang="en-US" sz="2400"/>
              <a:t>loài dài đến hàng</a:t>
            </a:r>
            <a:br>
              <a:rPr lang="en-US" sz="2400"/>
            </a:br>
            <a:r>
              <a:rPr lang="en-US" sz="2400"/>
              <a:t> trăm mét</a:t>
            </a:r>
            <a:r>
              <a:rPr lang="en-US" sz="2400" smtClean="0"/>
              <a:t>.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en-US" sz="2400" smtClean="0"/>
              <a:t> Thân gỗ, dài, không phân nhánh, hình trụ.</a:t>
            </a:r>
            <a:endParaRPr lang="en-US" sz="2400"/>
          </a:p>
        </p:txBody>
      </p:sp>
      <p:sp>
        <p:nvSpPr>
          <p:cNvPr id="8" name="Text Box 26"/>
          <p:cNvSpPr txBox="1">
            <a:spLocks noChangeArrowheads="1"/>
          </p:cNvSpPr>
          <p:nvPr/>
        </p:nvSpPr>
        <p:spPr bwMode="auto">
          <a:xfrm>
            <a:off x="1676400" y="4974848"/>
            <a:ext cx="3505200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rIns="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/>
              <a:t>Làm </a:t>
            </a:r>
            <a:r>
              <a:rPr lang="en-US" sz="2400" smtClean="0"/>
              <a:t>nhà, đồ </a:t>
            </a:r>
            <a:r>
              <a:rPr lang="en-US" sz="2400"/>
              <a:t>dùng trong gia </a:t>
            </a:r>
            <a:r>
              <a:rPr lang="en-US" sz="2400" smtClean="0"/>
              <a:t>đình, nông </a:t>
            </a:r>
            <a:r>
              <a:rPr lang="en-US" sz="2400"/>
              <a:t>cụ, </a:t>
            </a:r>
            <a:r>
              <a:rPr lang="en-US" sz="2600"/>
              <a:t>…</a:t>
            </a:r>
          </a:p>
        </p:txBody>
      </p:sp>
      <p:sp>
        <p:nvSpPr>
          <p:cNvPr id="9" name="Text Box 27"/>
          <p:cNvSpPr txBox="1">
            <a:spLocks noChangeArrowheads="1"/>
          </p:cNvSpPr>
          <p:nvPr/>
        </p:nvSpPr>
        <p:spPr bwMode="auto">
          <a:xfrm>
            <a:off x="5272088" y="4864894"/>
            <a:ext cx="3643312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rIns="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600" smtClean="0"/>
              <a:t>- </a:t>
            </a:r>
            <a:r>
              <a:rPr lang="en-US" sz="2400" smtClean="0"/>
              <a:t>Đan </a:t>
            </a:r>
            <a:r>
              <a:rPr lang="en-US" sz="2400"/>
              <a:t>lát, làm đồ </a:t>
            </a:r>
            <a:r>
              <a:rPr lang="en-US" sz="2400" smtClean="0"/>
              <a:t>mĩ </a:t>
            </a:r>
            <a:r>
              <a:rPr lang="en-US" sz="2400"/>
              <a:t>nghệ.</a:t>
            </a:r>
            <a:br>
              <a:rPr lang="en-US" sz="2400"/>
            </a:br>
            <a:r>
              <a:rPr lang="en-US" sz="2400" smtClean="0"/>
              <a:t>- Làm </a:t>
            </a:r>
            <a:r>
              <a:rPr lang="en-US" sz="2400"/>
              <a:t>dây buộc bè, làm bàn ghế…</a:t>
            </a:r>
          </a:p>
        </p:txBody>
      </p:sp>
      <p:sp>
        <p:nvSpPr>
          <p:cNvPr id="11" name="5-Point Star 10">
            <a:hlinkClick r:id="rId2" action="ppaction://hlinksldjump"/>
          </p:cNvPr>
          <p:cNvSpPr/>
          <p:nvPr/>
        </p:nvSpPr>
        <p:spPr>
          <a:xfrm>
            <a:off x="2819400" y="6400800"/>
            <a:ext cx="457200" cy="381000"/>
          </a:xfrm>
          <a:prstGeom prst="star5">
            <a:avLst/>
          </a:prstGeom>
          <a:solidFill>
            <a:srgbClr val="99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5-Point Star 12">
            <a:hlinkClick r:id="rId3" action="ppaction://hlinksldjump"/>
          </p:cNvPr>
          <p:cNvSpPr/>
          <p:nvPr/>
        </p:nvSpPr>
        <p:spPr>
          <a:xfrm>
            <a:off x="6858000" y="6400800"/>
            <a:ext cx="457200" cy="381000"/>
          </a:xfrm>
          <a:prstGeom prst="star5">
            <a:avLst/>
          </a:prstGeom>
          <a:solidFill>
            <a:srgbClr val="99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utoUpdateAnimBg="0"/>
      <p:bldP spid="7" grpId="0" autoUpdateAnimBg="0"/>
      <p:bldP spid="8" grpId="0" autoUpdateAnimBg="0"/>
      <p:bldP spid="9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5"/>
          <p:cNvSpPr txBox="1">
            <a:spLocks noChangeArrowheads="1"/>
          </p:cNvSpPr>
          <p:nvPr/>
        </p:nvSpPr>
        <p:spPr bwMode="auto">
          <a:xfrm>
            <a:off x="76200" y="990600"/>
            <a:ext cx="891540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6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Một số đồ dùng được làm bằng tre, mây, song</a:t>
            </a:r>
          </a:p>
        </p:txBody>
      </p:sp>
      <p:pic>
        <p:nvPicPr>
          <p:cNvPr id="3" name="Picture 4" descr="Copy of Tre may song3"/>
          <p:cNvPicPr>
            <a:picLocks noChangeAspect="1" noChangeArrowheads="1"/>
          </p:cNvPicPr>
          <p:nvPr/>
        </p:nvPicPr>
        <p:blipFill>
          <a:blip r:embed="rId2" cstate="print"/>
          <a:srcRect t="2222" b="11924"/>
          <a:stretch>
            <a:fillRect/>
          </a:stretch>
        </p:blipFill>
        <p:spPr bwMode="auto">
          <a:xfrm>
            <a:off x="609600" y="1524000"/>
            <a:ext cx="3581400" cy="23622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</p:pic>
      <p:pic>
        <p:nvPicPr>
          <p:cNvPr id="5" name="Picture 5" descr="Copy (2) of Tre may song3"/>
          <p:cNvPicPr>
            <a:picLocks noChangeAspect="1" noChangeArrowheads="1"/>
          </p:cNvPicPr>
          <p:nvPr/>
        </p:nvPicPr>
        <p:blipFill>
          <a:blip r:embed="rId3" cstate="print"/>
          <a:srcRect t="9524" b="11905"/>
          <a:stretch>
            <a:fillRect/>
          </a:stretch>
        </p:blipFill>
        <p:spPr bwMode="auto">
          <a:xfrm>
            <a:off x="4419600" y="1524000"/>
            <a:ext cx="3886200" cy="236628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</p:pic>
      <p:pic>
        <p:nvPicPr>
          <p:cNvPr id="6" name="Picture 6" descr="Copy (3) of Tre may song3"/>
          <p:cNvPicPr>
            <a:picLocks noChangeAspect="1" noChangeArrowheads="1"/>
          </p:cNvPicPr>
          <p:nvPr/>
        </p:nvPicPr>
        <p:blipFill>
          <a:blip r:embed="rId4" cstate="print"/>
          <a:srcRect b="10345"/>
          <a:stretch>
            <a:fillRect/>
          </a:stretch>
        </p:blipFill>
        <p:spPr bwMode="auto">
          <a:xfrm>
            <a:off x="609600" y="4191000"/>
            <a:ext cx="3657600" cy="2286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</p:pic>
      <p:pic>
        <p:nvPicPr>
          <p:cNvPr id="7" name="Picture 7" descr="Copy (4) of Tre may song3"/>
          <p:cNvPicPr>
            <a:picLocks noChangeAspect="1" noChangeArrowheads="1"/>
          </p:cNvPicPr>
          <p:nvPr/>
        </p:nvPicPr>
        <p:blipFill>
          <a:blip r:embed="rId5" cstate="print"/>
          <a:srcRect t="5263" b="-5263"/>
          <a:stretch>
            <a:fillRect/>
          </a:stretch>
        </p:blipFill>
        <p:spPr bwMode="auto">
          <a:xfrm>
            <a:off x="4419600" y="4191000"/>
            <a:ext cx="3886200" cy="22098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-152400" y="2263914"/>
            <a:ext cx="91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mtClean="0">
                <a:solidFill>
                  <a:schemeClr val="accent6">
                    <a:lumMod val="50000"/>
                  </a:schemeClr>
                </a:solidFill>
              </a:rPr>
              <a:t>Hình 4</a:t>
            </a:r>
            <a:endParaRPr lang="en-US" sz="2000" b="1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152400" y="4930914"/>
            <a:ext cx="91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mtClean="0">
                <a:solidFill>
                  <a:schemeClr val="accent6">
                    <a:lumMod val="50000"/>
                  </a:schemeClr>
                </a:solidFill>
              </a:rPr>
              <a:t>Hình 6</a:t>
            </a:r>
            <a:endParaRPr lang="en-US" sz="2000" b="1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05800" y="2286000"/>
            <a:ext cx="91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mtClean="0">
                <a:solidFill>
                  <a:schemeClr val="accent6">
                    <a:lumMod val="50000"/>
                  </a:schemeClr>
                </a:solidFill>
              </a:rPr>
              <a:t>Hình 5</a:t>
            </a:r>
            <a:endParaRPr lang="en-US" sz="2000" b="1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05800" y="4930914"/>
            <a:ext cx="91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mtClean="0">
                <a:solidFill>
                  <a:schemeClr val="accent6">
                    <a:lumMod val="50000"/>
                  </a:schemeClr>
                </a:solidFill>
              </a:rPr>
              <a:t>Hình 7</a:t>
            </a:r>
            <a:endParaRPr lang="en-US" sz="2000" b="1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opy of Tre may song3"/>
          <p:cNvPicPr>
            <a:picLocks noChangeAspect="1" noChangeArrowheads="1"/>
          </p:cNvPicPr>
          <p:nvPr/>
        </p:nvPicPr>
        <p:blipFill>
          <a:blip r:embed="rId2" cstate="print"/>
          <a:srcRect t="3226"/>
          <a:stretch>
            <a:fillRect/>
          </a:stretch>
        </p:blipFill>
        <p:spPr bwMode="auto">
          <a:xfrm>
            <a:off x="76200" y="1676400"/>
            <a:ext cx="3810000" cy="4572000"/>
          </a:xfrm>
          <a:prstGeom prst="rect">
            <a:avLst/>
          </a:prstGeom>
          <a:noFill/>
        </p:spPr>
      </p:pic>
      <p:pic>
        <p:nvPicPr>
          <p:cNvPr id="20483" name="Picture 3" descr="Copy (2) of Tre may song3"/>
          <p:cNvPicPr>
            <a:picLocks noChangeAspect="1" noChangeArrowheads="1"/>
          </p:cNvPicPr>
          <p:nvPr/>
        </p:nvPicPr>
        <p:blipFill>
          <a:blip r:embed="rId3" cstate="print"/>
          <a:srcRect t="6410"/>
          <a:stretch>
            <a:fillRect/>
          </a:stretch>
        </p:blipFill>
        <p:spPr bwMode="auto">
          <a:xfrm>
            <a:off x="0" y="990600"/>
            <a:ext cx="3886200" cy="5562600"/>
          </a:xfrm>
          <a:prstGeom prst="rect">
            <a:avLst/>
          </a:prstGeom>
          <a:noFill/>
        </p:spPr>
      </p:pic>
      <p:pic>
        <p:nvPicPr>
          <p:cNvPr id="20484" name="Picture 4" descr="Copy (3) of Tre may song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" y="1676400"/>
            <a:ext cx="3733800" cy="4419600"/>
          </a:xfrm>
          <a:prstGeom prst="rect">
            <a:avLst/>
          </a:prstGeom>
          <a:noFill/>
        </p:spPr>
      </p:pic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228600" y="1676400"/>
            <a:ext cx="3621522" cy="4192634"/>
            <a:chOff x="3557" y="2718"/>
            <a:chExt cx="2442" cy="1151"/>
          </a:xfrm>
        </p:grpSpPr>
        <p:pic>
          <p:nvPicPr>
            <p:cNvPr id="20485" name="Picture 5" descr="Copy (4) of Tre may song3"/>
            <p:cNvPicPr>
              <a:picLocks noChangeAspect="1" noChangeArrowheads="1"/>
            </p:cNvPicPr>
            <p:nvPr/>
          </p:nvPicPr>
          <p:blipFill>
            <a:blip r:embed="rId5" cstate="print"/>
            <a:srcRect t="5587"/>
            <a:stretch>
              <a:fillRect/>
            </a:stretch>
          </p:blipFill>
          <p:spPr bwMode="auto">
            <a:xfrm>
              <a:off x="3557" y="2718"/>
              <a:ext cx="2442" cy="1136"/>
            </a:xfrm>
            <a:prstGeom prst="rect">
              <a:avLst/>
            </a:prstGeom>
            <a:noFill/>
          </p:spPr>
        </p:pic>
        <p:sp>
          <p:nvSpPr>
            <p:cNvPr id="20489" name="Oval 9"/>
            <p:cNvSpPr>
              <a:spLocks noChangeArrowheads="1"/>
            </p:cNvSpPr>
            <p:nvPr/>
          </p:nvSpPr>
          <p:spPr bwMode="auto">
            <a:xfrm>
              <a:off x="4688" y="3709"/>
              <a:ext cx="144" cy="16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2400" b="1"/>
                <a:t>7</a:t>
              </a:r>
            </a:p>
          </p:txBody>
        </p:sp>
      </p:grpSp>
      <p:graphicFrame>
        <p:nvGraphicFramePr>
          <p:cNvPr id="20595" name="Group 115"/>
          <p:cNvGraphicFramePr>
            <a:graphicFrameLocks noGrp="1"/>
          </p:cNvGraphicFramePr>
          <p:nvPr/>
        </p:nvGraphicFramePr>
        <p:xfrm>
          <a:off x="4038600" y="685800"/>
          <a:ext cx="5105400" cy="5949950"/>
        </p:xfrm>
        <a:graphic>
          <a:graphicData uri="http://schemas.openxmlformats.org/drawingml/2006/table">
            <a:tbl>
              <a:tblPr/>
              <a:tblGrid>
                <a:gridCol w="685800"/>
                <a:gridCol w="2466975"/>
                <a:gridCol w="1952625"/>
              </a:tblGrid>
              <a:tr h="8842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Hình</a:t>
                      </a:r>
                    </a:p>
                  </a:txBody>
                  <a:tcPr marL="0" marR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C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Tên đồ dùng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C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Vật liệu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CE2"/>
                    </a:solidFill>
                  </a:tcPr>
                </a:tc>
              </a:tr>
              <a:tr h="132556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C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C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CE2"/>
                    </a:solidFill>
                  </a:tcPr>
                </a:tc>
              </a:tr>
              <a:tr h="12176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C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C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CE2"/>
                    </a:solidFill>
                  </a:tcPr>
                </a:tc>
              </a:tr>
              <a:tr h="9159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C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C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CE2"/>
                    </a:solidFill>
                  </a:tcPr>
                </a:tc>
              </a:tr>
              <a:tr h="16065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C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C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BCE2"/>
                    </a:solidFill>
                  </a:tcPr>
                </a:tc>
              </a:tr>
            </a:tbl>
          </a:graphicData>
        </a:graphic>
      </p:graphicFrame>
      <p:sp>
        <p:nvSpPr>
          <p:cNvPr id="20550" name="Text Box 70"/>
          <p:cNvSpPr txBox="1">
            <a:spLocks noChangeArrowheads="1"/>
          </p:cNvSpPr>
          <p:nvPr/>
        </p:nvSpPr>
        <p:spPr bwMode="auto">
          <a:xfrm>
            <a:off x="914400" y="1981200"/>
            <a:ext cx="2514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400"/>
          </a:p>
        </p:txBody>
      </p:sp>
      <p:sp>
        <p:nvSpPr>
          <p:cNvPr id="20551" name="Text Box 71"/>
          <p:cNvSpPr txBox="1">
            <a:spLocks noChangeArrowheads="1"/>
          </p:cNvSpPr>
          <p:nvPr/>
        </p:nvSpPr>
        <p:spPr bwMode="auto">
          <a:xfrm>
            <a:off x="4648200" y="1676400"/>
            <a:ext cx="3048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2400"/>
              <a:t>- Ống đựng nước.</a:t>
            </a:r>
          </a:p>
          <a:p>
            <a:r>
              <a:rPr lang="en-US" sz="2400"/>
              <a:t>- Đòn gánh.</a:t>
            </a:r>
          </a:p>
        </p:txBody>
      </p:sp>
      <p:sp>
        <p:nvSpPr>
          <p:cNvPr id="20552" name="Text Box 72"/>
          <p:cNvSpPr txBox="1">
            <a:spLocks noChangeArrowheads="1"/>
          </p:cNvSpPr>
          <p:nvPr/>
        </p:nvSpPr>
        <p:spPr bwMode="auto">
          <a:xfrm>
            <a:off x="7391400" y="1676400"/>
            <a:ext cx="1447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400" smtClean="0">
                <a:solidFill>
                  <a:srgbClr val="C00000"/>
                </a:solidFill>
              </a:rPr>
              <a:t>Ống tre</a:t>
            </a:r>
          </a:p>
          <a:p>
            <a:r>
              <a:rPr lang="en-US" sz="2400" smtClean="0">
                <a:solidFill>
                  <a:srgbClr val="C00000"/>
                </a:solidFill>
              </a:rPr>
              <a:t>Tre</a:t>
            </a:r>
            <a:endParaRPr lang="en-US" sz="2400">
              <a:solidFill>
                <a:srgbClr val="C00000"/>
              </a:solidFill>
            </a:endParaRPr>
          </a:p>
        </p:txBody>
      </p:sp>
      <p:sp>
        <p:nvSpPr>
          <p:cNvPr id="20555" name="Text Box 75"/>
          <p:cNvSpPr txBox="1">
            <a:spLocks noChangeArrowheads="1"/>
          </p:cNvSpPr>
          <p:nvPr/>
        </p:nvSpPr>
        <p:spPr bwMode="auto">
          <a:xfrm>
            <a:off x="4800600" y="3131403"/>
            <a:ext cx="25146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smtClean="0"/>
              <a:t>Bộ bàn </a:t>
            </a:r>
            <a:r>
              <a:rPr lang="en-US" sz="2400"/>
              <a:t>ghế tiếp khách.</a:t>
            </a:r>
          </a:p>
        </p:txBody>
      </p:sp>
      <p:sp>
        <p:nvSpPr>
          <p:cNvPr id="20556" name="Text Box 76"/>
          <p:cNvSpPr txBox="1">
            <a:spLocks noChangeArrowheads="1"/>
          </p:cNvSpPr>
          <p:nvPr/>
        </p:nvSpPr>
        <p:spPr bwMode="auto">
          <a:xfrm>
            <a:off x="7324725" y="3200400"/>
            <a:ext cx="18192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rgbClr val="C00000"/>
                </a:solidFill>
              </a:rPr>
              <a:t>Mây, song</a:t>
            </a:r>
          </a:p>
        </p:txBody>
      </p:sp>
      <p:sp>
        <p:nvSpPr>
          <p:cNvPr id="20557" name="Text Box 77"/>
          <p:cNvSpPr txBox="1">
            <a:spLocks noChangeArrowheads="1"/>
          </p:cNvSpPr>
          <p:nvPr/>
        </p:nvSpPr>
        <p:spPr bwMode="auto">
          <a:xfrm>
            <a:off x="4876800" y="4343400"/>
            <a:ext cx="2362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smtClean="0"/>
              <a:t>Rổ, rá</a:t>
            </a:r>
            <a:endParaRPr lang="en-US" sz="2400"/>
          </a:p>
        </p:txBody>
      </p:sp>
      <p:sp>
        <p:nvSpPr>
          <p:cNvPr id="20558" name="Text Box 78"/>
          <p:cNvSpPr txBox="1">
            <a:spLocks noChangeArrowheads="1"/>
          </p:cNvSpPr>
          <p:nvPr/>
        </p:nvSpPr>
        <p:spPr bwMode="auto">
          <a:xfrm>
            <a:off x="7391400" y="4343400"/>
            <a:ext cx="1752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 sz="2400">
                <a:solidFill>
                  <a:srgbClr val="C00000"/>
                </a:solidFill>
              </a:rPr>
              <a:t>Tre</a:t>
            </a:r>
          </a:p>
        </p:txBody>
      </p:sp>
      <p:sp>
        <p:nvSpPr>
          <p:cNvPr id="20562" name="Text Box 82"/>
          <p:cNvSpPr txBox="1">
            <a:spLocks noChangeArrowheads="1"/>
          </p:cNvSpPr>
          <p:nvPr/>
        </p:nvSpPr>
        <p:spPr bwMode="auto">
          <a:xfrm>
            <a:off x="4724400" y="5181600"/>
            <a:ext cx="2085827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/>
              <a:t>-Tủ.</a:t>
            </a:r>
          </a:p>
          <a:p>
            <a:r>
              <a:rPr lang="en-US" sz="2400"/>
              <a:t>-Giá đựng đồ.</a:t>
            </a:r>
          </a:p>
          <a:p>
            <a:r>
              <a:rPr lang="en-US" sz="2400"/>
              <a:t>-Ghế.</a:t>
            </a:r>
          </a:p>
        </p:txBody>
      </p:sp>
      <p:sp>
        <p:nvSpPr>
          <p:cNvPr id="20573" name="Text Box 93"/>
          <p:cNvSpPr txBox="1">
            <a:spLocks noChangeArrowheads="1"/>
          </p:cNvSpPr>
          <p:nvPr/>
        </p:nvSpPr>
        <p:spPr bwMode="auto">
          <a:xfrm>
            <a:off x="7315200" y="5562600"/>
            <a:ext cx="1828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 sz="2400">
                <a:solidFill>
                  <a:srgbClr val="C00000"/>
                </a:solidFill>
              </a:rPr>
              <a:t>Mây, song</a:t>
            </a:r>
          </a:p>
        </p:txBody>
      </p:sp>
      <p:sp>
        <p:nvSpPr>
          <p:cNvPr id="20582" name="Text Box 102"/>
          <p:cNvSpPr txBox="1">
            <a:spLocks noChangeArrowheads="1"/>
          </p:cNvSpPr>
          <p:nvPr/>
        </p:nvSpPr>
        <p:spPr bwMode="auto">
          <a:xfrm>
            <a:off x="4191000" y="3200400"/>
            <a:ext cx="457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/>
              <a:t>5</a:t>
            </a:r>
          </a:p>
        </p:txBody>
      </p:sp>
      <p:sp>
        <p:nvSpPr>
          <p:cNvPr id="20583" name="Text Box 103"/>
          <p:cNvSpPr txBox="1">
            <a:spLocks noChangeArrowheads="1"/>
          </p:cNvSpPr>
          <p:nvPr/>
        </p:nvSpPr>
        <p:spPr bwMode="auto">
          <a:xfrm>
            <a:off x="4191000" y="4338935"/>
            <a:ext cx="457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/>
              <a:t>6</a:t>
            </a:r>
          </a:p>
        </p:txBody>
      </p:sp>
      <p:sp>
        <p:nvSpPr>
          <p:cNvPr id="20584" name="Text Box 104"/>
          <p:cNvSpPr txBox="1">
            <a:spLocks noChangeArrowheads="1"/>
          </p:cNvSpPr>
          <p:nvPr/>
        </p:nvSpPr>
        <p:spPr bwMode="auto">
          <a:xfrm>
            <a:off x="4191000" y="5558135"/>
            <a:ext cx="457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/>
              <a:t>7</a:t>
            </a:r>
          </a:p>
        </p:txBody>
      </p:sp>
      <p:sp>
        <p:nvSpPr>
          <p:cNvPr id="21" name="Text Box 102"/>
          <p:cNvSpPr txBox="1">
            <a:spLocks noChangeArrowheads="1"/>
          </p:cNvSpPr>
          <p:nvPr/>
        </p:nvSpPr>
        <p:spPr bwMode="auto">
          <a:xfrm>
            <a:off x="4191000" y="1900535"/>
            <a:ext cx="457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/>
              <a:t>4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0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3" dur="5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3" dur="5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51" grpId="0" autoUpdateAnimBg="0"/>
      <p:bldP spid="20552" grpId="0" autoUpdateAnimBg="0"/>
      <p:bldP spid="20555" grpId="0" autoUpdateAnimBg="0"/>
      <p:bldP spid="20556" grpId="0" autoUpdateAnimBg="0"/>
      <p:bldP spid="20557" grpId="0" autoUpdateAnimBg="0"/>
      <p:bldP spid="20558" grpId="0" autoUpdateAnimBg="0"/>
      <p:bldP spid="20562" grpId="0" autoUpdateAnimBg="0"/>
      <p:bldP spid="20573" grpId="0" autoUpdateAnimBg="0"/>
      <p:bldP spid="20582" grpId="0" autoUpdateAnimBg="0"/>
      <p:bldP spid="20583" grpId="0" autoUpdateAnimBg="0"/>
      <p:bldP spid="20584" grpId="0" autoUpdateAnimBg="0"/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thao giang tuan 11\1331863853-75979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219200"/>
            <a:ext cx="4762500" cy="2895600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</p:pic>
      <p:pic>
        <p:nvPicPr>
          <p:cNvPr id="2051" name="Picture 3" descr="E:\thao giang tuan 11\nha sa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1200" y="4333691"/>
            <a:ext cx="4724400" cy="2295709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</p:pic>
      <p:pic>
        <p:nvPicPr>
          <p:cNvPr id="1026" name="Picture 2" descr="E:\thao giang tuan 11\11-5870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05400" y="1219200"/>
            <a:ext cx="3810000" cy="2895600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ang nghe bao la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533400" y="1217295"/>
            <a:ext cx="8077200" cy="5412105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Default Design">
  <a:themeElements>
    <a:clrScheme name="2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361</TotalTime>
  <Words>422</Words>
  <Application>Microsoft Office PowerPoint</Application>
  <PresentationFormat>On-screen Show (4:3)</PresentationFormat>
  <Paragraphs>78</Paragraphs>
  <Slides>14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Office Theme</vt:lpstr>
      <vt:lpstr>1_Default Design</vt:lpstr>
      <vt:lpstr>2_Default Design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TAMMAI</dc:creator>
  <cp:lastModifiedBy>Trà My</cp:lastModifiedBy>
  <cp:revision>46</cp:revision>
  <dcterms:created xsi:type="dcterms:W3CDTF">2006-08-16T00:00:00Z</dcterms:created>
  <dcterms:modified xsi:type="dcterms:W3CDTF">2023-07-24T03:08:02Z</dcterms:modified>
</cp:coreProperties>
</file>