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bin" ContentType="application/vnd.ms-office.activeX"/>
  <Default Extension="svg" ContentType="image/svg+xml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vml" ContentType="application/vnd.openxmlformats-officedocument.vmlDrawin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audio1.wav" ContentType="audio/x-wav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activeX/activeX1.xml" ContentType="application/vnd.ms-office.activeX+xml"/>
  <Override PartName="/ppt/activeX/activeX2.xml" ContentType="application/vnd.ms-office.activeX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260" r:id="rId2"/>
    <p:sldId id="261" r:id="rId3"/>
    <p:sldId id="262" r:id="rId4"/>
    <p:sldId id="322" r:id="rId5"/>
    <p:sldId id="256" r:id="rId6"/>
    <p:sldId id="333" r:id="rId7"/>
    <p:sldId id="342" r:id="rId8"/>
    <p:sldId id="269" r:id="rId9"/>
    <p:sldId id="334" r:id="rId10"/>
    <p:sldId id="343" r:id="rId11"/>
    <p:sldId id="267" r:id="rId12"/>
    <p:sldId id="329" r:id="rId13"/>
    <p:sldId id="293" r:id="rId14"/>
    <p:sldId id="295" r:id="rId15"/>
    <p:sldId id="335" r:id="rId16"/>
    <p:sldId id="336" r:id="rId17"/>
    <p:sldId id="296" r:id="rId18"/>
    <p:sldId id="339" r:id="rId19"/>
    <p:sldId id="291" r:id="rId20"/>
    <p:sldId id="337" r:id="rId21"/>
    <p:sldId id="331" r:id="rId22"/>
    <p:sldId id="344" r:id="rId23"/>
    <p:sldId id="345" r:id="rId24"/>
    <p:sldId id="328" r:id="rId25"/>
    <p:sldId id="341" r:id="rId26"/>
    <p:sldId id="300" r:id="rId27"/>
    <p:sldId id="332" r:id="rId28"/>
  </p:sldIdLst>
  <p:sldSz cx="12192000" cy="6858000"/>
  <p:notesSz cx="6858000" cy="9144000"/>
  <p:custDataLst>
    <p:tags r:id="rId3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B393"/>
    <a:srgbClr val="6ECCB1"/>
    <a:srgbClr val="DD4980"/>
    <a:srgbClr val="FF99CC"/>
    <a:srgbClr val="FFD1E8"/>
    <a:srgbClr val="FFB64B"/>
    <a:srgbClr val="FF9900"/>
    <a:srgbClr val="2D7F68"/>
    <a:srgbClr val="A800A8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48" autoAdjust="0"/>
    <p:restoredTop sz="94660"/>
  </p:normalViewPr>
  <p:slideViewPr>
    <p:cSldViewPr snapToGrid="0">
      <p:cViewPr varScale="1">
        <p:scale>
          <a:sx n="79" d="100"/>
          <a:sy n="79" d="100"/>
        </p:scale>
        <p:origin x="-845" y="-67"/>
      </p:cViewPr>
      <p:guideLst>
        <p:guide orient="horz" pos="2160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38D556-27B9-4E74-8AD5-D0F6BB0A7C33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BA3BC0-4B8A-453D-B965-8968036FA18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747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A3BC0-4B8A-453D-B965-8968036FA181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1478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A3BC0-4B8A-453D-B965-8968036FA181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15722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A3BC0-4B8A-453D-B965-8968036FA181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1540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A3BC0-4B8A-453D-B965-8968036FA181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64133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Đánh</a:t>
            </a:r>
            <a:r>
              <a:rPr lang="en-US" altLang="zh-CN" dirty="0"/>
              <a:t> </a:t>
            </a:r>
            <a:r>
              <a:rPr lang="en-US" altLang="zh-CN" dirty="0" err="1"/>
              <a:t>trực</a:t>
            </a:r>
            <a:r>
              <a:rPr lang="en-US" altLang="zh-CN" dirty="0"/>
              <a:t> </a:t>
            </a:r>
            <a:r>
              <a:rPr lang="en-US" altLang="zh-CN" dirty="0" err="1"/>
              <a:t>tiếp</a:t>
            </a:r>
            <a:r>
              <a:rPr lang="en-US" altLang="zh-CN" dirty="0"/>
              <a:t> </a:t>
            </a:r>
            <a:r>
              <a:rPr lang="en-US" altLang="zh-CN" dirty="0" err="1"/>
              <a:t>câu</a:t>
            </a:r>
            <a:r>
              <a:rPr lang="en-US" altLang="zh-CN" dirty="0"/>
              <a:t> </a:t>
            </a:r>
            <a:r>
              <a:rPr lang="en-US" altLang="zh-CN" dirty="0" err="1"/>
              <a:t>trả</a:t>
            </a:r>
            <a:r>
              <a:rPr lang="en-US" altLang="zh-CN" dirty="0"/>
              <a:t> </a:t>
            </a:r>
            <a:r>
              <a:rPr lang="en-US" altLang="zh-CN" dirty="0" err="1"/>
              <a:t>lời</a:t>
            </a:r>
            <a:r>
              <a:rPr lang="en-US" altLang="zh-CN" dirty="0"/>
              <a:t> </a:t>
            </a:r>
            <a:r>
              <a:rPr lang="en-US" altLang="zh-CN" dirty="0" err="1"/>
              <a:t>vào</a:t>
            </a:r>
            <a:r>
              <a:rPr lang="en-US" altLang="zh-CN" dirty="0"/>
              <a:t> ô </a:t>
            </a:r>
            <a:r>
              <a:rPr lang="en-US" altLang="zh-CN" dirty="0" err="1"/>
              <a:t>trống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A3BC0-4B8A-453D-B965-8968036FA181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37614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A3BC0-4B8A-453D-B965-8968036FA181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89089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A3BC0-4B8A-453D-B965-8968036FA181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84179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A3BC0-4B8A-453D-B965-8968036FA181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91916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A3BC0-4B8A-453D-B965-8968036FA181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08364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A3BC0-4B8A-453D-B965-8968036FA181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42304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A3BC0-4B8A-453D-B965-8968036FA181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33652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A3BC0-4B8A-453D-B965-8968036FA181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5680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A3BC0-4B8A-453D-B965-8968036FA181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28718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bật</a:t>
            </a:r>
            <a:r>
              <a:rPr lang="en-US" dirty="0"/>
              <a:t>/</a:t>
            </a:r>
            <a:r>
              <a:rPr lang="en-US" dirty="0" err="1"/>
              <a:t>tắt</a:t>
            </a:r>
            <a:r>
              <a:rPr lang="en-US" dirty="0"/>
              <a:t> </a:t>
            </a:r>
            <a:r>
              <a:rPr lang="en-US" dirty="0" err="1"/>
              <a:t>nhạc</a:t>
            </a:r>
            <a:r>
              <a:rPr lang="en-US" dirty="0"/>
              <a:t> </a:t>
            </a:r>
            <a:r>
              <a:rPr lang="en-US" dirty="0" err="1"/>
              <a:t>nền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biểu</a:t>
            </a:r>
            <a:r>
              <a:rPr lang="en-US" dirty="0"/>
              <a:t> </a:t>
            </a:r>
            <a:r>
              <a:rPr lang="en-US" dirty="0" err="1"/>
              <a:t>tượng</a:t>
            </a:r>
            <a:r>
              <a:rPr lang="en-US" dirty="0"/>
              <a:t> </a:t>
            </a:r>
            <a:r>
              <a:rPr lang="en-US" dirty="0" err="1"/>
              <a:t>Nốt</a:t>
            </a:r>
            <a:r>
              <a:rPr lang="en-US" dirty="0"/>
              <a:t> </a:t>
            </a:r>
            <a:r>
              <a:rPr lang="en-US" dirty="0" err="1"/>
              <a:t>nhạc</a:t>
            </a:r>
            <a:r>
              <a:rPr lang="en-US" dirty="0"/>
              <a:t>.</a:t>
            </a:r>
          </a:p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BẮT ĐẦU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trái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202F42-8E37-417F-B7D4-5F68870918A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3721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A3BC0-4B8A-453D-B965-8968036FA181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4154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A3BC0-4B8A-453D-B965-8968036FA181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52746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A3BC0-4B8A-453D-B965-8968036FA181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94691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A3BC0-4B8A-453D-B965-8968036FA181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8177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prism isContent="1"/>
      </p:transition>
    </mc:Choice>
    <mc:Fallback xmlns="">
      <p:transition spd="slow"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99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2511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prism isContent="1"/>
      </p:transition>
    </mc:Choice>
    <mc:Fallback xmlns="">
      <p:transition spd="slow"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02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prism isContent="1"/>
      </p:transition>
    </mc:Choice>
    <mc:Fallback xmlns="">
      <p:transition spd="slow" advClick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-21771"/>
            <a:ext cx="12192000" cy="6858000"/>
          </a:xfrm>
          <a:prstGeom prst="rect">
            <a:avLst/>
          </a:prstGeom>
          <a:solidFill>
            <a:srgbClr val="FFFF99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3121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prism isContent="1"/>
      </p:transition>
    </mc:Choice>
    <mc:Fallback xmlns="">
      <p:transition spd="slow" advClick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-21771"/>
            <a:ext cx="12192000" cy="6858000"/>
          </a:xfrm>
          <a:prstGeom prst="rect">
            <a:avLst/>
          </a:prstGeom>
          <a:solidFill>
            <a:srgbClr val="FFFF99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6629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prism isContent="1"/>
      </p:transition>
    </mc:Choice>
    <mc:Fallback xmlns="">
      <p:transition spd="slow" advClick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-21771"/>
            <a:ext cx="12192000" cy="6858000"/>
          </a:xfrm>
          <a:prstGeom prst="rect">
            <a:avLst/>
          </a:prstGeom>
          <a:solidFill>
            <a:srgbClr val="FFFF99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7590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prism isContent="1"/>
      </p:transition>
    </mc:Choice>
    <mc:Fallback xmlns="">
      <p:transition spd="slow" advClick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99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4708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prism isContent="1"/>
      </p:transition>
    </mc:Choice>
    <mc:Fallback xmlns="">
      <p:transition spd="slow" advClick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CFE3333-75B2-4745-AF58-812DCE7204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326C01C-D6AD-4768-9A62-AC57720205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72A4877-3B66-4C54-A28B-97C39AC2D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0D29427-8EFC-4B56-9706-F68E7ABF5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C8107B7-FECB-48E6-B3D9-E87865BCA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371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prism isContent="1"/>
      </p:transition>
    </mc:Choice>
    <mc:Fallback xmlns="">
      <p:transition spd="slow" advClick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178F42-097B-416F-8946-30DDCEE11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F51C547-E4BC-423F-AD8B-29D63A2A2A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AC94566-CDA4-4741-B964-6576CAC6B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AD5C0DB-9765-4A30-8E83-3ABFBAED1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2DAF23C-6EDE-43B4-B49B-DA449F0EC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159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prism isContent="1"/>
      </p:transition>
    </mc:Choice>
    <mc:Fallback xmlns="">
      <p:transition spd="slow"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mc:AlternateContent xmlns:mc="http://schemas.openxmlformats.org/markup-compatibility/2006" xmlns:p14="http://schemas.microsoft.com/office/powerpoint/2010/main">
    <mc:Choice Requires="p14">
      <p:transition spd="slow" advClick="0">
        <p14:prism isContent="1"/>
      </p:transition>
    </mc:Choice>
    <mc:Fallback xmlns="">
      <p:transition spd="slow" advClick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3" Type="http://schemas.microsoft.com/office/2007/relationships/media" Target="../media/media3.mp3"/><Relationship Id="rId7" Type="http://schemas.openxmlformats.org/officeDocument/2006/relationships/image" Target="../media/image28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audio" Target="../media/media2.wav"/><Relationship Id="rId16" Type="http://schemas.openxmlformats.org/officeDocument/2006/relationships/image" Target="../media/image36.png"/><Relationship Id="rId1" Type="http://schemas.microsoft.com/office/2007/relationships/media" Target="../media/media2.wav"/><Relationship Id="rId6" Type="http://schemas.openxmlformats.org/officeDocument/2006/relationships/audio" Target="../media/audio1.wav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9.xml"/><Relationship Id="rId15" Type="http://schemas.openxmlformats.org/officeDocument/2006/relationships/image" Target="../media/image35.emf"/><Relationship Id="rId10" Type="http://schemas.openxmlformats.org/officeDocument/2006/relationships/image" Target="../media/image30.png"/><Relationship Id="rId19" Type="http://schemas.openxmlformats.org/officeDocument/2006/relationships/image" Target="../media/image25.png"/><Relationship Id="rId4" Type="http://schemas.openxmlformats.org/officeDocument/2006/relationships/audio" Target="../media/media3.mp3"/><Relationship Id="rId9" Type="http://schemas.openxmlformats.org/officeDocument/2006/relationships/image" Target="../media/image19.png"/><Relationship Id="rId1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41.png"/><Relationship Id="rId18" Type="http://schemas.openxmlformats.org/officeDocument/2006/relationships/image" Target="../media/image38.png"/><Relationship Id="rId3" Type="http://schemas.microsoft.com/office/2007/relationships/media" Target="../media/media3.mp3"/><Relationship Id="rId7" Type="http://schemas.openxmlformats.org/officeDocument/2006/relationships/image" Target="../media/image28.png"/><Relationship Id="rId12" Type="http://schemas.openxmlformats.org/officeDocument/2006/relationships/image" Target="../media/image39.png"/><Relationship Id="rId17" Type="http://schemas.openxmlformats.org/officeDocument/2006/relationships/image" Target="../media/image37.png"/><Relationship Id="rId2" Type="http://schemas.openxmlformats.org/officeDocument/2006/relationships/audio" Target="../media/media2.wav"/><Relationship Id="rId16" Type="http://schemas.openxmlformats.org/officeDocument/2006/relationships/image" Target="../media/image36.png"/><Relationship Id="rId1" Type="http://schemas.microsoft.com/office/2007/relationships/media" Target="../media/media2.wav"/><Relationship Id="rId6" Type="http://schemas.openxmlformats.org/officeDocument/2006/relationships/audio" Target="../media/audio1.wav"/><Relationship Id="rId11" Type="http://schemas.openxmlformats.org/officeDocument/2006/relationships/image" Target="../media/image32.png"/><Relationship Id="rId5" Type="http://schemas.openxmlformats.org/officeDocument/2006/relationships/slideLayout" Target="../slideLayouts/slideLayout9.xml"/><Relationship Id="rId15" Type="http://schemas.openxmlformats.org/officeDocument/2006/relationships/image" Target="../media/image35.emf"/><Relationship Id="rId10" Type="http://schemas.openxmlformats.org/officeDocument/2006/relationships/image" Target="../media/image30.png"/><Relationship Id="rId19" Type="http://schemas.openxmlformats.org/officeDocument/2006/relationships/image" Target="../media/image25.png"/><Relationship Id="rId4" Type="http://schemas.openxmlformats.org/officeDocument/2006/relationships/audio" Target="../media/media3.mp3"/><Relationship Id="rId9" Type="http://schemas.openxmlformats.org/officeDocument/2006/relationships/image" Target="../media/image19.png"/><Relationship Id="rId1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.xml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openxmlformats.org/officeDocument/2006/relationships/image" Target="../media/image44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image" Target="../media/image43.png"/><Relationship Id="rId5" Type="http://schemas.openxmlformats.org/officeDocument/2006/relationships/tags" Target="../tags/tag6.xml"/><Relationship Id="rId10" Type="http://schemas.openxmlformats.org/officeDocument/2006/relationships/image" Target="../media/image42.png"/><Relationship Id="rId4" Type="http://schemas.openxmlformats.org/officeDocument/2006/relationships/tags" Target="../tags/tag5.xml"/><Relationship Id="rId9" Type="http://schemas.openxmlformats.org/officeDocument/2006/relationships/notesSlide" Target="../notesSlides/notesSlid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2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microsoft.com/office/2007/relationships/hdphoto" Target="../media/hdphoto6.wdp"/><Relationship Id="rId3" Type="http://schemas.openxmlformats.org/officeDocument/2006/relationships/image" Target="../media/image53.png"/><Relationship Id="rId7" Type="http://schemas.openxmlformats.org/officeDocument/2006/relationships/image" Target="../media/image55.png"/><Relationship Id="rId12" Type="http://schemas.openxmlformats.org/officeDocument/2006/relationships/image" Target="../media/image5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microsoft.com/office/2007/relationships/hdphoto" Target="../media/hdphoto3.wdp"/><Relationship Id="rId11" Type="http://schemas.openxmlformats.org/officeDocument/2006/relationships/image" Target="../media/image57.png"/><Relationship Id="rId5" Type="http://schemas.openxmlformats.org/officeDocument/2006/relationships/image" Target="../media/image54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56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microsoft.com/office/2007/relationships/hdphoto" Target="../media/hdphoto6.wdp"/><Relationship Id="rId3" Type="http://schemas.openxmlformats.org/officeDocument/2006/relationships/image" Target="../media/image53.png"/><Relationship Id="rId7" Type="http://schemas.openxmlformats.org/officeDocument/2006/relationships/image" Target="../media/image55.png"/><Relationship Id="rId12" Type="http://schemas.openxmlformats.org/officeDocument/2006/relationships/image" Target="../media/image5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microsoft.com/office/2007/relationships/hdphoto" Target="../media/hdphoto3.wdp"/><Relationship Id="rId11" Type="http://schemas.openxmlformats.org/officeDocument/2006/relationships/image" Target="../media/image57.png"/><Relationship Id="rId5" Type="http://schemas.openxmlformats.org/officeDocument/2006/relationships/image" Target="../media/image54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5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5.png"/><Relationship Id="rId5" Type="http://schemas.openxmlformats.org/officeDocument/2006/relationships/image" Target="../media/image10.png"/><Relationship Id="rId10" Type="http://schemas.openxmlformats.org/officeDocument/2006/relationships/image" Target="../media/image14.emf"/><Relationship Id="rId4" Type="http://schemas.openxmlformats.org/officeDocument/2006/relationships/image" Target="../media/image10.sv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control" Target="../activeX/activeX2.xml"/><Relationship Id="rId7" Type="http://schemas.openxmlformats.org/officeDocument/2006/relationships/image" Target="../media/image63.png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2.png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65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6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6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70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10" Type="http://schemas.openxmlformats.org/officeDocument/2006/relationships/image" Target="../media/image16.png"/><Relationship Id="rId4" Type="http://schemas.openxmlformats.org/officeDocument/2006/relationships/image" Target="../media/image71.png"/><Relationship Id="rId9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3" Type="http://schemas.microsoft.com/office/2007/relationships/media" Target="../media/media3.mp3"/><Relationship Id="rId7" Type="http://schemas.openxmlformats.org/officeDocument/2006/relationships/image" Target="../media/image28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audio" Target="../media/media2.wav"/><Relationship Id="rId16" Type="http://schemas.openxmlformats.org/officeDocument/2006/relationships/image" Target="../media/image36.png"/><Relationship Id="rId1" Type="http://schemas.microsoft.com/office/2007/relationships/media" Target="../media/media2.wav"/><Relationship Id="rId6" Type="http://schemas.openxmlformats.org/officeDocument/2006/relationships/audio" Target="../media/audio1.wav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9.xml"/><Relationship Id="rId15" Type="http://schemas.openxmlformats.org/officeDocument/2006/relationships/image" Target="../media/image35.emf"/><Relationship Id="rId10" Type="http://schemas.openxmlformats.org/officeDocument/2006/relationships/image" Target="../media/image30.png"/><Relationship Id="rId19" Type="http://schemas.openxmlformats.org/officeDocument/2006/relationships/image" Target="../media/image25.png"/><Relationship Id="rId4" Type="http://schemas.openxmlformats.org/officeDocument/2006/relationships/audio" Target="../media/media3.mp3"/><Relationship Id="rId9" Type="http://schemas.openxmlformats.org/officeDocument/2006/relationships/image" Target="../media/image19.png"/><Relationship Id="rId1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40.png"/><Relationship Id="rId18" Type="http://schemas.openxmlformats.org/officeDocument/2006/relationships/image" Target="../media/image38.png"/><Relationship Id="rId3" Type="http://schemas.microsoft.com/office/2007/relationships/media" Target="../media/media3.mp3"/><Relationship Id="rId7" Type="http://schemas.openxmlformats.org/officeDocument/2006/relationships/image" Target="../media/image28.png"/><Relationship Id="rId12" Type="http://schemas.openxmlformats.org/officeDocument/2006/relationships/image" Target="../media/image39.png"/><Relationship Id="rId17" Type="http://schemas.openxmlformats.org/officeDocument/2006/relationships/image" Target="../media/image36.png"/><Relationship Id="rId2" Type="http://schemas.openxmlformats.org/officeDocument/2006/relationships/audio" Target="../media/media2.wav"/><Relationship Id="rId16" Type="http://schemas.openxmlformats.org/officeDocument/2006/relationships/image" Target="../media/image35.emf"/><Relationship Id="rId1" Type="http://schemas.microsoft.com/office/2007/relationships/media" Target="../media/media2.wav"/><Relationship Id="rId6" Type="http://schemas.openxmlformats.org/officeDocument/2006/relationships/audio" Target="../media/audio1.wav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9.xml"/><Relationship Id="rId15" Type="http://schemas.openxmlformats.org/officeDocument/2006/relationships/image" Target="../media/image37.png"/><Relationship Id="rId10" Type="http://schemas.openxmlformats.org/officeDocument/2006/relationships/image" Target="../media/image30.png"/><Relationship Id="rId19" Type="http://schemas.openxmlformats.org/officeDocument/2006/relationships/image" Target="../media/image25.png"/><Relationship Id="rId4" Type="http://schemas.openxmlformats.org/officeDocument/2006/relationships/audio" Target="../media/media3.mp3"/><Relationship Id="rId9" Type="http://schemas.openxmlformats.org/officeDocument/2006/relationships/image" Target="../media/image19.png"/><Relationship Id="rId1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3" Type="http://schemas.microsoft.com/office/2007/relationships/media" Target="../media/media3.mp3"/><Relationship Id="rId7" Type="http://schemas.openxmlformats.org/officeDocument/2006/relationships/image" Target="../media/image28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audio" Target="../media/media2.wav"/><Relationship Id="rId16" Type="http://schemas.openxmlformats.org/officeDocument/2006/relationships/image" Target="../media/image36.png"/><Relationship Id="rId1" Type="http://schemas.microsoft.com/office/2007/relationships/media" Target="../media/media2.wav"/><Relationship Id="rId6" Type="http://schemas.openxmlformats.org/officeDocument/2006/relationships/audio" Target="../media/audio1.wav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9.xml"/><Relationship Id="rId15" Type="http://schemas.openxmlformats.org/officeDocument/2006/relationships/image" Target="../media/image35.emf"/><Relationship Id="rId10" Type="http://schemas.openxmlformats.org/officeDocument/2006/relationships/image" Target="../media/image30.png"/><Relationship Id="rId19" Type="http://schemas.openxmlformats.org/officeDocument/2006/relationships/image" Target="../media/image25.png"/><Relationship Id="rId4" Type="http://schemas.openxmlformats.org/officeDocument/2006/relationships/audio" Target="../media/media3.mp3"/><Relationship Id="rId9" Type="http://schemas.openxmlformats.org/officeDocument/2006/relationships/image" Target="../media/image19.png"/><Relationship Id="rId1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41.png"/><Relationship Id="rId18" Type="http://schemas.openxmlformats.org/officeDocument/2006/relationships/image" Target="../media/image38.png"/><Relationship Id="rId3" Type="http://schemas.microsoft.com/office/2007/relationships/media" Target="../media/media3.mp3"/><Relationship Id="rId7" Type="http://schemas.openxmlformats.org/officeDocument/2006/relationships/image" Target="../media/image28.png"/><Relationship Id="rId12" Type="http://schemas.openxmlformats.org/officeDocument/2006/relationships/image" Target="../media/image39.png"/><Relationship Id="rId17" Type="http://schemas.openxmlformats.org/officeDocument/2006/relationships/image" Target="../media/image37.png"/><Relationship Id="rId2" Type="http://schemas.openxmlformats.org/officeDocument/2006/relationships/audio" Target="../media/media2.wav"/><Relationship Id="rId16" Type="http://schemas.openxmlformats.org/officeDocument/2006/relationships/image" Target="../media/image36.png"/><Relationship Id="rId1" Type="http://schemas.microsoft.com/office/2007/relationships/media" Target="../media/media2.wav"/><Relationship Id="rId6" Type="http://schemas.openxmlformats.org/officeDocument/2006/relationships/audio" Target="../media/audio1.wav"/><Relationship Id="rId11" Type="http://schemas.openxmlformats.org/officeDocument/2006/relationships/image" Target="../media/image32.png"/><Relationship Id="rId5" Type="http://schemas.openxmlformats.org/officeDocument/2006/relationships/slideLayout" Target="../slideLayouts/slideLayout9.xml"/><Relationship Id="rId15" Type="http://schemas.openxmlformats.org/officeDocument/2006/relationships/image" Target="../media/image35.emf"/><Relationship Id="rId10" Type="http://schemas.openxmlformats.org/officeDocument/2006/relationships/image" Target="../media/image30.png"/><Relationship Id="rId19" Type="http://schemas.openxmlformats.org/officeDocument/2006/relationships/image" Target="../media/image25.png"/><Relationship Id="rId4" Type="http://schemas.openxmlformats.org/officeDocument/2006/relationships/audio" Target="../media/media3.mp3"/><Relationship Id="rId9" Type="http://schemas.openxmlformats.org/officeDocument/2006/relationships/image" Target="../media/image19.png"/><Relationship Id="rId1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52732" y="1348230"/>
            <a:ext cx="2248412" cy="5131969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83" t="22962" r="50390" b="21927"/>
          <a:stretch/>
        </p:blipFill>
        <p:spPr>
          <a:xfrm>
            <a:off x="2927989" y="3145534"/>
            <a:ext cx="2304288" cy="2985381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06" t="22962" r="30485" b="21927"/>
          <a:stretch/>
        </p:blipFill>
        <p:spPr>
          <a:xfrm>
            <a:off x="5061579" y="3160076"/>
            <a:ext cx="1975104" cy="298538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62" t="22962" b="21927"/>
          <a:stretch/>
        </p:blipFill>
        <p:spPr>
          <a:xfrm>
            <a:off x="7132320" y="3145535"/>
            <a:ext cx="2960156" cy="298538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7286" y="2541604"/>
            <a:ext cx="2273818" cy="3671136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-91440" y="4352544"/>
            <a:ext cx="12283440" cy="2505456"/>
            <a:chOff x="-91440" y="4352544"/>
            <a:chExt cx="12283440" cy="2505456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91440" y="4352544"/>
              <a:ext cx="4185322" cy="2505456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79" r="44063" b="10955"/>
          <a:stretch/>
        </p:blipFill>
        <p:spPr>
          <a:xfrm rot="1440122">
            <a:off x="1195123" y="2934672"/>
            <a:ext cx="2557578" cy="325526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65" t="65100" r="9338" b="10955"/>
          <a:stretch/>
        </p:blipFill>
        <p:spPr>
          <a:xfrm>
            <a:off x="9212603" y="1385594"/>
            <a:ext cx="1536192" cy="164217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7041" flipH="1">
            <a:off x="9774427" y="29334"/>
            <a:ext cx="2731607" cy="896634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3582" flipH="1">
            <a:off x="9138654" y="-239109"/>
            <a:ext cx="3241356" cy="1057285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85934">
            <a:off x="49498" y="319415"/>
            <a:ext cx="2032463" cy="724065"/>
          </a:xfrm>
          <a:prstGeom prst="rect">
            <a:avLst/>
          </a:prstGeom>
        </p:spPr>
      </p:pic>
      <p:sp>
        <p:nvSpPr>
          <p:cNvPr id="19" name="文本框 32">
            <a:extLst>
              <a:ext uri="{FF2B5EF4-FFF2-40B4-BE49-F238E27FC236}">
                <a16:creationId xmlns:a16="http://schemas.microsoft.com/office/drawing/2014/main" xmlns="" id="{B14D54DA-A7C4-4D41-A6ED-C872F3CDD55F}"/>
              </a:ext>
            </a:extLst>
          </p:cNvPr>
          <p:cNvSpPr txBox="1"/>
          <p:nvPr/>
        </p:nvSpPr>
        <p:spPr>
          <a:xfrm>
            <a:off x="500563" y="686694"/>
            <a:ext cx="11097136" cy="175432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defTabSz="914400">
              <a:defRPr/>
            </a:pPr>
            <a:r>
              <a:rPr lang="en-US" altLang="zh-CN" sz="5400" b="1" dirty="0" err="1">
                <a:ln w="28575">
                  <a:solidFill>
                    <a:prstClr val="white"/>
                  </a:solidFill>
                </a:ln>
                <a:solidFill>
                  <a:schemeClr val="accent1"/>
                </a:solidFill>
                <a:latin typeface="UTM Cookies" panose="02040603050506020204" pitchFamily="18" charset="0"/>
                <a:ea typeface="微软雅黑" panose="020B0503020204020204" pitchFamily="34" charset="-122"/>
              </a:rPr>
              <a:t>Bài</a:t>
            </a:r>
            <a:r>
              <a:rPr lang="en-US" altLang="zh-CN" sz="5400" b="1" dirty="0">
                <a:ln w="28575">
                  <a:solidFill>
                    <a:prstClr val="white"/>
                  </a:solidFill>
                </a:ln>
                <a:solidFill>
                  <a:schemeClr val="accent1"/>
                </a:solidFill>
                <a:latin typeface="UTM Cookies" panose="02040603050506020204" pitchFamily="18" charset="0"/>
                <a:ea typeface="微软雅黑" panose="020B0503020204020204" pitchFamily="34" charset="-122"/>
              </a:rPr>
              <a:t> 55: </a:t>
            </a:r>
          </a:p>
          <a:p>
            <a:pPr algn="ctr" defTabSz="914400">
              <a:defRPr/>
            </a:pPr>
            <a:r>
              <a:rPr lang="en-US" altLang="zh-CN" sz="5400" b="1" dirty="0" err="1">
                <a:ln w="28575">
                  <a:solidFill>
                    <a:prstClr val="white"/>
                  </a:solidFill>
                </a:ln>
                <a:solidFill>
                  <a:srgbClr val="E85A31"/>
                </a:solidFill>
                <a:latin typeface="UTM Cookies" panose="02040603050506020204" pitchFamily="18" charset="0"/>
                <a:ea typeface="微软雅黑" panose="020B0503020204020204" pitchFamily="34" charset="-122"/>
              </a:rPr>
              <a:t>Sự</a:t>
            </a:r>
            <a:r>
              <a:rPr lang="en-US" altLang="zh-CN" sz="5400" b="1" dirty="0">
                <a:ln w="28575">
                  <a:solidFill>
                    <a:prstClr val="white"/>
                  </a:solidFill>
                </a:ln>
                <a:solidFill>
                  <a:srgbClr val="E85A31"/>
                </a:solidFill>
                <a:latin typeface="UTM Cookies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5400" b="1" dirty="0" err="1">
                <a:ln w="28575">
                  <a:solidFill>
                    <a:prstClr val="white"/>
                  </a:solidFill>
                </a:ln>
                <a:solidFill>
                  <a:srgbClr val="E85A31"/>
                </a:solidFill>
                <a:latin typeface="UTM Cookies" panose="02040603050506020204" pitchFamily="18" charset="0"/>
                <a:ea typeface="微软雅黑" panose="020B0503020204020204" pitchFamily="34" charset="-122"/>
              </a:rPr>
              <a:t>sinh</a:t>
            </a:r>
            <a:r>
              <a:rPr lang="en-US" altLang="zh-CN" sz="5400" b="1" dirty="0">
                <a:ln w="28575">
                  <a:solidFill>
                    <a:prstClr val="white"/>
                  </a:solidFill>
                </a:ln>
                <a:solidFill>
                  <a:srgbClr val="E85A31"/>
                </a:solidFill>
                <a:latin typeface="UTM Cookies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5400" b="1" dirty="0" err="1">
                <a:ln w="28575">
                  <a:solidFill>
                    <a:prstClr val="white"/>
                  </a:solidFill>
                </a:ln>
                <a:solidFill>
                  <a:srgbClr val="E85A31"/>
                </a:solidFill>
                <a:latin typeface="UTM Cookies" panose="02040603050506020204" pitchFamily="18" charset="0"/>
                <a:ea typeface="微软雅黑" panose="020B0503020204020204" pitchFamily="34" charset="-122"/>
              </a:rPr>
              <a:t>sản</a:t>
            </a:r>
            <a:r>
              <a:rPr lang="en-US" altLang="zh-CN" sz="5400" b="1" dirty="0">
                <a:ln w="28575">
                  <a:solidFill>
                    <a:prstClr val="white"/>
                  </a:solidFill>
                </a:ln>
                <a:solidFill>
                  <a:srgbClr val="E85A31"/>
                </a:solidFill>
                <a:latin typeface="UTM Cookies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5400" b="1" dirty="0" err="1">
                <a:ln w="28575">
                  <a:solidFill>
                    <a:prstClr val="white"/>
                  </a:solidFill>
                </a:ln>
                <a:solidFill>
                  <a:srgbClr val="E85A31"/>
                </a:solidFill>
                <a:latin typeface="UTM Cookies" panose="02040603050506020204" pitchFamily="18" charset="0"/>
                <a:ea typeface="微软雅黑" panose="020B0503020204020204" pitchFamily="34" charset="-122"/>
              </a:rPr>
              <a:t>của</a:t>
            </a:r>
            <a:r>
              <a:rPr lang="en-US" altLang="zh-CN" sz="5400" b="1" dirty="0">
                <a:ln w="28575">
                  <a:solidFill>
                    <a:prstClr val="white"/>
                  </a:solidFill>
                </a:ln>
                <a:solidFill>
                  <a:srgbClr val="E85A31"/>
                </a:solidFill>
                <a:latin typeface="UTM Cookies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5400" b="1" dirty="0" err="1">
                <a:ln w="28575">
                  <a:solidFill>
                    <a:prstClr val="white"/>
                  </a:solidFill>
                </a:ln>
                <a:solidFill>
                  <a:srgbClr val="E85A31"/>
                </a:solidFill>
                <a:latin typeface="UTM Cookies" panose="02040603050506020204" pitchFamily="18" charset="0"/>
                <a:ea typeface="微软雅黑" panose="020B0503020204020204" pitchFamily="34" charset="-122"/>
              </a:rPr>
              <a:t>động</a:t>
            </a:r>
            <a:r>
              <a:rPr lang="en-US" altLang="zh-CN" sz="5400" b="1" dirty="0">
                <a:ln w="28575">
                  <a:solidFill>
                    <a:prstClr val="white"/>
                  </a:solidFill>
                </a:ln>
                <a:solidFill>
                  <a:srgbClr val="E85A31"/>
                </a:solidFill>
                <a:latin typeface="UTM Cookies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5400" b="1" dirty="0" err="1">
                <a:ln w="28575">
                  <a:solidFill>
                    <a:prstClr val="white"/>
                  </a:solidFill>
                </a:ln>
                <a:solidFill>
                  <a:srgbClr val="E85A31"/>
                </a:solidFill>
                <a:latin typeface="UTM Cookies" panose="02040603050506020204" pitchFamily="18" charset="0"/>
                <a:ea typeface="微软雅黑" panose="020B0503020204020204" pitchFamily="34" charset="-122"/>
              </a:rPr>
              <a:t>vật</a:t>
            </a:r>
            <a:endParaRPr lang="zh-CN" altLang="en-US" sz="5400" b="1" dirty="0">
              <a:ln w="28575">
                <a:solidFill>
                  <a:prstClr val="white"/>
                </a:solidFill>
              </a:ln>
              <a:solidFill>
                <a:srgbClr val="E85A31"/>
              </a:solidFill>
              <a:latin typeface="UTM Cookies" panose="02040603050506020204" pitchFamily="18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655233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>
        <p15:prstTrans prst="pageCurlDouble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" accel="100000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" accel="100000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5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" accel="100000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5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" accel="100000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7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5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" accel="100000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750"/>
                            </p:stCondLst>
                            <p:childTnLst>
                              <p:par>
                                <p:cTn id="4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25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750"/>
                            </p:stCondLst>
                            <p:childTnLst>
                              <p:par>
                                <p:cTn id="5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250"/>
                            </p:stCondLst>
                            <p:childTnLst>
                              <p:par>
                                <p:cTn id="64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4420" y="7531467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39104" y="7534516"/>
            <a:ext cx="1347333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976" y="3555452"/>
            <a:ext cx="1343589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2874" y="3555452"/>
            <a:ext cx="1335138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4268670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2125B487-0096-4B93-AE2A-35F664CA4945}"/>
              </a:ext>
            </a:extLst>
          </p:cNvPr>
          <p:cNvGrpSpPr/>
          <p:nvPr/>
        </p:nvGrpSpPr>
        <p:grpSpPr>
          <a:xfrm>
            <a:off x="7375668" y="2972166"/>
            <a:ext cx="4396608" cy="1871084"/>
            <a:chOff x="418429" y="2465042"/>
            <a:chExt cx="4396608" cy="187108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DE107CBF-D45A-4821-9AF9-91E811B920BF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xmlns="" id="{2D476256-F649-440E-8CB6-34553EE46959}"/>
                </a:ext>
              </a:extLst>
            </p:cNvPr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Tạo</a:t>
              </a:r>
              <a:r>
                <a:rPr lang="en-US" sz="28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ra c</a:t>
              </a:r>
              <a:r>
                <a:rPr lang="vi-VN" sz="28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ơ</a:t>
              </a:r>
              <a:r>
                <a:rPr lang="en-US" sz="28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thể</a:t>
              </a:r>
              <a:r>
                <a:rPr lang="en-US" sz="28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mới</a:t>
              </a:r>
              <a:r>
                <a:rPr lang="en-US" sz="28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, </a:t>
              </a:r>
              <a:r>
                <a:rPr lang="en-US" sz="28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mang</a:t>
              </a:r>
              <a:r>
                <a:rPr lang="en-US" sz="28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những</a:t>
              </a:r>
              <a:r>
                <a:rPr lang="en-US" sz="28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đặc</a:t>
              </a:r>
              <a:r>
                <a:rPr lang="en-US" sz="28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tính</a:t>
              </a:r>
              <a:r>
                <a:rPr lang="en-US" sz="28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</a:p>
            <a:p>
              <a:pPr algn="ctr"/>
              <a:r>
                <a:rPr lang="en-US" sz="28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của</a:t>
              </a:r>
              <a:r>
                <a:rPr lang="en-US" sz="28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bố</a:t>
              </a:r>
              <a:r>
                <a:rPr lang="en-US" sz="28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, </a:t>
              </a:r>
              <a:r>
                <a:rPr lang="en-US" sz="28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mẹ</a:t>
              </a:r>
              <a:r>
                <a:rPr lang="en-US" sz="28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3F6095D1-5BDA-4028-80BF-CF720429106A}"/>
              </a:ext>
            </a:extLst>
          </p:cNvPr>
          <p:cNvGrpSpPr/>
          <p:nvPr/>
        </p:nvGrpSpPr>
        <p:grpSpPr>
          <a:xfrm>
            <a:off x="420579" y="6967092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xmlns="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Sai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3B4C7E7A-5F81-463B-9FDA-5F8A47FCDC1D}"/>
              </a:ext>
            </a:extLst>
          </p:cNvPr>
          <p:cNvGrpSpPr/>
          <p:nvPr/>
        </p:nvGrpSpPr>
        <p:grpSpPr>
          <a:xfrm>
            <a:off x="416044" y="2975515"/>
            <a:ext cx="4410376" cy="1864387"/>
            <a:chOff x="7363195" y="2465042"/>
            <a:chExt cx="4410376" cy="1864387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F2A6F710-A8CF-4338-BF74-99DD36D700F5}"/>
                </a:ext>
              </a:extLst>
            </p:cNvPr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xmlns="" id="{556501E9-9FDB-43AC-A584-2F09815162C2}"/>
                </a:ext>
              </a:extLst>
            </p:cNvPr>
            <p:cNvSpPr/>
            <p:nvPr/>
          </p:nvSpPr>
          <p:spPr>
            <a:xfrm>
              <a:off x="7363195" y="248532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Tạo</a:t>
              </a:r>
              <a:r>
                <a:rPr lang="en-US" sz="28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ra c</a:t>
              </a:r>
              <a:r>
                <a:rPr lang="vi-VN" sz="28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ơ</a:t>
              </a:r>
              <a:r>
                <a:rPr lang="en-US" sz="28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thể</a:t>
              </a:r>
              <a:r>
                <a:rPr lang="en-US" sz="28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mới</a:t>
              </a:r>
              <a:r>
                <a:rPr lang="en-US" sz="28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, </a:t>
              </a:r>
              <a:r>
                <a:rPr lang="en-US" sz="28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khác</a:t>
              </a:r>
              <a:r>
                <a:rPr lang="en-US" sz="28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hoàn</a:t>
              </a:r>
              <a:r>
                <a:rPr lang="en-US" sz="28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toàn</a:t>
              </a:r>
              <a:r>
                <a:rPr lang="en-US" sz="28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 </a:t>
              </a:r>
              <a:r>
                <a:rPr lang="en-US" sz="28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bố</a:t>
              </a:r>
              <a:r>
                <a:rPr lang="en-US" sz="28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, </a:t>
              </a:r>
              <a:r>
                <a:rPr lang="en-US" sz="28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mẹ</a:t>
              </a:r>
              <a:r>
                <a:rPr lang="en-US" sz="28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F1EA9857-F9FD-46FE-98C0-E0E88372E3CE}"/>
              </a:ext>
            </a:extLst>
          </p:cNvPr>
          <p:cNvGrpSpPr/>
          <p:nvPr/>
        </p:nvGrpSpPr>
        <p:grpSpPr>
          <a:xfrm>
            <a:off x="7372108" y="6967092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xmlns="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Sai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7FE0546E-6488-491E-8AA1-277B5CEB2FD6}"/>
              </a:ext>
            </a:extLst>
          </p:cNvPr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xmlns="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Nêu</a:t>
                </a:r>
                <a:r>
                  <a:rPr lang="en-US" sz="36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kết</a:t>
                </a:r>
                <a:r>
                  <a:rPr lang="en-US" sz="36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quả</a:t>
                </a:r>
                <a:r>
                  <a:rPr lang="en-US" sz="36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của</a:t>
                </a:r>
                <a:r>
                  <a:rPr lang="en-US" sz="36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sự</a:t>
                </a:r>
                <a:r>
                  <a:rPr lang="en-US" sz="36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thụ</a:t>
                </a:r>
                <a:r>
                  <a:rPr lang="en-US" sz="36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tinh</a:t>
                </a:r>
                <a:r>
                  <a:rPr lang="en-US" sz="36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.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4200" dirty="0">
                  <a:solidFill>
                    <a:schemeClr val="bg1"/>
                  </a:solidFill>
                  <a:latin typeface="iCiel Cadena" panose="02000503000000020004" pitchFamily="50" charset="0"/>
                </a:rPr>
                <a:t>05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xmlns="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41288" y="2571276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xmlns="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21098" y="3508797"/>
            <a:ext cx="487363" cy="487363"/>
          </a:xfrm>
          <a:prstGeom prst="rect">
            <a:avLst/>
          </a:prstGeom>
        </p:spPr>
      </p:pic>
      <p:pic>
        <p:nvPicPr>
          <p:cNvPr id="45" name="Picture 4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xmlns="" id="{D2114C23-4EA2-4CCF-B588-DC8089003ED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6" name="Picture 45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511111AB-EF03-4E46-BEE1-F19A9BB1EA2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45532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3701" y="5215980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6735" y="3027171"/>
            <a:ext cx="1335138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62246" y="3050877"/>
            <a:ext cx="1347333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2510" y="5221715"/>
            <a:ext cx="1343589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2125B487-0096-4B93-AE2A-35F664CA4945}"/>
              </a:ext>
            </a:extLst>
          </p:cNvPr>
          <p:cNvGrpSpPr/>
          <p:nvPr/>
        </p:nvGrpSpPr>
        <p:grpSpPr>
          <a:xfrm>
            <a:off x="407253" y="4652830"/>
            <a:ext cx="4407783" cy="1863941"/>
            <a:chOff x="407254" y="2465040"/>
            <a:chExt cx="4407783" cy="1863941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DE107CBF-D45A-4821-9AF9-91E811B920BF}"/>
                </a:ext>
              </a:extLst>
            </p:cNvPr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xmlns="" id="{2D476256-F649-440E-8CB6-34553EE46959}"/>
                </a:ext>
              </a:extLst>
            </p:cNvPr>
            <p:cNvSpPr/>
            <p:nvPr/>
          </p:nvSpPr>
          <p:spPr>
            <a:xfrm>
              <a:off x="407254" y="246504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C</a:t>
              </a:r>
              <a:r>
                <a:rPr lang="vi-VN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ơ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thể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mới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3F6095D1-5BDA-4028-80BF-CF720429106A}"/>
              </a:ext>
            </a:extLst>
          </p:cNvPr>
          <p:cNvGrpSpPr/>
          <p:nvPr/>
        </p:nvGrpSpPr>
        <p:grpSpPr>
          <a:xfrm>
            <a:off x="413731" y="2462796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xmlns="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Bào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thai.</a:t>
              </a:r>
              <a:endParaRPr lang="en-US" sz="24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3B4C7E7A-5F81-463B-9FDA-5F8A47FCDC1D}"/>
              </a:ext>
            </a:extLst>
          </p:cNvPr>
          <p:cNvGrpSpPr/>
          <p:nvPr/>
        </p:nvGrpSpPr>
        <p:grpSpPr>
          <a:xfrm>
            <a:off x="7376963" y="2465042"/>
            <a:ext cx="4416325" cy="1863939"/>
            <a:chOff x="7376963" y="2465042"/>
            <a:chExt cx="4416325" cy="1863939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F2A6F710-A8CF-4338-BF74-99DD36D700F5}"/>
                </a:ext>
              </a:extLst>
            </p:cNvPr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xmlns="" id="{556501E9-9FDB-43AC-A584-2F09815162C2}"/>
                </a:ext>
              </a:extLst>
            </p:cNvPr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Thai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nhi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F1EA9857-F9FD-46FE-98C0-E0E88372E3CE}"/>
              </a:ext>
            </a:extLst>
          </p:cNvPr>
          <p:cNvGrpSpPr/>
          <p:nvPr/>
        </p:nvGrpSpPr>
        <p:grpSpPr>
          <a:xfrm>
            <a:off x="7386970" y="4651605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xmlns="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Phôi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7FE0546E-6488-491E-8AA1-277B5CEB2FD6}"/>
              </a:ext>
            </a:extLst>
          </p:cNvPr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xmlns="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Hợp</a:t>
                </a:r>
                <a:r>
                  <a:rPr lang="en-US" sz="28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8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tử</a:t>
                </a:r>
                <a:r>
                  <a:rPr lang="en-US" sz="28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8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phát</a:t>
                </a:r>
                <a:r>
                  <a:rPr lang="en-US" sz="28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8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triển</a:t>
                </a:r>
                <a:r>
                  <a:rPr lang="en-US" sz="28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8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thành</a:t>
                </a:r>
                <a:r>
                  <a:rPr lang="en-US" sz="28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8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gì</a:t>
                </a:r>
                <a:r>
                  <a:rPr lang="en-US" sz="28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4200" dirty="0">
                  <a:solidFill>
                    <a:schemeClr val="bg1"/>
                  </a:solidFill>
                  <a:latin typeface="iCiel Cadena" panose="02000503000000020004" pitchFamily="50" charset="0"/>
                </a:rPr>
                <a:t>06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xmlns="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41288" y="2571276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xmlns="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21098" y="3508797"/>
            <a:ext cx="487363" cy="487363"/>
          </a:xfrm>
          <a:prstGeom prst="rect">
            <a:avLst/>
          </a:prstGeom>
        </p:spPr>
      </p:pic>
      <p:pic>
        <p:nvPicPr>
          <p:cNvPr id="42" name="Picture 4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xmlns="" id="{0E8DCBA0-CD2C-4626-B047-BE44D67F2AF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4" name="Picture 43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5870274D-E5B8-40AA-88BC-9DF8C900FF8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994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PA_库_组合 15">
            <a:extLst>
              <a:ext uri="{FF2B5EF4-FFF2-40B4-BE49-F238E27FC236}">
                <a16:creationId xmlns:a16="http://schemas.microsoft.com/office/drawing/2014/main" xmlns="" id="{89519ECA-FFD3-44C0-AE79-FACABA89033F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4828857" y="4339758"/>
            <a:ext cx="2576381" cy="1267206"/>
            <a:chOff x="1874329" y="2423251"/>
            <a:chExt cx="1534600" cy="1267206"/>
          </a:xfrm>
        </p:grpSpPr>
        <p:sp>
          <p:nvSpPr>
            <p:cNvPr id="69" name="任意多边形 16">
              <a:extLst>
                <a:ext uri="{FF2B5EF4-FFF2-40B4-BE49-F238E27FC236}">
                  <a16:creationId xmlns:a16="http://schemas.microsoft.com/office/drawing/2014/main" xmlns="" id="{CCACED76-FE33-4CFB-91E8-EA714E46918E}"/>
                </a:ext>
              </a:extLst>
            </p:cNvPr>
            <p:cNvSpPr/>
            <p:nvPr/>
          </p:nvSpPr>
          <p:spPr>
            <a:xfrm>
              <a:off x="1886559" y="2454748"/>
              <a:ext cx="1522370" cy="697312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  <a:gd name="connsiteX0" fmla="*/ 920229 w 1891187"/>
                <a:gd name="connsiteY0" fmla="*/ 80158 h 828882"/>
                <a:gd name="connsiteX1" fmla="*/ 1760230 w 1891187"/>
                <a:gd name="connsiteY1" fmla="*/ 70373 h 828882"/>
                <a:gd name="connsiteX2" fmla="*/ 1867806 w 1891187"/>
                <a:gd name="connsiteY2" fmla="*/ 801892 h 828882"/>
                <a:gd name="connsiteX3" fmla="*/ 60522 w 1891187"/>
                <a:gd name="connsiteY3" fmla="*/ 769620 h 828882"/>
                <a:gd name="connsiteX4" fmla="*/ 28249 w 1891187"/>
                <a:gd name="connsiteY4" fmla="*/ 102646 h 828882"/>
                <a:gd name="connsiteX0" fmla="*/ 953754 w 2038657"/>
                <a:gd name="connsiteY0" fmla="*/ 80158 h 875087"/>
                <a:gd name="connsiteX1" fmla="*/ 1793755 w 2038657"/>
                <a:gd name="connsiteY1" fmla="*/ 70373 h 875087"/>
                <a:gd name="connsiteX2" fmla="*/ 1901331 w 2038657"/>
                <a:gd name="connsiteY2" fmla="*/ 801892 h 875087"/>
                <a:gd name="connsiteX3" fmla="*/ 37845 w 2038657"/>
                <a:gd name="connsiteY3" fmla="*/ 792108 h 875087"/>
                <a:gd name="connsiteX4" fmla="*/ 61774 w 2038657"/>
                <a:gd name="connsiteY4" fmla="*/ 102646 h 875087"/>
                <a:gd name="connsiteX0" fmla="*/ 984916 w 2069819"/>
                <a:gd name="connsiteY0" fmla="*/ 80158 h 887366"/>
                <a:gd name="connsiteX1" fmla="*/ 1824917 w 2069819"/>
                <a:gd name="connsiteY1" fmla="*/ 70373 h 887366"/>
                <a:gd name="connsiteX2" fmla="*/ 1932493 w 2069819"/>
                <a:gd name="connsiteY2" fmla="*/ 801892 h 887366"/>
                <a:gd name="connsiteX3" fmla="*/ 69007 w 2069819"/>
                <a:gd name="connsiteY3" fmla="*/ 792108 h 887366"/>
                <a:gd name="connsiteX4" fmla="*/ 389999 w 2069819"/>
                <a:gd name="connsiteY4" fmla="*/ 80159 h 887366"/>
                <a:gd name="connsiteX0" fmla="*/ 1007612 w 2092515"/>
                <a:gd name="connsiteY0" fmla="*/ 80158 h 887365"/>
                <a:gd name="connsiteX1" fmla="*/ 1847613 w 2092515"/>
                <a:gd name="connsiteY1" fmla="*/ 70373 h 887365"/>
                <a:gd name="connsiteX2" fmla="*/ 1955189 w 2092515"/>
                <a:gd name="connsiteY2" fmla="*/ 801892 h 887365"/>
                <a:gd name="connsiteX3" fmla="*/ 91703 w 2092515"/>
                <a:gd name="connsiteY3" fmla="*/ 792108 h 887365"/>
                <a:gd name="connsiteX4" fmla="*/ 412695 w 2092515"/>
                <a:gd name="connsiteY4" fmla="*/ 80159 h 887365"/>
                <a:gd name="connsiteX0" fmla="*/ 1087979 w 2172882"/>
                <a:gd name="connsiteY0" fmla="*/ 80158 h 865313"/>
                <a:gd name="connsiteX1" fmla="*/ 1927980 w 2172882"/>
                <a:gd name="connsiteY1" fmla="*/ 70373 h 865313"/>
                <a:gd name="connsiteX2" fmla="*/ 2035556 w 2172882"/>
                <a:gd name="connsiteY2" fmla="*/ 801892 h 865313"/>
                <a:gd name="connsiteX3" fmla="*/ 172070 w 2172882"/>
                <a:gd name="connsiteY3" fmla="*/ 792108 h 865313"/>
                <a:gd name="connsiteX4" fmla="*/ 244170 w 2172882"/>
                <a:gd name="connsiteY4" fmla="*/ 492446 h 865313"/>
                <a:gd name="connsiteX0" fmla="*/ 1043749 w 2128652"/>
                <a:gd name="connsiteY0" fmla="*/ 80158 h 865313"/>
                <a:gd name="connsiteX1" fmla="*/ 1883750 w 2128652"/>
                <a:gd name="connsiteY1" fmla="*/ 70373 h 865313"/>
                <a:gd name="connsiteX2" fmla="*/ 1991326 w 2128652"/>
                <a:gd name="connsiteY2" fmla="*/ 801892 h 865313"/>
                <a:gd name="connsiteX3" fmla="*/ 127840 w 2128652"/>
                <a:gd name="connsiteY3" fmla="*/ 792108 h 865313"/>
                <a:gd name="connsiteX4" fmla="*/ 199940 w 2128652"/>
                <a:gd name="connsiteY4" fmla="*/ 492446 h 865313"/>
                <a:gd name="connsiteX0" fmla="*/ 1078008 w 2162911"/>
                <a:gd name="connsiteY0" fmla="*/ 80158 h 865313"/>
                <a:gd name="connsiteX1" fmla="*/ 1918009 w 2162911"/>
                <a:gd name="connsiteY1" fmla="*/ 70373 h 865313"/>
                <a:gd name="connsiteX2" fmla="*/ 2025585 w 2162911"/>
                <a:gd name="connsiteY2" fmla="*/ 801892 h 865313"/>
                <a:gd name="connsiteX3" fmla="*/ 162099 w 2162911"/>
                <a:gd name="connsiteY3" fmla="*/ 792108 h 865313"/>
                <a:gd name="connsiteX4" fmla="*/ 137854 w 2162911"/>
                <a:gd name="connsiteY4" fmla="*/ 492446 h 865313"/>
                <a:gd name="connsiteX0" fmla="*/ 1042572 w 2127475"/>
                <a:gd name="connsiteY0" fmla="*/ 80158 h 865313"/>
                <a:gd name="connsiteX1" fmla="*/ 1882573 w 2127475"/>
                <a:gd name="connsiteY1" fmla="*/ 70373 h 865313"/>
                <a:gd name="connsiteX2" fmla="*/ 1990149 w 2127475"/>
                <a:gd name="connsiteY2" fmla="*/ 801892 h 865313"/>
                <a:gd name="connsiteX3" fmla="*/ 126663 w 2127475"/>
                <a:gd name="connsiteY3" fmla="*/ 792108 h 865313"/>
                <a:gd name="connsiteX4" fmla="*/ 102418 w 2127475"/>
                <a:gd name="connsiteY4" fmla="*/ 492446 h 865313"/>
                <a:gd name="connsiteX0" fmla="*/ 971813 w 2049582"/>
                <a:gd name="connsiteY0" fmla="*/ 80158 h 878885"/>
                <a:gd name="connsiteX1" fmla="*/ 1811814 w 2049582"/>
                <a:gd name="connsiteY1" fmla="*/ 70373 h 878885"/>
                <a:gd name="connsiteX2" fmla="*/ 1919390 w 2049582"/>
                <a:gd name="connsiteY2" fmla="*/ 801892 h 878885"/>
                <a:gd name="connsiteX3" fmla="*/ 152249 w 2049582"/>
                <a:gd name="connsiteY3" fmla="*/ 822093 h 878885"/>
                <a:gd name="connsiteX4" fmla="*/ 31659 w 2049582"/>
                <a:gd name="connsiteY4" fmla="*/ 492446 h 878885"/>
                <a:gd name="connsiteX0" fmla="*/ 1009140 w 2086909"/>
                <a:gd name="connsiteY0" fmla="*/ 80158 h 878885"/>
                <a:gd name="connsiteX1" fmla="*/ 1849141 w 2086909"/>
                <a:gd name="connsiteY1" fmla="*/ 70373 h 878885"/>
                <a:gd name="connsiteX2" fmla="*/ 1956717 w 2086909"/>
                <a:gd name="connsiteY2" fmla="*/ 801892 h 878885"/>
                <a:gd name="connsiteX3" fmla="*/ 189576 w 2086909"/>
                <a:gd name="connsiteY3" fmla="*/ 822093 h 878885"/>
                <a:gd name="connsiteX4" fmla="*/ 68986 w 2086909"/>
                <a:gd name="connsiteY4" fmla="*/ 492446 h 878885"/>
                <a:gd name="connsiteX0" fmla="*/ 1041174 w 2118943"/>
                <a:gd name="connsiteY0" fmla="*/ 80158 h 872392"/>
                <a:gd name="connsiteX1" fmla="*/ 1881175 w 2118943"/>
                <a:gd name="connsiteY1" fmla="*/ 70373 h 872392"/>
                <a:gd name="connsiteX2" fmla="*/ 1988751 w 2118943"/>
                <a:gd name="connsiteY2" fmla="*/ 801892 h 872392"/>
                <a:gd name="connsiteX3" fmla="*/ 221610 w 2118943"/>
                <a:gd name="connsiteY3" fmla="*/ 822093 h 872392"/>
                <a:gd name="connsiteX4" fmla="*/ 44818 w 2118943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996356 w 2074125"/>
                <a:gd name="connsiteY0" fmla="*/ 80158 h 861823"/>
                <a:gd name="connsiteX1" fmla="*/ 1836357 w 2074125"/>
                <a:gd name="connsiteY1" fmla="*/ 70373 h 861823"/>
                <a:gd name="connsiteX2" fmla="*/ 1943933 w 2074125"/>
                <a:gd name="connsiteY2" fmla="*/ 801892 h 861823"/>
                <a:gd name="connsiteX3" fmla="*/ 176792 w 2074125"/>
                <a:gd name="connsiteY3" fmla="*/ 822093 h 861823"/>
                <a:gd name="connsiteX4" fmla="*/ 0 w 2074125"/>
                <a:gd name="connsiteY4" fmla="*/ 612383 h 861823"/>
                <a:gd name="connsiteX0" fmla="*/ 996356 w 1970804"/>
                <a:gd name="connsiteY0" fmla="*/ 80158 h 823168"/>
                <a:gd name="connsiteX1" fmla="*/ 1836357 w 1970804"/>
                <a:gd name="connsiteY1" fmla="*/ 70373 h 823168"/>
                <a:gd name="connsiteX2" fmla="*/ 1943933 w 1970804"/>
                <a:gd name="connsiteY2" fmla="*/ 801892 h 823168"/>
                <a:gd name="connsiteX3" fmla="*/ 176792 w 1970804"/>
                <a:gd name="connsiteY3" fmla="*/ 822093 h 823168"/>
                <a:gd name="connsiteX4" fmla="*/ 0 w 1970804"/>
                <a:gd name="connsiteY4" fmla="*/ 612383 h 823168"/>
                <a:gd name="connsiteX0" fmla="*/ 1010802 w 1991303"/>
                <a:gd name="connsiteY0" fmla="*/ 81745 h 843471"/>
                <a:gd name="connsiteX1" fmla="*/ 1850803 w 1991303"/>
                <a:gd name="connsiteY1" fmla="*/ 71960 h 843471"/>
                <a:gd name="connsiteX2" fmla="*/ 1966407 w 1991303"/>
                <a:gd name="connsiteY2" fmla="*/ 825967 h 843471"/>
                <a:gd name="connsiteX3" fmla="*/ 191238 w 1991303"/>
                <a:gd name="connsiteY3" fmla="*/ 823680 h 843471"/>
                <a:gd name="connsiteX4" fmla="*/ 14446 w 1991303"/>
                <a:gd name="connsiteY4" fmla="*/ 613970 h 843471"/>
                <a:gd name="connsiteX0" fmla="*/ 1009760 w 1978344"/>
                <a:gd name="connsiteY0" fmla="*/ 81745 h 843471"/>
                <a:gd name="connsiteX1" fmla="*/ 1849761 w 1978344"/>
                <a:gd name="connsiteY1" fmla="*/ 71960 h 843471"/>
                <a:gd name="connsiteX2" fmla="*/ 1949307 w 1978344"/>
                <a:gd name="connsiteY2" fmla="*/ 825967 h 843471"/>
                <a:gd name="connsiteX3" fmla="*/ 190196 w 1978344"/>
                <a:gd name="connsiteY3" fmla="*/ 823680 h 843471"/>
                <a:gd name="connsiteX4" fmla="*/ 13404 w 1978344"/>
                <a:gd name="connsiteY4" fmla="*/ 613970 h 843471"/>
                <a:gd name="connsiteX0" fmla="*/ 996356 w 1964940"/>
                <a:gd name="connsiteY0" fmla="*/ 81745 h 840320"/>
                <a:gd name="connsiteX1" fmla="*/ 1836357 w 1964940"/>
                <a:gd name="connsiteY1" fmla="*/ 71960 h 840320"/>
                <a:gd name="connsiteX2" fmla="*/ 1935903 w 1964940"/>
                <a:gd name="connsiteY2" fmla="*/ 825967 h 840320"/>
                <a:gd name="connsiteX3" fmla="*/ 176792 w 1964940"/>
                <a:gd name="connsiteY3" fmla="*/ 823680 h 840320"/>
                <a:gd name="connsiteX4" fmla="*/ 0 w 1964940"/>
                <a:gd name="connsiteY4" fmla="*/ 613970 h 84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4940" h="840320">
                  <a:moveTo>
                    <a:pt x="996356" y="81745"/>
                  </a:moveTo>
                  <a:cubicBezTo>
                    <a:pt x="1634643" y="6441"/>
                    <a:pt x="1679766" y="-52077"/>
                    <a:pt x="1836357" y="71960"/>
                  </a:cubicBezTo>
                  <a:cubicBezTo>
                    <a:pt x="1992948" y="195997"/>
                    <a:pt x="1979663" y="813122"/>
                    <a:pt x="1935903" y="825967"/>
                  </a:cubicBezTo>
                  <a:cubicBezTo>
                    <a:pt x="1892143" y="838812"/>
                    <a:pt x="282666" y="851518"/>
                    <a:pt x="176792" y="823680"/>
                  </a:cubicBezTo>
                  <a:cubicBezTo>
                    <a:pt x="70918" y="795842"/>
                    <a:pt x="51561" y="817904"/>
                    <a:pt x="0" y="613970"/>
                  </a:cubicBezTo>
                </a:path>
              </a:pathLst>
            </a:custGeom>
            <a:pattFill prst="wdDnDiag">
              <a:fgClr>
                <a:srgbClr val="F59C1F"/>
              </a:fgClr>
              <a:bgClr>
                <a:schemeClr val="bg1"/>
              </a:bgClr>
            </a:patt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0" name="任意多边形 17">
              <a:extLst>
                <a:ext uri="{FF2B5EF4-FFF2-40B4-BE49-F238E27FC236}">
                  <a16:creationId xmlns:a16="http://schemas.microsoft.com/office/drawing/2014/main" xmlns="" id="{098FAE1F-504C-48C7-9CD1-855229C8F945}"/>
                </a:ext>
              </a:extLst>
            </p:cNvPr>
            <p:cNvSpPr/>
            <p:nvPr/>
          </p:nvSpPr>
          <p:spPr>
            <a:xfrm>
              <a:off x="1874329" y="2452708"/>
              <a:ext cx="1456448" cy="652929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9853" h="786834">
                  <a:moveTo>
                    <a:pt x="189613" y="60598"/>
                  </a:moveTo>
                  <a:cubicBezTo>
                    <a:pt x="827900" y="-14706"/>
                    <a:pt x="1663411" y="-12912"/>
                    <a:pt x="1760230" y="28325"/>
                  </a:cubicBezTo>
                  <a:cubicBezTo>
                    <a:pt x="1857049" y="69562"/>
                    <a:pt x="1903665" y="729364"/>
                    <a:pt x="1867806" y="759844"/>
                  </a:cubicBezTo>
                  <a:cubicBezTo>
                    <a:pt x="1831947" y="790324"/>
                    <a:pt x="141204" y="811840"/>
                    <a:pt x="60522" y="727572"/>
                  </a:cubicBezTo>
                  <a:cubicBezTo>
                    <a:pt x="-20160" y="643304"/>
                    <a:pt x="-8507" y="399464"/>
                    <a:pt x="28249" y="60598"/>
                  </a:cubicBezTo>
                </a:path>
              </a:pathLst>
            </a:custGeom>
            <a:solidFill>
              <a:schemeClr val="bg1"/>
            </a:solid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" name="文本框 18">
              <a:extLst>
                <a:ext uri="{FF2B5EF4-FFF2-40B4-BE49-F238E27FC236}">
                  <a16:creationId xmlns:a16="http://schemas.microsoft.com/office/drawing/2014/main" xmlns="" id="{3ABDEF22-57ED-4B7E-A2A9-7579C4FE1C6B}"/>
                </a:ext>
              </a:extLst>
            </p:cNvPr>
            <p:cNvSpPr txBox="1"/>
            <p:nvPr/>
          </p:nvSpPr>
          <p:spPr>
            <a:xfrm>
              <a:off x="1945538" y="2423251"/>
              <a:ext cx="1314030" cy="126720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5000"/>
                </a:lnSpc>
              </a:pPr>
              <a:r>
                <a:rPr lang="en-US" altLang="zh-CN" sz="3200" b="1" dirty="0" err="1">
                  <a:solidFill>
                    <a:srgbClr val="F59C1F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rPr>
                <a:t>Hợp</a:t>
              </a:r>
              <a:r>
                <a:rPr lang="en-US" altLang="zh-CN" sz="3200" b="1" dirty="0">
                  <a:solidFill>
                    <a:srgbClr val="F59C1F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rPr>
                <a:t> </a:t>
              </a:r>
              <a:r>
                <a:rPr lang="en-US" altLang="zh-CN" sz="3200" b="1" dirty="0" err="1">
                  <a:solidFill>
                    <a:srgbClr val="F59C1F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rPr>
                <a:t>tử</a:t>
              </a:r>
              <a:endParaRPr lang="en-US" altLang="zh-CN" sz="3200" b="1" dirty="0">
                <a:solidFill>
                  <a:srgbClr val="F59C1F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</p:grpSp>
      <p:pic>
        <p:nvPicPr>
          <p:cNvPr id="20" name="图片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9420" y="2398614"/>
            <a:ext cx="2816342" cy="3399412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065" y="3538258"/>
            <a:ext cx="1946127" cy="2349035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7689" y="4461038"/>
            <a:ext cx="1371549" cy="1655502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-1" y="4677906"/>
            <a:ext cx="12192001" cy="2310496"/>
            <a:chOff x="-175848" y="4352544"/>
            <a:chExt cx="12367848" cy="2310496"/>
          </a:xfrm>
        </p:grpSpPr>
        <p:pic>
          <p:nvPicPr>
            <p:cNvPr id="24" name="图片 23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 b="4538"/>
            <a:stretch/>
          </p:blipFill>
          <p:spPr>
            <a:xfrm flipH="1">
              <a:off x="-175848" y="4352544"/>
              <a:ext cx="4185322" cy="2296428"/>
            </a:xfrm>
            <a:prstGeom prst="rect">
              <a:avLst/>
            </a:prstGeom>
          </p:spPr>
        </p:pic>
        <p:pic>
          <p:nvPicPr>
            <p:cNvPr id="25" name="图片 24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 b="4233"/>
            <a:stretch/>
          </p:blipFill>
          <p:spPr>
            <a:xfrm>
              <a:off x="4004236" y="4553712"/>
              <a:ext cx="8187764" cy="2109328"/>
            </a:xfrm>
            <a:prstGeom prst="rect">
              <a:avLst/>
            </a:prstGeom>
          </p:spPr>
        </p:pic>
      </p:grpSp>
      <p:grpSp>
        <p:nvGrpSpPr>
          <p:cNvPr id="48" name="PA_库_组合 5">
            <a:extLst>
              <a:ext uri="{FF2B5EF4-FFF2-40B4-BE49-F238E27FC236}">
                <a16:creationId xmlns:a16="http://schemas.microsoft.com/office/drawing/2014/main" xmlns="" id="{39647BCD-EB5B-4E11-87D1-3ED0A2AB2BBC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2791860" y="1632546"/>
            <a:ext cx="1534600" cy="728809"/>
            <a:chOff x="1874329" y="2423251"/>
            <a:chExt cx="1534600" cy="728809"/>
          </a:xfrm>
        </p:grpSpPr>
        <p:sp>
          <p:nvSpPr>
            <p:cNvPr id="49" name="任意多边形 10">
              <a:extLst>
                <a:ext uri="{FF2B5EF4-FFF2-40B4-BE49-F238E27FC236}">
                  <a16:creationId xmlns:a16="http://schemas.microsoft.com/office/drawing/2014/main" xmlns="" id="{E9838B4D-9375-4C8B-85FF-D1A2A04458E0}"/>
                </a:ext>
              </a:extLst>
            </p:cNvPr>
            <p:cNvSpPr/>
            <p:nvPr/>
          </p:nvSpPr>
          <p:spPr>
            <a:xfrm>
              <a:off x="1886559" y="2454748"/>
              <a:ext cx="1522370" cy="697312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  <a:gd name="connsiteX0" fmla="*/ 920229 w 1891187"/>
                <a:gd name="connsiteY0" fmla="*/ 80158 h 828882"/>
                <a:gd name="connsiteX1" fmla="*/ 1760230 w 1891187"/>
                <a:gd name="connsiteY1" fmla="*/ 70373 h 828882"/>
                <a:gd name="connsiteX2" fmla="*/ 1867806 w 1891187"/>
                <a:gd name="connsiteY2" fmla="*/ 801892 h 828882"/>
                <a:gd name="connsiteX3" fmla="*/ 60522 w 1891187"/>
                <a:gd name="connsiteY3" fmla="*/ 769620 h 828882"/>
                <a:gd name="connsiteX4" fmla="*/ 28249 w 1891187"/>
                <a:gd name="connsiteY4" fmla="*/ 102646 h 828882"/>
                <a:gd name="connsiteX0" fmla="*/ 953754 w 2038657"/>
                <a:gd name="connsiteY0" fmla="*/ 80158 h 875087"/>
                <a:gd name="connsiteX1" fmla="*/ 1793755 w 2038657"/>
                <a:gd name="connsiteY1" fmla="*/ 70373 h 875087"/>
                <a:gd name="connsiteX2" fmla="*/ 1901331 w 2038657"/>
                <a:gd name="connsiteY2" fmla="*/ 801892 h 875087"/>
                <a:gd name="connsiteX3" fmla="*/ 37845 w 2038657"/>
                <a:gd name="connsiteY3" fmla="*/ 792108 h 875087"/>
                <a:gd name="connsiteX4" fmla="*/ 61774 w 2038657"/>
                <a:gd name="connsiteY4" fmla="*/ 102646 h 875087"/>
                <a:gd name="connsiteX0" fmla="*/ 984916 w 2069819"/>
                <a:gd name="connsiteY0" fmla="*/ 80158 h 887366"/>
                <a:gd name="connsiteX1" fmla="*/ 1824917 w 2069819"/>
                <a:gd name="connsiteY1" fmla="*/ 70373 h 887366"/>
                <a:gd name="connsiteX2" fmla="*/ 1932493 w 2069819"/>
                <a:gd name="connsiteY2" fmla="*/ 801892 h 887366"/>
                <a:gd name="connsiteX3" fmla="*/ 69007 w 2069819"/>
                <a:gd name="connsiteY3" fmla="*/ 792108 h 887366"/>
                <a:gd name="connsiteX4" fmla="*/ 389999 w 2069819"/>
                <a:gd name="connsiteY4" fmla="*/ 80159 h 887366"/>
                <a:gd name="connsiteX0" fmla="*/ 1007612 w 2092515"/>
                <a:gd name="connsiteY0" fmla="*/ 80158 h 887365"/>
                <a:gd name="connsiteX1" fmla="*/ 1847613 w 2092515"/>
                <a:gd name="connsiteY1" fmla="*/ 70373 h 887365"/>
                <a:gd name="connsiteX2" fmla="*/ 1955189 w 2092515"/>
                <a:gd name="connsiteY2" fmla="*/ 801892 h 887365"/>
                <a:gd name="connsiteX3" fmla="*/ 91703 w 2092515"/>
                <a:gd name="connsiteY3" fmla="*/ 792108 h 887365"/>
                <a:gd name="connsiteX4" fmla="*/ 412695 w 2092515"/>
                <a:gd name="connsiteY4" fmla="*/ 80159 h 887365"/>
                <a:gd name="connsiteX0" fmla="*/ 1087979 w 2172882"/>
                <a:gd name="connsiteY0" fmla="*/ 80158 h 865313"/>
                <a:gd name="connsiteX1" fmla="*/ 1927980 w 2172882"/>
                <a:gd name="connsiteY1" fmla="*/ 70373 h 865313"/>
                <a:gd name="connsiteX2" fmla="*/ 2035556 w 2172882"/>
                <a:gd name="connsiteY2" fmla="*/ 801892 h 865313"/>
                <a:gd name="connsiteX3" fmla="*/ 172070 w 2172882"/>
                <a:gd name="connsiteY3" fmla="*/ 792108 h 865313"/>
                <a:gd name="connsiteX4" fmla="*/ 244170 w 2172882"/>
                <a:gd name="connsiteY4" fmla="*/ 492446 h 865313"/>
                <a:gd name="connsiteX0" fmla="*/ 1043749 w 2128652"/>
                <a:gd name="connsiteY0" fmla="*/ 80158 h 865313"/>
                <a:gd name="connsiteX1" fmla="*/ 1883750 w 2128652"/>
                <a:gd name="connsiteY1" fmla="*/ 70373 h 865313"/>
                <a:gd name="connsiteX2" fmla="*/ 1991326 w 2128652"/>
                <a:gd name="connsiteY2" fmla="*/ 801892 h 865313"/>
                <a:gd name="connsiteX3" fmla="*/ 127840 w 2128652"/>
                <a:gd name="connsiteY3" fmla="*/ 792108 h 865313"/>
                <a:gd name="connsiteX4" fmla="*/ 199940 w 2128652"/>
                <a:gd name="connsiteY4" fmla="*/ 492446 h 865313"/>
                <a:gd name="connsiteX0" fmla="*/ 1078008 w 2162911"/>
                <a:gd name="connsiteY0" fmla="*/ 80158 h 865313"/>
                <a:gd name="connsiteX1" fmla="*/ 1918009 w 2162911"/>
                <a:gd name="connsiteY1" fmla="*/ 70373 h 865313"/>
                <a:gd name="connsiteX2" fmla="*/ 2025585 w 2162911"/>
                <a:gd name="connsiteY2" fmla="*/ 801892 h 865313"/>
                <a:gd name="connsiteX3" fmla="*/ 162099 w 2162911"/>
                <a:gd name="connsiteY3" fmla="*/ 792108 h 865313"/>
                <a:gd name="connsiteX4" fmla="*/ 137854 w 2162911"/>
                <a:gd name="connsiteY4" fmla="*/ 492446 h 865313"/>
                <a:gd name="connsiteX0" fmla="*/ 1042572 w 2127475"/>
                <a:gd name="connsiteY0" fmla="*/ 80158 h 865313"/>
                <a:gd name="connsiteX1" fmla="*/ 1882573 w 2127475"/>
                <a:gd name="connsiteY1" fmla="*/ 70373 h 865313"/>
                <a:gd name="connsiteX2" fmla="*/ 1990149 w 2127475"/>
                <a:gd name="connsiteY2" fmla="*/ 801892 h 865313"/>
                <a:gd name="connsiteX3" fmla="*/ 126663 w 2127475"/>
                <a:gd name="connsiteY3" fmla="*/ 792108 h 865313"/>
                <a:gd name="connsiteX4" fmla="*/ 102418 w 2127475"/>
                <a:gd name="connsiteY4" fmla="*/ 492446 h 865313"/>
                <a:gd name="connsiteX0" fmla="*/ 971813 w 2049582"/>
                <a:gd name="connsiteY0" fmla="*/ 80158 h 878885"/>
                <a:gd name="connsiteX1" fmla="*/ 1811814 w 2049582"/>
                <a:gd name="connsiteY1" fmla="*/ 70373 h 878885"/>
                <a:gd name="connsiteX2" fmla="*/ 1919390 w 2049582"/>
                <a:gd name="connsiteY2" fmla="*/ 801892 h 878885"/>
                <a:gd name="connsiteX3" fmla="*/ 152249 w 2049582"/>
                <a:gd name="connsiteY3" fmla="*/ 822093 h 878885"/>
                <a:gd name="connsiteX4" fmla="*/ 31659 w 2049582"/>
                <a:gd name="connsiteY4" fmla="*/ 492446 h 878885"/>
                <a:gd name="connsiteX0" fmla="*/ 1009140 w 2086909"/>
                <a:gd name="connsiteY0" fmla="*/ 80158 h 878885"/>
                <a:gd name="connsiteX1" fmla="*/ 1849141 w 2086909"/>
                <a:gd name="connsiteY1" fmla="*/ 70373 h 878885"/>
                <a:gd name="connsiteX2" fmla="*/ 1956717 w 2086909"/>
                <a:gd name="connsiteY2" fmla="*/ 801892 h 878885"/>
                <a:gd name="connsiteX3" fmla="*/ 189576 w 2086909"/>
                <a:gd name="connsiteY3" fmla="*/ 822093 h 878885"/>
                <a:gd name="connsiteX4" fmla="*/ 68986 w 2086909"/>
                <a:gd name="connsiteY4" fmla="*/ 492446 h 878885"/>
                <a:gd name="connsiteX0" fmla="*/ 1041174 w 2118943"/>
                <a:gd name="connsiteY0" fmla="*/ 80158 h 872392"/>
                <a:gd name="connsiteX1" fmla="*/ 1881175 w 2118943"/>
                <a:gd name="connsiteY1" fmla="*/ 70373 h 872392"/>
                <a:gd name="connsiteX2" fmla="*/ 1988751 w 2118943"/>
                <a:gd name="connsiteY2" fmla="*/ 801892 h 872392"/>
                <a:gd name="connsiteX3" fmla="*/ 221610 w 2118943"/>
                <a:gd name="connsiteY3" fmla="*/ 822093 h 872392"/>
                <a:gd name="connsiteX4" fmla="*/ 44818 w 2118943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996356 w 2074125"/>
                <a:gd name="connsiteY0" fmla="*/ 80158 h 861823"/>
                <a:gd name="connsiteX1" fmla="*/ 1836357 w 2074125"/>
                <a:gd name="connsiteY1" fmla="*/ 70373 h 861823"/>
                <a:gd name="connsiteX2" fmla="*/ 1943933 w 2074125"/>
                <a:gd name="connsiteY2" fmla="*/ 801892 h 861823"/>
                <a:gd name="connsiteX3" fmla="*/ 176792 w 2074125"/>
                <a:gd name="connsiteY3" fmla="*/ 822093 h 861823"/>
                <a:gd name="connsiteX4" fmla="*/ 0 w 2074125"/>
                <a:gd name="connsiteY4" fmla="*/ 612383 h 861823"/>
                <a:gd name="connsiteX0" fmla="*/ 996356 w 1970804"/>
                <a:gd name="connsiteY0" fmla="*/ 80158 h 823168"/>
                <a:gd name="connsiteX1" fmla="*/ 1836357 w 1970804"/>
                <a:gd name="connsiteY1" fmla="*/ 70373 h 823168"/>
                <a:gd name="connsiteX2" fmla="*/ 1943933 w 1970804"/>
                <a:gd name="connsiteY2" fmla="*/ 801892 h 823168"/>
                <a:gd name="connsiteX3" fmla="*/ 176792 w 1970804"/>
                <a:gd name="connsiteY3" fmla="*/ 822093 h 823168"/>
                <a:gd name="connsiteX4" fmla="*/ 0 w 1970804"/>
                <a:gd name="connsiteY4" fmla="*/ 612383 h 823168"/>
                <a:gd name="connsiteX0" fmla="*/ 1010802 w 1991303"/>
                <a:gd name="connsiteY0" fmla="*/ 81745 h 843471"/>
                <a:gd name="connsiteX1" fmla="*/ 1850803 w 1991303"/>
                <a:gd name="connsiteY1" fmla="*/ 71960 h 843471"/>
                <a:gd name="connsiteX2" fmla="*/ 1966407 w 1991303"/>
                <a:gd name="connsiteY2" fmla="*/ 825967 h 843471"/>
                <a:gd name="connsiteX3" fmla="*/ 191238 w 1991303"/>
                <a:gd name="connsiteY3" fmla="*/ 823680 h 843471"/>
                <a:gd name="connsiteX4" fmla="*/ 14446 w 1991303"/>
                <a:gd name="connsiteY4" fmla="*/ 613970 h 843471"/>
                <a:gd name="connsiteX0" fmla="*/ 1009760 w 1978344"/>
                <a:gd name="connsiteY0" fmla="*/ 81745 h 843471"/>
                <a:gd name="connsiteX1" fmla="*/ 1849761 w 1978344"/>
                <a:gd name="connsiteY1" fmla="*/ 71960 h 843471"/>
                <a:gd name="connsiteX2" fmla="*/ 1949307 w 1978344"/>
                <a:gd name="connsiteY2" fmla="*/ 825967 h 843471"/>
                <a:gd name="connsiteX3" fmla="*/ 190196 w 1978344"/>
                <a:gd name="connsiteY3" fmla="*/ 823680 h 843471"/>
                <a:gd name="connsiteX4" fmla="*/ 13404 w 1978344"/>
                <a:gd name="connsiteY4" fmla="*/ 613970 h 843471"/>
                <a:gd name="connsiteX0" fmla="*/ 996356 w 1964940"/>
                <a:gd name="connsiteY0" fmla="*/ 81745 h 840320"/>
                <a:gd name="connsiteX1" fmla="*/ 1836357 w 1964940"/>
                <a:gd name="connsiteY1" fmla="*/ 71960 h 840320"/>
                <a:gd name="connsiteX2" fmla="*/ 1935903 w 1964940"/>
                <a:gd name="connsiteY2" fmla="*/ 825967 h 840320"/>
                <a:gd name="connsiteX3" fmla="*/ 176792 w 1964940"/>
                <a:gd name="connsiteY3" fmla="*/ 823680 h 840320"/>
                <a:gd name="connsiteX4" fmla="*/ 0 w 1964940"/>
                <a:gd name="connsiteY4" fmla="*/ 613970 h 84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4940" h="840320">
                  <a:moveTo>
                    <a:pt x="996356" y="81745"/>
                  </a:moveTo>
                  <a:cubicBezTo>
                    <a:pt x="1634643" y="6441"/>
                    <a:pt x="1679766" y="-52077"/>
                    <a:pt x="1836357" y="71960"/>
                  </a:cubicBezTo>
                  <a:cubicBezTo>
                    <a:pt x="1992948" y="195997"/>
                    <a:pt x="1979663" y="813122"/>
                    <a:pt x="1935903" y="825967"/>
                  </a:cubicBezTo>
                  <a:cubicBezTo>
                    <a:pt x="1892143" y="838812"/>
                    <a:pt x="282666" y="851518"/>
                    <a:pt x="176792" y="823680"/>
                  </a:cubicBezTo>
                  <a:cubicBezTo>
                    <a:pt x="70918" y="795842"/>
                    <a:pt x="51561" y="817904"/>
                    <a:pt x="0" y="613970"/>
                  </a:cubicBezTo>
                </a:path>
              </a:pathLst>
            </a:custGeom>
            <a:pattFill prst="wdDnDiag">
              <a:fgClr>
                <a:srgbClr val="F59C1F"/>
              </a:fgClr>
              <a:bgClr>
                <a:schemeClr val="bg1"/>
              </a:bgClr>
            </a:patt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任意多边形 11">
              <a:extLst>
                <a:ext uri="{FF2B5EF4-FFF2-40B4-BE49-F238E27FC236}">
                  <a16:creationId xmlns:a16="http://schemas.microsoft.com/office/drawing/2014/main" xmlns="" id="{74E94F85-E536-4352-BFE6-AE924C4B1062}"/>
                </a:ext>
              </a:extLst>
            </p:cNvPr>
            <p:cNvSpPr/>
            <p:nvPr/>
          </p:nvSpPr>
          <p:spPr>
            <a:xfrm>
              <a:off x="1874329" y="2452708"/>
              <a:ext cx="1456448" cy="652929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9853" h="786834">
                  <a:moveTo>
                    <a:pt x="189613" y="60598"/>
                  </a:moveTo>
                  <a:cubicBezTo>
                    <a:pt x="827900" y="-14706"/>
                    <a:pt x="1663411" y="-12912"/>
                    <a:pt x="1760230" y="28325"/>
                  </a:cubicBezTo>
                  <a:cubicBezTo>
                    <a:pt x="1857049" y="69562"/>
                    <a:pt x="1903665" y="729364"/>
                    <a:pt x="1867806" y="759844"/>
                  </a:cubicBezTo>
                  <a:cubicBezTo>
                    <a:pt x="1831947" y="790324"/>
                    <a:pt x="141204" y="811840"/>
                    <a:pt x="60522" y="727572"/>
                  </a:cubicBezTo>
                  <a:cubicBezTo>
                    <a:pt x="-20160" y="643304"/>
                    <a:pt x="-8507" y="399464"/>
                    <a:pt x="28249" y="60598"/>
                  </a:cubicBezTo>
                </a:path>
              </a:pathLst>
            </a:custGeom>
            <a:solidFill>
              <a:schemeClr val="bg1"/>
            </a:solid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" name="文本框 12">
              <a:extLst>
                <a:ext uri="{FF2B5EF4-FFF2-40B4-BE49-F238E27FC236}">
                  <a16:creationId xmlns:a16="http://schemas.microsoft.com/office/drawing/2014/main" xmlns="" id="{051FC5B1-00C7-4B18-A9DE-40AB9E3CA213}"/>
                </a:ext>
              </a:extLst>
            </p:cNvPr>
            <p:cNvSpPr txBox="1"/>
            <p:nvPr/>
          </p:nvSpPr>
          <p:spPr>
            <a:xfrm>
              <a:off x="1945538" y="2423251"/>
              <a:ext cx="1314030" cy="66005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5000"/>
                </a:lnSpc>
              </a:pPr>
              <a:r>
                <a:rPr lang="en-US" altLang="zh-CN" sz="3200" b="1" dirty="0" err="1">
                  <a:solidFill>
                    <a:srgbClr val="F59C1F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rPr>
                <a:t>Đực</a:t>
              </a:r>
              <a:endParaRPr lang="en-US" altLang="zh-CN" sz="3200" b="1" dirty="0">
                <a:solidFill>
                  <a:srgbClr val="F59C1F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</p:grpSp>
      <p:grpSp>
        <p:nvGrpSpPr>
          <p:cNvPr id="52" name="PA_库_组合 15">
            <a:extLst>
              <a:ext uri="{FF2B5EF4-FFF2-40B4-BE49-F238E27FC236}">
                <a16:creationId xmlns:a16="http://schemas.microsoft.com/office/drawing/2014/main" xmlns="" id="{576A2219-ADE6-41EE-B9D9-BD8334BBC176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7820915" y="1632546"/>
            <a:ext cx="1534600" cy="728809"/>
            <a:chOff x="1874329" y="2423251"/>
            <a:chExt cx="1534600" cy="728809"/>
          </a:xfrm>
        </p:grpSpPr>
        <p:sp>
          <p:nvSpPr>
            <p:cNvPr id="53" name="任意多边形 16">
              <a:extLst>
                <a:ext uri="{FF2B5EF4-FFF2-40B4-BE49-F238E27FC236}">
                  <a16:creationId xmlns:a16="http://schemas.microsoft.com/office/drawing/2014/main" xmlns="" id="{8186E9FB-633F-44C2-B201-3A16C5921AB4}"/>
                </a:ext>
              </a:extLst>
            </p:cNvPr>
            <p:cNvSpPr/>
            <p:nvPr/>
          </p:nvSpPr>
          <p:spPr>
            <a:xfrm>
              <a:off x="1886559" y="2454748"/>
              <a:ext cx="1522370" cy="697312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  <a:gd name="connsiteX0" fmla="*/ 920229 w 1891187"/>
                <a:gd name="connsiteY0" fmla="*/ 80158 h 828882"/>
                <a:gd name="connsiteX1" fmla="*/ 1760230 w 1891187"/>
                <a:gd name="connsiteY1" fmla="*/ 70373 h 828882"/>
                <a:gd name="connsiteX2" fmla="*/ 1867806 w 1891187"/>
                <a:gd name="connsiteY2" fmla="*/ 801892 h 828882"/>
                <a:gd name="connsiteX3" fmla="*/ 60522 w 1891187"/>
                <a:gd name="connsiteY3" fmla="*/ 769620 h 828882"/>
                <a:gd name="connsiteX4" fmla="*/ 28249 w 1891187"/>
                <a:gd name="connsiteY4" fmla="*/ 102646 h 828882"/>
                <a:gd name="connsiteX0" fmla="*/ 953754 w 2038657"/>
                <a:gd name="connsiteY0" fmla="*/ 80158 h 875087"/>
                <a:gd name="connsiteX1" fmla="*/ 1793755 w 2038657"/>
                <a:gd name="connsiteY1" fmla="*/ 70373 h 875087"/>
                <a:gd name="connsiteX2" fmla="*/ 1901331 w 2038657"/>
                <a:gd name="connsiteY2" fmla="*/ 801892 h 875087"/>
                <a:gd name="connsiteX3" fmla="*/ 37845 w 2038657"/>
                <a:gd name="connsiteY3" fmla="*/ 792108 h 875087"/>
                <a:gd name="connsiteX4" fmla="*/ 61774 w 2038657"/>
                <a:gd name="connsiteY4" fmla="*/ 102646 h 875087"/>
                <a:gd name="connsiteX0" fmla="*/ 984916 w 2069819"/>
                <a:gd name="connsiteY0" fmla="*/ 80158 h 887366"/>
                <a:gd name="connsiteX1" fmla="*/ 1824917 w 2069819"/>
                <a:gd name="connsiteY1" fmla="*/ 70373 h 887366"/>
                <a:gd name="connsiteX2" fmla="*/ 1932493 w 2069819"/>
                <a:gd name="connsiteY2" fmla="*/ 801892 h 887366"/>
                <a:gd name="connsiteX3" fmla="*/ 69007 w 2069819"/>
                <a:gd name="connsiteY3" fmla="*/ 792108 h 887366"/>
                <a:gd name="connsiteX4" fmla="*/ 389999 w 2069819"/>
                <a:gd name="connsiteY4" fmla="*/ 80159 h 887366"/>
                <a:gd name="connsiteX0" fmla="*/ 1007612 w 2092515"/>
                <a:gd name="connsiteY0" fmla="*/ 80158 h 887365"/>
                <a:gd name="connsiteX1" fmla="*/ 1847613 w 2092515"/>
                <a:gd name="connsiteY1" fmla="*/ 70373 h 887365"/>
                <a:gd name="connsiteX2" fmla="*/ 1955189 w 2092515"/>
                <a:gd name="connsiteY2" fmla="*/ 801892 h 887365"/>
                <a:gd name="connsiteX3" fmla="*/ 91703 w 2092515"/>
                <a:gd name="connsiteY3" fmla="*/ 792108 h 887365"/>
                <a:gd name="connsiteX4" fmla="*/ 412695 w 2092515"/>
                <a:gd name="connsiteY4" fmla="*/ 80159 h 887365"/>
                <a:gd name="connsiteX0" fmla="*/ 1087979 w 2172882"/>
                <a:gd name="connsiteY0" fmla="*/ 80158 h 865313"/>
                <a:gd name="connsiteX1" fmla="*/ 1927980 w 2172882"/>
                <a:gd name="connsiteY1" fmla="*/ 70373 h 865313"/>
                <a:gd name="connsiteX2" fmla="*/ 2035556 w 2172882"/>
                <a:gd name="connsiteY2" fmla="*/ 801892 h 865313"/>
                <a:gd name="connsiteX3" fmla="*/ 172070 w 2172882"/>
                <a:gd name="connsiteY3" fmla="*/ 792108 h 865313"/>
                <a:gd name="connsiteX4" fmla="*/ 244170 w 2172882"/>
                <a:gd name="connsiteY4" fmla="*/ 492446 h 865313"/>
                <a:gd name="connsiteX0" fmla="*/ 1043749 w 2128652"/>
                <a:gd name="connsiteY0" fmla="*/ 80158 h 865313"/>
                <a:gd name="connsiteX1" fmla="*/ 1883750 w 2128652"/>
                <a:gd name="connsiteY1" fmla="*/ 70373 h 865313"/>
                <a:gd name="connsiteX2" fmla="*/ 1991326 w 2128652"/>
                <a:gd name="connsiteY2" fmla="*/ 801892 h 865313"/>
                <a:gd name="connsiteX3" fmla="*/ 127840 w 2128652"/>
                <a:gd name="connsiteY3" fmla="*/ 792108 h 865313"/>
                <a:gd name="connsiteX4" fmla="*/ 199940 w 2128652"/>
                <a:gd name="connsiteY4" fmla="*/ 492446 h 865313"/>
                <a:gd name="connsiteX0" fmla="*/ 1078008 w 2162911"/>
                <a:gd name="connsiteY0" fmla="*/ 80158 h 865313"/>
                <a:gd name="connsiteX1" fmla="*/ 1918009 w 2162911"/>
                <a:gd name="connsiteY1" fmla="*/ 70373 h 865313"/>
                <a:gd name="connsiteX2" fmla="*/ 2025585 w 2162911"/>
                <a:gd name="connsiteY2" fmla="*/ 801892 h 865313"/>
                <a:gd name="connsiteX3" fmla="*/ 162099 w 2162911"/>
                <a:gd name="connsiteY3" fmla="*/ 792108 h 865313"/>
                <a:gd name="connsiteX4" fmla="*/ 137854 w 2162911"/>
                <a:gd name="connsiteY4" fmla="*/ 492446 h 865313"/>
                <a:gd name="connsiteX0" fmla="*/ 1042572 w 2127475"/>
                <a:gd name="connsiteY0" fmla="*/ 80158 h 865313"/>
                <a:gd name="connsiteX1" fmla="*/ 1882573 w 2127475"/>
                <a:gd name="connsiteY1" fmla="*/ 70373 h 865313"/>
                <a:gd name="connsiteX2" fmla="*/ 1990149 w 2127475"/>
                <a:gd name="connsiteY2" fmla="*/ 801892 h 865313"/>
                <a:gd name="connsiteX3" fmla="*/ 126663 w 2127475"/>
                <a:gd name="connsiteY3" fmla="*/ 792108 h 865313"/>
                <a:gd name="connsiteX4" fmla="*/ 102418 w 2127475"/>
                <a:gd name="connsiteY4" fmla="*/ 492446 h 865313"/>
                <a:gd name="connsiteX0" fmla="*/ 971813 w 2049582"/>
                <a:gd name="connsiteY0" fmla="*/ 80158 h 878885"/>
                <a:gd name="connsiteX1" fmla="*/ 1811814 w 2049582"/>
                <a:gd name="connsiteY1" fmla="*/ 70373 h 878885"/>
                <a:gd name="connsiteX2" fmla="*/ 1919390 w 2049582"/>
                <a:gd name="connsiteY2" fmla="*/ 801892 h 878885"/>
                <a:gd name="connsiteX3" fmla="*/ 152249 w 2049582"/>
                <a:gd name="connsiteY3" fmla="*/ 822093 h 878885"/>
                <a:gd name="connsiteX4" fmla="*/ 31659 w 2049582"/>
                <a:gd name="connsiteY4" fmla="*/ 492446 h 878885"/>
                <a:gd name="connsiteX0" fmla="*/ 1009140 w 2086909"/>
                <a:gd name="connsiteY0" fmla="*/ 80158 h 878885"/>
                <a:gd name="connsiteX1" fmla="*/ 1849141 w 2086909"/>
                <a:gd name="connsiteY1" fmla="*/ 70373 h 878885"/>
                <a:gd name="connsiteX2" fmla="*/ 1956717 w 2086909"/>
                <a:gd name="connsiteY2" fmla="*/ 801892 h 878885"/>
                <a:gd name="connsiteX3" fmla="*/ 189576 w 2086909"/>
                <a:gd name="connsiteY3" fmla="*/ 822093 h 878885"/>
                <a:gd name="connsiteX4" fmla="*/ 68986 w 2086909"/>
                <a:gd name="connsiteY4" fmla="*/ 492446 h 878885"/>
                <a:gd name="connsiteX0" fmla="*/ 1041174 w 2118943"/>
                <a:gd name="connsiteY0" fmla="*/ 80158 h 872392"/>
                <a:gd name="connsiteX1" fmla="*/ 1881175 w 2118943"/>
                <a:gd name="connsiteY1" fmla="*/ 70373 h 872392"/>
                <a:gd name="connsiteX2" fmla="*/ 1988751 w 2118943"/>
                <a:gd name="connsiteY2" fmla="*/ 801892 h 872392"/>
                <a:gd name="connsiteX3" fmla="*/ 221610 w 2118943"/>
                <a:gd name="connsiteY3" fmla="*/ 822093 h 872392"/>
                <a:gd name="connsiteX4" fmla="*/ 44818 w 2118943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996356 w 2074125"/>
                <a:gd name="connsiteY0" fmla="*/ 80158 h 861823"/>
                <a:gd name="connsiteX1" fmla="*/ 1836357 w 2074125"/>
                <a:gd name="connsiteY1" fmla="*/ 70373 h 861823"/>
                <a:gd name="connsiteX2" fmla="*/ 1943933 w 2074125"/>
                <a:gd name="connsiteY2" fmla="*/ 801892 h 861823"/>
                <a:gd name="connsiteX3" fmla="*/ 176792 w 2074125"/>
                <a:gd name="connsiteY3" fmla="*/ 822093 h 861823"/>
                <a:gd name="connsiteX4" fmla="*/ 0 w 2074125"/>
                <a:gd name="connsiteY4" fmla="*/ 612383 h 861823"/>
                <a:gd name="connsiteX0" fmla="*/ 996356 w 1970804"/>
                <a:gd name="connsiteY0" fmla="*/ 80158 h 823168"/>
                <a:gd name="connsiteX1" fmla="*/ 1836357 w 1970804"/>
                <a:gd name="connsiteY1" fmla="*/ 70373 h 823168"/>
                <a:gd name="connsiteX2" fmla="*/ 1943933 w 1970804"/>
                <a:gd name="connsiteY2" fmla="*/ 801892 h 823168"/>
                <a:gd name="connsiteX3" fmla="*/ 176792 w 1970804"/>
                <a:gd name="connsiteY3" fmla="*/ 822093 h 823168"/>
                <a:gd name="connsiteX4" fmla="*/ 0 w 1970804"/>
                <a:gd name="connsiteY4" fmla="*/ 612383 h 823168"/>
                <a:gd name="connsiteX0" fmla="*/ 1010802 w 1991303"/>
                <a:gd name="connsiteY0" fmla="*/ 81745 h 843471"/>
                <a:gd name="connsiteX1" fmla="*/ 1850803 w 1991303"/>
                <a:gd name="connsiteY1" fmla="*/ 71960 h 843471"/>
                <a:gd name="connsiteX2" fmla="*/ 1966407 w 1991303"/>
                <a:gd name="connsiteY2" fmla="*/ 825967 h 843471"/>
                <a:gd name="connsiteX3" fmla="*/ 191238 w 1991303"/>
                <a:gd name="connsiteY3" fmla="*/ 823680 h 843471"/>
                <a:gd name="connsiteX4" fmla="*/ 14446 w 1991303"/>
                <a:gd name="connsiteY4" fmla="*/ 613970 h 843471"/>
                <a:gd name="connsiteX0" fmla="*/ 1009760 w 1978344"/>
                <a:gd name="connsiteY0" fmla="*/ 81745 h 843471"/>
                <a:gd name="connsiteX1" fmla="*/ 1849761 w 1978344"/>
                <a:gd name="connsiteY1" fmla="*/ 71960 h 843471"/>
                <a:gd name="connsiteX2" fmla="*/ 1949307 w 1978344"/>
                <a:gd name="connsiteY2" fmla="*/ 825967 h 843471"/>
                <a:gd name="connsiteX3" fmla="*/ 190196 w 1978344"/>
                <a:gd name="connsiteY3" fmla="*/ 823680 h 843471"/>
                <a:gd name="connsiteX4" fmla="*/ 13404 w 1978344"/>
                <a:gd name="connsiteY4" fmla="*/ 613970 h 843471"/>
                <a:gd name="connsiteX0" fmla="*/ 996356 w 1964940"/>
                <a:gd name="connsiteY0" fmla="*/ 81745 h 840320"/>
                <a:gd name="connsiteX1" fmla="*/ 1836357 w 1964940"/>
                <a:gd name="connsiteY1" fmla="*/ 71960 h 840320"/>
                <a:gd name="connsiteX2" fmla="*/ 1935903 w 1964940"/>
                <a:gd name="connsiteY2" fmla="*/ 825967 h 840320"/>
                <a:gd name="connsiteX3" fmla="*/ 176792 w 1964940"/>
                <a:gd name="connsiteY3" fmla="*/ 823680 h 840320"/>
                <a:gd name="connsiteX4" fmla="*/ 0 w 1964940"/>
                <a:gd name="connsiteY4" fmla="*/ 613970 h 84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4940" h="840320">
                  <a:moveTo>
                    <a:pt x="996356" y="81745"/>
                  </a:moveTo>
                  <a:cubicBezTo>
                    <a:pt x="1634643" y="6441"/>
                    <a:pt x="1679766" y="-52077"/>
                    <a:pt x="1836357" y="71960"/>
                  </a:cubicBezTo>
                  <a:cubicBezTo>
                    <a:pt x="1992948" y="195997"/>
                    <a:pt x="1979663" y="813122"/>
                    <a:pt x="1935903" y="825967"/>
                  </a:cubicBezTo>
                  <a:cubicBezTo>
                    <a:pt x="1892143" y="838812"/>
                    <a:pt x="282666" y="851518"/>
                    <a:pt x="176792" y="823680"/>
                  </a:cubicBezTo>
                  <a:cubicBezTo>
                    <a:pt x="70918" y="795842"/>
                    <a:pt x="51561" y="817904"/>
                    <a:pt x="0" y="613970"/>
                  </a:cubicBezTo>
                </a:path>
              </a:pathLst>
            </a:custGeom>
            <a:pattFill prst="wdDnDiag">
              <a:fgClr>
                <a:srgbClr val="F59C1F"/>
              </a:fgClr>
              <a:bgClr>
                <a:schemeClr val="bg1"/>
              </a:bgClr>
            </a:patt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" name="任意多边形 17">
              <a:extLst>
                <a:ext uri="{FF2B5EF4-FFF2-40B4-BE49-F238E27FC236}">
                  <a16:creationId xmlns:a16="http://schemas.microsoft.com/office/drawing/2014/main" xmlns="" id="{7E4F435B-6271-4207-B6D8-3BC48834E218}"/>
                </a:ext>
              </a:extLst>
            </p:cNvPr>
            <p:cNvSpPr/>
            <p:nvPr/>
          </p:nvSpPr>
          <p:spPr>
            <a:xfrm>
              <a:off x="1874329" y="2452708"/>
              <a:ext cx="1456448" cy="652929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9853" h="786834">
                  <a:moveTo>
                    <a:pt x="189613" y="60598"/>
                  </a:moveTo>
                  <a:cubicBezTo>
                    <a:pt x="827900" y="-14706"/>
                    <a:pt x="1663411" y="-12912"/>
                    <a:pt x="1760230" y="28325"/>
                  </a:cubicBezTo>
                  <a:cubicBezTo>
                    <a:pt x="1857049" y="69562"/>
                    <a:pt x="1903665" y="729364"/>
                    <a:pt x="1867806" y="759844"/>
                  </a:cubicBezTo>
                  <a:cubicBezTo>
                    <a:pt x="1831947" y="790324"/>
                    <a:pt x="141204" y="811840"/>
                    <a:pt x="60522" y="727572"/>
                  </a:cubicBezTo>
                  <a:cubicBezTo>
                    <a:pt x="-20160" y="643304"/>
                    <a:pt x="-8507" y="399464"/>
                    <a:pt x="28249" y="60598"/>
                  </a:cubicBezTo>
                </a:path>
              </a:pathLst>
            </a:custGeom>
            <a:solidFill>
              <a:schemeClr val="bg1"/>
            </a:solid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" name="文本框 18">
              <a:extLst>
                <a:ext uri="{FF2B5EF4-FFF2-40B4-BE49-F238E27FC236}">
                  <a16:creationId xmlns:a16="http://schemas.microsoft.com/office/drawing/2014/main" xmlns="" id="{B2A3D447-BF84-47E1-ABED-9AB24F857876}"/>
                </a:ext>
              </a:extLst>
            </p:cNvPr>
            <p:cNvSpPr txBox="1"/>
            <p:nvPr/>
          </p:nvSpPr>
          <p:spPr>
            <a:xfrm>
              <a:off x="1945538" y="2423251"/>
              <a:ext cx="1314030" cy="65069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5000"/>
                </a:lnSpc>
              </a:pPr>
              <a:r>
                <a:rPr lang="en-US" altLang="zh-CN" sz="3200" b="1" dirty="0" err="1">
                  <a:solidFill>
                    <a:srgbClr val="F59C1F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rPr>
                <a:t>Cái</a:t>
              </a:r>
              <a:endParaRPr lang="en-US" altLang="zh-CN" sz="3200" b="1" dirty="0">
                <a:solidFill>
                  <a:srgbClr val="F59C1F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</p:grpSp>
      <p:grpSp>
        <p:nvGrpSpPr>
          <p:cNvPr id="56" name="PA_库_组合 5">
            <a:extLst>
              <a:ext uri="{FF2B5EF4-FFF2-40B4-BE49-F238E27FC236}">
                <a16:creationId xmlns:a16="http://schemas.microsoft.com/office/drawing/2014/main" xmlns="" id="{FBA2955E-566C-4483-A325-CF0265F84CEF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2027954" y="3159032"/>
            <a:ext cx="2984260" cy="1882760"/>
            <a:chOff x="1874329" y="2423251"/>
            <a:chExt cx="1534600" cy="1882760"/>
          </a:xfrm>
        </p:grpSpPr>
        <p:sp>
          <p:nvSpPr>
            <p:cNvPr id="57" name="任意多边形 10">
              <a:extLst>
                <a:ext uri="{FF2B5EF4-FFF2-40B4-BE49-F238E27FC236}">
                  <a16:creationId xmlns:a16="http://schemas.microsoft.com/office/drawing/2014/main" xmlns="" id="{904FD90E-AF41-4891-858B-00656636CBD4}"/>
                </a:ext>
              </a:extLst>
            </p:cNvPr>
            <p:cNvSpPr/>
            <p:nvPr/>
          </p:nvSpPr>
          <p:spPr>
            <a:xfrm>
              <a:off x="1886559" y="2454748"/>
              <a:ext cx="1522370" cy="697312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  <a:gd name="connsiteX0" fmla="*/ 920229 w 1891187"/>
                <a:gd name="connsiteY0" fmla="*/ 80158 h 828882"/>
                <a:gd name="connsiteX1" fmla="*/ 1760230 w 1891187"/>
                <a:gd name="connsiteY1" fmla="*/ 70373 h 828882"/>
                <a:gd name="connsiteX2" fmla="*/ 1867806 w 1891187"/>
                <a:gd name="connsiteY2" fmla="*/ 801892 h 828882"/>
                <a:gd name="connsiteX3" fmla="*/ 60522 w 1891187"/>
                <a:gd name="connsiteY3" fmla="*/ 769620 h 828882"/>
                <a:gd name="connsiteX4" fmla="*/ 28249 w 1891187"/>
                <a:gd name="connsiteY4" fmla="*/ 102646 h 828882"/>
                <a:gd name="connsiteX0" fmla="*/ 953754 w 2038657"/>
                <a:gd name="connsiteY0" fmla="*/ 80158 h 875087"/>
                <a:gd name="connsiteX1" fmla="*/ 1793755 w 2038657"/>
                <a:gd name="connsiteY1" fmla="*/ 70373 h 875087"/>
                <a:gd name="connsiteX2" fmla="*/ 1901331 w 2038657"/>
                <a:gd name="connsiteY2" fmla="*/ 801892 h 875087"/>
                <a:gd name="connsiteX3" fmla="*/ 37845 w 2038657"/>
                <a:gd name="connsiteY3" fmla="*/ 792108 h 875087"/>
                <a:gd name="connsiteX4" fmla="*/ 61774 w 2038657"/>
                <a:gd name="connsiteY4" fmla="*/ 102646 h 875087"/>
                <a:gd name="connsiteX0" fmla="*/ 984916 w 2069819"/>
                <a:gd name="connsiteY0" fmla="*/ 80158 h 887366"/>
                <a:gd name="connsiteX1" fmla="*/ 1824917 w 2069819"/>
                <a:gd name="connsiteY1" fmla="*/ 70373 h 887366"/>
                <a:gd name="connsiteX2" fmla="*/ 1932493 w 2069819"/>
                <a:gd name="connsiteY2" fmla="*/ 801892 h 887366"/>
                <a:gd name="connsiteX3" fmla="*/ 69007 w 2069819"/>
                <a:gd name="connsiteY3" fmla="*/ 792108 h 887366"/>
                <a:gd name="connsiteX4" fmla="*/ 389999 w 2069819"/>
                <a:gd name="connsiteY4" fmla="*/ 80159 h 887366"/>
                <a:gd name="connsiteX0" fmla="*/ 1007612 w 2092515"/>
                <a:gd name="connsiteY0" fmla="*/ 80158 h 887365"/>
                <a:gd name="connsiteX1" fmla="*/ 1847613 w 2092515"/>
                <a:gd name="connsiteY1" fmla="*/ 70373 h 887365"/>
                <a:gd name="connsiteX2" fmla="*/ 1955189 w 2092515"/>
                <a:gd name="connsiteY2" fmla="*/ 801892 h 887365"/>
                <a:gd name="connsiteX3" fmla="*/ 91703 w 2092515"/>
                <a:gd name="connsiteY3" fmla="*/ 792108 h 887365"/>
                <a:gd name="connsiteX4" fmla="*/ 412695 w 2092515"/>
                <a:gd name="connsiteY4" fmla="*/ 80159 h 887365"/>
                <a:gd name="connsiteX0" fmla="*/ 1087979 w 2172882"/>
                <a:gd name="connsiteY0" fmla="*/ 80158 h 865313"/>
                <a:gd name="connsiteX1" fmla="*/ 1927980 w 2172882"/>
                <a:gd name="connsiteY1" fmla="*/ 70373 h 865313"/>
                <a:gd name="connsiteX2" fmla="*/ 2035556 w 2172882"/>
                <a:gd name="connsiteY2" fmla="*/ 801892 h 865313"/>
                <a:gd name="connsiteX3" fmla="*/ 172070 w 2172882"/>
                <a:gd name="connsiteY3" fmla="*/ 792108 h 865313"/>
                <a:gd name="connsiteX4" fmla="*/ 244170 w 2172882"/>
                <a:gd name="connsiteY4" fmla="*/ 492446 h 865313"/>
                <a:gd name="connsiteX0" fmla="*/ 1043749 w 2128652"/>
                <a:gd name="connsiteY0" fmla="*/ 80158 h 865313"/>
                <a:gd name="connsiteX1" fmla="*/ 1883750 w 2128652"/>
                <a:gd name="connsiteY1" fmla="*/ 70373 h 865313"/>
                <a:gd name="connsiteX2" fmla="*/ 1991326 w 2128652"/>
                <a:gd name="connsiteY2" fmla="*/ 801892 h 865313"/>
                <a:gd name="connsiteX3" fmla="*/ 127840 w 2128652"/>
                <a:gd name="connsiteY3" fmla="*/ 792108 h 865313"/>
                <a:gd name="connsiteX4" fmla="*/ 199940 w 2128652"/>
                <a:gd name="connsiteY4" fmla="*/ 492446 h 865313"/>
                <a:gd name="connsiteX0" fmla="*/ 1078008 w 2162911"/>
                <a:gd name="connsiteY0" fmla="*/ 80158 h 865313"/>
                <a:gd name="connsiteX1" fmla="*/ 1918009 w 2162911"/>
                <a:gd name="connsiteY1" fmla="*/ 70373 h 865313"/>
                <a:gd name="connsiteX2" fmla="*/ 2025585 w 2162911"/>
                <a:gd name="connsiteY2" fmla="*/ 801892 h 865313"/>
                <a:gd name="connsiteX3" fmla="*/ 162099 w 2162911"/>
                <a:gd name="connsiteY3" fmla="*/ 792108 h 865313"/>
                <a:gd name="connsiteX4" fmla="*/ 137854 w 2162911"/>
                <a:gd name="connsiteY4" fmla="*/ 492446 h 865313"/>
                <a:gd name="connsiteX0" fmla="*/ 1042572 w 2127475"/>
                <a:gd name="connsiteY0" fmla="*/ 80158 h 865313"/>
                <a:gd name="connsiteX1" fmla="*/ 1882573 w 2127475"/>
                <a:gd name="connsiteY1" fmla="*/ 70373 h 865313"/>
                <a:gd name="connsiteX2" fmla="*/ 1990149 w 2127475"/>
                <a:gd name="connsiteY2" fmla="*/ 801892 h 865313"/>
                <a:gd name="connsiteX3" fmla="*/ 126663 w 2127475"/>
                <a:gd name="connsiteY3" fmla="*/ 792108 h 865313"/>
                <a:gd name="connsiteX4" fmla="*/ 102418 w 2127475"/>
                <a:gd name="connsiteY4" fmla="*/ 492446 h 865313"/>
                <a:gd name="connsiteX0" fmla="*/ 971813 w 2049582"/>
                <a:gd name="connsiteY0" fmla="*/ 80158 h 878885"/>
                <a:gd name="connsiteX1" fmla="*/ 1811814 w 2049582"/>
                <a:gd name="connsiteY1" fmla="*/ 70373 h 878885"/>
                <a:gd name="connsiteX2" fmla="*/ 1919390 w 2049582"/>
                <a:gd name="connsiteY2" fmla="*/ 801892 h 878885"/>
                <a:gd name="connsiteX3" fmla="*/ 152249 w 2049582"/>
                <a:gd name="connsiteY3" fmla="*/ 822093 h 878885"/>
                <a:gd name="connsiteX4" fmla="*/ 31659 w 2049582"/>
                <a:gd name="connsiteY4" fmla="*/ 492446 h 878885"/>
                <a:gd name="connsiteX0" fmla="*/ 1009140 w 2086909"/>
                <a:gd name="connsiteY0" fmla="*/ 80158 h 878885"/>
                <a:gd name="connsiteX1" fmla="*/ 1849141 w 2086909"/>
                <a:gd name="connsiteY1" fmla="*/ 70373 h 878885"/>
                <a:gd name="connsiteX2" fmla="*/ 1956717 w 2086909"/>
                <a:gd name="connsiteY2" fmla="*/ 801892 h 878885"/>
                <a:gd name="connsiteX3" fmla="*/ 189576 w 2086909"/>
                <a:gd name="connsiteY3" fmla="*/ 822093 h 878885"/>
                <a:gd name="connsiteX4" fmla="*/ 68986 w 2086909"/>
                <a:gd name="connsiteY4" fmla="*/ 492446 h 878885"/>
                <a:gd name="connsiteX0" fmla="*/ 1041174 w 2118943"/>
                <a:gd name="connsiteY0" fmla="*/ 80158 h 872392"/>
                <a:gd name="connsiteX1" fmla="*/ 1881175 w 2118943"/>
                <a:gd name="connsiteY1" fmla="*/ 70373 h 872392"/>
                <a:gd name="connsiteX2" fmla="*/ 1988751 w 2118943"/>
                <a:gd name="connsiteY2" fmla="*/ 801892 h 872392"/>
                <a:gd name="connsiteX3" fmla="*/ 221610 w 2118943"/>
                <a:gd name="connsiteY3" fmla="*/ 822093 h 872392"/>
                <a:gd name="connsiteX4" fmla="*/ 44818 w 2118943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996356 w 2074125"/>
                <a:gd name="connsiteY0" fmla="*/ 80158 h 861823"/>
                <a:gd name="connsiteX1" fmla="*/ 1836357 w 2074125"/>
                <a:gd name="connsiteY1" fmla="*/ 70373 h 861823"/>
                <a:gd name="connsiteX2" fmla="*/ 1943933 w 2074125"/>
                <a:gd name="connsiteY2" fmla="*/ 801892 h 861823"/>
                <a:gd name="connsiteX3" fmla="*/ 176792 w 2074125"/>
                <a:gd name="connsiteY3" fmla="*/ 822093 h 861823"/>
                <a:gd name="connsiteX4" fmla="*/ 0 w 2074125"/>
                <a:gd name="connsiteY4" fmla="*/ 612383 h 861823"/>
                <a:gd name="connsiteX0" fmla="*/ 996356 w 1970804"/>
                <a:gd name="connsiteY0" fmla="*/ 80158 h 823168"/>
                <a:gd name="connsiteX1" fmla="*/ 1836357 w 1970804"/>
                <a:gd name="connsiteY1" fmla="*/ 70373 h 823168"/>
                <a:gd name="connsiteX2" fmla="*/ 1943933 w 1970804"/>
                <a:gd name="connsiteY2" fmla="*/ 801892 h 823168"/>
                <a:gd name="connsiteX3" fmla="*/ 176792 w 1970804"/>
                <a:gd name="connsiteY3" fmla="*/ 822093 h 823168"/>
                <a:gd name="connsiteX4" fmla="*/ 0 w 1970804"/>
                <a:gd name="connsiteY4" fmla="*/ 612383 h 823168"/>
                <a:gd name="connsiteX0" fmla="*/ 1010802 w 1991303"/>
                <a:gd name="connsiteY0" fmla="*/ 81745 h 843471"/>
                <a:gd name="connsiteX1" fmla="*/ 1850803 w 1991303"/>
                <a:gd name="connsiteY1" fmla="*/ 71960 h 843471"/>
                <a:gd name="connsiteX2" fmla="*/ 1966407 w 1991303"/>
                <a:gd name="connsiteY2" fmla="*/ 825967 h 843471"/>
                <a:gd name="connsiteX3" fmla="*/ 191238 w 1991303"/>
                <a:gd name="connsiteY3" fmla="*/ 823680 h 843471"/>
                <a:gd name="connsiteX4" fmla="*/ 14446 w 1991303"/>
                <a:gd name="connsiteY4" fmla="*/ 613970 h 843471"/>
                <a:gd name="connsiteX0" fmla="*/ 1009760 w 1978344"/>
                <a:gd name="connsiteY0" fmla="*/ 81745 h 843471"/>
                <a:gd name="connsiteX1" fmla="*/ 1849761 w 1978344"/>
                <a:gd name="connsiteY1" fmla="*/ 71960 h 843471"/>
                <a:gd name="connsiteX2" fmla="*/ 1949307 w 1978344"/>
                <a:gd name="connsiteY2" fmla="*/ 825967 h 843471"/>
                <a:gd name="connsiteX3" fmla="*/ 190196 w 1978344"/>
                <a:gd name="connsiteY3" fmla="*/ 823680 h 843471"/>
                <a:gd name="connsiteX4" fmla="*/ 13404 w 1978344"/>
                <a:gd name="connsiteY4" fmla="*/ 613970 h 843471"/>
                <a:gd name="connsiteX0" fmla="*/ 996356 w 1964940"/>
                <a:gd name="connsiteY0" fmla="*/ 81745 h 840320"/>
                <a:gd name="connsiteX1" fmla="*/ 1836357 w 1964940"/>
                <a:gd name="connsiteY1" fmla="*/ 71960 h 840320"/>
                <a:gd name="connsiteX2" fmla="*/ 1935903 w 1964940"/>
                <a:gd name="connsiteY2" fmla="*/ 825967 h 840320"/>
                <a:gd name="connsiteX3" fmla="*/ 176792 w 1964940"/>
                <a:gd name="connsiteY3" fmla="*/ 823680 h 840320"/>
                <a:gd name="connsiteX4" fmla="*/ 0 w 1964940"/>
                <a:gd name="connsiteY4" fmla="*/ 613970 h 84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4940" h="840320">
                  <a:moveTo>
                    <a:pt x="996356" y="81745"/>
                  </a:moveTo>
                  <a:cubicBezTo>
                    <a:pt x="1634643" y="6441"/>
                    <a:pt x="1679766" y="-52077"/>
                    <a:pt x="1836357" y="71960"/>
                  </a:cubicBezTo>
                  <a:cubicBezTo>
                    <a:pt x="1992948" y="195997"/>
                    <a:pt x="1979663" y="813122"/>
                    <a:pt x="1935903" y="825967"/>
                  </a:cubicBezTo>
                  <a:cubicBezTo>
                    <a:pt x="1892143" y="838812"/>
                    <a:pt x="282666" y="851518"/>
                    <a:pt x="176792" y="823680"/>
                  </a:cubicBezTo>
                  <a:cubicBezTo>
                    <a:pt x="70918" y="795842"/>
                    <a:pt x="51561" y="817904"/>
                    <a:pt x="0" y="613970"/>
                  </a:cubicBezTo>
                </a:path>
              </a:pathLst>
            </a:custGeom>
            <a:pattFill prst="wdDnDiag">
              <a:fgClr>
                <a:srgbClr val="F59C1F"/>
              </a:fgClr>
              <a:bgClr>
                <a:schemeClr val="bg1"/>
              </a:bgClr>
            </a:patt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任意多边形 11">
              <a:extLst>
                <a:ext uri="{FF2B5EF4-FFF2-40B4-BE49-F238E27FC236}">
                  <a16:creationId xmlns:a16="http://schemas.microsoft.com/office/drawing/2014/main" xmlns="" id="{768857DD-C8CA-4855-9151-E26026A8293D}"/>
                </a:ext>
              </a:extLst>
            </p:cNvPr>
            <p:cNvSpPr/>
            <p:nvPr/>
          </p:nvSpPr>
          <p:spPr>
            <a:xfrm>
              <a:off x="1874329" y="2452708"/>
              <a:ext cx="1456448" cy="652929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9853" h="786834">
                  <a:moveTo>
                    <a:pt x="189613" y="60598"/>
                  </a:moveTo>
                  <a:cubicBezTo>
                    <a:pt x="827900" y="-14706"/>
                    <a:pt x="1663411" y="-12912"/>
                    <a:pt x="1760230" y="28325"/>
                  </a:cubicBezTo>
                  <a:cubicBezTo>
                    <a:pt x="1857049" y="69562"/>
                    <a:pt x="1903665" y="729364"/>
                    <a:pt x="1867806" y="759844"/>
                  </a:cubicBezTo>
                  <a:cubicBezTo>
                    <a:pt x="1831947" y="790324"/>
                    <a:pt x="141204" y="811840"/>
                    <a:pt x="60522" y="727572"/>
                  </a:cubicBezTo>
                  <a:cubicBezTo>
                    <a:pt x="-20160" y="643304"/>
                    <a:pt x="-8507" y="399464"/>
                    <a:pt x="28249" y="60598"/>
                  </a:cubicBezTo>
                </a:path>
              </a:pathLst>
            </a:custGeom>
            <a:solidFill>
              <a:schemeClr val="bg1"/>
            </a:solid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" name="文本框 12">
              <a:extLst>
                <a:ext uri="{FF2B5EF4-FFF2-40B4-BE49-F238E27FC236}">
                  <a16:creationId xmlns:a16="http://schemas.microsoft.com/office/drawing/2014/main" xmlns="" id="{907B418F-889D-41BF-A19A-AE0FF5974761}"/>
                </a:ext>
              </a:extLst>
            </p:cNvPr>
            <p:cNvSpPr txBox="1"/>
            <p:nvPr/>
          </p:nvSpPr>
          <p:spPr>
            <a:xfrm>
              <a:off x="1945538" y="2423251"/>
              <a:ext cx="1314030" cy="18827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5000"/>
                </a:lnSpc>
              </a:pPr>
              <a:r>
                <a:rPr lang="en-US" altLang="zh-CN" sz="3200" b="1" dirty="0" err="1">
                  <a:solidFill>
                    <a:srgbClr val="F59C1F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rPr>
                <a:t>Tinh</a:t>
              </a:r>
              <a:r>
                <a:rPr lang="en-US" altLang="zh-CN" sz="3200" b="1" dirty="0">
                  <a:solidFill>
                    <a:srgbClr val="F59C1F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rPr>
                <a:t> </a:t>
              </a:r>
              <a:r>
                <a:rPr lang="en-US" altLang="zh-CN" sz="3200" b="1" dirty="0" err="1">
                  <a:solidFill>
                    <a:srgbClr val="F59C1F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rPr>
                <a:t>trùng</a:t>
              </a:r>
              <a:endParaRPr lang="en-US" altLang="zh-CN" sz="3200" b="1" dirty="0">
                <a:solidFill>
                  <a:srgbClr val="F59C1F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</p:grpSp>
      <p:grpSp>
        <p:nvGrpSpPr>
          <p:cNvPr id="60" name="PA_库_组合 15">
            <a:extLst>
              <a:ext uri="{FF2B5EF4-FFF2-40B4-BE49-F238E27FC236}">
                <a16:creationId xmlns:a16="http://schemas.microsoft.com/office/drawing/2014/main" xmlns="" id="{D6FC8C37-E289-4F00-B9A6-374A80BE2D25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7334116" y="3137967"/>
            <a:ext cx="2555329" cy="1267206"/>
            <a:chOff x="1874329" y="2423251"/>
            <a:chExt cx="1534600" cy="1267206"/>
          </a:xfrm>
        </p:grpSpPr>
        <p:sp>
          <p:nvSpPr>
            <p:cNvPr id="61" name="任意多边形 16">
              <a:extLst>
                <a:ext uri="{FF2B5EF4-FFF2-40B4-BE49-F238E27FC236}">
                  <a16:creationId xmlns:a16="http://schemas.microsoft.com/office/drawing/2014/main" xmlns="" id="{CEB32376-C02D-4C5F-A870-A03F8C2C0C0C}"/>
                </a:ext>
              </a:extLst>
            </p:cNvPr>
            <p:cNvSpPr/>
            <p:nvPr/>
          </p:nvSpPr>
          <p:spPr>
            <a:xfrm>
              <a:off x="1886559" y="2454748"/>
              <a:ext cx="1522370" cy="697312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  <a:gd name="connsiteX0" fmla="*/ 920229 w 1891187"/>
                <a:gd name="connsiteY0" fmla="*/ 80158 h 828882"/>
                <a:gd name="connsiteX1" fmla="*/ 1760230 w 1891187"/>
                <a:gd name="connsiteY1" fmla="*/ 70373 h 828882"/>
                <a:gd name="connsiteX2" fmla="*/ 1867806 w 1891187"/>
                <a:gd name="connsiteY2" fmla="*/ 801892 h 828882"/>
                <a:gd name="connsiteX3" fmla="*/ 60522 w 1891187"/>
                <a:gd name="connsiteY3" fmla="*/ 769620 h 828882"/>
                <a:gd name="connsiteX4" fmla="*/ 28249 w 1891187"/>
                <a:gd name="connsiteY4" fmla="*/ 102646 h 828882"/>
                <a:gd name="connsiteX0" fmla="*/ 953754 w 2038657"/>
                <a:gd name="connsiteY0" fmla="*/ 80158 h 875087"/>
                <a:gd name="connsiteX1" fmla="*/ 1793755 w 2038657"/>
                <a:gd name="connsiteY1" fmla="*/ 70373 h 875087"/>
                <a:gd name="connsiteX2" fmla="*/ 1901331 w 2038657"/>
                <a:gd name="connsiteY2" fmla="*/ 801892 h 875087"/>
                <a:gd name="connsiteX3" fmla="*/ 37845 w 2038657"/>
                <a:gd name="connsiteY3" fmla="*/ 792108 h 875087"/>
                <a:gd name="connsiteX4" fmla="*/ 61774 w 2038657"/>
                <a:gd name="connsiteY4" fmla="*/ 102646 h 875087"/>
                <a:gd name="connsiteX0" fmla="*/ 984916 w 2069819"/>
                <a:gd name="connsiteY0" fmla="*/ 80158 h 887366"/>
                <a:gd name="connsiteX1" fmla="*/ 1824917 w 2069819"/>
                <a:gd name="connsiteY1" fmla="*/ 70373 h 887366"/>
                <a:gd name="connsiteX2" fmla="*/ 1932493 w 2069819"/>
                <a:gd name="connsiteY2" fmla="*/ 801892 h 887366"/>
                <a:gd name="connsiteX3" fmla="*/ 69007 w 2069819"/>
                <a:gd name="connsiteY3" fmla="*/ 792108 h 887366"/>
                <a:gd name="connsiteX4" fmla="*/ 389999 w 2069819"/>
                <a:gd name="connsiteY4" fmla="*/ 80159 h 887366"/>
                <a:gd name="connsiteX0" fmla="*/ 1007612 w 2092515"/>
                <a:gd name="connsiteY0" fmla="*/ 80158 h 887365"/>
                <a:gd name="connsiteX1" fmla="*/ 1847613 w 2092515"/>
                <a:gd name="connsiteY1" fmla="*/ 70373 h 887365"/>
                <a:gd name="connsiteX2" fmla="*/ 1955189 w 2092515"/>
                <a:gd name="connsiteY2" fmla="*/ 801892 h 887365"/>
                <a:gd name="connsiteX3" fmla="*/ 91703 w 2092515"/>
                <a:gd name="connsiteY3" fmla="*/ 792108 h 887365"/>
                <a:gd name="connsiteX4" fmla="*/ 412695 w 2092515"/>
                <a:gd name="connsiteY4" fmla="*/ 80159 h 887365"/>
                <a:gd name="connsiteX0" fmla="*/ 1087979 w 2172882"/>
                <a:gd name="connsiteY0" fmla="*/ 80158 h 865313"/>
                <a:gd name="connsiteX1" fmla="*/ 1927980 w 2172882"/>
                <a:gd name="connsiteY1" fmla="*/ 70373 h 865313"/>
                <a:gd name="connsiteX2" fmla="*/ 2035556 w 2172882"/>
                <a:gd name="connsiteY2" fmla="*/ 801892 h 865313"/>
                <a:gd name="connsiteX3" fmla="*/ 172070 w 2172882"/>
                <a:gd name="connsiteY3" fmla="*/ 792108 h 865313"/>
                <a:gd name="connsiteX4" fmla="*/ 244170 w 2172882"/>
                <a:gd name="connsiteY4" fmla="*/ 492446 h 865313"/>
                <a:gd name="connsiteX0" fmla="*/ 1043749 w 2128652"/>
                <a:gd name="connsiteY0" fmla="*/ 80158 h 865313"/>
                <a:gd name="connsiteX1" fmla="*/ 1883750 w 2128652"/>
                <a:gd name="connsiteY1" fmla="*/ 70373 h 865313"/>
                <a:gd name="connsiteX2" fmla="*/ 1991326 w 2128652"/>
                <a:gd name="connsiteY2" fmla="*/ 801892 h 865313"/>
                <a:gd name="connsiteX3" fmla="*/ 127840 w 2128652"/>
                <a:gd name="connsiteY3" fmla="*/ 792108 h 865313"/>
                <a:gd name="connsiteX4" fmla="*/ 199940 w 2128652"/>
                <a:gd name="connsiteY4" fmla="*/ 492446 h 865313"/>
                <a:gd name="connsiteX0" fmla="*/ 1078008 w 2162911"/>
                <a:gd name="connsiteY0" fmla="*/ 80158 h 865313"/>
                <a:gd name="connsiteX1" fmla="*/ 1918009 w 2162911"/>
                <a:gd name="connsiteY1" fmla="*/ 70373 h 865313"/>
                <a:gd name="connsiteX2" fmla="*/ 2025585 w 2162911"/>
                <a:gd name="connsiteY2" fmla="*/ 801892 h 865313"/>
                <a:gd name="connsiteX3" fmla="*/ 162099 w 2162911"/>
                <a:gd name="connsiteY3" fmla="*/ 792108 h 865313"/>
                <a:gd name="connsiteX4" fmla="*/ 137854 w 2162911"/>
                <a:gd name="connsiteY4" fmla="*/ 492446 h 865313"/>
                <a:gd name="connsiteX0" fmla="*/ 1042572 w 2127475"/>
                <a:gd name="connsiteY0" fmla="*/ 80158 h 865313"/>
                <a:gd name="connsiteX1" fmla="*/ 1882573 w 2127475"/>
                <a:gd name="connsiteY1" fmla="*/ 70373 h 865313"/>
                <a:gd name="connsiteX2" fmla="*/ 1990149 w 2127475"/>
                <a:gd name="connsiteY2" fmla="*/ 801892 h 865313"/>
                <a:gd name="connsiteX3" fmla="*/ 126663 w 2127475"/>
                <a:gd name="connsiteY3" fmla="*/ 792108 h 865313"/>
                <a:gd name="connsiteX4" fmla="*/ 102418 w 2127475"/>
                <a:gd name="connsiteY4" fmla="*/ 492446 h 865313"/>
                <a:gd name="connsiteX0" fmla="*/ 971813 w 2049582"/>
                <a:gd name="connsiteY0" fmla="*/ 80158 h 878885"/>
                <a:gd name="connsiteX1" fmla="*/ 1811814 w 2049582"/>
                <a:gd name="connsiteY1" fmla="*/ 70373 h 878885"/>
                <a:gd name="connsiteX2" fmla="*/ 1919390 w 2049582"/>
                <a:gd name="connsiteY2" fmla="*/ 801892 h 878885"/>
                <a:gd name="connsiteX3" fmla="*/ 152249 w 2049582"/>
                <a:gd name="connsiteY3" fmla="*/ 822093 h 878885"/>
                <a:gd name="connsiteX4" fmla="*/ 31659 w 2049582"/>
                <a:gd name="connsiteY4" fmla="*/ 492446 h 878885"/>
                <a:gd name="connsiteX0" fmla="*/ 1009140 w 2086909"/>
                <a:gd name="connsiteY0" fmla="*/ 80158 h 878885"/>
                <a:gd name="connsiteX1" fmla="*/ 1849141 w 2086909"/>
                <a:gd name="connsiteY1" fmla="*/ 70373 h 878885"/>
                <a:gd name="connsiteX2" fmla="*/ 1956717 w 2086909"/>
                <a:gd name="connsiteY2" fmla="*/ 801892 h 878885"/>
                <a:gd name="connsiteX3" fmla="*/ 189576 w 2086909"/>
                <a:gd name="connsiteY3" fmla="*/ 822093 h 878885"/>
                <a:gd name="connsiteX4" fmla="*/ 68986 w 2086909"/>
                <a:gd name="connsiteY4" fmla="*/ 492446 h 878885"/>
                <a:gd name="connsiteX0" fmla="*/ 1041174 w 2118943"/>
                <a:gd name="connsiteY0" fmla="*/ 80158 h 872392"/>
                <a:gd name="connsiteX1" fmla="*/ 1881175 w 2118943"/>
                <a:gd name="connsiteY1" fmla="*/ 70373 h 872392"/>
                <a:gd name="connsiteX2" fmla="*/ 1988751 w 2118943"/>
                <a:gd name="connsiteY2" fmla="*/ 801892 h 872392"/>
                <a:gd name="connsiteX3" fmla="*/ 221610 w 2118943"/>
                <a:gd name="connsiteY3" fmla="*/ 822093 h 872392"/>
                <a:gd name="connsiteX4" fmla="*/ 44818 w 2118943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996356 w 2074125"/>
                <a:gd name="connsiteY0" fmla="*/ 80158 h 861823"/>
                <a:gd name="connsiteX1" fmla="*/ 1836357 w 2074125"/>
                <a:gd name="connsiteY1" fmla="*/ 70373 h 861823"/>
                <a:gd name="connsiteX2" fmla="*/ 1943933 w 2074125"/>
                <a:gd name="connsiteY2" fmla="*/ 801892 h 861823"/>
                <a:gd name="connsiteX3" fmla="*/ 176792 w 2074125"/>
                <a:gd name="connsiteY3" fmla="*/ 822093 h 861823"/>
                <a:gd name="connsiteX4" fmla="*/ 0 w 2074125"/>
                <a:gd name="connsiteY4" fmla="*/ 612383 h 861823"/>
                <a:gd name="connsiteX0" fmla="*/ 996356 w 1970804"/>
                <a:gd name="connsiteY0" fmla="*/ 80158 h 823168"/>
                <a:gd name="connsiteX1" fmla="*/ 1836357 w 1970804"/>
                <a:gd name="connsiteY1" fmla="*/ 70373 h 823168"/>
                <a:gd name="connsiteX2" fmla="*/ 1943933 w 1970804"/>
                <a:gd name="connsiteY2" fmla="*/ 801892 h 823168"/>
                <a:gd name="connsiteX3" fmla="*/ 176792 w 1970804"/>
                <a:gd name="connsiteY3" fmla="*/ 822093 h 823168"/>
                <a:gd name="connsiteX4" fmla="*/ 0 w 1970804"/>
                <a:gd name="connsiteY4" fmla="*/ 612383 h 823168"/>
                <a:gd name="connsiteX0" fmla="*/ 1010802 w 1991303"/>
                <a:gd name="connsiteY0" fmla="*/ 81745 h 843471"/>
                <a:gd name="connsiteX1" fmla="*/ 1850803 w 1991303"/>
                <a:gd name="connsiteY1" fmla="*/ 71960 h 843471"/>
                <a:gd name="connsiteX2" fmla="*/ 1966407 w 1991303"/>
                <a:gd name="connsiteY2" fmla="*/ 825967 h 843471"/>
                <a:gd name="connsiteX3" fmla="*/ 191238 w 1991303"/>
                <a:gd name="connsiteY3" fmla="*/ 823680 h 843471"/>
                <a:gd name="connsiteX4" fmla="*/ 14446 w 1991303"/>
                <a:gd name="connsiteY4" fmla="*/ 613970 h 843471"/>
                <a:gd name="connsiteX0" fmla="*/ 1009760 w 1978344"/>
                <a:gd name="connsiteY0" fmla="*/ 81745 h 843471"/>
                <a:gd name="connsiteX1" fmla="*/ 1849761 w 1978344"/>
                <a:gd name="connsiteY1" fmla="*/ 71960 h 843471"/>
                <a:gd name="connsiteX2" fmla="*/ 1949307 w 1978344"/>
                <a:gd name="connsiteY2" fmla="*/ 825967 h 843471"/>
                <a:gd name="connsiteX3" fmla="*/ 190196 w 1978344"/>
                <a:gd name="connsiteY3" fmla="*/ 823680 h 843471"/>
                <a:gd name="connsiteX4" fmla="*/ 13404 w 1978344"/>
                <a:gd name="connsiteY4" fmla="*/ 613970 h 843471"/>
                <a:gd name="connsiteX0" fmla="*/ 996356 w 1964940"/>
                <a:gd name="connsiteY0" fmla="*/ 81745 h 840320"/>
                <a:gd name="connsiteX1" fmla="*/ 1836357 w 1964940"/>
                <a:gd name="connsiteY1" fmla="*/ 71960 h 840320"/>
                <a:gd name="connsiteX2" fmla="*/ 1935903 w 1964940"/>
                <a:gd name="connsiteY2" fmla="*/ 825967 h 840320"/>
                <a:gd name="connsiteX3" fmla="*/ 176792 w 1964940"/>
                <a:gd name="connsiteY3" fmla="*/ 823680 h 840320"/>
                <a:gd name="connsiteX4" fmla="*/ 0 w 1964940"/>
                <a:gd name="connsiteY4" fmla="*/ 613970 h 84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4940" h="840320">
                  <a:moveTo>
                    <a:pt x="996356" y="81745"/>
                  </a:moveTo>
                  <a:cubicBezTo>
                    <a:pt x="1634643" y="6441"/>
                    <a:pt x="1679766" y="-52077"/>
                    <a:pt x="1836357" y="71960"/>
                  </a:cubicBezTo>
                  <a:cubicBezTo>
                    <a:pt x="1992948" y="195997"/>
                    <a:pt x="1979663" y="813122"/>
                    <a:pt x="1935903" y="825967"/>
                  </a:cubicBezTo>
                  <a:cubicBezTo>
                    <a:pt x="1892143" y="838812"/>
                    <a:pt x="282666" y="851518"/>
                    <a:pt x="176792" y="823680"/>
                  </a:cubicBezTo>
                  <a:cubicBezTo>
                    <a:pt x="70918" y="795842"/>
                    <a:pt x="51561" y="817904"/>
                    <a:pt x="0" y="613970"/>
                  </a:cubicBezTo>
                </a:path>
              </a:pathLst>
            </a:custGeom>
            <a:pattFill prst="wdDnDiag">
              <a:fgClr>
                <a:srgbClr val="F59C1F"/>
              </a:fgClr>
              <a:bgClr>
                <a:schemeClr val="bg1"/>
              </a:bgClr>
            </a:patt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" name="任意多边形 17">
              <a:extLst>
                <a:ext uri="{FF2B5EF4-FFF2-40B4-BE49-F238E27FC236}">
                  <a16:creationId xmlns:a16="http://schemas.microsoft.com/office/drawing/2014/main" xmlns="" id="{E2068A6D-8C1F-4EBC-8D18-10A2B055714F}"/>
                </a:ext>
              </a:extLst>
            </p:cNvPr>
            <p:cNvSpPr/>
            <p:nvPr/>
          </p:nvSpPr>
          <p:spPr>
            <a:xfrm>
              <a:off x="1874329" y="2452708"/>
              <a:ext cx="1456448" cy="652929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9853" h="786834">
                  <a:moveTo>
                    <a:pt x="189613" y="60598"/>
                  </a:moveTo>
                  <a:cubicBezTo>
                    <a:pt x="827900" y="-14706"/>
                    <a:pt x="1663411" y="-12912"/>
                    <a:pt x="1760230" y="28325"/>
                  </a:cubicBezTo>
                  <a:cubicBezTo>
                    <a:pt x="1857049" y="69562"/>
                    <a:pt x="1903665" y="729364"/>
                    <a:pt x="1867806" y="759844"/>
                  </a:cubicBezTo>
                  <a:cubicBezTo>
                    <a:pt x="1831947" y="790324"/>
                    <a:pt x="141204" y="811840"/>
                    <a:pt x="60522" y="727572"/>
                  </a:cubicBezTo>
                  <a:cubicBezTo>
                    <a:pt x="-20160" y="643304"/>
                    <a:pt x="-8507" y="399464"/>
                    <a:pt x="28249" y="60598"/>
                  </a:cubicBezTo>
                </a:path>
              </a:pathLst>
            </a:custGeom>
            <a:solidFill>
              <a:schemeClr val="bg1"/>
            </a:solid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3" name="文本框 18">
              <a:extLst>
                <a:ext uri="{FF2B5EF4-FFF2-40B4-BE49-F238E27FC236}">
                  <a16:creationId xmlns:a16="http://schemas.microsoft.com/office/drawing/2014/main" xmlns="" id="{9DF6227F-6310-4B6D-A935-83395321BB1F}"/>
                </a:ext>
              </a:extLst>
            </p:cNvPr>
            <p:cNvSpPr txBox="1"/>
            <p:nvPr/>
          </p:nvSpPr>
          <p:spPr>
            <a:xfrm>
              <a:off x="1945538" y="2423251"/>
              <a:ext cx="1314030" cy="126720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5000"/>
                </a:lnSpc>
              </a:pPr>
              <a:r>
                <a:rPr lang="en-US" altLang="zh-CN" sz="3200" b="1" dirty="0" err="1">
                  <a:solidFill>
                    <a:srgbClr val="F59C1F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rPr>
                <a:t>Trứng</a:t>
              </a:r>
              <a:endParaRPr lang="en-US" altLang="zh-CN" sz="3200" b="1" dirty="0">
                <a:solidFill>
                  <a:srgbClr val="F59C1F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</p:grpSp>
      <p:grpSp>
        <p:nvGrpSpPr>
          <p:cNvPr id="64" name="PA_库_组合 5">
            <a:extLst>
              <a:ext uri="{FF2B5EF4-FFF2-40B4-BE49-F238E27FC236}">
                <a16:creationId xmlns:a16="http://schemas.microsoft.com/office/drawing/2014/main" xmlns="" id="{2C85EE9A-552E-4DC9-9B1D-465B7A10A95A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4591882" y="283730"/>
            <a:ext cx="3008235" cy="1267206"/>
            <a:chOff x="1874329" y="2423251"/>
            <a:chExt cx="1534600" cy="1267206"/>
          </a:xfrm>
        </p:grpSpPr>
        <p:sp>
          <p:nvSpPr>
            <p:cNvPr id="65" name="任意多边形 10">
              <a:extLst>
                <a:ext uri="{FF2B5EF4-FFF2-40B4-BE49-F238E27FC236}">
                  <a16:creationId xmlns:a16="http://schemas.microsoft.com/office/drawing/2014/main" xmlns="" id="{F2C0008B-3C83-4E24-B3E8-05F7C34F92D0}"/>
                </a:ext>
              </a:extLst>
            </p:cNvPr>
            <p:cNvSpPr/>
            <p:nvPr/>
          </p:nvSpPr>
          <p:spPr>
            <a:xfrm>
              <a:off x="1886559" y="2454748"/>
              <a:ext cx="1522370" cy="697312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  <a:gd name="connsiteX0" fmla="*/ 920229 w 1891187"/>
                <a:gd name="connsiteY0" fmla="*/ 80158 h 828882"/>
                <a:gd name="connsiteX1" fmla="*/ 1760230 w 1891187"/>
                <a:gd name="connsiteY1" fmla="*/ 70373 h 828882"/>
                <a:gd name="connsiteX2" fmla="*/ 1867806 w 1891187"/>
                <a:gd name="connsiteY2" fmla="*/ 801892 h 828882"/>
                <a:gd name="connsiteX3" fmla="*/ 60522 w 1891187"/>
                <a:gd name="connsiteY3" fmla="*/ 769620 h 828882"/>
                <a:gd name="connsiteX4" fmla="*/ 28249 w 1891187"/>
                <a:gd name="connsiteY4" fmla="*/ 102646 h 828882"/>
                <a:gd name="connsiteX0" fmla="*/ 953754 w 2038657"/>
                <a:gd name="connsiteY0" fmla="*/ 80158 h 875087"/>
                <a:gd name="connsiteX1" fmla="*/ 1793755 w 2038657"/>
                <a:gd name="connsiteY1" fmla="*/ 70373 h 875087"/>
                <a:gd name="connsiteX2" fmla="*/ 1901331 w 2038657"/>
                <a:gd name="connsiteY2" fmla="*/ 801892 h 875087"/>
                <a:gd name="connsiteX3" fmla="*/ 37845 w 2038657"/>
                <a:gd name="connsiteY3" fmla="*/ 792108 h 875087"/>
                <a:gd name="connsiteX4" fmla="*/ 61774 w 2038657"/>
                <a:gd name="connsiteY4" fmla="*/ 102646 h 875087"/>
                <a:gd name="connsiteX0" fmla="*/ 984916 w 2069819"/>
                <a:gd name="connsiteY0" fmla="*/ 80158 h 887366"/>
                <a:gd name="connsiteX1" fmla="*/ 1824917 w 2069819"/>
                <a:gd name="connsiteY1" fmla="*/ 70373 h 887366"/>
                <a:gd name="connsiteX2" fmla="*/ 1932493 w 2069819"/>
                <a:gd name="connsiteY2" fmla="*/ 801892 h 887366"/>
                <a:gd name="connsiteX3" fmla="*/ 69007 w 2069819"/>
                <a:gd name="connsiteY3" fmla="*/ 792108 h 887366"/>
                <a:gd name="connsiteX4" fmla="*/ 389999 w 2069819"/>
                <a:gd name="connsiteY4" fmla="*/ 80159 h 887366"/>
                <a:gd name="connsiteX0" fmla="*/ 1007612 w 2092515"/>
                <a:gd name="connsiteY0" fmla="*/ 80158 h 887365"/>
                <a:gd name="connsiteX1" fmla="*/ 1847613 w 2092515"/>
                <a:gd name="connsiteY1" fmla="*/ 70373 h 887365"/>
                <a:gd name="connsiteX2" fmla="*/ 1955189 w 2092515"/>
                <a:gd name="connsiteY2" fmla="*/ 801892 h 887365"/>
                <a:gd name="connsiteX3" fmla="*/ 91703 w 2092515"/>
                <a:gd name="connsiteY3" fmla="*/ 792108 h 887365"/>
                <a:gd name="connsiteX4" fmla="*/ 412695 w 2092515"/>
                <a:gd name="connsiteY4" fmla="*/ 80159 h 887365"/>
                <a:gd name="connsiteX0" fmla="*/ 1087979 w 2172882"/>
                <a:gd name="connsiteY0" fmla="*/ 80158 h 865313"/>
                <a:gd name="connsiteX1" fmla="*/ 1927980 w 2172882"/>
                <a:gd name="connsiteY1" fmla="*/ 70373 h 865313"/>
                <a:gd name="connsiteX2" fmla="*/ 2035556 w 2172882"/>
                <a:gd name="connsiteY2" fmla="*/ 801892 h 865313"/>
                <a:gd name="connsiteX3" fmla="*/ 172070 w 2172882"/>
                <a:gd name="connsiteY3" fmla="*/ 792108 h 865313"/>
                <a:gd name="connsiteX4" fmla="*/ 244170 w 2172882"/>
                <a:gd name="connsiteY4" fmla="*/ 492446 h 865313"/>
                <a:gd name="connsiteX0" fmla="*/ 1043749 w 2128652"/>
                <a:gd name="connsiteY0" fmla="*/ 80158 h 865313"/>
                <a:gd name="connsiteX1" fmla="*/ 1883750 w 2128652"/>
                <a:gd name="connsiteY1" fmla="*/ 70373 h 865313"/>
                <a:gd name="connsiteX2" fmla="*/ 1991326 w 2128652"/>
                <a:gd name="connsiteY2" fmla="*/ 801892 h 865313"/>
                <a:gd name="connsiteX3" fmla="*/ 127840 w 2128652"/>
                <a:gd name="connsiteY3" fmla="*/ 792108 h 865313"/>
                <a:gd name="connsiteX4" fmla="*/ 199940 w 2128652"/>
                <a:gd name="connsiteY4" fmla="*/ 492446 h 865313"/>
                <a:gd name="connsiteX0" fmla="*/ 1078008 w 2162911"/>
                <a:gd name="connsiteY0" fmla="*/ 80158 h 865313"/>
                <a:gd name="connsiteX1" fmla="*/ 1918009 w 2162911"/>
                <a:gd name="connsiteY1" fmla="*/ 70373 h 865313"/>
                <a:gd name="connsiteX2" fmla="*/ 2025585 w 2162911"/>
                <a:gd name="connsiteY2" fmla="*/ 801892 h 865313"/>
                <a:gd name="connsiteX3" fmla="*/ 162099 w 2162911"/>
                <a:gd name="connsiteY3" fmla="*/ 792108 h 865313"/>
                <a:gd name="connsiteX4" fmla="*/ 137854 w 2162911"/>
                <a:gd name="connsiteY4" fmla="*/ 492446 h 865313"/>
                <a:gd name="connsiteX0" fmla="*/ 1042572 w 2127475"/>
                <a:gd name="connsiteY0" fmla="*/ 80158 h 865313"/>
                <a:gd name="connsiteX1" fmla="*/ 1882573 w 2127475"/>
                <a:gd name="connsiteY1" fmla="*/ 70373 h 865313"/>
                <a:gd name="connsiteX2" fmla="*/ 1990149 w 2127475"/>
                <a:gd name="connsiteY2" fmla="*/ 801892 h 865313"/>
                <a:gd name="connsiteX3" fmla="*/ 126663 w 2127475"/>
                <a:gd name="connsiteY3" fmla="*/ 792108 h 865313"/>
                <a:gd name="connsiteX4" fmla="*/ 102418 w 2127475"/>
                <a:gd name="connsiteY4" fmla="*/ 492446 h 865313"/>
                <a:gd name="connsiteX0" fmla="*/ 971813 w 2049582"/>
                <a:gd name="connsiteY0" fmla="*/ 80158 h 878885"/>
                <a:gd name="connsiteX1" fmla="*/ 1811814 w 2049582"/>
                <a:gd name="connsiteY1" fmla="*/ 70373 h 878885"/>
                <a:gd name="connsiteX2" fmla="*/ 1919390 w 2049582"/>
                <a:gd name="connsiteY2" fmla="*/ 801892 h 878885"/>
                <a:gd name="connsiteX3" fmla="*/ 152249 w 2049582"/>
                <a:gd name="connsiteY3" fmla="*/ 822093 h 878885"/>
                <a:gd name="connsiteX4" fmla="*/ 31659 w 2049582"/>
                <a:gd name="connsiteY4" fmla="*/ 492446 h 878885"/>
                <a:gd name="connsiteX0" fmla="*/ 1009140 w 2086909"/>
                <a:gd name="connsiteY0" fmla="*/ 80158 h 878885"/>
                <a:gd name="connsiteX1" fmla="*/ 1849141 w 2086909"/>
                <a:gd name="connsiteY1" fmla="*/ 70373 h 878885"/>
                <a:gd name="connsiteX2" fmla="*/ 1956717 w 2086909"/>
                <a:gd name="connsiteY2" fmla="*/ 801892 h 878885"/>
                <a:gd name="connsiteX3" fmla="*/ 189576 w 2086909"/>
                <a:gd name="connsiteY3" fmla="*/ 822093 h 878885"/>
                <a:gd name="connsiteX4" fmla="*/ 68986 w 2086909"/>
                <a:gd name="connsiteY4" fmla="*/ 492446 h 878885"/>
                <a:gd name="connsiteX0" fmla="*/ 1041174 w 2118943"/>
                <a:gd name="connsiteY0" fmla="*/ 80158 h 872392"/>
                <a:gd name="connsiteX1" fmla="*/ 1881175 w 2118943"/>
                <a:gd name="connsiteY1" fmla="*/ 70373 h 872392"/>
                <a:gd name="connsiteX2" fmla="*/ 1988751 w 2118943"/>
                <a:gd name="connsiteY2" fmla="*/ 801892 h 872392"/>
                <a:gd name="connsiteX3" fmla="*/ 221610 w 2118943"/>
                <a:gd name="connsiteY3" fmla="*/ 822093 h 872392"/>
                <a:gd name="connsiteX4" fmla="*/ 44818 w 2118943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996356 w 2074125"/>
                <a:gd name="connsiteY0" fmla="*/ 80158 h 861823"/>
                <a:gd name="connsiteX1" fmla="*/ 1836357 w 2074125"/>
                <a:gd name="connsiteY1" fmla="*/ 70373 h 861823"/>
                <a:gd name="connsiteX2" fmla="*/ 1943933 w 2074125"/>
                <a:gd name="connsiteY2" fmla="*/ 801892 h 861823"/>
                <a:gd name="connsiteX3" fmla="*/ 176792 w 2074125"/>
                <a:gd name="connsiteY3" fmla="*/ 822093 h 861823"/>
                <a:gd name="connsiteX4" fmla="*/ 0 w 2074125"/>
                <a:gd name="connsiteY4" fmla="*/ 612383 h 861823"/>
                <a:gd name="connsiteX0" fmla="*/ 996356 w 1970804"/>
                <a:gd name="connsiteY0" fmla="*/ 80158 h 823168"/>
                <a:gd name="connsiteX1" fmla="*/ 1836357 w 1970804"/>
                <a:gd name="connsiteY1" fmla="*/ 70373 h 823168"/>
                <a:gd name="connsiteX2" fmla="*/ 1943933 w 1970804"/>
                <a:gd name="connsiteY2" fmla="*/ 801892 h 823168"/>
                <a:gd name="connsiteX3" fmla="*/ 176792 w 1970804"/>
                <a:gd name="connsiteY3" fmla="*/ 822093 h 823168"/>
                <a:gd name="connsiteX4" fmla="*/ 0 w 1970804"/>
                <a:gd name="connsiteY4" fmla="*/ 612383 h 823168"/>
                <a:gd name="connsiteX0" fmla="*/ 1010802 w 1991303"/>
                <a:gd name="connsiteY0" fmla="*/ 81745 h 843471"/>
                <a:gd name="connsiteX1" fmla="*/ 1850803 w 1991303"/>
                <a:gd name="connsiteY1" fmla="*/ 71960 h 843471"/>
                <a:gd name="connsiteX2" fmla="*/ 1966407 w 1991303"/>
                <a:gd name="connsiteY2" fmla="*/ 825967 h 843471"/>
                <a:gd name="connsiteX3" fmla="*/ 191238 w 1991303"/>
                <a:gd name="connsiteY3" fmla="*/ 823680 h 843471"/>
                <a:gd name="connsiteX4" fmla="*/ 14446 w 1991303"/>
                <a:gd name="connsiteY4" fmla="*/ 613970 h 843471"/>
                <a:gd name="connsiteX0" fmla="*/ 1009760 w 1978344"/>
                <a:gd name="connsiteY0" fmla="*/ 81745 h 843471"/>
                <a:gd name="connsiteX1" fmla="*/ 1849761 w 1978344"/>
                <a:gd name="connsiteY1" fmla="*/ 71960 h 843471"/>
                <a:gd name="connsiteX2" fmla="*/ 1949307 w 1978344"/>
                <a:gd name="connsiteY2" fmla="*/ 825967 h 843471"/>
                <a:gd name="connsiteX3" fmla="*/ 190196 w 1978344"/>
                <a:gd name="connsiteY3" fmla="*/ 823680 h 843471"/>
                <a:gd name="connsiteX4" fmla="*/ 13404 w 1978344"/>
                <a:gd name="connsiteY4" fmla="*/ 613970 h 843471"/>
                <a:gd name="connsiteX0" fmla="*/ 996356 w 1964940"/>
                <a:gd name="connsiteY0" fmla="*/ 81745 h 840320"/>
                <a:gd name="connsiteX1" fmla="*/ 1836357 w 1964940"/>
                <a:gd name="connsiteY1" fmla="*/ 71960 h 840320"/>
                <a:gd name="connsiteX2" fmla="*/ 1935903 w 1964940"/>
                <a:gd name="connsiteY2" fmla="*/ 825967 h 840320"/>
                <a:gd name="connsiteX3" fmla="*/ 176792 w 1964940"/>
                <a:gd name="connsiteY3" fmla="*/ 823680 h 840320"/>
                <a:gd name="connsiteX4" fmla="*/ 0 w 1964940"/>
                <a:gd name="connsiteY4" fmla="*/ 613970 h 84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4940" h="840320">
                  <a:moveTo>
                    <a:pt x="996356" y="81745"/>
                  </a:moveTo>
                  <a:cubicBezTo>
                    <a:pt x="1634643" y="6441"/>
                    <a:pt x="1679766" y="-52077"/>
                    <a:pt x="1836357" y="71960"/>
                  </a:cubicBezTo>
                  <a:cubicBezTo>
                    <a:pt x="1992948" y="195997"/>
                    <a:pt x="1979663" y="813122"/>
                    <a:pt x="1935903" y="825967"/>
                  </a:cubicBezTo>
                  <a:cubicBezTo>
                    <a:pt x="1892143" y="838812"/>
                    <a:pt x="282666" y="851518"/>
                    <a:pt x="176792" y="823680"/>
                  </a:cubicBezTo>
                  <a:cubicBezTo>
                    <a:pt x="70918" y="795842"/>
                    <a:pt x="51561" y="817904"/>
                    <a:pt x="0" y="613970"/>
                  </a:cubicBezTo>
                </a:path>
              </a:pathLst>
            </a:custGeom>
            <a:pattFill prst="wdDnDiag">
              <a:fgClr>
                <a:srgbClr val="F59C1F"/>
              </a:fgClr>
              <a:bgClr>
                <a:schemeClr val="bg1"/>
              </a:bgClr>
            </a:patt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" name="任意多边形 11">
              <a:extLst>
                <a:ext uri="{FF2B5EF4-FFF2-40B4-BE49-F238E27FC236}">
                  <a16:creationId xmlns:a16="http://schemas.microsoft.com/office/drawing/2014/main" xmlns="" id="{20A88416-7D8C-4228-B561-C89E016BFB86}"/>
                </a:ext>
              </a:extLst>
            </p:cNvPr>
            <p:cNvSpPr/>
            <p:nvPr/>
          </p:nvSpPr>
          <p:spPr>
            <a:xfrm>
              <a:off x="1874329" y="2452708"/>
              <a:ext cx="1456448" cy="652929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9853" h="786834">
                  <a:moveTo>
                    <a:pt x="189613" y="60598"/>
                  </a:moveTo>
                  <a:cubicBezTo>
                    <a:pt x="827900" y="-14706"/>
                    <a:pt x="1663411" y="-12912"/>
                    <a:pt x="1760230" y="28325"/>
                  </a:cubicBezTo>
                  <a:cubicBezTo>
                    <a:pt x="1857049" y="69562"/>
                    <a:pt x="1903665" y="729364"/>
                    <a:pt x="1867806" y="759844"/>
                  </a:cubicBezTo>
                  <a:cubicBezTo>
                    <a:pt x="1831947" y="790324"/>
                    <a:pt x="141204" y="811840"/>
                    <a:pt x="60522" y="727572"/>
                  </a:cubicBezTo>
                  <a:cubicBezTo>
                    <a:pt x="-20160" y="643304"/>
                    <a:pt x="-8507" y="399464"/>
                    <a:pt x="28249" y="60598"/>
                  </a:cubicBezTo>
                </a:path>
              </a:pathLst>
            </a:custGeom>
            <a:solidFill>
              <a:schemeClr val="bg1"/>
            </a:solid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" name="文本框 12">
              <a:extLst>
                <a:ext uri="{FF2B5EF4-FFF2-40B4-BE49-F238E27FC236}">
                  <a16:creationId xmlns:a16="http://schemas.microsoft.com/office/drawing/2014/main" xmlns="" id="{E514EEF1-0BD4-4940-962D-BAA6D076A6B1}"/>
                </a:ext>
              </a:extLst>
            </p:cNvPr>
            <p:cNvSpPr txBox="1"/>
            <p:nvPr/>
          </p:nvSpPr>
          <p:spPr>
            <a:xfrm>
              <a:off x="1945538" y="2423251"/>
              <a:ext cx="1314030" cy="126720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5000"/>
                </a:lnSpc>
              </a:pPr>
              <a:r>
                <a:rPr lang="en-US" altLang="zh-CN" sz="3200" b="1" dirty="0" err="1">
                  <a:solidFill>
                    <a:srgbClr val="F59C1F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rPr>
                <a:t>Động</a:t>
              </a:r>
              <a:r>
                <a:rPr lang="en-US" altLang="zh-CN" sz="3200" b="1" dirty="0">
                  <a:solidFill>
                    <a:srgbClr val="F59C1F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rPr>
                <a:t> </a:t>
              </a:r>
              <a:r>
                <a:rPr lang="en-US" altLang="zh-CN" sz="3200" b="1" dirty="0" err="1">
                  <a:solidFill>
                    <a:srgbClr val="F59C1F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rPr>
                <a:t>vật</a:t>
              </a:r>
              <a:endParaRPr lang="en-US" altLang="zh-CN" sz="3200" b="1" dirty="0">
                <a:solidFill>
                  <a:srgbClr val="F59C1F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</p:grpSp>
      <p:sp>
        <p:nvSpPr>
          <p:cNvPr id="72" name="淘宝网Chenying0907出品 5">
            <a:extLst>
              <a:ext uri="{FF2B5EF4-FFF2-40B4-BE49-F238E27FC236}">
                <a16:creationId xmlns:a16="http://schemas.microsoft.com/office/drawing/2014/main" xmlns="" id="{2C7252A1-D4EE-427E-B386-B4D9ADA436C3}"/>
              </a:ext>
            </a:extLst>
          </p:cNvPr>
          <p:cNvSpPr>
            <a:spLocks noEditPoints="1"/>
          </p:cNvSpPr>
          <p:nvPr/>
        </p:nvSpPr>
        <p:spPr bwMode="auto">
          <a:xfrm rot="2284057">
            <a:off x="7569046" y="1103446"/>
            <a:ext cx="731520" cy="457200"/>
          </a:xfrm>
          <a:custGeom>
            <a:avLst/>
            <a:gdLst>
              <a:gd name="T0" fmla="*/ 182 w 252"/>
              <a:gd name="T1" fmla="*/ 43 h 157"/>
              <a:gd name="T2" fmla="*/ 181 w 252"/>
              <a:gd name="T3" fmla="*/ 155 h 157"/>
              <a:gd name="T4" fmla="*/ 185 w 252"/>
              <a:gd name="T5" fmla="*/ 151 h 157"/>
              <a:gd name="T6" fmla="*/ 33 w 252"/>
              <a:gd name="T7" fmla="*/ 58 h 157"/>
              <a:gd name="T8" fmla="*/ 239 w 252"/>
              <a:gd name="T9" fmla="*/ 88 h 157"/>
              <a:gd name="T10" fmla="*/ 56 w 252"/>
              <a:gd name="T11" fmla="*/ 71 h 157"/>
              <a:gd name="T12" fmla="*/ 181 w 252"/>
              <a:gd name="T13" fmla="*/ 51 h 157"/>
              <a:gd name="T14" fmla="*/ 193 w 252"/>
              <a:gd name="T15" fmla="*/ 124 h 157"/>
              <a:gd name="T16" fmla="*/ 223 w 252"/>
              <a:gd name="T17" fmla="*/ 86 h 157"/>
              <a:gd name="T18" fmla="*/ 154 w 252"/>
              <a:gd name="T19" fmla="*/ 87 h 157"/>
              <a:gd name="T20" fmla="*/ 166 w 252"/>
              <a:gd name="T21" fmla="*/ 49 h 157"/>
              <a:gd name="T22" fmla="*/ 89 w 252"/>
              <a:gd name="T23" fmla="*/ 64 h 157"/>
              <a:gd name="T24" fmla="*/ 21 w 252"/>
              <a:gd name="T25" fmla="*/ 51 h 157"/>
              <a:gd name="T26" fmla="*/ 224 w 252"/>
              <a:gd name="T27" fmla="*/ 63 h 157"/>
              <a:gd name="T28" fmla="*/ 59 w 252"/>
              <a:gd name="T29" fmla="*/ 59 h 157"/>
              <a:gd name="T30" fmla="*/ 155 w 252"/>
              <a:gd name="T31" fmla="*/ 59 h 157"/>
              <a:gd name="T32" fmla="*/ 32 w 252"/>
              <a:gd name="T33" fmla="*/ 76 h 157"/>
              <a:gd name="T34" fmla="*/ 37 w 252"/>
              <a:gd name="T35" fmla="*/ 85 h 157"/>
              <a:gd name="T36" fmla="*/ 76 w 252"/>
              <a:gd name="T37" fmla="*/ 50 h 157"/>
              <a:gd name="T38" fmla="*/ 134 w 252"/>
              <a:gd name="T39" fmla="*/ 85 h 157"/>
              <a:gd name="T40" fmla="*/ 161 w 252"/>
              <a:gd name="T41" fmla="*/ 60 h 157"/>
              <a:gd name="T42" fmla="*/ 201 w 252"/>
              <a:gd name="T43" fmla="*/ 32 h 157"/>
              <a:gd name="T44" fmla="*/ 154 w 252"/>
              <a:gd name="T45" fmla="*/ 48 h 157"/>
              <a:gd name="T46" fmla="*/ 87 w 252"/>
              <a:gd name="T47" fmla="*/ 75 h 157"/>
              <a:gd name="T48" fmla="*/ 10 w 252"/>
              <a:gd name="T49" fmla="*/ 44 h 157"/>
              <a:gd name="T50" fmla="*/ 133 w 252"/>
              <a:gd name="T51" fmla="*/ 73 h 157"/>
              <a:gd name="T52" fmla="*/ 202 w 252"/>
              <a:gd name="T53" fmla="*/ 56 h 157"/>
              <a:gd name="T54" fmla="*/ 140 w 252"/>
              <a:gd name="T55" fmla="*/ 92 h 157"/>
              <a:gd name="T56" fmla="*/ 93 w 252"/>
              <a:gd name="T57" fmla="*/ 86 h 157"/>
              <a:gd name="T58" fmla="*/ 144 w 252"/>
              <a:gd name="T59" fmla="*/ 70 h 157"/>
              <a:gd name="T60" fmla="*/ 105 w 252"/>
              <a:gd name="T61" fmla="*/ 66 h 157"/>
              <a:gd name="T62" fmla="*/ 152 w 252"/>
              <a:gd name="T63" fmla="*/ 75 h 157"/>
              <a:gd name="T64" fmla="*/ 116 w 252"/>
              <a:gd name="T65" fmla="*/ 66 h 157"/>
              <a:gd name="T66" fmla="*/ 123 w 252"/>
              <a:gd name="T67" fmla="*/ 72 h 157"/>
              <a:gd name="T68" fmla="*/ 86 w 252"/>
              <a:gd name="T69" fmla="*/ 50 h 157"/>
              <a:gd name="T70" fmla="*/ 78 w 252"/>
              <a:gd name="T71" fmla="*/ 64 h 157"/>
              <a:gd name="T72" fmla="*/ 119 w 252"/>
              <a:gd name="T73" fmla="*/ 74 h 157"/>
              <a:gd name="T74" fmla="*/ 22 w 252"/>
              <a:gd name="T75" fmla="*/ 67 h 157"/>
              <a:gd name="T76" fmla="*/ 27 w 252"/>
              <a:gd name="T77" fmla="*/ 60 h 157"/>
              <a:gd name="T78" fmla="*/ 91 w 252"/>
              <a:gd name="T79" fmla="*/ 57 h 157"/>
              <a:gd name="T80" fmla="*/ 162 w 252"/>
              <a:gd name="T81" fmla="*/ 63 h 157"/>
              <a:gd name="T82" fmla="*/ 27 w 252"/>
              <a:gd name="T83" fmla="*/ 47 h 157"/>
              <a:gd name="T84" fmla="*/ 184 w 252"/>
              <a:gd name="T85" fmla="*/ 92 h 157"/>
              <a:gd name="T86" fmla="*/ 201 w 252"/>
              <a:gd name="T87" fmla="*/ 91 h 157"/>
              <a:gd name="T88" fmla="*/ 107 w 252"/>
              <a:gd name="T89" fmla="*/ 76 h 157"/>
              <a:gd name="T90" fmla="*/ 24 w 252"/>
              <a:gd name="T91" fmla="*/ 79 h 157"/>
              <a:gd name="T92" fmla="*/ 39 w 252"/>
              <a:gd name="T93" fmla="*/ 49 h 157"/>
              <a:gd name="T94" fmla="*/ 189 w 252"/>
              <a:gd name="T95" fmla="*/ 94 h 157"/>
              <a:gd name="T96" fmla="*/ 174 w 252"/>
              <a:gd name="T97" fmla="*/ 88 h 157"/>
              <a:gd name="T98" fmla="*/ 13 w 252"/>
              <a:gd name="T99" fmla="*/ 81 h 157"/>
              <a:gd name="T100" fmla="*/ 21 w 252"/>
              <a:gd name="T101" fmla="*/ 74 h 157"/>
              <a:gd name="T102" fmla="*/ 179 w 252"/>
              <a:gd name="T103" fmla="*/ 90 h 157"/>
              <a:gd name="T104" fmla="*/ 126 w 252"/>
              <a:gd name="T105" fmla="*/ 59 h 157"/>
              <a:gd name="T106" fmla="*/ 66 w 252"/>
              <a:gd name="T107" fmla="*/ 65 h 157"/>
              <a:gd name="T108" fmla="*/ 198 w 252"/>
              <a:gd name="T109" fmla="*/ 83 h 157"/>
              <a:gd name="T110" fmla="*/ 47 w 252"/>
              <a:gd name="T111" fmla="*/ 90 h 157"/>
              <a:gd name="T112" fmla="*/ 136 w 252"/>
              <a:gd name="T113" fmla="*/ 79 h 157"/>
              <a:gd name="T114" fmla="*/ 73 w 252"/>
              <a:gd name="T115" fmla="*/ 54 h 157"/>
              <a:gd name="T116" fmla="*/ 187 w 252"/>
              <a:gd name="T117" fmla="*/ 85 h 157"/>
              <a:gd name="T118" fmla="*/ 200 w 252"/>
              <a:gd name="T119" fmla="*/ 44 h 157"/>
              <a:gd name="T120" fmla="*/ 96 w 252"/>
              <a:gd name="T121" fmla="*/ 67 h 157"/>
              <a:gd name="T122" fmla="*/ 29 w 252"/>
              <a:gd name="T123" fmla="*/ 85 h 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52" h="157">
                <a:moveTo>
                  <a:pt x="176" y="100"/>
                </a:moveTo>
                <a:cubicBezTo>
                  <a:pt x="176" y="100"/>
                  <a:pt x="175" y="100"/>
                  <a:pt x="174" y="100"/>
                </a:cubicBezTo>
                <a:cubicBezTo>
                  <a:pt x="149" y="100"/>
                  <a:pt x="123" y="100"/>
                  <a:pt x="97" y="100"/>
                </a:cubicBezTo>
                <a:cubicBezTo>
                  <a:pt x="84" y="100"/>
                  <a:pt x="70" y="100"/>
                  <a:pt x="57" y="100"/>
                </a:cubicBezTo>
                <a:cubicBezTo>
                  <a:pt x="51" y="100"/>
                  <a:pt x="45" y="99"/>
                  <a:pt x="39" y="99"/>
                </a:cubicBezTo>
                <a:cubicBezTo>
                  <a:pt x="34" y="99"/>
                  <a:pt x="29" y="99"/>
                  <a:pt x="24" y="99"/>
                </a:cubicBezTo>
                <a:cubicBezTo>
                  <a:pt x="21" y="100"/>
                  <a:pt x="17" y="100"/>
                  <a:pt x="14" y="101"/>
                </a:cubicBezTo>
                <a:cubicBezTo>
                  <a:pt x="13" y="101"/>
                  <a:pt x="11" y="101"/>
                  <a:pt x="10" y="102"/>
                </a:cubicBezTo>
                <a:cubicBezTo>
                  <a:pt x="8" y="103"/>
                  <a:pt x="6" y="102"/>
                  <a:pt x="6" y="100"/>
                </a:cubicBezTo>
                <a:cubicBezTo>
                  <a:pt x="5" y="98"/>
                  <a:pt x="5" y="96"/>
                  <a:pt x="5" y="94"/>
                </a:cubicBezTo>
                <a:cubicBezTo>
                  <a:pt x="4" y="88"/>
                  <a:pt x="4" y="83"/>
                  <a:pt x="3" y="78"/>
                </a:cubicBezTo>
                <a:cubicBezTo>
                  <a:pt x="3" y="71"/>
                  <a:pt x="2" y="65"/>
                  <a:pt x="2" y="58"/>
                </a:cubicBezTo>
                <a:cubicBezTo>
                  <a:pt x="1" y="54"/>
                  <a:pt x="1" y="50"/>
                  <a:pt x="1" y="45"/>
                </a:cubicBezTo>
                <a:cubicBezTo>
                  <a:pt x="1" y="44"/>
                  <a:pt x="0" y="43"/>
                  <a:pt x="0" y="42"/>
                </a:cubicBezTo>
                <a:cubicBezTo>
                  <a:pt x="0" y="41"/>
                  <a:pt x="0" y="40"/>
                  <a:pt x="0" y="40"/>
                </a:cubicBezTo>
                <a:cubicBezTo>
                  <a:pt x="1" y="38"/>
                  <a:pt x="2" y="37"/>
                  <a:pt x="3" y="38"/>
                </a:cubicBezTo>
                <a:cubicBezTo>
                  <a:pt x="6" y="38"/>
                  <a:pt x="8" y="38"/>
                  <a:pt x="10" y="38"/>
                </a:cubicBezTo>
                <a:cubicBezTo>
                  <a:pt x="17" y="39"/>
                  <a:pt x="24" y="40"/>
                  <a:pt x="31" y="41"/>
                </a:cubicBezTo>
                <a:cubicBezTo>
                  <a:pt x="35" y="41"/>
                  <a:pt x="38" y="41"/>
                  <a:pt x="42" y="41"/>
                </a:cubicBezTo>
                <a:cubicBezTo>
                  <a:pt x="65" y="41"/>
                  <a:pt x="89" y="41"/>
                  <a:pt x="112" y="41"/>
                </a:cubicBezTo>
                <a:cubicBezTo>
                  <a:pt x="123" y="41"/>
                  <a:pt x="135" y="41"/>
                  <a:pt x="146" y="42"/>
                </a:cubicBezTo>
                <a:cubicBezTo>
                  <a:pt x="151" y="43"/>
                  <a:pt x="157" y="44"/>
                  <a:pt x="162" y="44"/>
                </a:cubicBezTo>
                <a:cubicBezTo>
                  <a:pt x="164" y="44"/>
                  <a:pt x="167" y="44"/>
                  <a:pt x="169" y="44"/>
                </a:cubicBezTo>
                <a:cubicBezTo>
                  <a:pt x="173" y="44"/>
                  <a:pt x="177" y="44"/>
                  <a:pt x="181" y="43"/>
                </a:cubicBezTo>
                <a:cubicBezTo>
                  <a:pt x="182" y="43"/>
                  <a:pt x="182" y="43"/>
                  <a:pt x="182" y="43"/>
                </a:cubicBezTo>
                <a:cubicBezTo>
                  <a:pt x="182" y="43"/>
                  <a:pt x="182" y="42"/>
                  <a:pt x="182" y="42"/>
                </a:cubicBezTo>
                <a:cubicBezTo>
                  <a:pt x="182" y="38"/>
                  <a:pt x="182" y="35"/>
                  <a:pt x="182" y="31"/>
                </a:cubicBezTo>
                <a:cubicBezTo>
                  <a:pt x="182" y="26"/>
                  <a:pt x="182" y="21"/>
                  <a:pt x="182" y="16"/>
                </a:cubicBezTo>
                <a:cubicBezTo>
                  <a:pt x="182" y="12"/>
                  <a:pt x="183" y="8"/>
                  <a:pt x="183" y="4"/>
                </a:cubicBezTo>
                <a:cubicBezTo>
                  <a:pt x="183" y="4"/>
                  <a:pt x="183" y="4"/>
                  <a:pt x="183" y="3"/>
                </a:cubicBezTo>
                <a:cubicBezTo>
                  <a:pt x="183" y="2"/>
                  <a:pt x="183" y="1"/>
                  <a:pt x="185" y="2"/>
                </a:cubicBezTo>
                <a:cubicBezTo>
                  <a:pt x="185" y="1"/>
                  <a:pt x="186" y="0"/>
                  <a:pt x="187" y="1"/>
                </a:cubicBezTo>
                <a:cubicBezTo>
                  <a:pt x="188" y="1"/>
                  <a:pt x="188" y="1"/>
                  <a:pt x="188" y="1"/>
                </a:cubicBezTo>
                <a:cubicBezTo>
                  <a:pt x="189" y="1"/>
                  <a:pt x="189" y="1"/>
                  <a:pt x="190" y="1"/>
                </a:cubicBezTo>
                <a:cubicBezTo>
                  <a:pt x="190" y="1"/>
                  <a:pt x="191" y="2"/>
                  <a:pt x="192" y="1"/>
                </a:cubicBezTo>
                <a:cubicBezTo>
                  <a:pt x="193" y="1"/>
                  <a:pt x="193" y="2"/>
                  <a:pt x="194" y="2"/>
                </a:cubicBezTo>
                <a:cubicBezTo>
                  <a:pt x="195" y="3"/>
                  <a:pt x="195" y="4"/>
                  <a:pt x="196" y="4"/>
                </a:cubicBezTo>
                <a:cubicBezTo>
                  <a:pt x="200" y="9"/>
                  <a:pt x="203" y="15"/>
                  <a:pt x="207" y="20"/>
                </a:cubicBezTo>
                <a:cubicBezTo>
                  <a:pt x="212" y="28"/>
                  <a:pt x="218" y="37"/>
                  <a:pt x="223" y="45"/>
                </a:cubicBezTo>
                <a:cubicBezTo>
                  <a:pt x="227" y="50"/>
                  <a:pt x="230" y="55"/>
                  <a:pt x="233" y="60"/>
                </a:cubicBezTo>
                <a:cubicBezTo>
                  <a:pt x="236" y="64"/>
                  <a:pt x="239" y="68"/>
                  <a:pt x="242" y="72"/>
                </a:cubicBezTo>
                <a:cubicBezTo>
                  <a:pt x="243" y="73"/>
                  <a:pt x="244" y="74"/>
                  <a:pt x="245" y="75"/>
                </a:cubicBezTo>
                <a:cubicBezTo>
                  <a:pt x="246" y="77"/>
                  <a:pt x="248" y="79"/>
                  <a:pt x="249" y="80"/>
                </a:cubicBezTo>
                <a:cubicBezTo>
                  <a:pt x="252" y="84"/>
                  <a:pt x="252" y="88"/>
                  <a:pt x="249" y="92"/>
                </a:cubicBezTo>
                <a:cubicBezTo>
                  <a:pt x="248" y="95"/>
                  <a:pt x="246" y="97"/>
                  <a:pt x="243" y="100"/>
                </a:cubicBezTo>
                <a:cubicBezTo>
                  <a:pt x="234" y="110"/>
                  <a:pt x="225" y="119"/>
                  <a:pt x="215" y="128"/>
                </a:cubicBezTo>
                <a:cubicBezTo>
                  <a:pt x="208" y="134"/>
                  <a:pt x="201" y="141"/>
                  <a:pt x="193" y="147"/>
                </a:cubicBezTo>
                <a:cubicBezTo>
                  <a:pt x="191" y="149"/>
                  <a:pt x="189" y="151"/>
                  <a:pt x="186" y="153"/>
                </a:cubicBezTo>
                <a:cubicBezTo>
                  <a:pt x="185" y="154"/>
                  <a:pt x="183" y="155"/>
                  <a:pt x="182" y="155"/>
                </a:cubicBezTo>
                <a:cubicBezTo>
                  <a:pt x="181" y="155"/>
                  <a:pt x="181" y="155"/>
                  <a:pt x="181" y="155"/>
                </a:cubicBezTo>
                <a:cubicBezTo>
                  <a:pt x="180" y="156"/>
                  <a:pt x="180" y="157"/>
                  <a:pt x="179" y="156"/>
                </a:cubicBezTo>
                <a:cubicBezTo>
                  <a:pt x="178" y="156"/>
                  <a:pt x="178" y="155"/>
                  <a:pt x="178" y="154"/>
                </a:cubicBezTo>
                <a:cubicBezTo>
                  <a:pt x="178" y="154"/>
                  <a:pt x="178" y="153"/>
                  <a:pt x="177" y="152"/>
                </a:cubicBezTo>
                <a:cubicBezTo>
                  <a:pt x="176" y="152"/>
                  <a:pt x="176" y="151"/>
                  <a:pt x="176" y="151"/>
                </a:cubicBezTo>
                <a:cubicBezTo>
                  <a:pt x="176" y="148"/>
                  <a:pt x="176" y="145"/>
                  <a:pt x="176" y="142"/>
                </a:cubicBezTo>
                <a:cubicBezTo>
                  <a:pt x="176" y="141"/>
                  <a:pt x="176" y="141"/>
                  <a:pt x="176" y="140"/>
                </a:cubicBezTo>
                <a:cubicBezTo>
                  <a:pt x="175" y="139"/>
                  <a:pt x="175" y="138"/>
                  <a:pt x="175" y="138"/>
                </a:cubicBezTo>
                <a:cubicBezTo>
                  <a:pt x="175" y="126"/>
                  <a:pt x="176" y="115"/>
                  <a:pt x="176" y="104"/>
                </a:cubicBezTo>
                <a:cubicBezTo>
                  <a:pt x="176" y="103"/>
                  <a:pt x="176" y="102"/>
                  <a:pt x="176" y="100"/>
                </a:cubicBezTo>
                <a:close/>
                <a:moveTo>
                  <a:pt x="224" y="54"/>
                </a:moveTo>
                <a:cubicBezTo>
                  <a:pt x="223" y="54"/>
                  <a:pt x="223" y="53"/>
                  <a:pt x="223" y="53"/>
                </a:cubicBezTo>
                <a:cubicBezTo>
                  <a:pt x="223" y="53"/>
                  <a:pt x="223" y="53"/>
                  <a:pt x="223" y="53"/>
                </a:cubicBezTo>
                <a:cubicBezTo>
                  <a:pt x="223" y="54"/>
                  <a:pt x="223" y="54"/>
                  <a:pt x="224" y="54"/>
                </a:cubicBezTo>
                <a:cubicBezTo>
                  <a:pt x="224" y="55"/>
                  <a:pt x="224" y="55"/>
                  <a:pt x="225" y="56"/>
                </a:cubicBezTo>
                <a:cubicBezTo>
                  <a:pt x="225" y="56"/>
                  <a:pt x="225" y="56"/>
                  <a:pt x="225" y="56"/>
                </a:cubicBezTo>
                <a:cubicBezTo>
                  <a:pt x="227" y="59"/>
                  <a:pt x="228" y="61"/>
                  <a:pt x="230" y="64"/>
                </a:cubicBezTo>
                <a:cubicBezTo>
                  <a:pt x="230" y="64"/>
                  <a:pt x="230" y="64"/>
                  <a:pt x="231" y="64"/>
                </a:cubicBezTo>
                <a:cubicBezTo>
                  <a:pt x="232" y="66"/>
                  <a:pt x="233" y="67"/>
                  <a:pt x="234" y="68"/>
                </a:cubicBezTo>
                <a:cubicBezTo>
                  <a:pt x="235" y="68"/>
                  <a:pt x="235" y="68"/>
                  <a:pt x="235" y="69"/>
                </a:cubicBezTo>
                <a:cubicBezTo>
                  <a:pt x="232" y="65"/>
                  <a:pt x="228" y="60"/>
                  <a:pt x="225" y="56"/>
                </a:cubicBezTo>
                <a:cubicBezTo>
                  <a:pt x="225" y="56"/>
                  <a:pt x="225" y="56"/>
                  <a:pt x="225" y="56"/>
                </a:cubicBezTo>
                <a:cubicBezTo>
                  <a:pt x="224" y="55"/>
                  <a:pt x="224" y="55"/>
                  <a:pt x="224" y="54"/>
                </a:cubicBezTo>
                <a:close/>
                <a:moveTo>
                  <a:pt x="183" y="152"/>
                </a:moveTo>
                <a:cubicBezTo>
                  <a:pt x="183" y="152"/>
                  <a:pt x="183" y="152"/>
                  <a:pt x="183" y="152"/>
                </a:cubicBezTo>
                <a:cubicBezTo>
                  <a:pt x="184" y="152"/>
                  <a:pt x="185" y="151"/>
                  <a:pt x="185" y="151"/>
                </a:cubicBezTo>
                <a:cubicBezTo>
                  <a:pt x="187" y="149"/>
                  <a:pt x="189" y="148"/>
                  <a:pt x="191" y="146"/>
                </a:cubicBezTo>
                <a:cubicBezTo>
                  <a:pt x="199" y="139"/>
                  <a:pt x="206" y="133"/>
                  <a:pt x="214" y="126"/>
                </a:cubicBezTo>
                <a:cubicBezTo>
                  <a:pt x="224" y="117"/>
                  <a:pt x="233" y="108"/>
                  <a:pt x="242" y="98"/>
                </a:cubicBezTo>
                <a:cubicBezTo>
                  <a:pt x="244" y="96"/>
                  <a:pt x="246" y="93"/>
                  <a:pt x="247" y="91"/>
                </a:cubicBezTo>
                <a:cubicBezTo>
                  <a:pt x="248" y="89"/>
                  <a:pt x="248" y="88"/>
                  <a:pt x="249" y="87"/>
                </a:cubicBezTo>
                <a:cubicBezTo>
                  <a:pt x="249" y="85"/>
                  <a:pt x="248" y="84"/>
                  <a:pt x="248" y="83"/>
                </a:cubicBezTo>
                <a:cubicBezTo>
                  <a:pt x="248" y="84"/>
                  <a:pt x="248" y="85"/>
                  <a:pt x="247" y="85"/>
                </a:cubicBezTo>
                <a:cubicBezTo>
                  <a:pt x="247" y="88"/>
                  <a:pt x="246" y="91"/>
                  <a:pt x="243" y="93"/>
                </a:cubicBezTo>
                <a:cubicBezTo>
                  <a:pt x="239" y="97"/>
                  <a:pt x="235" y="102"/>
                  <a:pt x="230" y="106"/>
                </a:cubicBezTo>
                <a:cubicBezTo>
                  <a:pt x="219" y="116"/>
                  <a:pt x="208" y="125"/>
                  <a:pt x="198" y="136"/>
                </a:cubicBezTo>
                <a:cubicBezTo>
                  <a:pt x="196" y="138"/>
                  <a:pt x="194" y="140"/>
                  <a:pt x="193" y="142"/>
                </a:cubicBezTo>
                <a:cubicBezTo>
                  <a:pt x="191" y="143"/>
                  <a:pt x="190" y="145"/>
                  <a:pt x="189" y="146"/>
                </a:cubicBezTo>
                <a:cubicBezTo>
                  <a:pt x="188" y="147"/>
                  <a:pt x="187" y="147"/>
                  <a:pt x="186" y="147"/>
                </a:cubicBezTo>
                <a:cubicBezTo>
                  <a:pt x="186" y="147"/>
                  <a:pt x="186" y="147"/>
                  <a:pt x="185" y="148"/>
                </a:cubicBezTo>
                <a:cubicBezTo>
                  <a:pt x="185" y="149"/>
                  <a:pt x="184" y="150"/>
                  <a:pt x="183" y="152"/>
                </a:cubicBezTo>
                <a:close/>
                <a:moveTo>
                  <a:pt x="31" y="47"/>
                </a:moveTo>
                <a:cubicBezTo>
                  <a:pt x="30" y="49"/>
                  <a:pt x="29" y="51"/>
                  <a:pt x="29" y="52"/>
                </a:cubicBezTo>
                <a:cubicBezTo>
                  <a:pt x="28" y="52"/>
                  <a:pt x="28" y="53"/>
                  <a:pt x="28" y="53"/>
                </a:cubicBezTo>
                <a:cubicBezTo>
                  <a:pt x="29" y="54"/>
                  <a:pt x="29" y="55"/>
                  <a:pt x="30" y="56"/>
                </a:cubicBezTo>
                <a:cubicBezTo>
                  <a:pt x="30" y="55"/>
                  <a:pt x="31" y="55"/>
                  <a:pt x="31" y="54"/>
                </a:cubicBezTo>
                <a:cubicBezTo>
                  <a:pt x="31" y="54"/>
                  <a:pt x="32" y="53"/>
                  <a:pt x="33" y="52"/>
                </a:cubicBezTo>
                <a:cubicBezTo>
                  <a:pt x="33" y="51"/>
                  <a:pt x="33" y="51"/>
                  <a:pt x="34" y="51"/>
                </a:cubicBezTo>
                <a:cubicBezTo>
                  <a:pt x="35" y="50"/>
                  <a:pt x="36" y="51"/>
                  <a:pt x="36" y="52"/>
                </a:cubicBezTo>
                <a:cubicBezTo>
                  <a:pt x="36" y="52"/>
                  <a:pt x="36" y="53"/>
                  <a:pt x="35" y="53"/>
                </a:cubicBezTo>
                <a:cubicBezTo>
                  <a:pt x="35" y="55"/>
                  <a:pt x="34" y="57"/>
                  <a:pt x="33" y="58"/>
                </a:cubicBezTo>
                <a:cubicBezTo>
                  <a:pt x="32" y="59"/>
                  <a:pt x="32" y="60"/>
                  <a:pt x="33" y="60"/>
                </a:cubicBezTo>
                <a:cubicBezTo>
                  <a:pt x="33" y="60"/>
                  <a:pt x="33" y="61"/>
                  <a:pt x="34" y="61"/>
                </a:cubicBezTo>
                <a:cubicBezTo>
                  <a:pt x="35" y="59"/>
                  <a:pt x="36" y="58"/>
                  <a:pt x="37" y="56"/>
                </a:cubicBezTo>
                <a:cubicBezTo>
                  <a:pt x="37" y="56"/>
                  <a:pt x="37" y="55"/>
                  <a:pt x="37" y="55"/>
                </a:cubicBezTo>
                <a:cubicBezTo>
                  <a:pt x="37" y="53"/>
                  <a:pt x="37" y="51"/>
                  <a:pt x="37" y="50"/>
                </a:cubicBezTo>
                <a:cubicBezTo>
                  <a:pt x="37" y="49"/>
                  <a:pt x="36" y="48"/>
                  <a:pt x="36" y="47"/>
                </a:cubicBezTo>
                <a:cubicBezTo>
                  <a:pt x="34" y="47"/>
                  <a:pt x="32" y="47"/>
                  <a:pt x="31" y="47"/>
                </a:cubicBezTo>
                <a:close/>
                <a:moveTo>
                  <a:pt x="7" y="46"/>
                </a:moveTo>
                <a:cubicBezTo>
                  <a:pt x="7" y="46"/>
                  <a:pt x="7" y="46"/>
                  <a:pt x="7" y="46"/>
                </a:cubicBezTo>
                <a:cubicBezTo>
                  <a:pt x="7" y="54"/>
                  <a:pt x="7" y="61"/>
                  <a:pt x="7" y="68"/>
                </a:cubicBezTo>
                <a:cubicBezTo>
                  <a:pt x="7" y="69"/>
                  <a:pt x="7" y="70"/>
                  <a:pt x="7" y="71"/>
                </a:cubicBezTo>
                <a:cubicBezTo>
                  <a:pt x="8" y="74"/>
                  <a:pt x="9" y="77"/>
                  <a:pt x="10" y="81"/>
                </a:cubicBezTo>
                <a:cubicBezTo>
                  <a:pt x="10" y="82"/>
                  <a:pt x="10" y="83"/>
                  <a:pt x="9" y="83"/>
                </a:cubicBezTo>
                <a:cubicBezTo>
                  <a:pt x="9" y="84"/>
                  <a:pt x="8" y="84"/>
                  <a:pt x="8" y="84"/>
                </a:cubicBezTo>
                <a:cubicBezTo>
                  <a:pt x="9" y="85"/>
                  <a:pt x="9" y="86"/>
                  <a:pt x="10" y="87"/>
                </a:cubicBezTo>
                <a:cubicBezTo>
                  <a:pt x="10" y="87"/>
                  <a:pt x="10" y="86"/>
                  <a:pt x="10" y="86"/>
                </a:cubicBezTo>
                <a:cubicBezTo>
                  <a:pt x="10" y="83"/>
                  <a:pt x="10" y="79"/>
                  <a:pt x="10" y="76"/>
                </a:cubicBezTo>
                <a:cubicBezTo>
                  <a:pt x="10" y="76"/>
                  <a:pt x="10" y="76"/>
                  <a:pt x="10" y="75"/>
                </a:cubicBezTo>
                <a:cubicBezTo>
                  <a:pt x="9" y="75"/>
                  <a:pt x="9" y="74"/>
                  <a:pt x="9" y="73"/>
                </a:cubicBezTo>
                <a:cubicBezTo>
                  <a:pt x="10" y="72"/>
                  <a:pt x="10" y="72"/>
                  <a:pt x="10" y="71"/>
                </a:cubicBezTo>
                <a:cubicBezTo>
                  <a:pt x="9" y="69"/>
                  <a:pt x="9" y="66"/>
                  <a:pt x="9" y="63"/>
                </a:cubicBezTo>
                <a:cubicBezTo>
                  <a:pt x="8" y="60"/>
                  <a:pt x="8" y="56"/>
                  <a:pt x="8" y="53"/>
                </a:cubicBezTo>
                <a:cubicBezTo>
                  <a:pt x="7" y="51"/>
                  <a:pt x="7" y="48"/>
                  <a:pt x="7" y="46"/>
                </a:cubicBezTo>
                <a:close/>
                <a:moveTo>
                  <a:pt x="239" y="89"/>
                </a:moveTo>
                <a:cubicBezTo>
                  <a:pt x="239" y="88"/>
                  <a:pt x="239" y="88"/>
                  <a:pt x="239" y="88"/>
                </a:cubicBezTo>
                <a:cubicBezTo>
                  <a:pt x="238" y="88"/>
                  <a:pt x="237" y="88"/>
                  <a:pt x="236" y="88"/>
                </a:cubicBezTo>
                <a:cubicBezTo>
                  <a:pt x="236" y="88"/>
                  <a:pt x="236" y="88"/>
                  <a:pt x="235" y="88"/>
                </a:cubicBezTo>
                <a:cubicBezTo>
                  <a:pt x="234" y="89"/>
                  <a:pt x="234" y="88"/>
                  <a:pt x="233" y="88"/>
                </a:cubicBezTo>
                <a:cubicBezTo>
                  <a:pt x="233" y="88"/>
                  <a:pt x="233" y="88"/>
                  <a:pt x="232" y="87"/>
                </a:cubicBezTo>
                <a:cubicBezTo>
                  <a:pt x="232" y="88"/>
                  <a:pt x="232" y="88"/>
                  <a:pt x="232" y="88"/>
                </a:cubicBezTo>
                <a:cubicBezTo>
                  <a:pt x="230" y="91"/>
                  <a:pt x="228" y="93"/>
                  <a:pt x="226" y="96"/>
                </a:cubicBezTo>
                <a:cubicBezTo>
                  <a:pt x="225" y="97"/>
                  <a:pt x="225" y="98"/>
                  <a:pt x="225" y="99"/>
                </a:cubicBezTo>
                <a:cubicBezTo>
                  <a:pt x="225" y="99"/>
                  <a:pt x="225" y="98"/>
                  <a:pt x="226" y="98"/>
                </a:cubicBezTo>
                <a:cubicBezTo>
                  <a:pt x="227" y="97"/>
                  <a:pt x="227" y="96"/>
                  <a:pt x="229" y="96"/>
                </a:cubicBezTo>
                <a:cubicBezTo>
                  <a:pt x="229" y="96"/>
                  <a:pt x="229" y="96"/>
                  <a:pt x="229" y="96"/>
                </a:cubicBezTo>
                <a:cubicBezTo>
                  <a:pt x="232" y="94"/>
                  <a:pt x="236" y="91"/>
                  <a:pt x="239" y="89"/>
                </a:cubicBezTo>
                <a:close/>
                <a:moveTo>
                  <a:pt x="64" y="83"/>
                </a:moveTo>
                <a:cubicBezTo>
                  <a:pt x="64" y="83"/>
                  <a:pt x="64" y="83"/>
                  <a:pt x="65" y="83"/>
                </a:cubicBezTo>
                <a:cubicBezTo>
                  <a:pt x="66" y="83"/>
                  <a:pt x="67" y="83"/>
                  <a:pt x="68" y="83"/>
                </a:cubicBezTo>
                <a:cubicBezTo>
                  <a:pt x="69" y="83"/>
                  <a:pt x="69" y="82"/>
                  <a:pt x="70" y="82"/>
                </a:cubicBezTo>
                <a:cubicBezTo>
                  <a:pt x="71" y="79"/>
                  <a:pt x="73" y="76"/>
                  <a:pt x="74" y="74"/>
                </a:cubicBezTo>
                <a:cubicBezTo>
                  <a:pt x="75" y="73"/>
                  <a:pt x="75" y="73"/>
                  <a:pt x="75" y="73"/>
                </a:cubicBezTo>
                <a:cubicBezTo>
                  <a:pt x="74" y="72"/>
                  <a:pt x="73" y="72"/>
                  <a:pt x="73" y="72"/>
                </a:cubicBezTo>
                <a:cubicBezTo>
                  <a:pt x="72" y="72"/>
                  <a:pt x="71" y="72"/>
                  <a:pt x="71" y="73"/>
                </a:cubicBezTo>
                <a:cubicBezTo>
                  <a:pt x="69" y="76"/>
                  <a:pt x="67" y="79"/>
                  <a:pt x="64" y="82"/>
                </a:cubicBezTo>
                <a:cubicBezTo>
                  <a:pt x="64" y="82"/>
                  <a:pt x="64" y="83"/>
                  <a:pt x="64" y="83"/>
                </a:cubicBezTo>
                <a:close/>
                <a:moveTo>
                  <a:pt x="53" y="83"/>
                </a:moveTo>
                <a:cubicBezTo>
                  <a:pt x="56" y="79"/>
                  <a:pt x="59" y="74"/>
                  <a:pt x="62" y="70"/>
                </a:cubicBezTo>
                <a:cubicBezTo>
                  <a:pt x="60" y="70"/>
                  <a:pt x="59" y="69"/>
                  <a:pt x="58" y="69"/>
                </a:cubicBezTo>
                <a:cubicBezTo>
                  <a:pt x="57" y="70"/>
                  <a:pt x="57" y="71"/>
                  <a:pt x="56" y="71"/>
                </a:cubicBezTo>
                <a:cubicBezTo>
                  <a:pt x="55" y="74"/>
                  <a:pt x="53" y="77"/>
                  <a:pt x="52" y="80"/>
                </a:cubicBezTo>
                <a:cubicBezTo>
                  <a:pt x="52" y="80"/>
                  <a:pt x="51" y="80"/>
                  <a:pt x="52" y="81"/>
                </a:cubicBezTo>
                <a:cubicBezTo>
                  <a:pt x="52" y="81"/>
                  <a:pt x="52" y="82"/>
                  <a:pt x="53" y="83"/>
                </a:cubicBezTo>
                <a:close/>
                <a:moveTo>
                  <a:pt x="44" y="52"/>
                </a:moveTo>
                <a:cubicBezTo>
                  <a:pt x="45" y="53"/>
                  <a:pt x="46" y="55"/>
                  <a:pt x="47" y="56"/>
                </a:cubicBezTo>
                <a:cubicBezTo>
                  <a:pt x="49" y="54"/>
                  <a:pt x="50" y="53"/>
                  <a:pt x="51" y="51"/>
                </a:cubicBezTo>
                <a:cubicBezTo>
                  <a:pt x="51" y="51"/>
                  <a:pt x="51" y="51"/>
                  <a:pt x="51" y="50"/>
                </a:cubicBezTo>
                <a:cubicBezTo>
                  <a:pt x="51" y="49"/>
                  <a:pt x="51" y="48"/>
                  <a:pt x="51" y="47"/>
                </a:cubicBezTo>
                <a:cubicBezTo>
                  <a:pt x="50" y="47"/>
                  <a:pt x="48" y="47"/>
                  <a:pt x="47" y="47"/>
                </a:cubicBezTo>
                <a:cubicBezTo>
                  <a:pt x="46" y="49"/>
                  <a:pt x="45" y="50"/>
                  <a:pt x="44" y="52"/>
                </a:cubicBezTo>
                <a:close/>
                <a:moveTo>
                  <a:pt x="38" y="73"/>
                </a:moveTo>
                <a:cubicBezTo>
                  <a:pt x="37" y="74"/>
                  <a:pt x="37" y="74"/>
                  <a:pt x="36" y="75"/>
                </a:cubicBezTo>
                <a:cubicBezTo>
                  <a:pt x="35" y="77"/>
                  <a:pt x="33" y="79"/>
                  <a:pt x="33" y="81"/>
                </a:cubicBezTo>
                <a:cubicBezTo>
                  <a:pt x="33" y="81"/>
                  <a:pt x="32" y="81"/>
                  <a:pt x="32" y="81"/>
                </a:cubicBezTo>
                <a:cubicBezTo>
                  <a:pt x="32" y="82"/>
                  <a:pt x="31" y="83"/>
                  <a:pt x="31" y="83"/>
                </a:cubicBezTo>
                <a:cubicBezTo>
                  <a:pt x="31" y="84"/>
                  <a:pt x="32" y="85"/>
                  <a:pt x="32" y="85"/>
                </a:cubicBezTo>
                <a:cubicBezTo>
                  <a:pt x="33" y="86"/>
                  <a:pt x="34" y="86"/>
                  <a:pt x="34" y="85"/>
                </a:cubicBezTo>
                <a:cubicBezTo>
                  <a:pt x="35" y="83"/>
                  <a:pt x="36" y="81"/>
                  <a:pt x="37" y="79"/>
                </a:cubicBezTo>
                <a:cubicBezTo>
                  <a:pt x="38" y="78"/>
                  <a:pt x="39" y="76"/>
                  <a:pt x="39" y="75"/>
                </a:cubicBezTo>
                <a:cubicBezTo>
                  <a:pt x="39" y="74"/>
                  <a:pt x="39" y="74"/>
                  <a:pt x="38" y="73"/>
                </a:cubicBezTo>
                <a:close/>
                <a:moveTo>
                  <a:pt x="170" y="51"/>
                </a:moveTo>
                <a:cubicBezTo>
                  <a:pt x="172" y="50"/>
                  <a:pt x="173" y="51"/>
                  <a:pt x="174" y="52"/>
                </a:cubicBezTo>
                <a:cubicBezTo>
                  <a:pt x="176" y="53"/>
                  <a:pt x="177" y="54"/>
                  <a:pt x="179" y="55"/>
                </a:cubicBezTo>
                <a:cubicBezTo>
                  <a:pt x="179" y="55"/>
                  <a:pt x="180" y="55"/>
                  <a:pt x="180" y="56"/>
                </a:cubicBezTo>
                <a:cubicBezTo>
                  <a:pt x="181" y="54"/>
                  <a:pt x="181" y="53"/>
                  <a:pt x="181" y="51"/>
                </a:cubicBezTo>
                <a:cubicBezTo>
                  <a:pt x="177" y="49"/>
                  <a:pt x="173" y="48"/>
                  <a:pt x="169" y="49"/>
                </a:cubicBezTo>
                <a:cubicBezTo>
                  <a:pt x="169" y="49"/>
                  <a:pt x="170" y="50"/>
                  <a:pt x="170" y="51"/>
                </a:cubicBezTo>
                <a:close/>
                <a:moveTo>
                  <a:pt x="161" y="81"/>
                </a:moveTo>
                <a:cubicBezTo>
                  <a:pt x="160" y="80"/>
                  <a:pt x="159" y="81"/>
                  <a:pt x="159" y="81"/>
                </a:cubicBezTo>
                <a:cubicBezTo>
                  <a:pt x="158" y="82"/>
                  <a:pt x="157" y="84"/>
                  <a:pt x="156" y="85"/>
                </a:cubicBezTo>
                <a:cubicBezTo>
                  <a:pt x="157" y="87"/>
                  <a:pt x="159" y="90"/>
                  <a:pt x="161" y="92"/>
                </a:cubicBezTo>
                <a:cubicBezTo>
                  <a:pt x="161" y="91"/>
                  <a:pt x="161" y="82"/>
                  <a:pt x="161" y="81"/>
                </a:cubicBezTo>
                <a:close/>
                <a:moveTo>
                  <a:pt x="11" y="99"/>
                </a:moveTo>
                <a:cubicBezTo>
                  <a:pt x="11" y="97"/>
                  <a:pt x="11" y="96"/>
                  <a:pt x="11" y="94"/>
                </a:cubicBezTo>
                <a:cubicBezTo>
                  <a:pt x="11" y="93"/>
                  <a:pt x="11" y="93"/>
                  <a:pt x="10" y="92"/>
                </a:cubicBezTo>
                <a:cubicBezTo>
                  <a:pt x="9" y="91"/>
                  <a:pt x="9" y="89"/>
                  <a:pt x="8" y="88"/>
                </a:cubicBezTo>
                <a:cubicBezTo>
                  <a:pt x="7" y="88"/>
                  <a:pt x="7" y="87"/>
                  <a:pt x="7" y="87"/>
                </a:cubicBezTo>
                <a:cubicBezTo>
                  <a:pt x="7" y="88"/>
                  <a:pt x="7" y="89"/>
                  <a:pt x="7" y="90"/>
                </a:cubicBezTo>
                <a:cubicBezTo>
                  <a:pt x="7" y="93"/>
                  <a:pt x="7" y="96"/>
                  <a:pt x="8" y="99"/>
                </a:cubicBezTo>
                <a:cubicBezTo>
                  <a:pt x="8" y="99"/>
                  <a:pt x="8" y="99"/>
                  <a:pt x="8" y="100"/>
                </a:cubicBezTo>
                <a:cubicBezTo>
                  <a:pt x="9" y="99"/>
                  <a:pt x="10" y="99"/>
                  <a:pt x="11" y="99"/>
                </a:cubicBezTo>
                <a:close/>
                <a:moveTo>
                  <a:pt x="223" y="73"/>
                </a:moveTo>
                <a:cubicBezTo>
                  <a:pt x="222" y="74"/>
                  <a:pt x="221" y="76"/>
                  <a:pt x="220" y="77"/>
                </a:cubicBezTo>
                <a:cubicBezTo>
                  <a:pt x="219" y="78"/>
                  <a:pt x="218" y="80"/>
                  <a:pt x="219" y="82"/>
                </a:cubicBezTo>
                <a:cubicBezTo>
                  <a:pt x="219" y="82"/>
                  <a:pt x="219" y="83"/>
                  <a:pt x="219" y="83"/>
                </a:cubicBezTo>
                <a:cubicBezTo>
                  <a:pt x="219" y="83"/>
                  <a:pt x="219" y="84"/>
                  <a:pt x="219" y="84"/>
                </a:cubicBezTo>
                <a:cubicBezTo>
                  <a:pt x="221" y="82"/>
                  <a:pt x="223" y="80"/>
                  <a:pt x="224" y="79"/>
                </a:cubicBezTo>
                <a:cubicBezTo>
                  <a:pt x="224" y="79"/>
                  <a:pt x="225" y="78"/>
                  <a:pt x="225" y="78"/>
                </a:cubicBezTo>
                <a:cubicBezTo>
                  <a:pt x="225" y="76"/>
                  <a:pt x="225" y="75"/>
                  <a:pt x="223" y="73"/>
                </a:cubicBezTo>
                <a:close/>
                <a:moveTo>
                  <a:pt x="193" y="124"/>
                </a:moveTo>
                <a:cubicBezTo>
                  <a:pt x="193" y="125"/>
                  <a:pt x="193" y="125"/>
                  <a:pt x="193" y="125"/>
                </a:cubicBezTo>
                <a:cubicBezTo>
                  <a:pt x="193" y="124"/>
                  <a:pt x="193" y="124"/>
                  <a:pt x="193" y="124"/>
                </a:cubicBezTo>
                <a:cubicBezTo>
                  <a:pt x="195" y="121"/>
                  <a:pt x="197" y="118"/>
                  <a:pt x="199" y="116"/>
                </a:cubicBezTo>
                <a:cubicBezTo>
                  <a:pt x="200" y="115"/>
                  <a:pt x="200" y="114"/>
                  <a:pt x="199" y="113"/>
                </a:cubicBezTo>
                <a:cubicBezTo>
                  <a:pt x="199" y="113"/>
                  <a:pt x="198" y="113"/>
                  <a:pt x="198" y="113"/>
                </a:cubicBezTo>
                <a:cubicBezTo>
                  <a:pt x="196" y="114"/>
                  <a:pt x="195" y="116"/>
                  <a:pt x="193" y="118"/>
                </a:cubicBezTo>
                <a:cubicBezTo>
                  <a:pt x="193" y="118"/>
                  <a:pt x="193" y="118"/>
                  <a:pt x="193" y="119"/>
                </a:cubicBezTo>
                <a:cubicBezTo>
                  <a:pt x="193" y="121"/>
                  <a:pt x="193" y="123"/>
                  <a:pt x="193" y="124"/>
                </a:cubicBezTo>
                <a:close/>
                <a:moveTo>
                  <a:pt x="142" y="45"/>
                </a:moveTo>
                <a:cubicBezTo>
                  <a:pt x="142" y="45"/>
                  <a:pt x="142" y="45"/>
                  <a:pt x="142" y="45"/>
                </a:cubicBezTo>
                <a:cubicBezTo>
                  <a:pt x="141" y="45"/>
                  <a:pt x="141" y="44"/>
                  <a:pt x="141" y="44"/>
                </a:cubicBezTo>
                <a:cubicBezTo>
                  <a:pt x="137" y="44"/>
                  <a:pt x="132" y="44"/>
                  <a:pt x="128" y="44"/>
                </a:cubicBezTo>
                <a:cubicBezTo>
                  <a:pt x="118" y="43"/>
                  <a:pt x="107" y="43"/>
                  <a:pt x="97" y="43"/>
                </a:cubicBezTo>
                <a:cubicBezTo>
                  <a:pt x="97" y="43"/>
                  <a:pt x="96" y="43"/>
                  <a:pt x="96" y="43"/>
                </a:cubicBezTo>
                <a:cubicBezTo>
                  <a:pt x="95" y="43"/>
                  <a:pt x="95" y="44"/>
                  <a:pt x="96" y="44"/>
                </a:cubicBezTo>
                <a:cubicBezTo>
                  <a:pt x="96" y="44"/>
                  <a:pt x="97" y="44"/>
                  <a:pt x="98" y="44"/>
                </a:cubicBezTo>
                <a:cubicBezTo>
                  <a:pt x="109" y="44"/>
                  <a:pt x="121" y="44"/>
                  <a:pt x="133" y="45"/>
                </a:cubicBezTo>
                <a:cubicBezTo>
                  <a:pt x="136" y="45"/>
                  <a:pt x="139" y="45"/>
                  <a:pt x="142" y="45"/>
                </a:cubicBezTo>
                <a:close/>
                <a:moveTo>
                  <a:pt x="217" y="97"/>
                </a:moveTo>
                <a:cubicBezTo>
                  <a:pt x="219" y="96"/>
                  <a:pt x="220" y="95"/>
                  <a:pt x="221" y="93"/>
                </a:cubicBezTo>
                <a:cubicBezTo>
                  <a:pt x="222" y="92"/>
                  <a:pt x="223" y="91"/>
                  <a:pt x="224" y="90"/>
                </a:cubicBezTo>
                <a:cubicBezTo>
                  <a:pt x="224" y="89"/>
                  <a:pt x="224" y="87"/>
                  <a:pt x="224" y="86"/>
                </a:cubicBezTo>
                <a:cubicBezTo>
                  <a:pt x="224" y="86"/>
                  <a:pt x="224" y="86"/>
                  <a:pt x="224" y="86"/>
                </a:cubicBezTo>
                <a:cubicBezTo>
                  <a:pt x="224" y="86"/>
                  <a:pt x="224" y="85"/>
                  <a:pt x="224" y="85"/>
                </a:cubicBezTo>
                <a:cubicBezTo>
                  <a:pt x="224" y="85"/>
                  <a:pt x="224" y="86"/>
                  <a:pt x="223" y="86"/>
                </a:cubicBezTo>
                <a:cubicBezTo>
                  <a:pt x="221" y="88"/>
                  <a:pt x="219" y="91"/>
                  <a:pt x="217" y="94"/>
                </a:cubicBezTo>
                <a:cubicBezTo>
                  <a:pt x="217" y="95"/>
                  <a:pt x="216" y="95"/>
                  <a:pt x="217" y="96"/>
                </a:cubicBezTo>
                <a:cubicBezTo>
                  <a:pt x="217" y="97"/>
                  <a:pt x="217" y="97"/>
                  <a:pt x="217" y="97"/>
                </a:cubicBezTo>
                <a:close/>
                <a:moveTo>
                  <a:pt x="214" y="62"/>
                </a:moveTo>
                <a:cubicBezTo>
                  <a:pt x="214" y="62"/>
                  <a:pt x="214" y="62"/>
                  <a:pt x="214" y="62"/>
                </a:cubicBezTo>
                <a:cubicBezTo>
                  <a:pt x="212" y="64"/>
                  <a:pt x="209" y="66"/>
                  <a:pt x="207" y="69"/>
                </a:cubicBezTo>
                <a:cubicBezTo>
                  <a:pt x="208" y="70"/>
                  <a:pt x="209" y="71"/>
                  <a:pt x="209" y="72"/>
                </a:cubicBezTo>
                <a:cubicBezTo>
                  <a:pt x="211" y="70"/>
                  <a:pt x="212" y="68"/>
                  <a:pt x="214" y="66"/>
                </a:cubicBezTo>
                <a:cubicBezTo>
                  <a:pt x="214" y="66"/>
                  <a:pt x="214" y="66"/>
                  <a:pt x="214" y="66"/>
                </a:cubicBezTo>
                <a:cubicBezTo>
                  <a:pt x="214" y="64"/>
                  <a:pt x="214" y="63"/>
                  <a:pt x="214" y="62"/>
                </a:cubicBezTo>
                <a:close/>
                <a:moveTo>
                  <a:pt x="44" y="90"/>
                </a:moveTo>
                <a:cubicBezTo>
                  <a:pt x="42" y="90"/>
                  <a:pt x="42" y="90"/>
                  <a:pt x="41" y="91"/>
                </a:cubicBezTo>
                <a:cubicBezTo>
                  <a:pt x="40" y="92"/>
                  <a:pt x="38" y="92"/>
                  <a:pt x="37" y="91"/>
                </a:cubicBezTo>
                <a:cubicBezTo>
                  <a:pt x="35" y="91"/>
                  <a:pt x="34" y="91"/>
                  <a:pt x="32" y="91"/>
                </a:cubicBezTo>
                <a:cubicBezTo>
                  <a:pt x="31" y="91"/>
                  <a:pt x="30" y="91"/>
                  <a:pt x="29" y="91"/>
                </a:cubicBezTo>
                <a:cubicBezTo>
                  <a:pt x="28" y="91"/>
                  <a:pt x="26" y="91"/>
                  <a:pt x="25" y="92"/>
                </a:cubicBezTo>
                <a:cubicBezTo>
                  <a:pt x="25" y="92"/>
                  <a:pt x="25" y="92"/>
                  <a:pt x="25" y="92"/>
                </a:cubicBezTo>
                <a:cubicBezTo>
                  <a:pt x="27" y="92"/>
                  <a:pt x="30" y="93"/>
                  <a:pt x="32" y="93"/>
                </a:cubicBezTo>
                <a:cubicBezTo>
                  <a:pt x="34" y="93"/>
                  <a:pt x="37" y="93"/>
                  <a:pt x="39" y="93"/>
                </a:cubicBezTo>
                <a:cubicBezTo>
                  <a:pt x="40" y="93"/>
                  <a:pt x="41" y="93"/>
                  <a:pt x="42" y="93"/>
                </a:cubicBezTo>
                <a:cubicBezTo>
                  <a:pt x="42" y="93"/>
                  <a:pt x="43" y="93"/>
                  <a:pt x="43" y="92"/>
                </a:cubicBezTo>
                <a:cubicBezTo>
                  <a:pt x="43" y="91"/>
                  <a:pt x="44" y="91"/>
                  <a:pt x="44" y="90"/>
                </a:cubicBezTo>
                <a:close/>
                <a:moveTo>
                  <a:pt x="148" y="92"/>
                </a:moveTo>
                <a:cubicBezTo>
                  <a:pt x="151" y="93"/>
                  <a:pt x="157" y="93"/>
                  <a:pt x="158" y="92"/>
                </a:cubicBezTo>
                <a:cubicBezTo>
                  <a:pt x="157" y="90"/>
                  <a:pt x="155" y="89"/>
                  <a:pt x="154" y="87"/>
                </a:cubicBezTo>
                <a:cubicBezTo>
                  <a:pt x="152" y="89"/>
                  <a:pt x="150" y="90"/>
                  <a:pt x="148" y="92"/>
                </a:cubicBezTo>
                <a:close/>
                <a:moveTo>
                  <a:pt x="51" y="68"/>
                </a:moveTo>
                <a:cubicBezTo>
                  <a:pt x="50" y="67"/>
                  <a:pt x="50" y="65"/>
                  <a:pt x="49" y="64"/>
                </a:cubicBezTo>
                <a:cubicBezTo>
                  <a:pt x="47" y="66"/>
                  <a:pt x="46" y="68"/>
                  <a:pt x="45" y="70"/>
                </a:cubicBezTo>
                <a:cubicBezTo>
                  <a:pt x="46" y="71"/>
                  <a:pt x="47" y="72"/>
                  <a:pt x="47" y="73"/>
                </a:cubicBezTo>
                <a:cubicBezTo>
                  <a:pt x="49" y="71"/>
                  <a:pt x="50" y="70"/>
                  <a:pt x="51" y="68"/>
                </a:cubicBezTo>
                <a:close/>
                <a:moveTo>
                  <a:pt x="81" y="81"/>
                </a:moveTo>
                <a:cubicBezTo>
                  <a:pt x="82" y="79"/>
                  <a:pt x="84" y="77"/>
                  <a:pt x="85" y="74"/>
                </a:cubicBezTo>
                <a:cubicBezTo>
                  <a:pt x="84" y="74"/>
                  <a:pt x="83" y="74"/>
                  <a:pt x="81" y="74"/>
                </a:cubicBezTo>
                <a:cubicBezTo>
                  <a:pt x="81" y="74"/>
                  <a:pt x="81" y="74"/>
                  <a:pt x="81" y="74"/>
                </a:cubicBezTo>
                <a:cubicBezTo>
                  <a:pt x="80" y="75"/>
                  <a:pt x="79" y="77"/>
                  <a:pt x="78" y="78"/>
                </a:cubicBezTo>
                <a:cubicBezTo>
                  <a:pt x="79" y="79"/>
                  <a:pt x="80" y="80"/>
                  <a:pt x="81" y="81"/>
                </a:cubicBezTo>
                <a:close/>
                <a:moveTo>
                  <a:pt x="144" y="82"/>
                </a:moveTo>
                <a:cubicBezTo>
                  <a:pt x="144" y="82"/>
                  <a:pt x="144" y="82"/>
                  <a:pt x="144" y="82"/>
                </a:cubicBezTo>
                <a:cubicBezTo>
                  <a:pt x="143" y="83"/>
                  <a:pt x="142" y="84"/>
                  <a:pt x="142" y="85"/>
                </a:cubicBezTo>
                <a:cubicBezTo>
                  <a:pt x="141" y="85"/>
                  <a:pt x="140" y="86"/>
                  <a:pt x="139" y="87"/>
                </a:cubicBezTo>
                <a:cubicBezTo>
                  <a:pt x="141" y="89"/>
                  <a:pt x="142" y="91"/>
                  <a:pt x="143" y="92"/>
                </a:cubicBezTo>
                <a:cubicBezTo>
                  <a:pt x="144" y="88"/>
                  <a:pt x="144" y="85"/>
                  <a:pt x="144" y="82"/>
                </a:cubicBezTo>
                <a:close/>
                <a:moveTo>
                  <a:pt x="164" y="90"/>
                </a:moveTo>
                <a:cubicBezTo>
                  <a:pt x="164" y="91"/>
                  <a:pt x="164" y="92"/>
                  <a:pt x="164" y="93"/>
                </a:cubicBezTo>
                <a:cubicBezTo>
                  <a:pt x="165" y="93"/>
                  <a:pt x="166" y="93"/>
                  <a:pt x="168" y="93"/>
                </a:cubicBezTo>
                <a:cubicBezTo>
                  <a:pt x="168" y="92"/>
                  <a:pt x="169" y="90"/>
                  <a:pt x="170" y="89"/>
                </a:cubicBezTo>
                <a:cubicBezTo>
                  <a:pt x="169" y="88"/>
                  <a:pt x="169" y="87"/>
                  <a:pt x="168" y="87"/>
                </a:cubicBezTo>
                <a:cubicBezTo>
                  <a:pt x="167" y="88"/>
                  <a:pt x="166" y="90"/>
                  <a:pt x="164" y="90"/>
                </a:cubicBezTo>
                <a:close/>
                <a:moveTo>
                  <a:pt x="166" y="49"/>
                </a:moveTo>
                <a:cubicBezTo>
                  <a:pt x="164" y="49"/>
                  <a:pt x="161" y="49"/>
                  <a:pt x="158" y="49"/>
                </a:cubicBezTo>
                <a:cubicBezTo>
                  <a:pt x="158" y="49"/>
                  <a:pt x="158" y="49"/>
                  <a:pt x="159" y="49"/>
                </a:cubicBezTo>
                <a:cubicBezTo>
                  <a:pt x="160" y="49"/>
                  <a:pt x="160" y="50"/>
                  <a:pt x="160" y="51"/>
                </a:cubicBezTo>
                <a:cubicBezTo>
                  <a:pt x="160" y="51"/>
                  <a:pt x="160" y="52"/>
                  <a:pt x="160" y="52"/>
                </a:cubicBezTo>
                <a:cubicBezTo>
                  <a:pt x="162" y="52"/>
                  <a:pt x="164" y="52"/>
                  <a:pt x="166" y="52"/>
                </a:cubicBezTo>
                <a:cubicBezTo>
                  <a:pt x="166" y="51"/>
                  <a:pt x="166" y="50"/>
                  <a:pt x="166" y="49"/>
                </a:cubicBezTo>
                <a:close/>
                <a:moveTo>
                  <a:pt x="145" y="48"/>
                </a:moveTo>
                <a:cubicBezTo>
                  <a:pt x="143" y="48"/>
                  <a:pt x="137" y="48"/>
                  <a:pt x="135" y="48"/>
                </a:cubicBezTo>
                <a:cubicBezTo>
                  <a:pt x="136" y="49"/>
                  <a:pt x="135" y="50"/>
                  <a:pt x="135" y="51"/>
                </a:cubicBezTo>
                <a:cubicBezTo>
                  <a:pt x="135" y="51"/>
                  <a:pt x="136" y="51"/>
                  <a:pt x="136" y="51"/>
                </a:cubicBezTo>
                <a:cubicBezTo>
                  <a:pt x="138" y="51"/>
                  <a:pt x="139" y="51"/>
                  <a:pt x="141" y="51"/>
                </a:cubicBezTo>
                <a:cubicBezTo>
                  <a:pt x="141" y="50"/>
                  <a:pt x="142" y="50"/>
                  <a:pt x="142" y="50"/>
                </a:cubicBezTo>
                <a:cubicBezTo>
                  <a:pt x="143" y="49"/>
                  <a:pt x="143" y="49"/>
                  <a:pt x="144" y="49"/>
                </a:cubicBezTo>
                <a:cubicBezTo>
                  <a:pt x="144" y="49"/>
                  <a:pt x="144" y="49"/>
                  <a:pt x="145" y="49"/>
                </a:cubicBezTo>
                <a:cubicBezTo>
                  <a:pt x="145" y="49"/>
                  <a:pt x="145" y="49"/>
                  <a:pt x="145" y="48"/>
                </a:cubicBezTo>
                <a:close/>
                <a:moveTo>
                  <a:pt x="10" y="46"/>
                </a:moveTo>
                <a:cubicBezTo>
                  <a:pt x="9" y="49"/>
                  <a:pt x="10" y="57"/>
                  <a:pt x="11" y="58"/>
                </a:cubicBezTo>
                <a:cubicBezTo>
                  <a:pt x="11" y="57"/>
                  <a:pt x="11" y="56"/>
                  <a:pt x="12" y="55"/>
                </a:cubicBezTo>
                <a:cubicBezTo>
                  <a:pt x="12" y="54"/>
                  <a:pt x="12" y="53"/>
                  <a:pt x="13" y="52"/>
                </a:cubicBezTo>
                <a:cubicBezTo>
                  <a:pt x="13" y="51"/>
                  <a:pt x="13" y="51"/>
                  <a:pt x="13" y="50"/>
                </a:cubicBezTo>
                <a:cubicBezTo>
                  <a:pt x="12" y="49"/>
                  <a:pt x="12" y="48"/>
                  <a:pt x="12" y="48"/>
                </a:cubicBezTo>
                <a:cubicBezTo>
                  <a:pt x="12" y="47"/>
                  <a:pt x="13" y="47"/>
                  <a:pt x="13" y="47"/>
                </a:cubicBezTo>
                <a:cubicBezTo>
                  <a:pt x="12" y="47"/>
                  <a:pt x="11" y="47"/>
                  <a:pt x="10" y="46"/>
                </a:cubicBezTo>
                <a:close/>
                <a:moveTo>
                  <a:pt x="90" y="63"/>
                </a:moveTo>
                <a:cubicBezTo>
                  <a:pt x="90" y="63"/>
                  <a:pt x="89" y="63"/>
                  <a:pt x="89" y="64"/>
                </a:cubicBezTo>
                <a:cubicBezTo>
                  <a:pt x="88" y="65"/>
                  <a:pt x="87" y="67"/>
                  <a:pt x="86" y="68"/>
                </a:cubicBezTo>
                <a:cubicBezTo>
                  <a:pt x="85" y="69"/>
                  <a:pt x="84" y="70"/>
                  <a:pt x="84" y="72"/>
                </a:cubicBezTo>
                <a:cubicBezTo>
                  <a:pt x="85" y="72"/>
                  <a:pt x="86" y="72"/>
                  <a:pt x="86" y="72"/>
                </a:cubicBezTo>
                <a:cubicBezTo>
                  <a:pt x="88" y="70"/>
                  <a:pt x="89" y="67"/>
                  <a:pt x="91" y="64"/>
                </a:cubicBezTo>
                <a:cubicBezTo>
                  <a:pt x="91" y="64"/>
                  <a:pt x="90" y="63"/>
                  <a:pt x="90" y="63"/>
                </a:cubicBezTo>
                <a:close/>
                <a:moveTo>
                  <a:pt x="42" y="63"/>
                </a:moveTo>
                <a:cubicBezTo>
                  <a:pt x="42" y="63"/>
                  <a:pt x="42" y="63"/>
                  <a:pt x="42" y="63"/>
                </a:cubicBezTo>
                <a:cubicBezTo>
                  <a:pt x="43" y="62"/>
                  <a:pt x="44" y="60"/>
                  <a:pt x="46" y="58"/>
                </a:cubicBezTo>
                <a:cubicBezTo>
                  <a:pt x="45" y="57"/>
                  <a:pt x="44" y="56"/>
                  <a:pt x="43" y="54"/>
                </a:cubicBezTo>
                <a:cubicBezTo>
                  <a:pt x="42" y="56"/>
                  <a:pt x="41" y="57"/>
                  <a:pt x="41" y="58"/>
                </a:cubicBezTo>
                <a:cubicBezTo>
                  <a:pt x="41" y="58"/>
                  <a:pt x="41" y="58"/>
                  <a:pt x="41" y="58"/>
                </a:cubicBezTo>
                <a:cubicBezTo>
                  <a:pt x="41" y="60"/>
                  <a:pt x="41" y="62"/>
                  <a:pt x="42" y="63"/>
                </a:cubicBezTo>
                <a:close/>
                <a:moveTo>
                  <a:pt x="75" y="64"/>
                </a:moveTo>
                <a:cubicBezTo>
                  <a:pt x="75" y="63"/>
                  <a:pt x="74" y="62"/>
                  <a:pt x="74" y="62"/>
                </a:cubicBezTo>
                <a:cubicBezTo>
                  <a:pt x="73" y="62"/>
                  <a:pt x="72" y="62"/>
                  <a:pt x="71" y="63"/>
                </a:cubicBezTo>
                <a:cubicBezTo>
                  <a:pt x="71" y="64"/>
                  <a:pt x="70" y="65"/>
                  <a:pt x="70" y="65"/>
                </a:cubicBezTo>
                <a:cubicBezTo>
                  <a:pt x="70" y="66"/>
                  <a:pt x="69" y="66"/>
                  <a:pt x="69" y="67"/>
                </a:cubicBezTo>
                <a:cubicBezTo>
                  <a:pt x="70" y="67"/>
                  <a:pt x="70" y="68"/>
                  <a:pt x="70" y="69"/>
                </a:cubicBezTo>
                <a:cubicBezTo>
                  <a:pt x="70" y="69"/>
                  <a:pt x="71" y="69"/>
                  <a:pt x="71" y="69"/>
                </a:cubicBezTo>
                <a:cubicBezTo>
                  <a:pt x="72" y="67"/>
                  <a:pt x="74" y="65"/>
                  <a:pt x="75" y="64"/>
                </a:cubicBezTo>
                <a:close/>
                <a:moveTo>
                  <a:pt x="18" y="61"/>
                </a:moveTo>
                <a:cubicBezTo>
                  <a:pt x="20" y="59"/>
                  <a:pt x="21" y="57"/>
                  <a:pt x="22" y="55"/>
                </a:cubicBezTo>
                <a:cubicBezTo>
                  <a:pt x="22" y="55"/>
                  <a:pt x="22" y="54"/>
                  <a:pt x="22" y="54"/>
                </a:cubicBezTo>
                <a:cubicBezTo>
                  <a:pt x="22" y="53"/>
                  <a:pt x="22" y="52"/>
                  <a:pt x="21" y="50"/>
                </a:cubicBezTo>
                <a:cubicBezTo>
                  <a:pt x="21" y="51"/>
                  <a:pt x="21" y="51"/>
                  <a:pt x="21" y="51"/>
                </a:cubicBezTo>
                <a:cubicBezTo>
                  <a:pt x="20" y="53"/>
                  <a:pt x="18" y="56"/>
                  <a:pt x="17" y="59"/>
                </a:cubicBezTo>
                <a:cubicBezTo>
                  <a:pt x="17" y="59"/>
                  <a:pt x="17" y="59"/>
                  <a:pt x="17" y="60"/>
                </a:cubicBezTo>
                <a:cubicBezTo>
                  <a:pt x="18" y="60"/>
                  <a:pt x="18" y="60"/>
                  <a:pt x="18" y="61"/>
                </a:cubicBezTo>
                <a:close/>
                <a:moveTo>
                  <a:pt x="243" y="85"/>
                </a:moveTo>
                <a:cubicBezTo>
                  <a:pt x="245" y="84"/>
                  <a:pt x="245" y="84"/>
                  <a:pt x="244" y="82"/>
                </a:cubicBezTo>
                <a:cubicBezTo>
                  <a:pt x="244" y="82"/>
                  <a:pt x="244" y="82"/>
                  <a:pt x="244" y="82"/>
                </a:cubicBezTo>
                <a:cubicBezTo>
                  <a:pt x="241" y="79"/>
                  <a:pt x="239" y="77"/>
                  <a:pt x="237" y="74"/>
                </a:cubicBezTo>
                <a:cubicBezTo>
                  <a:pt x="237" y="74"/>
                  <a:pt x="237" y="74"/>
                  <a:pt x="236" y="73"/>
                </a:cubicBezTo>
                <a:cubicBezTo>
                  <a:pt x="238" y="78"/>
                  <a:pt x="240" y="82"/>
                  <a:pt x="243" y="85"/>
                </a:cubicBezTo>
                <a:close/>
                <a:moveTo>
                  <a:pt x="210" y="31"/>
                </a:moveTo>
                <a:cubicBezTo>
                  <a:pt x="210" y="31"/>
                  <a:pt x="210" y="31"/>
                  <a:pt x="210" y="31"/>
                </a:cubicBezTo>
                <a:cubicBezTo>
                  <a:pt x="210" y="30"/>
                  <a:pt x="209" y="30"/>
                  <a:pt x="209" y="30"/>
                </a:cubicBezTo>
                <a:cubicBezTo>
                  <a:pt x="207" y="27"/>
                  <a:pt x="206" y="24"/>
                  <a:pt x="204" y="21"/>
                </a:cubicBezTo>
                <a:cubicBezTo>
                  <a:pt x="203" y="18"/>
                  <a:pt x="201" y="16"/>
                  <a:pt x="199" y="13"/>
                </a:cubicBezTo>
                <a:cubicBezTo>
                  <a:pt x="198" y="13"/>
                  <a:pt x="198" y="13"/>
                  <a:pt x="197" y="12"/>
                </a:cubicBezTo>
                <a:cubicBezTo>
                  <a:pt x="197" y="12"/>
                  <a:pt x="197" y="12"/>
                  <a:pt x="197" y="12"/>
                </a:cubicBezTo>
                <a:cubicBezTo>
                  <a:pt x="198" y="13"/>
                  <a:pt x="198" y="14"/>
                  <a:pt x="199" y="15"/>
                </a:cubicBezTo>
                <a:cubicBezTo>
                  <a:pt x="200" y="15"/>
                  <a:pt x="200" y="16"/>
                  <a:pt x="200" y="17"/>
                </a:cubicBezTo>
                <a:cubicBezTo>
                  <a:pt x="200" y="17"/>
                  <a:pt x="200" y="18"/>
                  <a:pt x="201" y="18"/>
                </a:cubicBezTo>
                <a:cubicBezTo>
                  <a:pt x="204" y="22"/>
                  <a:pt x="206" y="26"/>
                  <a:pt x="209" y="30"/>
                </a:cubicBezTo>
                <a:cubicBezTo>
                  <a:pt x="209" y="31"/>
                  <a:pt x="209" y="31"/>
                  <a:pt x="210" y="31"/>
                </a:cubicBezTo>
                <a:close/>
                <a:moveTo>
                  <a:pt x="234" y="82"/>
                </a:moveTo>
                <a:cubicBezTo>
                  <a:pt x="234" y="81"/>
                  <a:pt x="234" y="80"/>
                  <a:pt x="234" y="80"/>
                </a:cubicBezTo>
                <a:cubicBezTo>
                  <a:pt x="232" y="77"/>
                  <a:pt x="231" y="74"/>
                  <a:pt x="229" y="72"/>
                </a:cubicBezTo>
                <a:cubicBezTo>
                  <a:pt x="227" y="69"/>
                  <a:pt x="226" y="66"/>
                  <a:pt x="224" y="63"/>
                </a:cubicBezTo>
                <a:cubicBezTo>
                  <a:pt x="224" y="63"/>
                  <a:pt x="224" y="62"/>
                  <a:pt x="224" y="62"/>
                </a:cubicBezTo>
                <a:cubicBezTo>
                  <a:pt x="223" y="63"/>
                  <a:pt x="223" y="63"/>
                  <a:pt x="222" y="64"/>
                </a:cubicBezTo>
                <a:cubicBezTo>
                  <a:pt x="223" y="65"/>
                  <a:pt x="224" y="66"/>
                  <a:pt x="225" y="67"/>
                </a:cubicBezTo>
                <a:cubicBezTo>
                  <a:pt x="225" y="67"/>
                  <a:pt x="225" y="67"/>
                  <a:pt x="225" y="67"/>
                </a:cubicBezTo>
                <a:cubicBezTo>
                  <a:pt x="226" y="67"/>
                  <a:pt x="227" y="68"/>
                  <a:pt x="227" y="69"/>
                </a:cubicBezTo>
                <a:cubicBezTo>
                  <a:pt x="227" y="70"/>
                  <a:pt x="228" y="71"/>
                  <a:pt x="228" y="72"/>
                </a:cubicBezTo>
                <a:cubicBezTo>
                  <a:pt x="230" y="75"/>
                  <a:pt x="232" y="78"/>
                  <a:pt x="233" y="81"/>
                </a:cubicBezTo>
                <a:cubicBezTo>
                  <a:pt x="233" y="81"/>
                  <a:pt x="234" y="81"/>
                  <a:pt x="234" y="82"/>
                </a:cubicBezTo>
                <a:close/>
                <a:moveTo>
                  <a:pt x="222" y="59"/>
                </a:moveTo>
                <a:cubicBezTo>
                  <a:pt x="219" y="56"/>
                  <a:pt x="217" y="54"/>
                  <a:pt x="214" y="51"/>
                </a:cubicBezTo>
                <a:cubicBezTo>
                  <a:pt x="214" y="51"/>
                  <a:pt x="214" y="52"/>
                  <a:pt x="213" y="52"/>
                </a:cubicBezTo>
                <a:cubicBezTo>
                  <a:pt x="214" y="53"/>
                  <a:pt x="215" y="54"/>
                  <a:pt x="216" y="55"/>
                </a:cubicBezTo>
                <a:cubicBezTo>
                  <a:pt x="216" y="55"/>
                  <a:pt x="216" y="55"/>
                  <a:pt x="216" y="55"/>
                </a:cubicBezTo>
                <a:cubicBezTo>
                  <a:pt x="217" y="56"/>
                  <a:pt x="217" y="56"/>
                  <a:pt x="217" y="57"/>
                </a:cubicBezTo>
                <a:cubicBezTo>
                  <a:pt x="217" y="57"/>
                  <a:pt x="217" y="57"/>
                  <a:pt x="218" y="58"/>
                </a:cubicBezTo>
                <a:cubicBezTo>
                  <a:pt x="218" y="59"/>
                  <a:pt x="219" y="60"/>
                  <a:pt x="220" y="61"/>
                </a:cubicBezTo>
                <a:cubicBezTo>
                  <a:pt x="221" y="60"/>
                  <a:pt x="221" y="60"/>
                  <a:pt x="222" y="59"/>
                </a:cubicBezTo>
                <a:close/>
                <a:moveTo>
                  <a:pt x="220" y="67"/>
                </a:moveTo>
                <a:cubicBezTo>
                  <a:pt x="219" y="67"/>
                  <a:pt x="219" y="68"/>
                  <a:pt x="218" y="69"/>
                </a:cubicBezTo>
                <a:cubicBezTo>
                  <a:pt x="218" y="70"/>
                  <a:pt x="217" y="71"/>
                  <a:pt x="218" y="72"/>
                </a:cubicBezTo>
                <a:cubicBezTo>
                  <a:pt x="218" y="73"/>
                  <a:pt x="218" y="74"/>
                  <a:pt x="218" y="75"/>
                </a:cubicBezTo>
                <a:cubicBezTo>
                  <a:pt x="220" y="73"/>
                  <a:pt x="221" y="72"/>
                  <a:pt x="222" y="71"/>
                </a:cubicBezTo>
                <a:cubicBezTo>
                  <a:pt x="222" y="69"/>
                  <a:pt x="221" y="68"/>
                  <a:pt x="220" y="67"/>
                </a:cubicBezTo>
                <a:close/>
                <a:moveTo>
                  <a:pt x="56" y="63"/>
                </a:moveTo>
                <a:cubicBezTo>
                  <a:pt x="57" y="61"/>
                  <a:pt x="58" y="60"/>
                  <a:pt x="59" y="59"/>
                </a:cubicBezTo>
                <a:cubicBezTo>
                  <a:pt x="58" y="57"/>
                  <a:pt x="57" y="55"/>
                  <a:pt x="55" y="53"/>
                </a:cubicBezTo>
                <a:cubicBezTo>
                  <a:pt x="55" y="53"/>
                  <a:pt x="55" y="54"/>
                  <a:pt x="55" y="55"/>
                </a:cubicBezTo>
                <a:cubicBezTo>
                  <a:pt x="55" y="55"/>
                  <a:pt x="55" y="56"/>
                  <a:pt x="55" y="56"/>
                </a:cubicBezTo>
                <a:cubicBezTo>
                  <a:pt x="55" y="58"/>
                  <a:pt x="56" y="60"/>
                  <a:pt x="56" y="63"/>
                </a:cubicBezTo>
                <a:close/>
                <a:moveTo>
                  <a:pt x="64" y="48"/>
                </a:moveTo>
                <a:cubicBezTo>
                  <a:pt x="64" y="48"/>
                  <a:pt x="64" y="48"/>
                  <a:pt x="64" y="48"/>
                </a:cubicBezTo>
                <a:cubicBezTo>
                  <a:pt x="62" y="48"/>
                  <a:pt x="61" y="48"/>
                  <a:pt x="60" y="47"/>
                </a:cubicBezTo>
                <a:cubicBezTo>
                  <a:pt x="59" y="47"/>
                  <a:pt x="58" y="48"/>
                  <a:pt x="58" y="49"/>
                </a:cubicBezTo>
                <a:cubicBezTo>
                  <a:pt x="57" y="50"/>
                  <a:pt x="57" y="50"/>
                  <a:pt x="57" y="51"/>
                </a:cubicBezTo>
                <a:cubicBezTo>
                  <a:pt x="59" y="51"/>
                  <a:pt x="62" y="51"/>
                  <a:pt x="64" y="51"/>
                </a:cubicBezTo>
                <a:cubicBezTo>
                  <a:pt x="64" y="50"/>
                  <a:pt x="64" y="49"/>
                  <a:pt x="64" y="48"/>
                </a:cubicBezTo>
                <a:close/>
                <a:moveTo>
                  <a:pt x="102" y="50"/>
                </a:moveTo>
                <a:cubicBezTo>
                  <a:pt x="103" y="51"/>
                  <a:pt x="103" y="51"/>
                  <a:pt x="104" y="51"/>
                </a:cubicBezTo>
                <a:cubicBezTo>
                  <a:pt x="106" y="51"/>
                  <a:pt x="107" y="51"/>
                  <a:pt x="109" y="51"/>
                </a:cubicBezTo>
                <a:cubicBezTo>
                  <a:pt x="110" y="51"/>
                  <a:pt x="110" y="51"/>
                  <a:pt x="111" y="50"/>
                </a:cubicBezTo>
                <a:cubicBezTo>
                  <a:pt x="111" y="50"/>
                  <a:pt x="112" y="49"/>
                  <a:pt x="112" y="48"/>
                </a:cubicBezTo>
                <a:cubicBezTo>
                  <a:pt x="109" y="48"/>
                  <a:pt x="107" y="48"/>
                  <a:pt x="104" y="48"/>
                </a:cubicBezTo>
                <a:cubicBezTo>
                  <a:pt x="103" y="49"/>
                  <a:pt x="103" y="50"/>
                  <a:pt x="102" y="50"/>
                </a:cubicBezTo>
                <a:close/>
                <a:moveTo>
                  <a:pt x="152" y="64"/>
                </a:moveTo>
                <a:cubicBezTo>
                  <a:pt x="152" y="64"/>
                  <a:pt x="152" y="65"/>
                  <a:pt x="153" y="65"/>
                </a:cubicBezTo>
                <a:cubicBezTo>
                  <a:pt x="153" y="65"/>
                  <a:pt x="153" y="66"/>
                  <a:pt x="153" y="66"/>
                </a:cubicBezTo>
                <a:cubicBezTo>
                  <a:pt x="154" y="66"/>
                  <a:pt x="155" y="66"/>
                  <a:pt x="155" y="66"/>
                </a:cubicBezTo>
                <a:cubicBezTo>
                  <a:pt x="156" y="65"/>
                  <a:pt x="157" y="65"/>
                  <a:pt x="156" y="64"/>
                </a:cubicBezTo>
                <a:cubicBezTo>
                  <a:pt x="156" y="63"/>
                  <a:pt x="156" y="62"/>
                  <a:pt x="156" y="61"/>
                </a:cubicBezTo>
                <a:cubicBezTo>
                  <a:pt x="156" y="60"/>
                  <a:pt x="155" y="60"/>
                  <a:pt x="155" y="59"/>
                </a:cubicBezTo>
                <a:cubicBezTo>
                  <a:pt x="154" y="60"/>
                  <a:pt x="153" y="62"/>
                  <a:pt x="152" y="64"/>
                </a:cubicBezTo>
                <a:close/>
                <a:moveTo>
                  <a:pt x="210" y="79"/>
                </a:moveTo>
                <a:cubicBezTo>
                  <a:pt x="209" y="81"/>
                  <a:pt x="207" y="82"/>
                  <a:pt x="207" y="85"/>
                </a:cubicBezTo>
                <a:cubicBezTo>
                  <a:pt x="206" y="86"/>
                  <a:pt x="206" y="87"/>
                  <a:pt x="207" y="88"/>
                </a:cubicBezTo>
                <a:cubicBezTo>
                  <a:pt x="209" y="86"/>
                  <a:pt x="210" y="84"/>
                  <a:pt x="212" y="82"/>
                </a:cubicBezTo>
                <a:cubicBezTo>
                  <a:pt x="211" y="81"/>
                  <a:pt x="211" y="80"/>
                  <a:pt x="210" y="79"/>
                </a:cubicBezTo>
                <a:close/>
                <a:moveTo>
                  <a:pt x="163" y="77"/>
                </a:moveTo>
                <a:cubicBezTo>
                  <a:pt x="164" y="77"/>
                  <a:pt x="164" y="78"/>
                  <a:pt x="165" y="78"/>
                </a:cubicBezTo>
                <a:cubicBezTo>
                  <a:pt x="166" y="78"/>
                  <a:pt x="167" y="78"/>
                  <a:pt x="168" y="78"/>
                </a:cubicBezTo>
                <a:cubicBezTo>
                  <a:pt x="168" y="78"/>
                  <a:pt x="168" y="78"/>
                  <a:pt x="168" y="78"/>
                </a:cubicBezTo>
                <a:cubicBezTo>
                  <a:pt x="169" y="77"/>
                  <a:pt x="169" y="76"/>
                  <a:pt x="169" y="76"/>
                </a:cubicBezTo>
                <a:cubicBezTo>
                  <a:pt x="169" y="75"/>
                  <a:pt x="168" y="74"/>
                  <a:pt x="168" y="73"/>
                </a:cubicBezTo>
                <a:cubicBezTo>
                  <a:pt x="167" y="74"/>
                  <a:pt x="166" y="74"/>
                  <a:pt x="166" y="74"/>
                </a:cubicBezTo>
                <a:cubicBezTo>
                  <a:pt x="165" y="75"/>
                  <a:pt x="164" y="76"/>
                  <a:pt x="163" y="77"/>
                </a:cubicBezTo>
                <a:close/>
                <a:moveTo>
                  <a:pt x="92" y="43"/>
                </a:moveTo>
                <a:cubicBezTo>
                  <a:pt x="83" y="43"/>
                  <a:pt x="74" y="43"/>
                  <a:pt x="66" y="43"/>
                </a:cubicBezTo>
                <a:cubicBezTo>
                  <a:pt x="72" y="44"/>
                  <a:pt x="78" y="44"/>
                  <a:pt x="84" y="44"/>
                </a:cubicBezTo>
                <a:cubicBezTo>
                  <a:pt x="86" y="44"/>
                  <a:pt x="88" y="44"/>
                  <a:pt x="91" y="44"/>
                </a:cubicBezTo>
                <a:cubicBezTo>
                  <a:pt x="91" y="44"/>
                  <a:pt x="92" y="44"/>
                  <a:pt x="92" y="43"/>
                </a:cubicBezTo>
                <a:close/>
                <a:moveTo>
                  <a:pt x="32" y="76"/>
                </a:moveTo>
                <a:cubicBezTo>
                  <a:pt x="34" y="74"/>
                  <a:pt x="35" y="72"/>
                  <a:pt x="37" y="71"/>
                </a:cubicBezTo>
                <a:cubicBezTo>
                  <a:pt x="36" y="70"/>
                  <a:pt x="35" y="69"/>
                  <a:pt x="35" y="68"/>
                </a:cubicBezTo>
                <a:cubicBezTo>
                  <a:pt x="34" y="70"/>
                  <a:pt x="33" y="71"/>
                  <a:pt x="32" y="73"/>
                </a:cubicBezTo>
                <a:cubicBezTo>
                  <a:pt x="32" y="73"/>
                  <a:pt x="32" y="74"/>
                  <a:pt x="32" y="74"/>
                </a:cubicBezTo>
                <a:cubicBezTo>
                  <a:pt x="32" y="75"/>
                  <a:pt x="32" y="75"/>
                  <a:pt x="32" y="76"/>
                </a:cubicBezTo>
                <a:close/>
                <a:moveTo>
                  <a:pt x="133" y="48"/>
                </a:moveTo>
                <a:cubicBezTo>
                  <a:pt x="133" y="48"/>
                  <a:pt x="133" y="48"/>
                  <a:pt x="133" y="48"/>
                </a:cubicBezTo>
                <a:cubicBezTo>
                  <a:pt x="131" y="48"/>
                  <a:pt x="128" y="48"/>
                  <a:pt x="126" y="48"/>
                </a:cubicBezTo>
                <a:cubicBezTo>
                  <a:pt x="126" y="48"/>
                  <a:pt x="125" y="48"/>
                  <a:pt x="125" y="48"/>
                </a:cubicBezTo>
                <a:cubicBezTo>
                  <a:pt x="125" y="49"/>
                  <a:pt x="124" y="50"/>
                  <a:pt x="124" y="51"/>
                </a:cubicBezTo>
                <a:cubicBezTo>
                  <a:pt x="125" y="51"/>
                  <a:pt x="126" y="51"/>
                  <a:pt x="127" y="51"/>
                </a:cubicBezTo>
                <a:cubicBezTo>
                  <a:pt x="127" y="51"/>
                  <a:pt x="127" y="51"/>
                  <a:pt x="127" y="51"/>
                </a:cubicBezTo>
                <a:cubicBezTo>
                  <a:pt x="128" y="50"/>
                  <a:pt x="128" y="50"/>
                  <a:pt x="129" y="49"/>
                </a:cubicBezTo>
                <a:cubicBezTo>
                  <a:pt x="130" y="49"/>
                  <a:pt x="130" y="49"/>
                  <a:pt x="131" y="50"/>
                </a:cubicBezTo>
                <a:cubicBezTo>
                  <a:pt x="132" y="49"/>
                  <a:pt x="132" y="49"/>
                  <a:pt x="133" y="48"/>
                </a:cubicBezTo>
                <a:close/>
                <a:moveTo>
                  <a:pt x="80" y="56"/>
                </a:moveTo>
                <a:cubicBezTo>
                  <a:pt x="80" y="56"/>
                  <a:pt x="80" y="55"/>
                  <a:pt x="80" y="55"/>
                </a:cubicBezTo>
                <a:cubicBezTo>
                  <a:pt x="80" y="54"/>
                  <a:pt x="77" y="54"/>
                  <a:pt x="77" y="55"/>
                </a:cubicBezTo>
                <a:cubicBezTo>
                  <a:pt x="77" y="55"/>
                  <a:pt x="76" y="55"/>
                  <a:pt x="76" y="55"/>
                </a:cubicBezTo>
                <a:cubicBezTo>
                  <a:pt x="76" y="56"/>
                  <a:pt x="75" y="57"/>
                  <a:pt x="75" y="57"/>
                </a:cubicBezTo>
                <a:cubicBezTo>
                  <a:pt x="75" y="58"/>
                  <a:pt x="75" y="58"/>
                  <a:pt x="75" y="58"/>
                </a:cubicBezTo>
                <a:cubicBezTo>
                  <a:pt x="75" y="59"/>
                  <a:pt x="75" y="59"/>
                  <a:pt x="76" y="59"/>
                </a:cubicBezTo>
                <a:cubicBezTo>
                  <a:pt x="77" y="59"/>
                  <a:pt x="78" y="58"/>
                  <a:pt x="79" y="58"/>
                </a:cubicBezTo>
                <a:cubicBezTo>
                  <a:pt x="80" y="58"/>
                  <a:pt x="80" y="57"/>
                  <a:pt x="80" y="56"/>
                </a:cubicBezTo>
                <a:close/>
                <a:moveTo>
                  <a:pt x="62" y="79"/>
                </a:moveTo>
                <a:cubicBezTo>
                  <a:pt x="62" y="80"/>
                  <a:pt x="62" y="80"/>
                  <a:pt x="62" y="80"/>
                </a:cubicBezTo>
                <a:cubicBezTo>
                  <a:pt x="65" y="77"/>
                  <a:pt x="67" y="75"/>
                  <a:pt x="69" y="72"/>
                </a:cubicBezTo>
                <a:cubicBezTo>
                  <a:pt x="68" y="71"/>
                  <a:pt x="67" y="71"/>
                  <a:pt x="66" y="71"/>
                </a:cubicBezTo>
                <a:cubicBezTo>
                  <a:pt x="65" y="74"/>
                  <a:pt x="63" y="77"/>
                  <a:pt x="62" y="79"/>
                </a:cubicBezTo>
                <a:close/>
                <a:moveTo>
                  <a:pt x="37" y="85"/>
                </a:moveTo>
                <a:cubicBezTo>
                  <a:pt x="37" y="85"/>
                  <a:pt x="37" y="85"/>
                  <a:pt x="37" y="85"/>
                </a:cubicBezTo>
                <a:cubicBezTo>
                  <a:pt x="37" y="85"/>
                  <a:pt x="38" y="85"/>
                  <a:pt x="38" y="85"/>
                </a:cubicBezTo>
                <a:cubicBezTo>
                  <a:pt x="39" y="83"/>
                  <a:pt x="41" y="81"/>
                  <a:pt x="42" y="79"/>
                </a:cubicBezTo>
                <a:cubicBezTo>
                  <a:pt x="43" y="78"/>
                  <a:pt x="43" y="77"/>
                  <a:pt x="43" y="75"/>
                </a:cubicBezTo>
                <a:cubicBezTo>
                  <a:pt x="43" y="75"/>
                  <a:pt x="42" y="76"/>
                  <a:pt x="42" y="76"/>
                </a:cubicBezTo>
                <a:cubicBezTo>
                  <a:pt x="42" y="76"/>
                  <a:pt x="41" y="77"/>
                  <a:pt x="41" y="77"/>
                </a:cubicBezTo>
                <a:cubicBezTo>
                  <a:pt x="40" y="79"/>
                  <a:pt x="38" y="82"/>
                  <a:pt x="37" y="85"/>
                </a:cubicBezTo>
                <a:cubicBezTo>
                  <a:pt x="37" y="85"/>
                  <a:pt x="37" y="85"/>
                  <a:pt x="37" y="85"/>
                </a:cubicBezTo>
                <a:close/>
                <a:moveTo>
                  <a:pt x="135" y="59"/>
                </a:moveTo>
                <a:cubicBezTo>
                  <a:pt x="134" y="57"/>
                  <a:pt x="134" y="57"/>
                  <a:pt x="133" y="57"/>
                </a:cubicBezTo>
                <a:cubicBezTo>
                  <a:pt x="132" y="57"/>
                  <a:pt x="132" y="57"/>
                  <a:pt x="131" y="57"/>
                </a:cubicBezTo>
                <a:cubicBezTo>
                  <a:pt x="130" y="57"/>
                  <a:pt x="130" y="57"/>
                  <a:pt x="130" y="58"/>
                </a:cubicBezTo>
                <a:cubicBezTo>
                  <a:pt x="130" y="59"/>
                  <a:pt x="130" y="61"/>
                  <a:pt x="131" y="62"/>
                </a:cubicBezTo>
                <a:cubicBezTo>
                  <a:pt x="131" y="62"/>
                  <a:pt x="131" y="63"/>
                  <a:pt x="131" y="63"/>
                </a:cubicBezTo>
                <a:cubicBezTo>
                  <a:pt x="132" y="62"/>
                  <a:pt x="134" y="60"/>
                  <a:pt x="135" y="59"/>
                </a:cubicBezTo>
                <a:close/>
                <a:moveTo>
                  <a:pt x="53" y="66"/>
                </a:moveTo>
                <a:cubicBezTo>
                  <a:pt x="54" y="66"/>
                  <a:pt x="54" y="65"/>
                  <a:pt x="54" y="64"/>
                </a:cubicBezTo>
                <a:cubicBezTo>
                  <a:pt x="53" y="62"/>
                  <a:pt x="53" y="60"/>
                  <a:pt x="53" y="58"/>
                </a:cubicBezTo>
                <a:cubicBezTo>
                  <a:pt x="53" y="58"/>
                  <a:pt x="53" y="58"/>
                  <a:pt x="53" y="57"/>
                </a:cubicBezTo>
                <a:cubicBezTo>
                  <a:pt x="52" y="59"/>
                  <a:pt x="51" y="60"/>
                  <a:pt x="50" y="61"/>
                </a:cubicBezTo>
                <a:cubicBezTo>
                  <a:pt x="50" y="61"/>
                  <a:pt x="50" y="62"/>
                  <a:pt x="50" y="62"/>
                </a:cubicBezTo>
                <a:cubicBezTo>
                  <a:pt x="51" y="63"/>
                  <a:pt x="52" y="65"/>
                  <a:pt x="53" y="66"/>
                </a:cubicBezTo>
                <a:close/>
                <a:moveTo>
                  <a:pt x="70" y="50"/>
                </a:moveTo>
                <a:cubicBezTo>
                  <a:pt x="70" y="50"/>
                  <a:pt x="70" y="50"/>
                  <a:pt x="70" y="50"/>
                </a:cubicBezTo>
                <a:cubicBezTo>
                  <a:pt x="72" y="50"/>
                  <a:pt x="74" y="50"/>
                  <a:pt x="76" y="50"/>
                </a:cubicBezTo>
                <a:cubicBezTo>
                  <a:pt x="76" y="50"/>
                  <a:pt x="76" y="50"/>
                  <a:pt x="77" y="50"/>
                </a:cubicBezTo>
                <a:cubicBezTo>
                  <a:pt x="77" y="50"/>
                  <a:pt x="78" y="49"/>
                  <a:pt x="78" y="48"/>
                </a:cubicBezTo>
                <a:cubicBezTo>
                  <a:pt x="76" y="48"/>
                  <a:pt x="73" y="48"/>
                  <a:pt x="71" y="48"/>
                </a:cubicBezTo>
                <a:cubicBezTo>
                  <a:pt x="71" y="49"/>
                  <a:pt x="70" y="49"/>
                  <a:pt x="70" y="50"/>
                </a:cubicBezTo>
                <a:close/>
                <a:moveTo>
                  <a:pt x="71" y="57"/>
                </a:moveTo>
                <a:cubicBezTo>
                  <a:pt x="71" y="56"/>
                  <a:pt x="70" y="55"/>
                  <a:pt x="69" y="54"/>
                </a:cubicBezTo>
                <a:cubicBezTo>
                  <a:pt x="69" y="54"/>
                  <a:pt x="68" y="53"/>
                  <a:pt x="68" y="54"/>
                </a:cubicBezTo>
                <a:cubicBezTo>
                  <a:pt x="67" y="54"/>
                  <a:pt x="67" y="54"/>
                  <a:pt x="67" y="55"/>
                </a:cubicBezTo>
                <a:cubicBezTo>
                  <a:pt x="67" y="57"/>
                  <a:pt x="68" y="58"/>
                  <a:pt x="68" y="60"/>
                </a:cubicBezTo>
                <a:cubicBezTo>
                  <a:pt x="70" y="60"/>
                  <a:pt x="70" y="58"/>
                  <a:pt x="71" y="57"/>
                </a:cubicBezTo>
                <a:close/>
                <a:moveTo>
                  <a:pt x="143" y="65"/>
                </a:moveTo>
                <a:cubicBezTo>
                  <a:pt x="144" y="63"/>
                  <a:pt x="144" y="63"/>
                  <a:pt x="144" y="61"/>
                </a:cubicBezTo>
                <a:cubicBezTo>
                  <a:pt x="144" y="60"/>
                  <a:pt x="144" y="60"/>
                  <a:pt x="143" y="59"/>
                </a:cubicBezTo>
                <a:cubicBezTo>
                  <a:pt x="143" y="59"/>
                  <a:pt x="143" y="58"/>
                  <a:pt x="143" y="57"/>
                </a:cubicBezTo>
                <a:cubicBezTo>
                  <a:pt x="142" y="59"/>
                  <a:pt x="141" y="60"/>
                  <a:pt x="140" y="61"/>
                </a:cubicBezTo>
                <a:cubicBezTo>
                  <a:pt x="141" y="62"/>
                  <a:pt x="142" y="63"/>
                  <a:pt x="143" y="65"/>
                </a:cubicBezTo>
                <a:close/>
                <a:moveTo>
                  <a:pt x="47" y="77"/>
                </a:moveTo>
                <a:cubicBezTo>
                  <a:pt x="46" y="78"/>
                  <a:pt x="46" y="79"/>
                  <a:pt x="45" y="80"/>
                </a:cubicBezTo>
                <a:cubicBezTo>
                  <a:pt x="45" y="81"/>
                  <a:pt x="45" y="83"/>
                  <a:pt x="45" y="85"/>
                </a:cubicBezTo>
                <a:cubicBezTo>
                  <a:pt x="46" y="85"/>
                  <a:pt x="46" y="85"/>
                  <a:pt x="47" y="84"/>
                </a:cubicBezTo>
                <a:cubicBezTo>
                  <a:pt x="47" y="83"/>
                  <a:pt x="47" y="83"/>
                  <a:pt x="47" y="83"/>
                </a:cubicBezTo>
                <a:cubicBezTo>
                  <a:pt x="48" y="82"/>
                  <a:pt x="48" y="81"/>
                  <a:pt x="48" y="80"/>
                </a:cubicBezTo>
                <a:cubicBezTo>
                  <a:pt x="48" y="79"/>
                  <a:pt x="47" y="79"/>
                  <a:pt x="47" y="77"/>
                </a:cubicBezTo>
                <a:close/>
                <a:moveTo>
                  <a:pt x="134" y="86"/>
                </a:moveTo>
                <a:cubicBezTo>
                  <a:pt x="134" y="86"/>
                  <a:pt x="134" y="85"/>
                  <a:pt x="134" y="85"/>
                </a:cubicBezTo>
                <a:cubicBezTo>
                  <a:pt x="134" y="85"/>
                  <a:pt x="134" y="84"/>
                  <a:pt x="134" y="83"/>
                </a:cubicBezTo>
                <a:cubicBezTo>
                  <a:pt x="134" y="83"/>
                  <a:pt x="133" y="82"/>
                  <a:pt x="133" y="82"/>
                </a:cubicBezTo>
                <a:cubicBezTo>
                  <a:pt x="133" y="81"/>
                  <a:pt x="132" y="81"/>
                  <a:pt x="132" y="81"/>
                </a:cubicBezTo>
                <a:cubicBezTo>
                  <a:pt x="131" y="81"/>
                  <a:pt x="130" y="82"/>
                  <a:pt x="130" y="83"/>
                </a:cubicBezTo>
                <a:cubicBezTo>
                  <a:pt x="130" y="84"/>
                  <a:pt x="130" y="84"/>
                  <a:pt x="130" y="85"/>
                </a:cubicBezTo>
                <a:cubicBezTo>
                  <a:pt x="131" y="85"/>
                  <a:pt x="132" y="86"/>
                  <a:pt x="134" y="86"/>
                </a:cubicBezTo>
                <a:close/>
                <a:moveTo>
                  <a:pt x="215" y="73"/>
                </a:moveTo>
                <a:cubicBezTo>
                  <a:pt x="215" y="73"/>
                  <a:pt x="215" y="73"/>
                  <a:pt x="215" y="73"/>
                </a:cubicBezTo>
                <a:cubicBezTo>
                  <a:pt x="214" y="74"/>
                  <a:pt x="213" y="76"/>
                  <a:pt x="212" y="77"/>
                </a:cubicBezTo>
                <a:cubicBezTo>
                  <a:pt x="213" y="78"/>
                  <a:pt x="213" y="79"/>
                  <a:pt x="214" y="80"/>
                </a:cubicBezTo>
                <a:cubicBezTo>
                  <a:pt x="214" y="79"/>
                  <a:pt x="215" y="78"/>
                  <a:pt x="216" y="78"/>
                </a:cubicBezTo>
                <a:cubicBezTo>
                  <a:pt x="216" y="77"/>
                  <a:pt x="216" y="77"/>
                  <a:pt x="216" y="77"/>
                </a:cubicBezTo>
                <a:cubicBezTo>
                  <a:pt x="216" y="76"/>
                  <a:pt x="216" y="74"/>
                  <a:pt x="215" y="73"/>
                </a:cubicBezTo>
                <a:close/>
                <a:moveTo>
                  <a:pt x="113" y="57"/>
                </a:moveTo>
                <a:cubicBezTo>
                  <a:pt x="113" y="57"/>
                  <a:pt x="113" y="57"/>
                  <a:pt x="113" y="57"/>
                </a:cubicBezTo>
                <a:cubicBezTo>
                  <a:pt x="111" y="57"/>
                  <a:pt x="110" y="57"/>
                  <a:pt x="109" y="57"/>
                </a:cubicBezTo>
                <a:cubicBezTo>
                  <a:pt x="109" y="57"/>
                  <a:pt x="108" y="58"/>
                  <a:pt x="108" y="58"/>
                </a:cubicBezTo>
                <a:cubicBezTo>
                  <a:pt x="108" y="58"/>
                  <a:pt x="107" y="59"/>
                  <a:pt x="107" y="60"/>
                </a:cubicBezTo>
                <a:cubicBezTo>
                  <a:pt x="107" y="61"/>
                  <a:pt x="108" y="61"/>
                  <a:pt x="108" y="62"/>
                </a:cubicBezTo>
                <a:cubicBezTo>
                  <a:pt x="110" y="60"/>
                  <a:pt x="111" y="59"/>
                  <a:pt x="113" y="57"/>
                </a:cubicBezTo>
                <a:close/>
                <a:moveTo>
                  <a:pt x="158" y="55"/>
                </a:moveTo>
                <a:cubicBezTo>
                  <a:pt x="157" y="55"/>
                  <a:pt x="157" y="56"/>
                  <a:pt x="157" y="57"/>
                </a:cubicBezTo>
                <a:cubicBezTo>
                  <a:pt x="158" y="58"/>
                  <a:pt x="158" y="60"/>
                  <a:pt x="158" y="62"/>
                </a:cubicBezTo>
                <a:cubicBezTo>
                  <a:pt x="158" y="62"/>
                  <a:pt x="158" y="62"/>
                  <a:pt x="158" y="62"/>
                </a:cubicBezTo>
                <a:cubicBezTo>
                  <a:pt x="159" y="61"/>
                  <a:pt x="160" y="61"/>
                  <a:pt x="161" y="60"/>
                </a:cubicBezTo>
                <a:cubicBezTo>
                  <a:pt x="160" y="58"/>
                  <a:pt x="159" y="56"/>
                  <a:pt x="158" y="55"/>
                </a:cubicBezTo>
                <a:close/>
                <a:moveTo>
                  <a:pt x="168" y="68"/>
                </a:moveTo>
                <a:cubicBezTo>
                  <a:pt x="168" y="67"/>
                  <a:pt x="169" y="67"/>
                  <a:pt x="169" y="66"/>
                </a:cubicBezTo>
                <a:cubicBezTo>
                  <a:pt x="168" y="64"/>
                  <a:pt x="168" y="62"/>
                  <a:pt x="168" y="60"/>
                </a:cubicBezTo>
                <a:cubicBezTo>
                  <a:pt x="167" y="61"/>
                  <a:pt x="166" y="62"/>
                  <a:pt x="166" y="63"/>
                </a:cubicBezTo>
                <a:cubicBezTo>
                  <a:pt x="165" y="63"/>
                  <a:pt x="165" y="63"/>
                  <a:pt x="166" y="63"/>
                </a:cubicBezTo>
                <a:cubicBezTo>
                  <a:pt x="166" y="65"/>
                  <a:pt x="167" y="66"/>
                  <a:pt x="168" y="68"/>
                </a:cubicBezTo>
                <a:close/>
                <a:moveTo>
                  <a:pt x="121" y="78"/>
                </a:moveTo>
                <a:cubicBezTo>
                  <a:pt x="121" y="78"/>
                  <a:pt x="122" y="78"/>
                  <a:pt x="122" y="78"/>
                </a:cubicBezTo>
                <a:cubicBezTo>
                  <a:pt x="122" y="79"/>
                  <a:pt x="123" y="79"/>
                  <a:pt x="124" y="79"/>
                </a:cubicBezTo>
                <a:cubicBezTo>
                  <a:pt x="124" y="79"/>
                  <a:pt x="125" y="79"/>
                  <a:pt x="125" y="79"/>
                </a:cubicBezTo>
                <a:cubicBezTo>
                  <a:pt x="125" y="79"/>
                  <a:pt x="125" y="79"/>
                  <a:pt x="125" y="79"/>
                </a:cubicBezTo>
                <a:cubicBezTo>
                  <a:pt x="126" y="78"/>
                  <a:pt x="126" y="77"/>
                  <a:pt x="127" y="76"/>
                </a:cubicBezTo>
                <a:cubicBezTo>
                  <a:pt x="126" y="76"/>
                  <a:pt x="125" y="76"/>
                  <a:pt x="123" y="75"/>
                </a:cubicBezTo>
                <a:cubicBezTo>
                  <a:pt x="123" y="76"/>
                  <a:pt x="122" y="77"/>
                  <a:pt x="121" y="78"/>
                </a:cubicBezTo>
                <a:close/>
                <a:moveTo>
                  <a:pt x="217" y="103"/>
                </a:moveTo>
                <a:cubicBezTo>
                  <a:pt x="217" y="102"/>
                  <a:pt x="217" y="102"/>
                  <a:pt x="217" y="102"/>
                </a:cubicBezTo>
                <a:cubicBezTo>
                  <a:pt x="214" y="104"/>
                  <a:pt x="209" y="110"/>
                  <a:pt x="209" y="111"/>
                </a:cubicBezTo>
                <a:cubicBezTo>
                  <a:pt x="212" y="108"/>
                  <a:pt x="215" y="106"/>
                  <a:pt x="217" y="103"/>
                </a:cubicBezTo>
                <a:close/>
                <a:moveTo>
                  <a:pt x="118" y="82"/>
                </a:moveTo>
                <a:cubicBezTo>
                  <a:pt x="118" y="83"/>
                  <a:pt x="119" y="84"/>
                  <a:pt x="119" y="84"/>
                </a:cubicBezTo>
                <a:cubicBezTo>
                  <a:pt x="120" y="85"/>
                  <a:pt x="120" y="86"/>
                  <a:pt x="121" y="86"/>
                </a:cubicBezTo>
                <a:cubicBezTo>
                  <a:pt x="122" y="85"/>
                  <a:pt x="123" y="83"/>
                  <a:pt x="124" y="82"/>
                </a:cubicBezTo>
                <a:cubicBezTo>
                  <a:pt x="122" y="82"/>
                  <a:pt x="120" y="82"/>
                  <a:pt x="118" y="82"/>
                </a:cubicBezTo>
                <a:close/>
                <a:moveTo>
                  <a:pt x="201" y="32"/>
                </a:moveTo>
                <a:cubicBezTo>
                  <a:pt x="201" y="34"/>
                  <a:pt x="206" y="42"/>
                  <a:pt x="208" y="44"/>
                </a:cubicBezTo>
                <a:cubicBezTo>
                  <a:pt x="208" y="44"/>
                  <a:pt x="209" y="44"/>
                  <a:pt x="209" y="44"/>
                </a:cubicBezTo>
                <a:cubicBezTo>
                  <a:pt x="206" y="40"/>
                  <a:pt x="204" y="36"/>
                  <a:pt x="201" y="32"/>
                </a:cubicBezTo>
                <a:close/>
                <a:moveTo>
                  <a:pt x="89" y="73"/>
                </a:moveTo>
                <a:cubicBezTo>
                  <a:pt x="90" y="73"/>
                  <a:pt x="90" y="73"/>
                  <a:pt x="91" y="73"/>
                </a:cubicBezTo>
                <a:cubicBezTo>
                  <a:pt x="91" y="73"/>
                  <a:pt x="92" y="73"/>
                  <a:pt x="92" y="73"/>
                </a:cubicBezTo>
                <a:cubicBezTo>
                  <a:pt x="93" y="72"/>
                  <a:pt x="93" y="71"/>
                  <a:pt x="94" y="70"/>
                </a:cubicBezTo>
                <a:cubicBezTo>
                  <a:pt x="93" y="69"/>
                  <a:pt x="93" y="69"/>
                  <a:pt x="92" y="68"/>
                </a:cubicBezTo>
                <a:cubicBezTo>
                  <a:pt x="91" y="69"/>
                  <a:pt x="90" y="71"/>
                  <a:pt x="89" y="73"/>
                </a:cubicBezTo>
                <a:close/>
                <a:moveTo>
                  <a:pt x="84" y="65"/>
                </a:moveTo>
                <a:cubicBezTo>
                  <a:pt x="84" y="65"/>
                  <a:pt x="84" y="65"/>
                  <a:pt x="84" y="65"/>
                </a:cubicBezTo>
                <a:cubicBezTo>
                  <a:pt x="86" y="64"/>
                  <a:pt x="87" y="62"/>
                  <a:pt x="88" y="61"/>
                </a:cubicBezTo>
                <a:cubicBezTo>
                  <a:pt x="88" y="59"/>
                  <a:pt x="88" y="59"/>
                  <a:pt x="87" y="60"/>
                </a:cubicBezTo>
                <a:cubicBezTo>
                  <a:pt x="86" y="60"/>
                  <a:pt x="85" y="60"/>
                  <a:pt x="85" y="61"/>
                </a:cubicBezTo>
                <a:cubicBezTo>
                  <a:pt x="85" y="61"/>
                  <a:pt x="84" y="62"/>
                  <a:pt x="84" y="62"/>
                </a:cubicBezTo>
                <a:cubicBezTo>
                  <a:pt x="84" y="62"/>
                  <a:pt x="84" y="63"/>
                  <a:pt x="84" y="63"/>
                </a:cubicBezTo>
                <a:cubicBezTo>
                  <a:pt x="84" y="64"/>
                  <a:pt x="84" y="65"/>
                  <a:pt x="84" y="65"/>
                </a:cubicBezTo>
                <a:close/>
                <a:moveTo>
                  <a:pt x="99" y="63"/>
                </a:moveTo>
                <a:cubicBezTo>
                  <a:pt x="99" y="63"/>
                  <a:pt x="100" y="63"/>
                  <a:pt x="100" y="63"/>
                </a:cubicBezTo>
                <a:cubicBezTo>
                  <a:pt x="101" y="62"/>
                  <a:pt x="102" y="61"/>
                  <a:pt x="103" y="59"/>
                </a:cubicBezTo>
                <a:cubicBezTo>
                  <a:pt x="103" y="59"/>
                  <a:pt x="103" y="58"/>
                  <a:pt x="102" y="58"/>
                </a:cubicBezTo>
                <a:cubicBezTo>
                  <a:pt x="101" y="58"/>
                  <a:pt x="100" y="58"/>
                  <a:pt x="99" y="58"/>
                </a:cubicBezTo>
                <a:cubicBezTo>
                  <a:pt x="99" y="60"/>
                  <a:pt x="99" y="61"/>
                  <a:pt x="99" y="62"/>
                </a:cubicBezTo>
                <a:cubicBezTo>
                  <a:pt x="99" y="62"/>
                  <a:pt x="99" y="63"/>
                  <a:pt x="99" y="63"/>
                </a:cubicBezTo>
                <a:close/>
                <a:moveTo>
                  <a:pt x="154" y="48"/>
                </a:moveTo>
                <a:cubicBezTo>
                  <a:pt x="154" y="48"/>
                  <a:pt x="154" y="48"/>
                  <a:pt x="153" y="48"/>
                </a:cubicBezTo>
                <a:cubicBezTo>
                  <a:pt x="153" y="49"/>
                  <a:pt x="152" y="50"/>
                  <a:pt x="151" y="50"/>
                </a:cubicBezTo>
                <a:cubicBezTo>
                  <a:pt x="150" y="50"/>
                  <a:pt x="149" y="49"/>
                  <a:pt x="149" y="49"/>
                </a:cubicBezTo>
                <a:cubicBezTo>
                  <a:pt x="148" y="50"/>
                  <a:pt x="148" y="50"/>
                  <a:pt x="147" y="51"/>
                </a:cubicBezTo>
                <a:cubicBezTo>
                  <a:pt x="149" y="51"/>
                  <a:pt x="153" y="52"/>
                  <a:pt x="154" y="51"/>
                </a:cubicBezTo>
                <a:cubicBezTo>
                  <a:pt x="154" y="50"/>
                  <a:pt x="154" y="49"/>
                  <a:pt x="154" y="48"/>
                </a:cubicBezTo>
                <a:close/>
                <a:moveTo>
                  <a:pt x="39" y="61"/>
                </a:moveTo>
                <a:cubicBezTo>
                  <a:pt x="39" y="61"/>
                  <a:pt x="39" y="61"/>
                  <a:pt x="38" y="61"/>
                </a:cubicBezTo>
                <a:cubicBezTo>
                  <a:pt x="38" y="63"/>
                  <a:pt x="37" y="64"/>
                  <a:pt x="36" y="65"/>
                </a:cubicBezTo>
                <a:cubicBezTo>
                  <a:pt x="37" y="66"/>
                  <a:pt x="37" y="67"/>
                  <a:pt x="38" y="68"/>
                </a:cubicBezTo>
                <a:cubicBezTo>
                  <a:pt x="39" y="68"/>
                  <a:pt x="39" y="67"/>
                  <a:pt x="39" y="67"/>
                </a:cubicBezTo>
                <a:cubicBezTo>
                  <a:pt x="40" y="66"/>
                  <a:pt x="40" y="66"/>
                  <a:pt x="40" y="66"/>
                </a:cubicBezTo>
                <a:cubicBezTo>
                  <a:pt x="39" y="64"/>
                  <a:pt x="39" y="63"/>
                  <a:pt x="39" y="61"/>
                </a:cubicBezTo>
                <a:close/>
                <a:moveTo>
                  <a:pt x="102" y="86"/>
                </a:moveTo>
                <a:cubicBezTo>
                  <a:pt x="104" y="86"/>
                  <a:pt x="106" y="86"/>
                  <a:pt x="107" y="86"/>
                </a:cubicBezTo>
                <a:cubicBezTo>
                  <a:pt x="107" y="85"/>
                  <a:pt x="107" y="84"/>
                  <a:pt x="107" y="83"/>
                </a:cubicBezTo>
                <a:cubicBezTo>
                  <a:pt x="107" y="83"/>
                  <a:pt x="106" y="83"/>
                  <a:pt x="106" y="83"/>
                </a:cubicBezTo>
                <a:cubicBezTo>
                  <a:pt x="105" y="83"/>
                  <a:pt x="105" y="83"/>
                  <a:pt x="105" y="83"/>
                </a:cubicBezTo>
                <a:cubicBezTo>
                  <a:pt x="104" y="84"/>
                  <a:pt x="103" y="85"/>
                  <a:pt x="102" y="86"/>
                </a:cubicBezTo>
                <a:close/>
                <a:moveTo>
                  <a:pt x="87" y="75"/>
                </a:moveTo>
                <a:cubicBezTo>
                  <a:pt x="86" y="77"/>
                  <a:pt x="85" y="79"/>
                  <a:pt x="84" y="81"/>
                </a:cubicBezTo>
                <a:cubicBezTo>
                  <a:pt x="85" y="81"/>
                  <a:pt x="85" y="81"/>
                  <a:pt x="86" y="81"/>
                </a:cubicBezTo>
                <a:cubicBezTo>
                  <a:pt x="87" y="79"/>
                  <a:pt x="88" y="77"/>
                  <a:pt x="89" y="76"/>
                </a:cubicBezTo>
                <a:cubicBezTo>
                  <a:pt x="89" y="76"/>
                  <a:pt x="90" y="75"/>
                  <a:pt x="90" y="75"/>
                </a:cubicBezTo>
                <a:cubicBezTo>
                  <a:pt x="89" y="75"/>
                  <a:pt x="88" y="75"/>
                  <a:pt x="87" y="75"/>
                </a:cubicBezTo>
                <a:close/>
                <a:moveTo>
                  <a:pt x="155" y="78"/>
                </a:moveTo>
                <a:cubicBezTo>
                  <a:pt x="156" y="78"/>
                  <a:pt x="157" y="78"/>
                  <a:pt x="158" y="78"/>
                </a:cubicBezTo>
                <a:cubicBezTo>
                  <a:pt x="158" y="78"/>
                  <a:pt x="159" y="78"/>
                  <a:pt x="159" y="77"/>
                </a:cubicBezTo>
                <a:cubicBezTo>
                  <a:pt x="160" y="77"/>
                  <a:pt x="161" y="76"/>
                  <a:pt x="161" y="75"/>
                </a:cubicBezTo>
                <a:cubicBezTo>
                  <a:pt x="162" y="75"/>
                  <a:pt x="162" y="74"/>
                  <a:pt x="162" y="74"/>
                </a:cubicBezTo>
                <a:cubicBezTo>
                  <a:pt x="162" y="74"/>
                  <a:pt x="161" y="74"/>
                  <a:pt x="161" y="74"/>
                </a:cubicBezTo>
                <a:cubicBezTo>
                  <a:pt x="160" y="74"/>
                  <a:pt x="159" y="74"/>
                  <a:pt x="159" y="75"/>
                </a:cubicBezTo>
                <a:cubicBezTo>
                  <a:pt x="158" y="76"/>
                  <a:pt x="158" y="76"/>
                  <a:pt x="157" y="76"/>
                </a:cubicBezTo>
                <a:cubicBezTo>
                  <a:pt x="157" y="76"/>
                  <a:pt x="157" y="76"/>
                  <a:pt x="156" y="75"/>
                </a:cubicBezTo>
                <a:cubicBezTo>
                  <a:pt x="156" y="76"/>
                  <a:pt x="155" y="77"/>
                  <a:pt x="155" y="78"/>
                </a:cubicBezTo>
                <a:close/>
                <a:moveTo>
                  <a:pt x="211" y="60"/>
                </a:moveTo>
                <a:cubicBezTo>
                  <a:pt x="212" y="59"/>
                  <a:pt x="212" y="59"/>
                  <a:pt x="213" y="58"/>
                </a:cubicBezTo>
                <a:cubicBezTo>
                  <a:pt x="214" y="58"/>
                  <a:pt x="214" y="57"/>
                  <a:pt x="213" y="56"/>
                </a:cubicBezTo>
                <a:cubicBezTo>
                  <a:pt x="213" y="55"/>
                  <a:pt x="212" y="55"/>
                  <a:pt x="212" y="54"/>
                </a:cubicBezTo>
                <a:cubicBezTo>
                  <a:pt x="211" y="55"/>
                  <a:pt x="211" y="55"/>
                  <a:pt x="210" y="56"/>
                </a:cubicBezTo>
                <a:cubicBezTo>
                  <a:pt x="210" y="56"/>
                  <a:pt x="210" y="57"/>
                  <a:pt x="210" y="57"/>
                </a:cubicBezTo>
                <a:cubicBezTo>
                  <a:pt x="210" y="58"/>
                  <a:pt x="211" y="59"/>
                  <a:pt x="211" y="60"/>
                </a:cubicBezTo>
                <a:close/>
                <a:moveTo>
                  <a:pt x="230" y="84"/>
                </a:moveTo>
                <a:cubicBezTo>
                  <a:pt x="229" y="84"/>
                  <a:pt x="229" y="83"/>
                  <a:pt x="229" y="82"/>
                </a:cubicBezTo>
                <a:cubicBezTo>
                  <a:pt x="228" y="82"/>
                  <a:pt x="228" y="81"/>
                  <a:pt x="227" y="81"/>
                </a:cubicBezTo>
                <a:cubicBezTo>
                  <a:pt x="227" y="81"/>
                  <a:pt x="226" y="86"/>
                  <a:pt x="227" y="87"/>
                </a:cubicBezTo>
                <a:cubicBezTo>
                  <a:pt x="228" y="86"/>
                  <a:pt x="229" y="86"/>
                  <a:pt x="230" y="84"/>
                </a:cubicBezTo>
                <a:close/>
                <a:moveTo>
                  <a:pt x="21" y="43"/>
                </a:moveTo>
                <a:cubicBezTo>
                  <a:pt x="17" y="43"/>
                  <a:pt x="14" y="43"/>
                  <a:pt x="11" y="43"/>
                </a:cubicBezTo>
                <a:cubicBezTo>
                  <a:pt x="11" y="43"/>
                  <a:pt x="11" y="44"/>
                  <a:pt x="10" y="44"/>
                </a:cubicBezTo>
                <a:cubicBezTo>
                  <a:pt x="11" y="44"/>
                  <a:pt x="11" y="44"/>
                  <a:pt x="11" y="44"/>
                </a:cubicBezTo>
                <a:cubicBezTo>
                  <a:pt x="14" y="44"/>
                  <a:pt x="17" y="45"/>
                  <a:pt x="19" y="45"/>
                </a:cubicBezTo>
                <a:cubicBezTo>
                  <a:pt x="20" y="45"/>
                  <a:pt x="20" y="45"/>
                  <a:pt x="21" y="43"/>
                </a:cubicBezTo>
                <a:close/>
                <a:moveTo>
                  <a:pt x="73" y="91"/>
                </a:moveTo>
                <a:cubicBezTo>
                  <a:pt x="73" y="90"/>
                  <a:pt x="73" y="89"/>
                  <a:pt x="73" y="88"/>
                </a:cubicBezTo>
                <a:cubicBezTo>
                  <a:pt x="70" y="88"/>
                  <a:pt x="69" y="88"/>
                  <a:pt x="68" y="90"/>
                </a:cubicBezTo>
                <a:cubicBezTo>
                  <a:pt x="68" y="91"/>
                  <a:pt x="69" y="91"/>
                  <a:pt x="69" y="91"/>
                </a:cubicBezTo>
                <a:cubicBezTo>
                  <a:pt x="70" y="91"/>
                  <a:pt x="71" y="91"/>
                  <a:pt x="73" y="91"/>
                </a:cubicBezTo>
                <a:close/>
                <a:moveTo>
                  <a:pt x="103" y="77"/>
                </a:moveTo>
                <a:cubicBezTo>
                  <a:pt x="102" y="77"/>
                  <a:pt x="102" y="77"/>
                  <a:pt x="101" y="77"/>
                </a:cubicBezTo>
                <a:cubicBezTo>
                  <a:pt x="99" y="77"/>
                  <a:pt x="99" y="77"/>
                  <a:pt x="98" y="78"/>
                </a:cubicBezTo>
                <a:cubicBezTo>
                  <a:pt x="98" y="79"/>
                  <a:pt x="97" y="79"/>
                  <a:pt x="97" y="80"/>
                </a:cubicBezTo>
                <a:cubicBezTo>
                  <a:pt x="97" y="80"/>
                  <a:pt x="97" y="80"/>
                  <a:pt x="97" y="80"/>
                </a:cubicBezTo>
                <a:cubicBezTo>
                  <a:pt x="98" y="80"/>
                  <a:pt x="99" y="80"/>
                  <a:pt x="101" y="80"/>
                </a:cubicBezTo>
                <a:cubicBezTo>
                  <a:pt x="101" y="80"/>
                  <a:pt x="101" y="80"/>
                  <a:pt x="101" y="80"/>
                </a:cubicBezTo>
                <a:cubicBezTo>
                  <a:pt x="102" y="79"/>
                  <a:pt x="102" y="78"/>
                  <a:pt x="103" y="77"/>
                </a:cubicBezTo>
                <a:close/>
                <a:moveTo>
                  <a:pt x="53" y="71"/>
                </a:moveTo>
                <a:cubicBezTo>
                  <a:pt x="51" y="72"/>
                  <a:pt x="50" y="74"/>
                  <a:pt x="49" y="75"/>
                </a:cubicBezTo>
                <a:cubicBezTo>
                  <a:pt x="49" y="76"/>
                  <a:pt x="49" y="77"/>
                  <a:pt x="50" y="78"/>
                </a:cubicBezTo>
                <a:cubicBezTo>
                  <a:pt x="51" y="76"/>
                  <a:pt x="52" y="74"/>
                  <a:pt x="53" y="72"/>
                </a:cubicBezTo>
                <a:cubicBezTo>
                  <a:pt x="53" y="71"/>
                  <a:pt x="53" y="71"/>
                  <a:pt x="53" y="71"/>
                </a:cubicBezTo>
                <a:close/>
                <a:moveTo>
                  <a:pt x="138" y="69"/>
                </a:moveTo>
                <a:cubicBezTo>
                  <a:pt x="138" y="69"/>
                  <a:pt x="137" y="69"/>
                  <a:pt x="137" y="69"/>
                </a:cubicBezTo>
                <a:cubicBezTo>
                  <a:pt x="135" y="69"/>
                  <a:pt x="135" y="69"/>
                  <a:pt x="134" y="71"/>
                </a:cubicBezTo>
                <a:cubicBezTo>
                  <a:pt x="133" y="71"/>
                  <a:pt x="133" y="72"/>
                  <a:pt x="133" y="73"/>
                </a:cubicBezTo>
                <a:cubicBezTo>
                  <a:pt x="134" y="73"/>
                  <a:pt x="134" y="73"/>
                  <a:pt x="135" y="73"/>
                </a:cubicBezTo>
                <a:cubicBezTo>
                  <a:pt x="135" y="73"/>
                  <a:pt x="135" y="73"/>
                  <a:pt x="136" y="72"/>
                </a:cubicBezTo>
                <a:cubicBezTo>
                  <a:pt x="137" y="71"/>
                  <a:pt x="137" y="70"/>
                  <a:pt x="138" y="69"/>
                </a:cubicBezTo>
                <a:close/>
                <a:moveTo>
                  <a:pt x="196" y="90"/>
                </a:moveTo>
                <a:cubicBezTo>
                  <a:pt x="196" y="90"/>
                  <a:pt x="196" y="90"/>
                  <a:pt x="196" y="90"/>
                </a:cubicBezTo>
                <a:cubicBezTo>
                  <a:pt x="195" y="91"/>
                  <a:pt x="193" y="92"/>
                  <a:pt x="194" y="94"/>
                </a:cubicBezTo>
                <a:cubicBezTo>
                  <a:pt x="194" y="95"/>
                  <a:pt x="194" y="95"/>
                  <a:pt x="194" y="96"/>
                </a:cubicBezTo>
                <a:cubicBezTo>
                  <a:pt x="194" y="96"/>
                  <a:pt x="194" y="97"/>
                  <a:pt x="194" y="97"/>
                </a:cubicBezTo>
                <a:cubicBezTo>
                  <a:pt x="195" y="96"/>
                  <a:pt x="195" y="95"/>
                  <a:pt x="196" y="94"/>
                </a:cubicBezTo>
                <a:cubicBezTo>
                  <a:pt x="196" y="94"/>
                  <a:pt x="196" y="94"/>
                  <a:pt x="196" y="93"/>
                </a:cubicBezTo>
                <a:cubicBezTo>
                  <a:pt x="196" y="92"/>
                  <a:pt x="196" y="91"/>
                  <a:pt x="196" y="90"/>
                </a:cubicBezTo>
                <a:close/>
                <a:moveTo>
                  <a:pt x="59" y="67"/>
                </a:moveTo>
                <a:cubicBezTo>
                  <a:pt x="60" y="67"/>
                  <a:pt x="61" y="67"/>
                  <a:pt x="62" y="68"/>
                </a:cubicBezTo>
                <a:cubicBezTo>
                  <a:pt x="63" y="68"/>
                  <a:pt x="63" y="68"/>
                  <a:pt x="64" y="67"/>
                </a:cubicBezTo>
                <a:cubicBezTo>
                  <a:pt x="63" y="66"/>
                  <a:pt x="63" y="65"/>
                  <a:pt x="62" y="64"/>
                </a:cubicBezTo>
                <a:cubicBezTo>
                  <a:pt x="60" y="64"/>
                  <a:pt x="60" y="66"/>
                  <a:pt x="59" y="67"/>
                </a:cubicBezTo>
                <a:close/>
                <a:moveTo>
                  <a:pt x="15" y="90"/>
                </a:moveTo>
                <a:cubicBezTo>
                  <a:pt x="16" y="89"/>
                  <a:pt x="16" y="88"/>
                  <a:pt x="16" y="88"/>
                </a:cubicBezTo>
                <a:cubicBezTo>
                  <a:pt x="17" y="86"/>
                  <a:pt x="16" y="86"/>
                  <a:pt x="16" y="85"/>
                </a:cubicBezTo>
                <a:cubicBezTo>
                  <a:pt x="15" y="85"/>
                  <a:pt x="15" y="85"/>
                  <a:pt x="15" y="86"/>
                </a:cubicBezTo>
                <a:cubicBezTo>
                  <a:pt x="14" y="86"/>
                  <a:pt x="14" y="85"/>
                  <a:pt x="14" y="85"/>
                </a:cubicBezTo>
                <a:cubicBezTo>
                  <a:pt x="13" y="86"/>
                  <a:pt x="13" y="87"/>
                  <a:pt x="13" y="89"/>
                </a:cubicBezTo>
                <a:cubicBezTo>
                  <a:pt x="14" y="89"/>
                  <a:pt x="15" y="89"/>
                  <a:pt x="15" y="90"/>
                </a:cubicBezTo>
                <a:close/>
                <a:moveTo>
                  <a:pt x="204" y="52"/>
                </a:moveTo>
                <a:cubicBezTo>
                  <a:pt x="204" y="54"/>
                  <a:pt x="202" y="54"/>
                  <a:pt x="202" y="56"/>
                </a:cubicBezTo>
                <a:cubicBezTo>
                  <a:pt x="203" y="57"/>
                  <a:pt x="204" y="57"/>
                  <a:pt x="205" y="57"/>
                </a:cubicBezTo>
                <a:cubicBezTo>
                  <a:pt x="205" y="57"/>
                  <a:pt x="206" y="56"/>
                  <a:pt x="206" y="56"/>
                </a:cubicBezTo>
                <a:cubicBezTo>
                  <a:pt x="206" y="55"/>
                  <a:pt x="205" y="53"/>
                  <a:pt x="204" y="52"/>
                </a:cubicBezTo>
                <a:close/>
                <a:moveTo>
                  <a:pt x="121" y="61"/>
                </a:moveTo>
                <a:cubicBezTo>
                  <a:pt x="120" y="60"/>
                  <a:pt x="119" y="59"/>
                  <a:pt x="119" y="57"/>
                </a:cubicBezTo>
                <a:cubicBezTo>
                  <a:pt x="118" y="58"/>
                  <a:pt x="117" y="59"/>
                  <a:pt x="117" y="60"/>
                </a:cubicBezTo>
                <a:cubicBezTo>
                  <a:pt x="117" y="61"/>
                  <a:pt x="118" y="62"/>
                  <a:pt x="118" y="64"/>
                </a:cubicBezTo>
                <a:cubicBezTo>
                  <a:pt x="119" y="63"/>
                  <a:pt x="120" y="62"/>
                  <a:pt x="121" y="61"/>
                </a:cubicBezTo>
                <a:close/>
                <a:moveTo>
                  <a:pt x="171" y="87"/>
                </a:moveTo>
                <a:cubicBezTo>
                  <a:pt x="173" y="84"/>
                  <a:pt x="174" y="82"/>
                  <a:pt x="175" y="80"/>
                </a:cubicBezTo>
                <a:cubicBezTo>
                  <a:pt x="175" y="80"/>
                  <a:pt x="175" y="79"/>
                  <a:pt x="175" y="79"/>
                </a:cubicBezTo>
                <a:cubicBezTo>
                  <a:pt x="173" y="81"/>
                  <a:pt x="172" y="83"/>
                  <a:pt x="170" y="85"/>
                </a:cubicBezTo>
                <a:cubicBezTo>
                  <a:pt x="170" y="85"/>
                  <a:pt x="171" y="86"/>
                  <a:pt x="171" y="87"/>
                </a:cubicBezTo>
                <a:close/>
                <a:moveTo>
                  <a:pt x="91" y="50"/>
                </a:moveTo>
                <a:cubicBezTo>
                  <a:pt x="93" y="50"/>
                  <a:pt x="94" y="50"/>
                  <a:pt x="96" y="50"/>
                </a:cubicBezTo>
                <a:cubicBezTo>
                  <a:pt x="96" y="50"/>
                  <a:pt x="96" y="49"/>
                  <a:pt x="97" y="49"/>
                </a:cubicBezTo>
                <a:cubicBezTo>
                  <a:pt x="97" y="49"/>
                  <a:pt x="98" y="49"/>
                  <a:pt x="98" y="49"/>
                </a:cubicBezTo>
                <a:cubicBezTo>
                  <a:pt x="99" y="49"/>
                  <a:pt x="99" y="49"/>
                  <a:pt x="99" y="48"/>
                </a:cubicBezTo>
                <a:cubicBezTo>
                  <a:pt x="97" y="48"/>
                  <a:pt x="95" y="48"/>
                  <a:pt x="93" y="48"/>
                </a:cubicBezTo>
                <a:cubicBezTo>
                  <a:pt x="93" y="48"/>
                  <a:pt x="93" y="48"/>
                  <a:pt x="93" y="49"/>
                </a:cubicBezTo>
                <a:cubicBezTo>
                  <a:pt x="92" y="49"/>
                  <a:pt x="92" y="50"/>
                  <a:pt x="91" y="50"/>
                </a:cubicBezTo>
                <a:close/>
                <a:moveTo>
                  <a:pt x="140" y="92"/>
                </a:moveTo>
                <a:cubicBezTo>
                  <a:pt x="139" y="91"/>
                  <a:pt x="138" y="90"/>
                  <a:pt x="137" y="89"/>
                </a:cubicBezTo>
                <a:cubicBezTo>
                  <a:pt x="136" y="90"/>
                  <a:pt x="135" y="91"/>
                  <a:pt x="134" y="92"/>
                </a:cubicBezTo>
                <a:cubicBezTo>
                  <a:pt x="136" y="92"/>
                  <a:pt x="138" y="92"/>
                  <a:pt x="140" y="92"/>
                </a:cubicBezTo>
                <a:close/>
                <a:moveTo>
                  <a:pt x="166" y="97"/>
                </a:moveTo>
                <a:cubicBezTo>
                  <a:pt x="163" y="97"/>
                  <a:pt x="140" y="97"/>
                  <a:pt x="131" y="97"/>
                </a:cubicBezTo>
                <a:cubicBezTo>
                  <a:pt x="143" y="97"/>
                  <a:pt x="155" y="97"/>
                  <a:pt x="166" y="97"/>
                </a:cubicBezTo>
                <a:close/>
                <a:moveTo>
                  <a:pt x="145" y="72"/>
                </a:moveTo>
                <a:cubicBezTo>
                  <a:pt x="149" y="73"/>
                  <a:pt x="150" y="72"/>
                  <a:pt x="151" y="70"/>
                </a:cubicBezTo>
                <a:cubicBezTo>
                  <a:pt x="150" y="70"/>
                  <a:pt x="149" y="70"/>
                  <a:pt x="148" y="70"/>
                </a:cubicBezTo>
                <a:cubicBezTo>
                  <a:pt x="147" y="71"/>
                  <a:pt x="147" y="71"/>
                  <a:pt x="146" y="72"/>
                </a:cubicBezTo>
                <a:cubicBezTo>
                  <a:pt x="146" y="72"/>
                  <a:pt x="145" y="72"/>
                  <a:pt x="145" y="72"/>
                </a:cubicBezTo>
                <a:close/>
                <a:moveTo>
                  <a:pt x="147" y="90"/>
                </a:moveTo>
                <a:cubicBezTo>
                  <a:pt x="147" y="90"/>
                  <a:pt x="147" y="90"/>
                  <a:pt x="147" y="91"/>
                </a:cubicBezTo>
                <a:cubicBezTo>
                  <a:pt x="149" y="89"/>
                  <a:pt x="151" y="87"/>
                  <a:pt x="153" y="85"/>
                </a:cubicBezTo>
                <a:cubicBezTo>
                  <a:pt x="152" y="84"/>
                  <a:pt x="152" y="83"/>
                  <a:pt x="151" y="83"/>
                </a:cubicBezTo>
                <a:cubicBezTo>
                  <a:pt x="150" y="85"/>
                  <a:pt x="148" y="88"/>
                  <a:pt x="147" y="90"/>
                </a:cubicBezTo>
                <a:close/>
                <a:moveTo>
                  <a:pt x="76" y="66"/>
                </a:moveTo>
                <a:cubicBezTo>
                  <a:pt x="75" y="67"/>
                  <a:pt x="74" y="68"/>
                  <a:pt x="73" y="70"/>
                </a:cubicBezTo>
                <a:cubicBezTo>
                  <a:pt x="75" y="70"/>
                  <a:pt x="75" y="70"/>
                  <a:pt x="76" y="70"/>
                </a:cubicBezTo>
                <a:cubicBezTo>
                  <a:pt x="77" y="69"/>
                  <a:pt x="77" y="69"/>
                  <a:pt x="78" y="68"/>
                </a:cubicBezTo>
                <a:cubicBezTo>
                  <a:pt x="77" y="67"/>
                  <a:pt x="77" y="67"/>
                  <a:pt x="76" y="66"/>
                </a:cubicBezTo>
                <a:close/>
                <a:moveTo>
                  <a:pt x="93" y="86"/>
                </a:moveTo>
                <a:cubicBezTo>
                  <a:pt x="94" y="86"/>
                  <a:pt x="95" y="86"/>
                  <a:pt x="96" y="86"/>
                </a:cubicBezTo>
                <a:cubicBezTo>
                  <a:pt x="97" y="86"/>
                  <a:pt x="98" y="86"/>
                  <a:pt x="97" y="85"/>
                </a:cubicBezTo>
                <a:cubicBezTo>
                  <a:pt x="97" y="84"/>
                  <a:pt x="96" y="83"/>
                  <a:pt x="95" y="84"/>
                </a:cubicBezTo>
                <a:cubicBezTo>
                  <a:pt x="95" y="84"/>
                  <a:pt x="94" y="84"/>
                  <a:pt x="94" y="84"/>
                </a:cubicBezTo>
                <a:cubicBezTo>
                  <a:pt x="93" y="84"/>
                  <a:pt x="93" y="84"/>
                  <a:pt x="93" y="85"/>
                </a:cubicBezTo>
                <a:cubicBezTo>
                  <a:pt x="93" y="85"/>
                  <a:pt x="93" y="86"/>
                  <a:pt x="93" y="86"/>
                </a:cubicBezTo>
                <a:close/>
                <a:moveTo>
                  <a:pt x="59" y="53"/>
                </a:moveTo>
                <a:cubicBezTo>
                  <a:pt x="59" y="55"/>
                  <a:pt x="60" y="56"/>
                  <a:pt x="61" y="57"/>
                </a:cubicBezTo>
                <a:cubicBezTo>
                  <a:pt x="62" y="56"/>
                  <a:pt x="63" y="54"/>
                  <a:pt x="63" y="53"/>
                </a:cubicBezTo>
                <a:cubicBezTo>
                  <a:pt x="62" y="53"/>
                  <a:pt x="60" y="53"/>
                  <a:pt x="59" y="53"/>
                </a:cubicBezTo>
                <a:close/>
                <a:moveTo>
                  <a:pt x="192" y="84"/>
                </a:moveTo>
                <a:cubicBezTo>
                  <a:pt x="192" y="84"/>
                  <a:pt x="192" y="84"/>
                  <a:pt x="191" y="84"/>
                </a:cubicBezTo>
                <a:cubicBezTo>
                  <a:pt x="190" y="86"/>
                  <a:pt x="188" y="88"/>
                  <a:pt x="186" y="90"/>
                </a:cubicBezTo>
                <a:cubicBezTo>
                  <a:pt x="186" y="91"/>
                  <a:pt x="187" y="91"/>
                  <a:pt x="187" y="91"/>
                </a:cubicBezTo>
                <a:cubicBezTo>
                  <a:pt x="188" y="90"/>
                  <a:pt x="190" y="88"/>
                  <a:pt x="191" y="86"/>
                </a:cubicBezTo>
                <a:cubicBezTo>
                  <a:pt x="191" y="86"/>
                  <a:pt x="191" y="86"/>
                  <a:pt x="191" y="86"/>
                </a:cubicBezTo>
                <a:cubicBezTo>
                  <a:pt x="192" y="85"/>
                  <a:pt x="192" y="85"/>
                  <a:pt x="192" y="84"/>
                </a:cubicBezTo>
                <a:close/>
                <a:moveTo>
                  <a:pt x="185" y="69"/>
                </a:moveTo>
                <a:cubicBezTo>
                  <a:pt x="186" y="72"/>
                  <a:pt x="185" y="73"/>
                  <a:pt x="182" y="73"/>
                </a:cubicBezTo>
                <a:cubicBezTo>
                  <a:pt x="183" y="74"/>
                  <a:pt x="183" y="75"/>
                  <a:pt x="183" y="75"/>
                </a:cubicBezTo>
                <a:cubicBezTo>
                  <a:pt x="184" y="74"/>
                  <a:pt x="185" y="73"/>
                  <a:pt x="186" y="72"/>
                </a:cubicBezTo>
                <a:cubicBezTo>
                  <a:pt x="186" y="71"/>
                  <a:pt x="186" y="71"/>
                  <a:pt x="186" y="71"/>
                </a:cubicBezTo>
                <a:cubicBezTo>
                  <a:pt x="186" y="70"/>
                  <a:pt x="186" y="69"/>
                  <a:pt x="186" y="67"/>
                </a:cubicBezTo>
                <a:cubicBezTo>
                  <a:pt x="186" y="67"/>
                  <a:pt x="186" y="67"/>
                  <a:pt x="186" y="67"/>
                </a:cubicBezTo>
                <a:cubicBezTo>
                  <a:pt x="185" y="68"/>
                  <a:pt x="185" y="68"/>
                  <a:pt x="185" y="69"/>
                </a:cubicBezTo>
                <a:close/>
                <a:moveTo>
                  <a:pt x="144" y="70"/>
                </a:moveTo>
                <a:cubicBezTo>
                  <a:pt x="143" y="69"/>
                  <a:pt x="143" y="69"/>
                  <a:pt x="143" y="69"/>
                </a:cubicBezTo>
                <a:cubicBezTo>
                  <a:pt x="142" y="69"/>
                  <a:pt x="142" y="69"/>
                  <a:pt x="141" y="70"/>
                </a:cubicBezTo>
                <a:cubicBezTo>
                  <a:pt x="141" y="70"/>
                  <a:pt x="140" y="71"/>
                  <a:pt x="139" y="72"/>
                </a:cubicBezTo>
                <a:cubicBezTo>
                  <a:pt x="139" y="73"/>
                  <a:pt x="139" y="73"/>
                  <a:pt x="139" y="73"/>
                </a:cubicBezTo>
                <a:cubicBezTo>
                  <a:pt x="142" y="73"/>
                  <a:pt x="142" y="73"/>
                  <a:pt x="144" y="70"/>
                </a:cubicBezTo>
                <a:close/>
                <a:moveTo>
                  <a:pt x="195" y="130"/>
                </a:moveTo>
                <a:cubicBezTo>
                  <a:pt x="197" y="127"/>
                  <a:pt x="199" y="125"/>
                  <a:pt x="201" y="123"/>
                </a:cubicBezTo>
                <a:cubicBezTo>
                  <a:pt x="201" y="122"/>
                  <a:pt x="201" y="122"/>
                  <a:pt x="202" y="121"/>
                </a:cubicBezTo>
                <a:cubicBezTo>
                  <a:pt x="202" y="121"/>
                  <a:pt x="201" y="121"/>
                  <a:pt x="201" y="121"/>
                </a:cubicBezTo>
                <a:cubicBezTo>
                  <a:pt x="200" y="122"/>
                  <a:pt x="199" y="124"/>
                  <a:pt x="198" y="125"/>
                </a:cubicBezTo>
                <a:cubicBezTo>
                  <a:pt x="196" y="126"/>
                  <a:pt x="196" y="128"/>
                  <a:pt x="195" y="130"/>
                </a:cubicBezTo>
                <a:close/>
                <a:moveTo>
                  <a:pt x="208" y="102"/>
                </a:moveTo>
                <a:cubicBezTo>
                  <a:pt x="208" y="102"/>
                  <a:pt x="209" y="101"/>
                  <a:pt x="209" y="101"/>
                </a:cubicBezTo>
                <a:cubicBezTo>
                  <a:pt x="211" y="99"/>
                  <a:pt x="212" y="97"/>
                  <a:pt x="213" y="95"/>
                </a:cubicBezTo>
                <a:cubicBezTo>
                  <a:pt x="214" y="95"/>
                  <a:pt x="214" y="94"/>
                  <a:pt x="214" y="94"/>
                </a:cubicBezTo>
                <a:cubicBezTo>
                  <a:pt x="213" y="94"/>
                  <a:pt x="213" y="94"/>
                  <a:pt x="213" y="94"/>
                </a:cubicBezTo>
                <a:cubicBezTo>
                  <a:pt x="213" y="94"/>
                  <a:pt x="213" y="95"/>
                  <a:pt x="213" y="95"/>
                </a:cubicBezTo>
                <a:cubicBezTo>
                  <a:pt x="211" y="96"/>
                  <a:pt x="210" y="98"/>
                  <a:pt x="209" y="99"/>
                </a:cubicBezTo>
                <a:cubicBezTo>
                  <a:pt x="208" y="100"/>
                  <a:pt x="208" y="101"/>
                  <a:pt x="208" y="102"/>
                </a:cubicBezTo>
                <a:close/>
                <a:moveTo>
                  <a:pt x="181" y="76"/>
                </a:moveTo>
                <a:cubicBezTo>
                  <a:pt x="180" y="77"/>
                  <a:pt x="179" y="78"/>
                  <a:pt x="178" y="79"/>
                </a:cubicBezTo>
                <a:cubicBezTo>
                  <a:pt x="178" y="80"/>
                  <a:pt x="178" y="81"/>
                  <a:pt x="178" y="82"/>
                </a:cubicBezTo>
                <a:cubicBezTo>
                  <a:pt x="180" y="80"/>
                  <a:pt x="181" y="79"/>
                  <a:pt x="182" y="77"/>
                </a:cubicBezTo>
                <a:cubicBezTo>
                  <a:pt x="181" y="77"/>
                  <a:pt x="181" y="76"/>
                  <a:pt x="181" y="76"/>
                </a:cubicBezTo>
                <a:close/>
                <a:moveTo>
                  <a:pt x="163" y="58"/>
                </a:moveTo>
                <a:cubicBezTo>
                  <a:pt x="164" y="57"/>
                  <a:pt x="165" y="56"/>
                  <a:pt x="166" y="55"/>
                </a:cubicBezTo>
                <a:cubicBezTo>
                  <a:pt x="164" y="55"/>
                  <a:pt x="163" y="54"/>
                  <a:pt x="161" y="55"/>
                </a:cubicBezTo>
                <a:cubicBezTo>
                  <a:pt x="162" y="56"/>
                  <a:pt x="162" y="57"/>
                  <a:pt x="163" y="58"/>
                </a:cubicBezTo>
                <a:close/>
                <a:moveTo>
                  <a:pt x="105" y="66"/>
                </a:moveTo>
                <a:cubicBezTo>
                  <a:pt x="105" y="66"/>
                  <a:pt x="105" y="66"/>
                  <a:pt x="105" y="66"/>
                </a:cubicBezTo>
                <a:cubicBezTo>
                  <a:pt x="104" y="66"/>
                  <a:pt x="103" y="66"/>
                  <a:pt x="102" y="66"/>
                </a:cubicBezTo>
                <a:cubicBezTo>
                  <a:pt x="102" y="66"/>
                  <a:pt x="102" y="66"/>
                  <a:pt x="102" y="67"/>
                </a:cubicBezTo>
                <a:cubicBezTo>
                  <a:pt x="101" y="67"/>
                  <a:pt x="100" y="68"/>
                  <a:pt x="100" y="69"/>
                </a:cubicBezTo>
                <a:cubicBezTo>
                  <a:pt x="101" y="69"/>
                  <a:pt x="101" y="70"/>
                  <a:pt x="101" y="70"/>
                </a:cubicBezTo>
                <a:cubicBezTo>
                  <a:pt x="102" y="70"/>
                  <a:pt x="102" y="70"/>
                  <a:pt x="102" y="69"/>
                </a:cubicBezTo>
                <a:cubicBezTo>
                  <a:pt x="103" y="68"/>
                  <a:pt x="104" y="67"/>
                  <a:pt x="105" y="66"/>
                </a:cubicBezTo>
                <a:close/>
                <a:moveTo>
                  <a:pt x="43" y="69"/>
                </a:moveTo>
                <a:cubicBezTo>
                  <a:pt x="43" y="69"/>
                  <a:pt x="43" y="69"/>
                  <a:pt x="43" y="69"/>
                </a:cubicBezTo>
                <a:cubicBezTo>
                  <a:pt x="44" y="66"/>
                  <a:pt x="46" y="64"/>
                  <a:pt x="47" y="62"/>
                </a:cubicBezTo>
                <a:cubicBezTo>
                  <a:pt x="47" y="61"/>
                  <a:pt x="47" y="61"/>
                  <a:pt x="47" y="61"/>
                </a:cubicBezTo>
                <a:cubicBezTo>
                  <a:pt x="47" y="61"/>
                  <a:pt x="46" y="61"/>
                  <a:pt x="46" y="62"/>
                </a:cubicBezTo>
                <a:cubicBezTo>
                  <a:pt x="45" y="63"/>
                  <a:pt x="44" y="64"/>
                  <a:pt x="43" y="66"/>
                </a:cubicBezTo>
                <a:cubicBezTo>
                  <a:pt x="42" y="67"/>
                  <a:pt x="42" y="68"/>
                  <a:pt x="43" y="69"/>
                </a:cubicBezTo>
                <a:close/>
                <a:moveTo>
                  <a:pt x="49" y="92"/>
                </a:moveTo>
                <a:cubicBezTo>
                  <a:pt x="49" y="92"/>
                  <a:pt x="49" y="92"/>
                  <a:pt x="49" y="92"/>
                </a:cubicBezTo>
                <a:cubicBezTo>
                  <a:pt x="51" y="92"/>
                  <a:pt x="52" y="92"/>
                  <a:pt x="53" y="92"/>
                </a:cubicBezTo>
                <a:cubicBezTo>
                  <a:pt x="53" y="91"/>
                  <a:pt x="53" y="91"/>
                  <a:pt x="53" y="90"/>
                </a:cubicBezTo>
                <a:cubicBezTo>
                  <a:pt x="53" y="90"/>
                  <a:pt x="52" y="90"/>
                  <a:pt x="51" y="90"/>
                </a:cubicBezTo>
                <a:cubicBezTo>
                  <a:pt x="51" y="90"/>
                  <a:pt x="51" y="90"/>
                  <a:pt x="50" y="90"/>
                </a:cubicBezTo>
                <a:cubicBezTo>
                  <a:pt x="50" y="91"/>
                  <a:pt x="50" y="91"/>
                  <a:pt x="49" y="92"/>
                </a:cubicBezTo>
                <a:close/>
                <a:moveTo>
                  <a:pt x="149" y="76"/>
                </a:moveTo>
                <a:cubicBezTo>
                  <a:pt x="149" y="77"/>
                  <a:pt x="150" y="77"/>
                  <a:pt x="150" y="77"/>
                </a:cubicBezTo>
                <a:cubicBezTo>
                  <a:pt x="151" y="78"/>
                  <a:pt x="152" y="78"/>
                  <a:pt x="152" y="77"/>
                </a:cubicBezTo>
                <a:cubicBezTo>
                  <a:pt x="153" y="77"/>
                  <a:pt x="153" y="76"/>
                  <a:pt x="154" y="75"/>
                </a:cubicBezTo>
                <a:cubicBezTo>
                  <a:pt x="153" y="75"/>
                  <a:pt x="152" y="75"/>
                  <a:pt x="152" y="75"/>
                </a:cubicBezTo>
                <a:cubicBezTo>
                  <a:pt x="150" y="75"/>
                  <a:pt x="150" y="75"/>
                  <a:pt x="149" y="76"/>
                </a:cubicBezTo>
                <a:close/>
                <a:moveTo>
                  <a:pt x="202" y="86"/>
                </a:moveTo>
                <a:cubicBezTo>
                  <a:pt x="201" y="86"/>
                  <a:pt x="201" y="85"/>
                  <a:pt x="201" y="85"/>
                </a:cubicBezTo>
                <a:cubicBezTo>
                  <a:pt x="201" y="85"/>
                  <a:pt x="201" y="85"/>
                  <a:pt x="201" y="85"/>
                </a:cubicBezTo>
                <a:cubicBezTo>
                  <a:pt x="198" y="87"/>
                  <a:pt x="198" y="87"/>
                  <a:pt x="199" y="90"/>
                </a:cubicBezTo>
                <a:cubicBezTo>
                  <a:pt x="200" y="89"/>
                  <a:pt x="201" y="88"/>
                  <a:pt x="202" y="86"/>
                </a:cubicBezTo>
                <a:close/>
                <a:moveTo>
                  <a:pt x="116" y="48"/>
                </a:moveTo>
                <a:cubicBezTo>
                  <a:pt x="117" y="49"/>
                  <a:pt x="117" y="50"/>
                  <a:pt x="118" y="50"/>
                </a:cubicBezTo>
                <a:cubicBezTo>
                  <a:pt x="118" y="51"/>
                  <a:pt x="118" y="51"/>
                  <a:pt x="119" y="50"/>
                </a:cubicBezTo>
                <a:cubicBezTo>
                  <a:pt x="120" y="50"/>
                  <a:pt x="120" y="49"/>
                  <a:pt x="121" y="48"/>
                </a:cubicBezTo>
                <a:cubicBezTo>
                  <a:pt x="119" y="48"/>
                  <a:pt x="118" y="48"/>
                  <a:pt x="116" y="48"/>
                </a:cubicBezTo>
                <a:close/>
                <a:moveTo>
                  <a:pt x="146" y="86"/>
                </a:moveTo>
                <a:cubicBezTo>
                  <a:pt x="148" y="84"/>
                  <a:pt x="149" y="82"/>
                  <a:pt x="150" y="81"/>
                </a:cubicBezTo>
                <a:cubicBezTo>
                  <a:pt x="149" y="81"/>
                  <a:pt x="148" y="81"/>
                  <a:pt x="147" y="81"/>
                </a:cubicBezTo>
                <a:cubicBezTo>
                  <a:pt x="147" y="82"/>
                  <a:pt x="147" y="84"/>
                  <a:pt x="146" y="86"/>
                </a:cubicBezTo>
                <a:close/>
                <a:moveTo>
                  <a:pt x="15" y="70"/>
                </a:moveTo>
                <a:cubicBezTo>
                  <a:pt x="15" y="71"/>
                  <a:pt x="14" y="72"/>
                  <a:pt x="14" y="73"/>
                </a:cubicBezTo>
                <a:cubicBezTo>
                  <a:pt x="14" y="74"/>
                  <a:pt x="15" y="74"/>
                  <a:pt x="15" y="75"/>
                </a:cubicBezTo>
                <a:cubicBezTo>
                  <a:pt x="16" y="74"/>
                  <a:pt x="17" y="72"/>
                  <a:pt x="15" y="70"/>
                </a:cubicBezTo>
                <a:close/>
                <a:moveTo>
                  <a:pt x="116" y="66"/>
                </a:moveTo>
                <a:cubicBezTo>
                  <a:pt x="116" y="66"/>
                  <a:pt x="116" y="66"/>
                  <a:pt x="116" y="66"/>
                </a:cubicBezTo>
                <a:cubicBezTo>
                  <a:pt x="115" y="66"/>
                  <a:pt x="115" y="66"/>
                  <a:pt x="114" y="66"/>
                </a:cubicBezTo>
                <a:cubicBezTo>
                  <a:pt x="113" y="66"/>
                  <a:pt x="112" y="66"/>
                  <a:pt x="112" y="67"/>
                </a:cubicBezTo>
                <a:cubicBezTo>
                  <a:pt x="112" y="68"/>
                  <a:pt x="113" y="69"/>
                  <a:pt x="114" y="69"/>
                </a:cubicBezTo>
                <a:cubicBezTo>
                  <a:pt x="114" y="68"/>
                  <a:pt x="115" y="67"/>
                  <a:pt x="116" y="66"/>
                </a:cubicBezTo>
                <a:close/>
                <a:moveTo>
                  <a:pt x="212" y="103"/>
                </a:moveTo>
                <a:cubicBezTo>
                  <a:pt x="213" y="102"/>
                  <a:pt x="214" y="100"/>
                  <a:pt x="216" y="99"/>
                </a:cubicBezTo>
                <a:cubicBezTo>
                  <a:pt x="215" y="99"/>
                  <a:pt x="215" y="98"/>
                  <a:pt x="215" y="97"/>
                </a:cubicBezTo>
                <a:cubicBezTo>
                  <a:pt x="214" y="98"/>
                  <a:pt x="213" y="99"/>
                  <a:pt x="213" y="100"/>
                </a:cubicBezTo>
                <a:cubicBezTo>
                  <a:pt x="212" y="101"/>
                  <a:pt x="212" y="102"/>
                  <a:pt x="212" y="103"/>
                </a:cubicBezTo>
                <a:close/>
                <a:moveTo>
                  <a:pt x="97" y="60"/>
                </a:moveTo>
                <a:cubicBezTo>
                  <a:pt x="95" y="62"/>
                  <a:pt x="94" y="64"/>
                  <a:pt x="94" y="65"/>
                </a:cubicBezTo>
                <a:cubicBezTo>
                  <a:pt x="95" y="65"/>
                  <a:pt x="96" y="64"/>
                  <a:pt x="97" y="64"/>
                </a:cubicBezTo>
                <a:cubicBezTo>
                  <a:pt x="97" y="63"/>
                  <a:pt x="97" y="62"/>
                  <a:pt x="97" y="60"/>
                </a:cubicBezTo>
                <a:close/>
                <a:moveTo>
                  <a:pt x="104" y="94"/>
                </a:moveTo>
                <a:cubicBezTo>
                  <a:pt x="104" y="93"/>
                  <a:pt x="104" y="93"/>
                  <a:pt x="104" y="93"/>
                </a:cubicBezTo>
                <a:cubicBezTo>
                  <a:pt x="103" y="93"/>
                  <a:pt x="103" y="93"/>
                  <a:pt x="103" y="93"/>
                </a:cubicBezTo>
                <a:cubicBezTo>
                  <a:pt x="100" y="93"/>
                  <a:pt x="96" y="93"/>
                  <a:pt x="93" y="93"/>
                </a:cubicBezTo>
                <a:cubicBezTo>
                  <a:pt x="93" y="93"/>
                  <a:pt x="93" y="93"/>
                  <a:pt x="93" y="93"/>
                </a:cubicBezTo>
                <a:cubicBezTo>
                  <a:pt x="92" y="93"/>
                  <a:pt x="92" y="93"/>
                  <a:pt x="92" y="93"/>
                </a:cubicBezTo>
                <a:cubicBezTo>
                  <a:pt x="96" y="93"/>
                  <a:pt x="100" y="94"/>
                  <a:pt x="104" y="94"/>
                </a:cubicBezTo>
                <a:close/>
                <a:moveTo>
                  <a:pt x="208" y="48"/>
                </a:moveTo>
                <a:cubicBezTo>
                  <a:pt x="207" y="49"/>
                  <a:pt x="207" y="49"/>
                  <a:pt x="207" y="50"/>
                </a:cubicBezTo>
                <a:cubicBezTo>
                  <a:pt x="207" y="51"/>
                  <a:pt x="208" y="52"/>
                  <a:pt x="208" y="54"/>
                </a:cubicBezTo>
                <a:cubicBezTo>
                  <a:pt x="209" y="53"/>
                  <a:pt x="209" y="52"/>
                  <a:pt x="210" y="52"/>
                </a:cubicBezTo>
                <a:cubicBezTo>
                  <a:pt x="209" y="51"/>
                  <a:pt x="208" y="50"/>
                  <a:pt x="208" y="48"/>
                </a:cubicBezTo>
                <a:close/>
                <a:moveTo>
                  <a:pt x="125" y="69"/>
                </a:moveTo>
                <a:cubicBezTo>
                  <a:pt x="122" y="69"/>
                  <a:pt x="122" y="69"/>
                  <a:pt x="121" y="71"/>
                </a:cubicBezTo>
                <a:cubicBezTo>
                  <a:pt x="121" y="72"/>
                  <a:pt x="122" y="72"/>
                  <a:pt x="122" y="72"/>
                </a:cubicBezTo>
                <a:cubicBezTo>
                  <a:pt x="123" y="72"/>
                  <a:pt x="123" y="72"/>
                  <a:pt x="123" y="72"/>
                </a:cubicBezTo>
                <a:cubicBezTo>
                  <a:pt x="124" y="71"/>
                  <a:pt x="125" y="70"/>
                  <a:pt x="125" y="69"/>
                </a:cubicBezTo>
                <a:close/>
                <a:moveTo>
                  <a:pt x="189" y="62"/>
                </a:moveTo>
                <a:cubicBezTo>
                  <a:pt x="189" y="63"/>
                  <a:pt x="188" y="63"/>
                  <a:pt x="188" y="64"/>
                </a:cubicBezTo>
                <a:cubicBezTo>
                  <a:pt x="188" y="65"/>
                  <a:pt x="188" y="67"/>
                  <a:pt x="189" y="68"/>
                </a:cubicBezTo>
                <a:cubicBezTo>
                  <a:pt x="189" y="68"/>
                  <a:pt x="190" y="67"/>
                  <a:pt x="190" y="66"/>
                </a:cubicBezTo>
                <a:cubicBezTo>
                  <a:pt x="190" y="66"/>
                  <a:pt x="190" y="66"/>
                  <a:pt x="190" y="65"/>
                </a:cubicBezTo>
                <a:cubicBezTo>
                  <a:pt x="190" y="65"/>
                  <a:pt x="189" y="64"/>
                  <a:pt x="189" y="62"/>
                </a:cubicBezTo>
                <a:close/>
                <a:moveTo>
                  <a:pt x="61" y="90"/>
                </a:moveTo>
                <a:cubicBezTo>
                  <a:pt x="61" y="90"/>
                  <a:pt x="61" y="91"/>
                  <a:pt x="61" y="92"/>
                </a:cubicBezTo>
                <a:cubicBezTo>
                  <a:pt x="63" y="92"/>
                  <a:pt x="64" y="91"/>
                  <a:pt x="66" y="91"/>
                </a:cubicBezTo>
                <a:cubicBezTo>
                  <a:pt x="65" y="91"/>
                  <a:pt x="65" y="90"/>
                  <a:pt x="64" y="90"/>
                </a:cubicBezTo>
                <a:cubicBezTo>
                  <a:pt x="63" y="90"/>
                  <a:pt x="62" y="90"/>
                  <a:pt x="61" y="90"/>
                </a:cubicBezTo>
                <a:close/>
                <a:moveTo>
                  <a:pt x="107" y="71"/>
                </a:moveTo>
                <a:cubicBezTo>
                  <a:pt x="108" y="70"/>
                  <a:pt x="108" y="68"/>
                  <a:pt x="109" y="67"/>
                </a:cubicBezTo>
                <a:cubicBezTo>
                  <a:pt x="109" y="67"/>
                  <a:pt x="108" y="67"/>
                  <a:pt x="108" y="66"/>
                </a:cubicBezTo>
                <a:cubicBezTo>
                  <a:pt x="107" y="68"/>
                  <a:pt x="106" y="69"/>
                  <a:pt x="105" y="70"/>
                </a:cubicBezTo>
                <a:cubicBezTo>
                  <a:pt x="106" y="70"/>
                  <a:pt x="106" y="71"/>
                  <a:pt x="107" y="71"/>
                </a:cubicBezTo>
                <a:close/>
                <a:moveTo>
                  <a:pt x="23" y="45"/>
                </a:moveTo>
                <a:cubicBezTo>
                  <a:pt x="27" y="45"/>
                  <a:pt x="30" y="45"/>
                  <a:pt x="34" y="45"/>
                </a:cubicBezTo>
                <a:cubicBezTo>
                  <a:pt x="31" y="44"/>
                  <a:pt x="28" y="44"/>
                  <a:pt x="24" y="44"/>
                </a:cubicBezTo>
                <a:cubicBezTo>
                  <a:pt x="24" y="44"/>
                  <a:pt x="24" y="44"/>
                  <a:pt x="23" y="45"/>
                </a:cubicBezTo>
                <a:close/>
                <a:moveTo>
                  <a:pt x="88" y="48"/>
                </a:moveTo>
                <a:cubicBezTo>
                  <a:pt x="86" y="48"/>
                  <a:pt x="85" y="48"/>
                  <a:pt x="83" y="48"/>
                </a:cubicBezTo>
                <a:cubicBezTo>
                  <a:pt x="84" y="49"/>
                  <a:pt x="84" y="49"/>
                  <a:pt x="84" y="50"/>
                </a:cubicBezTo>
                <a:cubicBezTo>
                  <a:pt x="85" y="51"/>
                  <a:pt x="86" y="51"/>
                  <a:pt x="86" y="50"/>
                </a:cubicBezTo>
                <a:cubicBezTo>
                  <a:pt x="87" y="50"/>
                  <a:pt x="87" y="49"/>
                  <a:pt x="88" y="48"/>
                </a:cubicBezTo>
                <a:close/>
                <a:moveTo>
                  <a:pt x="192" y="69"/>
                </a:moveTo>
                <a:cubicBezTo>
                  <a:pt x="191" y="70"/>
                  <a:pt x="190" y="71"/>
                  <a:pt x="190" y="71"/>
                </a:cubicBezTo>
                <a:cubicBezTo>
                  <a:pt x="189" y="72"/>
                  <a:pt x="189" y="73"/>
                  <a:pt x="189" y="74"/>
                </a:cubicBezTo>
                <a:cubicBezTo>
                  <a:pt x="191" y="73"/>
                  <a:pt x="193" y="72"/>
                  <a:pt x="192" y="69"/>
                </a:cubicBezTo>
                <a:close/>
                <a:moveTo>
                  <a:pt x="112" y="75"/>
                </a:moveTo>
                <a:cubicBezTo>
                  <a:pt x="112" y="76"/>
                  <a:pt x="112" y="76"/>
                  <a:pt x="113" y="76"/>
                </a:cubicBezTo>
                <a:cubicBezTo>
                  <a:pt x="114" y="77"/>
                  <a:pt x="114" y="77"/>
                  <a:pt x="115" y="76"/>
                </a:cubicBezTo>
                <a:cubicBezTo>
                  <a:pt x="115" y="76"/>
                  <a:pt x="115" y="75"/>
                  <a:pt x="115" y="75"/>
                </a:cubicBezTo>
                <a:cubicBezTo>
                  <a:pt x="114" y="73"/>
                  <a:pt x="113" y="73"/>
                  <a:pt x="112" y="75"/>
                </a:cubicBezTo>
                <a:close/>
                <a:moveTo>
                  <a:pt x="213" y="49"/>
                </a:moveTo>
                <a:cubicBezTo>
                  <a:pt x="212" y="47"/>
                  <a:pt x="211" y="46"/>
                  <a:pt x="210" y="45"/>
                </a:cubicBezTo>
                <a:cubicBezTo>
                  <a:pt x="210" y="45"/>
                  <a:pt x="209" y="46"/>
                  <a:pt x="209" y="46"/>
                </a:cubicBezTo>
                <a:cubicBezTo>
                  <a:pt x="209" y="46"/>
                  <a:pt x="209" y="47"/>
                  <a:pt x="209" y="47"/>
                </a:cubicBezTo>
                <a:cubicBezTo>
                  <a:pt x="210" y="48"/>
                  <a:pt x="211" y="49"/>
                  <a:pt x="212" y="50"/>
                </a:cubicBezTo>
                <a:cubicBezTo>
                  <a:pt x="212" y="50"/>
                  <a:pt x="212" y="49"/>
                  <a:pt x="213" y="49"/>
                </a:cubicBezTo>
                <a:close/>
                <a:moveTo>
                  <a:pt x="16" y="47"/>
                </a:moveTo>
                <a:cubicBezTo>
                  <a:pt x="17" y="48"/>
                  <a:pt x="17" y="49"/>
                  <a:pt x="16" y="50"/>
                </a:cubicBezTo>
                <a:cubicBezTo>
                  <a:pt x="16" y="51"/>
                  <a:pt x="15" y="53"/>
                  <a:pt x="15" y="54"/>
                </a:cubicBezTo>
                <a:cubicBezTo>
                  <a:pt x="15" y="54"/>
                  <a:pt x="14" y="55"/>
                  <a:pt x="14" y="55"/>
                </a:cubicBezTo>
                <a:cubicBezTo>
                  <a:pt x="14" y="55"/>
                  <a:pt x="15" y="55"/>
                  <a:pt x="15" y="55"/>
                </a:cubicBezTo>
                <a:cubicBezTo>
                  <a:pt x="16" y="52"/>
                  <a:pt x="17" y="50"/>
                  <a:pt x="19" y="47"/>
                </a:cubicBezTo>
                <a:cubicBezTo>
                  <a:pt x="18" y="47"/>
                  <a:pt x="17" y="47"/>
                  <a:pt x="16" y="47"/>
                </a:cubicBezTo>
                <a:close/>
                <a:moveTo>
                  <a:pt x="81" y="60"/>
                </a:moveTo>
                <a:cubicBezTo>
                  <a:pt x="80" y="62"/>
                  <a:pt x="79" y="63"/>
                  <a:pt x="78" y="64"/>
                </a:cubicBezTo>
                <a:cubicBezTo>
                  <a:pt x="78" y="64"/>
                  <a:pt x="79" y="65"/>
                  <a:pt x="79" y="66"/>
                </a:cubicBezTo>
                <a:cubicBezTo>
                  <a:pt x="80" y="65"/>
                  <a:pt x="80" y="64"/>
                  <a:pt x="81" y="63"/>
                </a:cubicBezTo>
                <a:cubicBezTo>
                  <a:pt x="81" y="62"/>
                  <a:pt x="81" y="62"/>
                  <a:pt x="81" y="60"/>
                </a:cubicBezTo>
                <a:close/>
                <a:moveTo>
                  <a:pt x="29" y="67"/>
                </a:moveTo>
                <a:cubicBezTo>
                  <a:pt x="29" y="67"/>
                  <a:pt x="29" y="67"/>
                  <a:pt x="30" y="67"/>
                </a:cubicBezTo>
                <a:cubicBezTo>
                  <a:pt x="30" y="66"/>
                  <a:pt x="31" y="65"/>
                  <a:pt x="32" y="63"/>
                </a:cubicBezTo>
                <a:cubicBezTo>
                  <a:pt x="32" y="63"/>
                  <a:pt x="31" y="62"/>
                  <a:pt x="31" y="62"/>
                </a:cubicBezTo>
                <a:cubicBezTo>
                  <a:pt x="30" y="63"/>
                  <a:pt x="30" y="65"/>
                  <a:pt x="29" y="66"/>
                </a:cubicBezTo>
                <a:cubicBezTo>
                  <a:pt x="29" y="66"/>
                  <a:pt x="29" y="67"/>
                  <a:pt x="29" y="67"/>
                </a:cubicBezTo>
                <a:close/>
                <a:moveTo>
                  <a:pt x="104" y="75"/>
                </a:moveTo>
                <a:cubicBezTo>
                  <a:pt x="105" y="74"/>
                  <a:pt x="105" y="74"/>
                  <a:pt x="105" y="73"/>
                </a:cubicBezTo>
                <a:cubicBezTo>
                  <a:pt x="105" y="73"/>
                  <a:pt x="104" y="73"/>
                  <a:pt x="103" y="72"/>
                </a:cubicBezTo>
                <a:cubicBezTo>
                  <a:pt x="102" y="73"/>
                  <a:pt x="102" y="74"/>
                  <a:pt x="101" y="75"/>
                </a:cubicBezTo>
                <a:cubicBezTo>
                  <a:pt x="102" y="75"/>
                  <a:pt x="103" y="75"/>
                  <a:pt x="104" y="75"/>
                </a:cubicBezTo>
                <a:close/>
                <a:moveTo>
                  <a:pt x="195" y="17"/>
                </a:moveTo>
                <a:cubicBezTo>
                  <a:pt x="195" y="15"/>
                  <a:pt x="195" y="13"/>
                  <a:pt x="193" y="12"/>
                </a:cubicBezTo>
                <a:cubicBezTo>
                  <a:pt x="193" y="14"/>
                  <a:pt x="193" y="15"/>
                  <a:pt x="193" y="16"/>
                </a:cubicBezTo>
                <a:cubicBezTo>
                  <a:pt x="194" y="17"/>
                  <a:pt x="194" y="17"/>
                  <a:pt x="195" y="17"/>
                </a:cubicBezTo>
                <a:close/>
                <a:moveTo>
                  <a:pt x="216" y="87"/>
                </a:moveTo>
                <a:cubicBezTo>
                  <a:pt x="215" y="87"/>
                  <a:pt x="215" y="86"/>
                  <a:pt x="214" y="85"/>
                </a:cubicBezTo>
                <a:cubicBezTo>
                  <a:pt x="214" y="86"/>
                  <a:pt x="213" y="86"/>
                  <a:pt x="213" y="87"/>
                </a:cubicBezTo>
                <a:cubicBezTo>
                  <a:pt x="214" y="88"/>
                  <a:pt x="214" y="88"/>
                  <a:pt x="214" y="89"/>
                </a:cubicBezTo>
                <a:cubicBezTo>
                  <a:pt x="215" y="89"/>
                  <a:pt x="216" y="88"/>
                  <a:pt x="216" y="87"/>
                </a:cubicBezTo>
                <a:close/>
                <a:moveTo>
                  <a:pt x="121" y="74"/>
                </a:moveTo>
                <a:cubicBezTo>
                  <a:pt x="120" y="74"/>
                  <a:pt x="120" y="74"/>
                  <a:pt x="119" y="74"/>
                </a:cubicBezTo>
                <a:cubicBezTo>
                  <a:pt x="119" y="74"/>
                  <a:pt x="119" y="74"/>
                  <a:pt x="118" y="75"/>
                </a:cubicBezTo>
                <a:cubicBezTo>
                  <a:pt x="118" y="75"/>
                  <a:pt x="117" y="76"/>
                  <a:pt x="117" y="77"/>
                </a:cubicBezTo>
                <a:cubicBezTo>
                  <a:pt x="118" y="77"/>
                  <a:pt x="118" y="78"/>
                  <a:pt x="119" y="77"/>
                </a:cubicBezTo>
                <a:cubicBezTo>
                  <a:pt x="119" y="76"/>
                  <a:pt x="120" y="75"/>
                  <a:pt x="121" y="74"/>
                </a:cubicBezTo>
                <a:close/>
                <a:moveTo>
                  <a:pt x="65" y="58"/>
                </a:moveTo>
                <a:cubicBezTo>
                  <a:pt x="65" y="58"/>
                  <a:pt x="65" y="58"/>
                  <a:pt x="65" y="58"/>
                </a:cubicBezTo>
                <a:cubicBezTo>
                  <a:pt x="64" y="58"/>
                  <a:pt x="64" y="59"/>
                  <a:pt x="63" y="60"/>
                </a:cubicBezTo>
                <a:cubicBezTo>
                  <a:pt x="63" y="61"/>
                  <a:pt x="63" y="61"/>
                  <a:pt x="64" y="61"/>
                </a:cubicBezTo>
                <a:cubicBezTo>
                  <a:pt x="64" y="61"/>
                  <a:pt x="65" y="61"/>
                  <a:pt x="66" y="61"/>
                </a:cubicBezTo>
                <a:cubicBezTo>
                  <a:pt x="66" y="60"/>
                  <a:pt x="65" y="59"/>
                  <a:pt x="65" y="58"/>
                </a:cubicBezTo>
                <a:close/>
                <a:moveTo>
                  <a:pt x="182" y="61"/>
                </a:moveTo>
                <a:cubicBezTo>
                  <a:pt x="181" y="62"/>
                  <a:pt x="180" y="63"/>
                  <a:pt x="179" y="64"/>
                </a:cubicBezTo>
                <a:cubicBezTo>
                  <a:pt x="179" y="65"/>
                  <a:pt x="179" y="66"/>
                  <a:pt x="179" y="66"/>
                </a:cubicBezTo>
                <a:cubicBezTo>
                  <a:pt x="181" y="65"/>
                  <a:pt x="182" y="63"/>
                  <a:pt x="182" y="61"/>
                </a:cubicBezTo>
                <a:close/>
                <a:moveTo>
                  <a:pt x="138" y="85"/>
                </a:moveTo>
                <a:cubicBezTo>
                  <a:pt x="139" y="84"/>
                  <a:pt x="140" y="82"/>
                  <a:pt x="141" y="81"/>
                </a:cubicBezTo>
                <a:cubicBezTo>
                  <a:pt x="140" y="81"/>
                  <a:pt x="139" y="81"/>
                  <a:pt x="139" y="82"/>
                </a:cubicBezTo>
                <a:cubicBezTo>
                  <a:pt x="138" y="83"/>
                  <a:pt x="138" y="83"/>
                  <a:pt x="138" y="84"/>
                </a:cubicBezTo>
                <a:cubicBezTo>
                  <a:pt x="137" y="84"/>
                  <a:pt x="137" y="85"/>
                  <a:pt x="138" y="85"/>
                </a:cubicBezTo>
                <a:close/>
                <a:moveTo>
                  <a:pt x="133" y="64"/>
                </a:moveTo>
                <a:cubicBezTo>
                  <a:pt x="135" y="65"/>
                  <a:pt x="135" y="64"/>
                  <a:pt x="136" y="63"/>
                </a:cubicBezTo>
                <a:cubicBezTo>
                  <a:pt x="136" y="63"/>
                  <a:pt x="136" y="62"/>
                  <a:pt x="137" y="62"/>
                </a:cubicBezTo>
                <a:cubicBezTo>
                  <a:pt x="137" y="61"/>
                  <a:pt x="137" y="61"/>
                  <a:pt x="136" y="61"/>
                </a:cubicBezTo>
                <a:cubicBezTo>
                  <a:pt x="135" y="62"/>
                  <a:pt x="134" y="63"/>
                  <a:pt x="133" y="64"/>
                </a:cubicBezTo>
                <a:close/>
                <a:moveTo>
                  <a:pt x="22" y="67"/>
                </a:moveTo>
                <a:cubicBezTo>
                  <a:pt x="22" y="67"/>
                  <a:pt x="23" y="67"/>
                  <a:pt x="23" y="67"/>
                </a:cubicBezTo>
                <a:cubicBezTo>
                  <a:pt x="23" y="66"/>
                  <a:pt x="24" y="65"/>
                  <a:pt x="25" y="64"/>
                </a:cubicBezTo>
                <a:cubicBezTo>
                  <a:pt x="25" y="63"/>
                  <a:pt x="25" y="62"/>
                  <a:pt x="24" y="61"/>
                </a:cubicBezTo>
                <a:cubicBezTo>
                  <a:pt x="24" y="63"/>
                  <a:pt x="23" y="64"/>
                  <a:pt x="22" y="66"/>
                </a:cubicBezTo>
                <a:cubicBezTo>
                  <a:pt x="22" y="66"/>
                  <a:pt x="22" y="66"/>
                  <a:pt x="22" y="67"/>
                </a:cubicBezTo>
                <a:close/>
                <a:moveTo>
                  <a:pt x="209" y="62"/>
                </a:moveTo>
                <a:cubicBezTo>
                  <a:pt x="209" y="61"/>
                  <a:pt x="208" y="60"/>
                  <a:pt x="208" y="59"/>
                </a:cubicBezTo>
                <a:cubicBezTo>
                  <a:pt x="207" y="59"/>
                  <a:pt x="207" y="60"/>
                  <a:pt x="207" y="60"/>
                </a:cubicBezTo>
                <a:cubicBezTo>
                  <a:pt x="207" y="61"/>
                  <a:pt x="207" y="62"/>
                  <a:pt x="208" y="63"/>
                </a:cubicBezTo>
                <a:cubicBezTo>
                  <a:pt x="208" y="63"/>
                  <a:pt x="209" y="62"/>
                  <a:pt x="209" y="62"/>
                </a:cubicBezTo>
                <a:close/>
                <a:moveTo>
                  <a:pt x="197" y="104"/>
                </a:moveTo>
                <a:cubicBezTo>
                  <a:pt x="195" y="106"/>
                  <a:pt x="194" y="107"/>
                  <a:pt x="194" y="109"/>
                </a:cubicBezTo>
                <a:cubicBezTo>
                  <a:pt x="195" y="108"/>
                  <a:pt x="196" y="107"/>
                  <a:pt x="196" y="106"/>
                </a:cubicBezTo>
                <a:cubicBezTo>
                  <a:pt x="197" y="105"/>
                  <a:pt x="197" y="105"/>
                  <a:pt x="197" y="104"/>
                </a:cubicBezTo>
                <a:close/>
                <a:moveTo>
                  <a:pt x="165" y="82"/>
                </a:moveTo>
                <a:cubicBezTo>
                  <a:pt x="165" y="82"/>
                  <a:pt x="164" y="81"/>
                  <a:pt x="163" y="81"/>
                </a:cubicBezTo>
                <a:cubicBezTo>
                  <a:pt x="163" y="82"/>
                  <a:pt x="163" y="84"/>
                  <a:pt x="164" y="85"/>
                </a:cubicBezTo>
                <a:cubicBezTo>
                  <a:pt x="164" y="84"/>
                  <a:pt x="165" y="83"/>
                  <a:pt x="165" y="82"/>
                </a:cubicBezTo>
                <a:close/>
                <a:moveTo>
                  <a:pt x="194" y="55"/>
                </a:moveTo>
                <a:cubicBezTo>
                  <a:pt x="193" y="56"/>
                  <a:pt x="194" y="57"/>
                  <a:pt x="194" y="58"/>
                </a:cubicBezTo>
                <a:cubicBezTo>
                  <a:pt x="194" y="59"/>
                  <a:pt x="194" y="60"/>
                  <a:pt x="194" y="61"/>
                </a:cubicBezTo>
                <a:cubicBezTo>
                  <a:pt x="194" y="61"/>
                  <a:pt x="195" y="60"/>
                  <a:pt x="195" y="60"/>
                </a:cubicBezTo>
                <a:cubicBezTo>
                  <a:pt x="195" y="58"/>
                  <a:pt x="195" y="57"/>
                  <a:pt x="194" y="55"/>
                </a:cubicBezTo>
                <a:close/>
                <a:moveTo>
                  <a:pt x="27" y="56"/>
                </a:moveTo>
                <a:cubicBezTo>
                  <a:pt x="26" y="58"/>
                  <a:pt x="26" y="58"/>
                  <a:pt x="27" y="60"/>
                </a:cubicBezTo>
                <a:cubicBezTo>
                  <a:pt x="28" y="59"/>
                  <a:pt x="28" y="58"/>
                  <a:pt x="28" y="58"/>
                </a:cubicBezTo>
                <a:cubicBezTo>
                  <a:pt x="28" y="57"/>
                  <a:pt x="28" y="56"/>
                  <a:pt x="27" y="56"/>
                </a:cubicBezTo>
                <a:close/>
                <a:moveTo>
                  <a:pt x="198" y="73"/>
                </a:moveTo>
                <a:cubicBezTo>
                  <a:pt x="200" y="72"/>
                  <a:pt x="201" y="71"/>
                  <a:pt x="200" y="69"/>
                </a:cubicBezTo>
                <a:cubicBezTo>
                  <a:pt x="199" y="70"/>
                  <a:pt x="197" y="71"/>
                  <a:pt x="198" y="73"/>
                </a:cubicBezTo>
                <a:close/>
                <a:moveTo>
                  <a:pt x="206" y="81"/>
                </a:moveTo>
                <a:cubicBezTo>
                  <a:pt x="207" y="79"/>
                  <a:pt x="208" y="78"/>
                  <a:pt x="209" y="77"/>
                </a:cubicBezTo>
                <a:cubicBezTo>
                  <a:pt x="209" y="77"/>
                  <a:pt x="209" y="76"/>
                  <a:pt x="208" y="76"/>
                </a:cubicBezTo>
                <a:cubicBezTo>
                  <a:pt x="208" y="77"/>
                  <a:pt x="207" y="77"/>
                  <a:pt x="206" y="78"/>
                </a:cubicBezTo>
                <a:cubicBezTo>
                  <a:pt x="206" y="79"/>
                  <a:pt x="206" y="80"/>
                  <a:pt x="206" y="81"/>
                </a:cubicBezTo>
                <a:close/>
                <a:moveTo>
                  <a:pt x="219" y="101"/>
                </a:moveTo>
                <a:cubicBezTo>
                  <a:pt x="220" y="99"/>
                  <a:pt x="222" y="97"/>
                  <a:pt x="223" y="96"/>
                </a:cubicBezTo>
                <a:cubicBezTo>
                  <a:pt x="223" y="96"/>
                  <a:pt x="223" y="95"/>
                  <a:pt x="223" y="95"/>
                </a:cubicBezTo>
                <a:cubicBezTo>
                  <a:pt x="221" y="96"/>
                  <a:pt x="220" y="98"/>
                  <a:pt x="219" y="99"/>
                </a:cubicBezTo>
                <a:cubicBezTo>
                  <a:pt x="218" y="100"/>
                  <a:pt x="219" y="100"/>
                  <a:pt x="219" y="101"/>
                </a:cubicBezTo>
                <a:close/>
                <a:moveTo>
                  <a:pt x="210" y="94"/>
                </a:moveTo>
                <a:cubicBezTo>
                  <a:pt x="210" y="94"/>
                  <a:pt x="210" y="94"/>
                  <a:pt x="210" y="94"/>
                </a:cubicBezTo>
                <a:cubicBezTo>
                  <a:pt x="211" y="93"/>
                  <a:pt x="212" y="92"/>
                  <a:pt x="212" y="92"/>
                </a:cubicBezTo>
                <a:cubicBezTo>
                  <a:pt x="212" y="91"/>
                  <a:pt x="212" y="91"/>
                  <a:pt x="212" y="91"/>
                </a:cubicBezTo>
                <a:cubicBezTo>
                  <a:pt x="212" y="90"/>
                  <a:pt x="212" y="90"/>
                  <a:pt x="211" y="89"/>
                </a:cubicBezTo>
                <a:cubicBezTo>
                  <a:pt x="211" y="91"/>
                  <a:pt x="210" y="92"/>
                  <a:pt x="210" y="94"/>
                </a:cubicBezTo>
                <a:close/>
                <a:moveTo>
                  <a:pt x="93" y="55"/>
                </a:moveTo>
                <a:cubicBezTo>
                  <a:pt x="91" y="55"/>
                  <a:pt x="90" y="55"/>
                  <a:pt x="88" y="55"/>
                </a:cubicBezTo>
                <a:cubicBezTo>
                  <a:pt x="89" y="57"/>
                  <a:pt x="89" y="57"/>
                  <a:pt x="90" y="57"/>
                </a:cubicBezTo>
                <a:cubicBezTo>
                  <a:pt x="90" y="57"/>
                  <a:pt x="91" y="57"/>
                  <a:pt x="91" y="57"/>
                </a:cubicBezTo>
                <a:cubicBezTo>
                  <a:pt x="92" y="57"/>
                  <a:pt x="92" y="56"/>
                  <a:pt x="93" y="55"/>
                </a:cubicBezTo>
                <a:close/>
                <a:moveTo>
                  <a:pt x="146" y="75"/>
                </a:moveTo>
                <a:cubicBezTo>
                  <a:pt x="146" y="75"/>
                  <a:pt x="146" y="75"/>
                  <a:pt x="146" y="75"/>
                </a:cubicBezTo>
                <a:cubicBezTo>
                  <a:pt x="146" y="75"/>
                  <a:pt x="146" y="75"/>
                  <a:pt x="146" y="75"/>
                </a:cubicBezTo>
                <a:cubicBezTo>
                  <a:pt x="146" y="75"/>
                  <a:pt x="145" y="75"/>
                  <a:pt x="144" y="75"/>
                </a:cubicBezTo>
                <a:cubicBezTo>
                  <a:pt x="143" y="75"/>
                  <a:pt x="143" y="75"/>
                  <a:pt x="143" y="77"/>
                </a:cubicBezTo>
                <a:cubicBezTo>
                  <a:pt x="143" y="77"/>
                  <a:pt x="144" y="77"/>
                  <a:pt x="145" y="77"/>
                </a:cubicBezTo>
                <a:cubicBezTo>
                  <a:pt x="145" y="77"/>
                  <a:pt x="145" y="77"/>
                  <a:pt x="144" y="77"/>
                </a:cubicBezTo>
                <a:cubicBezTo>
                  <a:pt x="145" y="76"/>
                  <a:pt x="146" y="75"/>
                  <a:pt x="146" y="75"/>
                </a:cubicBezTo>
                <a:close/>
                <a:moveTo>
                  <a:pt x="60" y="78"/>
                </a:moveTo>
                <a:cubicBezTo>
                  <a:pt x="58" y="80"/>
                  <a:pt x="57" y="82"/>
                  <a:pt x="55" y="84"/>
                </a:cubicBezTo>
                <a:cubicBezTo>
                  <a:pt x="56" y="84"/>
                  <a:pt x="57" y="84"/>
                  <a:pt x="57" y="83"/>
                </a:cubicBezTo>
                <a:cubicBezTo>
                  <a:pt x="58" y="81"/>
                  <a:pt x="59" y="80"/>
                  <a:pt x="60" y="78"/>
                </a:cubicBezTo>
                <a:close/>
                <a:moveTo>
                  <a:pt x="196" y="35"/>
                </a:moveTo>
                <a:cubicBezTo>
                  <a:pt x="195" y="34"/>
                  <a:pt x="195" y="33"/>
                  <a:pt x="195" y="32"/>
                </a:cubicBezTo>
                <a:cubicBezTo>
                  <a:pt x="194" y="34"/>
                  <a:pt x="193" y="35"/>
                  <a:pt x="193" y="36"/>
                </a:cubicBezTo>
                <a:cubicBezTo>
                  <a:pt x="193" y="36"/>
                  <a:pt x="193" y="36"/>
                  <a:pt x="193" y="36"/>
                </a:cubicBezTo>
                <a:cubicBezTo>
                  <a:pt x="194" y="36"/>
                  <a:pt x="195" y="35"/>
                  <a:pt x="196" y="35"/>
                </a:cubicBezTo>
                <a:close/>
                <a:moveTo>
                  <a:pt x="184" y="143"/>
                </a:moveTo>
                <a:cubicBezTo>
                  <a:pt x="184" y="143"/>
                  <a:pt x="183" y="144"/>
                  <a:pt x="183" y="144"/>
                </a:cubicBezTo>
                <a:cubicBezTo>
                  <a:pt x="183" y="145"/>
                  <a:pt x="183" y="146"/>
                  <a:pt x="183" y="147"/>
                </a:cubicBezTo>
                <a:cubicBezTo>
                  <a:pt x="184" y="145"/>
                  <a:pt x="184" y="145"/>
                  <a:pt x="184" y="143"/>
                </a:cubicBezTo>
                <a:close/>
                <a:moveTo>
                  <a:pt x="159" y="67"/>
                </a:moveTo>
                <a:cubicBezTo>
                  <a:pt x="159" y="67"/>
                  <a:pt x="160" y="67"/>
                  <a:pt x="160" y="67"/>
                </a:cubicBezTo>
                <a:cubicBezTo>
                  <a:pt x="161" y="65"/>
                  <a:pt x="161" y="64"/>
                  <a:pt x="162" y="63"/>
                </a:cubicBezTo>
                <a:cubicBezTo>
                  <a:pt x="162" y="63"/>
                  <a:pt x="162" y="63"/>
                  <a:pt x="162" y="62"/>
                </a:cubicBezTo>
                <a:cubicBezTo>
                  <a:pt x="162" y="63"/>
                  <a:pt x="161" y="63"/>
                  <a:pt x="161" y="63"/>
                </a:cubicBezTo>
                <a:cubicBezTo>
                  <a:pt x="161" y="64"/>
                  <a:pt x="160" y="65"/>
                  <a:pt x="159" y="65"/>
                </a:cubicBezTo>
                <a:cubicBezTo>
                  <a:pt x="159" y="66"/>
                  <a:pt x="159" y="66"/>
                  <a:pt x="159" y="67"/>
                </a:cubicBezTo>
                <a:close/>
                <a:moveTo>
                  <a:pt x="116" y="84"/>
                </a:moveTo>
                <a:cubicBezTo>
                  <a:pt x="115" y="85"/>
                  <a:pt x="115" y="86"/>
                  <a:pt x="114" y="86"/>
                </a:cubicBezTo>
                <a:cubicBezTo>
                  <a:pt x="115" y="86"/>
                  <a:pt x="116" y="86"/>
                  <a:pt x="118" y="86"/>
                </a:cubicBezTo>
                <a:cubicBezTo>
                  <a:pt x="117" y="86"/>
                  <a:pt x="117" y="85"/>
                  <a:pt x="116" y="84"/>
                </a:cubicBezTo>
                <a:close/>
                <a:moveTo>
                  <a:pt x="171" y="79"/>
                </a:moveTo>
                <a:cubicBezTo>
                  <a:pt x="171" y="79"/>
                  <a:pt x="171" y="79"/>
                  <a:pt x="172" y="78"/>
                </a:cubicBezTo>
                <a:cubicBezTo>
                  <a:pt x="172" y="78"/>
                  <a:pt x="173" y="77"/>
                  <a:pt x="174" y="76"/>
                </a:cubicBezTo>
                <a:cubicBezTo>
                  <a:pt x="174" y="75"/>
                  <a:pt x="174" y="74"/>
                  <a:pt x="174" y="74"/>
                </a:cubicBezTo>
                <a:cubicBezTo>
                  <a:pt x="173" y="75"/>
                  <a:pt x="171" y="78"/>
                  <a:pt x="171" y="79"/>
                </a:cubicBezTo>
                <a:close/>
                <a:moveTo>
                  <a:pt x="207" y="95"/>
                </a:moveTo>
                <a:cubicBezTo>
                  <a:pt x="206" y="96"/>
                  <a:pt x="206" y="97"/>
                  <a:pt x="205" y="97"/>
                </a:cubicBezTo>
                <a:cubicBezTo>
                  <a:pt x="205" y="98"/>
                  <a:pt x="204" y="99"/>
                  <a:pt x="205" y="100"/>
                </a:cubicBezTo>
                <a:cubicBezTo>
                  <a:pt x="206" y="99"/>
                  <a:pt x="207" y="98"/>
                  <a:pt x="207" y="95"/>
                </a:cubicBezTo>
                <a:close/>
                <a:moveTo>
                  <a:pt x="121" y="57"/>
                </a:moveTo>
                <a:cubicBezTo>
                  <a:pt x="121" y="57"/>
                  <a:pt x="121" y="57"/>
                  <a:pt x="121" y="57"/>
                </a:cubicBezTo>
                <a:cubicBezTo>
                  <a:pt x="122" y="57"/>
                  <a:pt x="122" y="58"/>
                  <a:pt x="123" y="59"/>
                </a:cubicBezTo>
                <a:cubicBezTo>
                  <a:pt x="123" y="58"/>
                  <a:pt x="124" y="58"/>
                  <a:pt x="125" y="57"/>
                </a:cubicBezTo>
                <a:cubicBezTo>
                  <a:pt x="123" y="57"/>
                  <a:pt x="122" y="57"/>
                  <a:pt x="121" y="57"/>
                </a:cubicBezTo>
                <a:close/>
                <a:moveTo>
                  <a:pt x="24" y="47"/>
                </a:moveTo>
                <a:cubicBezTo>
                  <a:pt x="24" y="48"/>
                  <a:pt x="25" y="49"/>
                  <a:pt x="26" y="50"/>
                </a:cubicBezTo>
                <a:cubicBezTo>
                  <a:pt x="26" y="49"/>
                  <a:pt x="27" y="48"/>
                  <a:pt x="27" y="47"/>
                </a:cubicBezTo>
                <a:cubicBezTo>
                  <a:pt x="26" y="47"/>
                  <a:pt x="25" y="47"/>
                  <a:pt x="24" y="47"/>
                </a:cubicBezTo>
                <a:close/>
                <a:moveTo>
                  <a:pt x="97" y="74"/>
                </a:moveTo>
                <a:cubicBezTo>
                  <a:pt x="97" y="74"/>
                  <a:pt x="98" y="74"/>
                  <a:pt x="98" y="74"/>
                </a:cubicBezTo>
                <a:cubicBezTo>
                  <a:pt x="99" y="73"/>
                  <a:pt x="100" y="73"/>
                  <a:pt x="100" y="72"/>
                </a:cubicBezTo>
                <a:cubicBezTo>
                  <a:pt x="99" y="71"/>
                  <a:pt x="98" y="72"/>
                  <a:pt x="97" y="74"/>
                </a:cubicBezTo>
                <a:close/>
                <a:moveTo>
                  <a:pt x="186" y="107"/>
                </a:moveTo>
                <a:cubicBezTo>
                  <a:pt x="187" y="104"/>
                  <a:pt x="187" y="102"/>
                  <a:pt x="186" y="100"/>
                </a:cubicBezTo>
                <a:cubicBezTo>
                  <a:pt x="186" y="102"/>
                  <a:pt x="186" y="105"/>
                  <a:pt x="186" y="107"/>
                </a:cubicBezTo>
                <a:close/>
                <a:moveTo>
                  <a:pt x="131" y="69"/>
                </a:moveTo>
                <a:cubicBezTo>
                  <a:pt x="130" y="70"/>
                  <a:pt x="130" y="70"/>
                  <a:pt x="130" y="70"/>
                </a:cubicBezTo>
                <a:cubicBezTo>
                  <a:pt x="130" y="72"/>
                  <a:pt x="128" y="73"/>
                  <a:pt x="127" y="71"/>
                </a:cubicBezTo>
                <a:cubicBezTo>
                  <a:pt x="127" y="71"/>
                  <a:pt x="127" y="71"/>
                  <a:pt x="127" y="71"/>
                </a:cubicBezTo>
                <a:cubicBezTo>
                  <a:pt x="127" y="72"/>
                  <a:pt x="126" y="72"/>
                  <a:pt x="126" y="72"/>
                </a:cubicBezTo>
                <a:cubicBezTo>
                  <a:pt x="127" y="72"/>
                  <a:pt x="128" y="72"/>
                  <a:pt x="129" y="72"/>
                </a:cubicBezTo>
                <a:cubicBezTo>
                  <a:pt x="130" y="72"/>
                  <a:pt x="130" y="72"/>
                  <a:pt x="130" y="72"/>
                </a:cubicBezTo>
                <a:cubicBezTo>
                  <a:pt x="131" y="71"/>
                  <a:pt x="131" y="70"/>
                  <a:pt x="132" y="69"/>
                </a:cubicBezTo>
                <a:cubicBezTo>
                  <a:pt x="132" y="69"/>
                  <a:pt x="132" y="69"/>
                  <a:pt x="132" y="69"/>
                </a:cubicBezTo>
                <a:cubicBezTo>
                  <a:pt x="131" y="69"/>
                  <a:pt x="131" y="69"/>
                  <a:pt x="131" y="69"/>
                </a:cubicBezTo>
                <a:close/>
                <a:moveTo>
                  <a:pt x="140" y="75"/>
                </a:moveTo>
                <a:cubicBezTo>
                  <a:pt x="139" y="75"/>
                  <a:pt x="138" y="75"/>
                  <a:pt x="137" y="75"/>
                </a:cubicBezTo>
                <a:cubicBezTo>
                  <a:pt x="136" y="75"/>
                  <a:pt x="136" y="75"/>
                  <a:pt x="136" y="76"/>
                </a:cubicBezTo>
                <a:cubicBezTo>
                  <a:pt x="137" y="76"/>
                  <a:pt x="138" y="76"/>
                  <a:pt x="139" y="76"/>
                </a:cubicBezTo>
                <a:cubicBezTo>
                  <a:pt x="140" y="76"/>
                  <a:pt x="140" y="76"/>
                  <a:pt x="140" y="75"/>
                </a:cubicBezTo>
                <a:close/>
                <a:moveTo>
                  <a:pt x="184" y="95"/>
                </a:moveTo>
                <a:cubicBezTo>
                  <a:pt x="185" y="93"/>
                  <a:pt x="185" y="93"/>
                  <a:pt x="184" y="92"/>
                </a:cubicBezTo>
                <a:cubicBezTo>
                  <a:pt x="184" y="93"/>
                  <a:pt x="183" y="94"/>
                  <a:pt x="182" y="95"/>
                </a:cubicBezTo>
                <a:cubicBezTo>
                  <a:pt x="183" y="95"/>
                  <a:pt x="184" y="95"/>
                  <a:pt x="184" y="95"/>
                </a:cubicBezTo>
                <a:close/>
                <a:moveTo>
                  <a:pt x="92" y="62"/>
                </a:moveTo>
                <a:cubicBezTo>
                  <a:pt x="93" y="61"/>
                  <a:pt x="94" y="60"/>
                  <a:pt x="94" y="59"/>
                </a:cubicBezTo>
                <a:cubicBezTo>
                  <a:pt x="93" y="59"/>
                  <a:pt x="92" y="60"/>
                  <a:pt x="91" y="61"/>
                </a:cubicBezTo>
                <a:cubicBezTo>
                  <a:pt x="92" y="61"/>
                  <a:pt x="92" y="62"/>
                  <a:pt x="92" y="62"/>
                </a:cubicBezTo>
                <a:close/>
                <a:moveTo>
                  <a:pt x="188" y="131"/>
                </a:moveTo>
                <a:cubicBezTo>
                  <a:pt x="189" y="130"/>
                  <a:pt x="189" y="129"/>
                  <a:pt x="189" y="128"/>
                </a:cubicBezTo>
                <a:cubicBezTo>
                  <a:pt x="189" y="128"/>
                  <a:pt x="189" y="127"/>
                  <a:pt x="188" y="127"/>
                </a:cubicBezTo>
                <a:cubicBezTo>
                  <a:pt x="188" y="128"/>
                  <a:pt x="188" y="130"/>
                  <a:pt x="188" y="131"/>
                </a:cubicBezTo>
                <a:close/>
                <a:moveTo>
                  <a:pt x="81" y="90"/>
                </a:moveTo>
                <a:cubicBezTo>
                  <a:pt x="82" y="90"/>
                  <a:pt x="82" y="91"/>
                  <a:pt x="83" y="90"/>
                </a:cubicBezTo>
                <a:cubicBezTo>
                  <a:pt x="83" y="90"/>
                  <a:pt x="84" y="90"/>
                  <a:pt x="84" y="90"/>
                </a:cubicBezTo>
                <a:cubicBezTo>
                  <a:pt x="84" y="90"/>
                  <a:pt x="84" y="89"/>
                  <a:pt x="84" y="89"/>
                </a:cubicBezTo>
                <a:cubicBezTo>
                  <a:pt x="83" y="89"/>
                  <a:pt x="82" y="89"/>
                  <a:pt x="82" y="89"/>
                </a:cubicBezTo>
                <a:cubicBezTo>
                  <a:pt x="82" y="89"/>
                  <a:pt x="81" y="90"/>
                  <a:pt x="81" y="90"/>
                </a:cubicBezTo>
                <a:close/>
                <a:moveTo>
                  <a:pt x="25" y="86"/>
                </a:moveTo>
                <a:cubicBezTo>
                  <a:pt x="25" y="86"/>
                  <a:pt x="25" y="86"/>
                  <a:pt x="25" y="86"/>
                </a:cubicBezTo>
                <a:cubicBezTo>
                  <a:pt x="26" y="86"/>
                  <a:pt x="27" y="84"/>
                  <a:pt x="27" y="83"/>
                </a:cubicBezTo>
                <a:cubicBezTo>
                  <a:pt x="27" y="83"/>
                  <a:pt x="27" y="83"/>
                  <a:pt x="27" y="83"/>
                </a:cubicBezTo>
                <a:cubicBezTo>
                  <a:pt x="27" y="83"/>
                  <a:pt x="27" y="83"/>
                  <a:pt x="27" y="82"/>
                </a:cubicBezTo>
                <a:cubicBezTo>
                  <a:pt x="26" y="84"/>
                  <a:pt x="25" y="85"/>
                  <a:pt x="25" y="86"/>
                </a:cubicBezTo>
                <a:close/>
                <a:moveTo>
                  <a:pt x="201" y="91"/>
                </a:moveTo>
                <a:cubicBezTo>
                  <a:pt x="199" y="93"/>
                  <a:pt x="199" y="93"/>
                  <a:pt x="200" y="95"/>
                </a:cubicBezTo>
                <a:cubicBezTo>
                  <a:pt x="201" y="95"/>
                  <a:pt x="201" y="94"/>
                  <a:pt x="201" y="91"/>
                </a:cubicBezTo>
                <a:close/>
                <a:moveTo>
                  <a:pt x="200" y="78"/>
                </a:moveTo>
                <a:cubicBezTo>
                  <a:pt x="200" y="79"/>
                  <a:pt x="201" y="79"/>
                  <a:pt x="201" y="80"/>
                </a:cubicBezTo>
                <a:cubicBezTo>
                  <a:pt x="202" y="80"/>
                  <a:pt x="202" y="79"/>
                  <a:pt x="202" y="79"/>
                </a:cubicBezTo>
                <a:cubicBezTo>
                  <a:pt x="202" y="78"/>
                  <a:pt x="202" y="77"/>
                  <a:pt x="201" y="76"/>
                </a:cubicBezTo>
                <a:cubicBezTo>
                  <a:pt x="201" y="77"/>
                  <a:pt x="200" y="78"/>
                  <a:pt x="200" y="78"/>
                </a:cubicBezTo>
                <a:close/>
                <a:moveTo>
                  <a:pt x="128" y="64"/>
                </a:moveTo>
                <a:cubicBezTo>
                  <a:pt x="128" y="63"/>
                  <a:pt x="128" y="62"/>
                  <a:pt x="128" y="61"/>
                </a:cubicBezTo>
                <a:cubicBezTo>
                  <a:pt x="128" y="61"/>
                  <a:pt x="128" y="61"/>
                  <a:pt x="128" y="61"/>
                </a:cubicBezTo>
                <a:cubicBezTo>
                  <a:pt x="127" y="62"/>
                  <a:pt x="126" y="63"/>
                  <a:pt x="126" y="64"/>
                </a:cubicBezTo>
                <a:cubicBezTo>
                  <a:pt x="127" y="64"/>
                  <a:pt x="127" y="64"/>
                  <a:pt x="128" y="64"/>
                </a:cubicBezTo>
                <a:close/>
                <a:moveTo>
                  <a:pt x="187" y="75"/>
                </a:moveTo>
                <a:cubicBezTo>
                  <a:pt x="186" y="76"/>
                  <a:pt x="186" y="77"/>
                  <a:pt x="185" y="78"/>
                </a:cubicBezTo>
                <a:cubicBezTo>
                  <a:pt x="185" y="78"/>
                  <a:pt x="185" y="79"/>
                  <a:pt x="185" y="79"/>
                </a:cubicBezTo>
                <a:cubicBezTo>
                  <a:pt x="185" y="79"/>
                  <a:pt x="186" y="79"/>
                  <a:pt x="186" y="79"/>
                </a:cubicBezTo>
                <a:cubicBezTo>
                  <a:pt x="186" y="78"/>
                  <a:pt x="188" y="77"/>
                  <a:pt x="187" y="75"/>
                </a:cubicBezTo>
                <a:close/>
                <a:moveTo>
                  <a:pt x="77" y="91"/>
                </a:moveTo>
                <a:cubicBezTo>
                  <a:pt x="77" y="90"/>
                  <a:pt x="77" y="89"/>
                  <a:pt x="77" y="89"/>
                </a:cubicBezTo>
                <a:cubicBezTo>
                  <a:pt x="77" y="89"/>
                  <a:pt x="76" y="89"/>
                  <a:pt x="75" y="89"/>
                </a:cubicBezTo>
                <a:cubicBezTo>
                  <a:pt x="75" y="89"/>
                  <a:pt x="75" y="90"/>
                  <a:pt x="75" y="91"/>
                </a:cubicBezTo>
                <a:cubicBezTo>
                  <a:pt x="76" y="91"/>
                  <a:pt x="76" y="91"/>
                  <a:pt x="77" y="91"/>
                </a:cubicBezTo>
                <a:close/>
                <a:moveTo>
                  <a:pt x="107" y="76"/>
                </a:moveTo>
                <a:cubicBezTo>
                  <a:pt x="107" y="76"/>
                  <a:pt x="108" y="76"/>
                  <a:pt x="108" y="75"/>
                </a:cubicBezTo>
                <a:cubicBezTo>
                  <a:pt x="109" y="75"/>
                  <a:pt x="109" y="74"/>
                  <a:pt x="110" y="74"/>
                </a:cubicBezTo>
                <a:cubicBezTo>
                  <a:pt x="108" y="73"/>
                  <a:pt x="108" y="73"/>
                  <a:pt x="107" y="74"/>
                </a:cubicBezTo>
                <a:cubicBezTo>
                  <a:pt x="107" y="75"/>
                  <a:pt x="107" y="75"/>
                  <a:pt x="107" y="76"/>
                </a:cubicBezTo>
                <a:close/>
                <a:moveTo>
                  <a:pt x="3" y="43"/>
                </a:moveTo>
                <a:cubicBezTo>
                  <a:pt x="3" y="41"/>
                  <a:pt x="5" y="41"/>
                  <a:pt x="6" y="40"/>
                </a:cubicBezTo>
                <a:cubicBezTo>
                  <a:pt x="5" y="40"/>
                  <a:pt x="4" y="40"/>
                  <a:pt x="3" y="40"/>
                </a:cubicBezTo>
                <a:cubicBezTo>
                  <a:pt x="3" y="41"/>
                  <a:pt x="3" y="42"/>
                  <a:pt x="3" y="43"/>
                </a:cubicBezTo>
                <a:close/>
                <a:moveTo>
                  <a:pt x="189" y="83"/>
                </a:moveTo>
                <a:cubicBezTo>
                  <a:pt x="190" y="82"/>
                  <a:pt x="191" y="81"/>
                  <a:pt x="192" y="80"/>
                </a:cubicBezTo>
                <a:cubicBezTo>
                  <a:pt x="192" y="80"/>
                  <a:pt x="192" y="79"/>
                  <a:pt x="192" y="78"/>
                </a:cubicBezTo>
                <a:cubicBezTo>
                  <a:pt x="191" y="80"/>
                  <a:pt x="189" y="81"/>
                  <a:pt x="189" y="83"/>
                </a:cubicBezTo>
                <a:close/>
                <a:moveTo>
                  <a:pt x="197" y="46"/>
                </a:moveTo>
                <a:cubicBezTo>
                  <a:pt x="197" y="46"/>
                  <a:pt x="197" y="46"/>
                  <a:pt x="197" y="46"/>
                </a:cubicBezTo>
                <a:cubicBezTo>
                  <a:pt x="197" y="45"/>
                  <a:pt x="197" y="44"/>
                  <a:pt x="197" y="43"/>
                </a:cubicBezTo>
                <a:cubicBezTo>
                  <a:pt x="197" y="42"/>
                  <a:pt x="197" y="42"/>
                  <a:pt x="197" y="41"/>
                </a:cubicBezTo>
                <a:cubicBezTo>
                  <a:pt x="197" y="41"/>
                  <a:pt x="196" y="41"/>
                  <a:pt x="196" y="41"/>
                </a:cubicBezTo>
                <a:cubicBezTo>
                  <a:pt x="196" y="41"/>
                  <a:pt x="196" y="42"/>
                  <a:pt x="195" y="42"/>
                </a:cubicBezTo>
                <a:cubicBezTo>
                  <a:pt x="196" y="43"/>
                  <a:pt x="196" y="45"/>
                  <a:pt x="197" y="46"/>
                </a:cubicBezTo>
                <a:close/>
                <a:moveTo>
                  <a:pt x="19" y="67"/>
                </a:moveTo>
                <a:cubicBezTo>
                  <a:pt x="19" y="66"/>
                  <a:pt x="19" y="66"/>
                  <a:pt x="19" y="66"/>
                </a:cubicBezTo>
                <a:cubicBezTo>
                  <a:pt x="19" y="66"/>
                  <a:pt x="19" y="66"/>
                  <a:pt x="18" y="66"/>
                </a:cubicBezTo>
                <a:cubicBezTo>
                  <a:pt x="17" y="67"/>
                  <a:pt x="17" y="68"/>
                  <a:pt x="18" y="69"/>
                </a:cubicBezTo>
                <a:cubicBezTo>
                  <a:pt x="18" y="68"/>
                  <a:pt x="19" y="67"/>
                  <a:pt x="19" y="67"/>
                </a:cubicBezTo>
                <a:close/>
                <a:moveTo>
                  <a:pt x="24" y="79"/>
                </a:moveTo>
                <a:cubicBezTo>
                  <a:pt x="24" y="80"/>
                  <a:pt x="24" y="80"/>
                  <a:pt x="23" y="81"/>
                </a:cubicBezTo>
                <a:cubicBezTo>
                  <a:pt x="23" y="82"/>
                  <a:pt x="23" y="82"/>
                  <a:pt x="24" y="83"/>
                </a:cubicBezTo>
                <a:cubicBezTo>
                  <a:pt x="24" y="82"/>
                  <a:pt x="24" y="81"/>
                  <a:pt x="25" y="81"/>
                </a:cubicBezTo>
                <a:cubicBezTo>
                  <a:pt x="25" y="80"/>
                  <a:pt x="25" y="80"/>
                  <a:pt x="24" y="79"/>
                </a:cubicBezTo>
                <a:close/>
                <a:moveTo>
                  <a:pt x="18" y="79"/>
                </a:moveTo>
                <a:cubicBezTo>
                  <a:pt x="18" y="80"/>
                  <a:pt x="19" y="80"/>
                  <a:pt x="19" y="81"/>
                </a:cubicBezTo>
                <a:cubicBezTo>
                  <a:pt x="20" y="80"/>
                  <a:pt x="19" y="79"/>
                  <a:pt x="19" y="78"/>
                </a:cubicBezTo>
                <a:cubicBezTo>
                  <a:pt x="18" y="78"/>
                  <a:pt x="18" y="79"/>
                  <a:pt x="18" y="79"/>
                </a:cubicBezTo>
                <a:close/>
                <a:moveTo>
                  <a:pt x="20" y="64"/>
                </a:moveTo>
                <a:cubicBezTo>
                  <a:pt x="20" y="64"/>
                  <a:pt x="20" y="64"/>
                  <a:pt x="21" y="64"/>
                </a:cubicBezTo>
                <a:cubicBezTo>
                  <a:pt x="21" y="62"/>
                  <a:pt x="22" y="61"/>
                  <a:pt x="23" y="59"/>
                </a:cubicBezTo>
                <a:cubicBezTo>
                  <a:pt x="23" y="59"/>
                  <a:pt x="23" y="59"/>
                  <a:pt x="22" y="59"/>
                </a:cubicBezTo>
                <a:cubicBezTo>
                  <a:pt x="22" y="60"/>
                  <a:pt x="21" y="61"/>
                  <a:pt x="20" y="63"/>
                </a:cubicBezTo>
                <a:cubicBezTo>
                  <a:pt x="20" y="63"/>
                  <a:pt x="20" y="63"/>
                  <a:pt x="20" y="64"/>
                </a:cubicBezTo>
                <a:close/>
                <a:moveTo>
                  <a:pt x="214" y="70"/>
                </a:moveTo>
                <a:cubicBezTo>
                  <a:pt x="214" y="70"/>
                  <a:pt x="214" y="70"/>
                  <a:pt x="214" y="70"/>
                </a:cubicBezTo>
                <a:cubicBezTo>
                  <a:pt x="213" y="71"/>
                  <a:pt x="212" y="72"/>
                  <a:pt x="211" y="74"/>
                </a:cubicBezTo>
                <a:cubicBezTo>
                  <a:pt x="210" y="74"/>
                  <a:pt x="210" y="74"/>
                  <a:pt x="211" y="75"/>
                </a:cubicBezTo>
                <a:cubicBezTo>
                  <a:pt x="212" y="73"/>
                  <a:pt x="213" y="72"/>
                  <a:pt x="214" y="70"/>
                </a:cubicBezTo>
                <a:close/>
                <a:moveTo>
                  <a:pt x="200" y="131"/>
                </a:moveTo>
                <a:cubicBezTo>
                  <a:pt x="201" y="130"/>
                  <a:pt x="203" y="128"/>
                  <a:pt x="204" y="127"/>
                </a:cubicBezTo>
                <a:cubicBezTo>
                  <a:pt x="202" y="127"/>
                  <a:pt x="201" y="129"/>
                  <a:pt x="200" y="131"/>
                </a:cubicBezTo>
                <a:close/>
                <a:moveTo>
                  <a:pt x="108" y="53"/>
                </a:moveTo>
                <a:cubicBezTo>
                  <a:pt x="106" y="53"/>
                  <a:pt x="103" y="53"/>
                  <a:pt x="102" y="53"/>
                </a:cubicBezTo>
                <a:cubicBezTo>
                  <a:pt x="103" y="53"/>
                  <a:pt x="107" y="54"/>
                  <a:pt x="108" y="54"/>
                </a:cubicBezTo>
                <a:cubicBezTo>
                  <a:pt x="108" y="54"/>
                  <a:pt x="108" y="53"/>
                  <a:pt x="108" y="53"/>
                </a:cubicBezTo>
                <a:close/>
                <a:moveTo>
                  <a:pt x="41" y="51"/>
                </a:moveTo>
                <a:cubicBezTo>
                  <a:pt x="40" y="50"/>
                  <a:pt x="40" y="50"/>
                  <a:pt x="39" y="49"/>
                </a:cubicBezTo>
                <a:cubicBezTo>
                  <a:pt x="39" y="49"/>
                  <a:pt x="39" y="49"/>
                  <a:pt x="39" y="49"/>
                </a:cubicBezTo>
                <a:cubicBezTo>
                  <a:pt x="39" y="50"/>
                  <a:pt x="39" y="51"/>
                  <a:pt x="40" y="53"/>
                </a:cubicBezTo>
                <a:cubicBezTo>
                  <a:pt x="40" y="52"/>
                  <a:pt x="40" y="51"/>
                  <a:pt x="41" y="51"/>
                </a:cubicBezTo>
                <a:close/>
                <a:moveTo>
                  <a:pt x="154" y="83"/>
                </a:moveTo>
                <a:cubicBezTo>
                  <a:pt x="155" y="82"/>
                  <a:pt x="155" y="81"/>
                  <a:pt x="156" y="81"/>
                </a:cubicBezTo>
                <a:cubicBezTo>
                  <a:pt x="155" y="81"/>
                  <a:pt x="154" y="81"/>
                  <a:pt x="153" y="81"/>
                </a:cubicBezTo>
                <a:cubicBezTo>
                  <a:pt x="153" y="81"/>
                  <a:pt x="154" y="82"/>
                  <a:pt x="154" y="83"/>
                </a:cubicBezTo>
                <a:close/>
                <a:moveTo>
                  <a:pt x="114" y="60"/>
                </a:moveTo>
                <a:cubicBezTo>
                  <a:pt x="114" y="60"/>
                  <a:pt x="114" y="60"/>
                  <a:pt x="114" y="60"/>
                </a:cubicBezTo>
                <a:cubicBezTo>
                  <a:pt x="113" y="60"/>
                  <a:pt x="113" y="61"/>
                  <a:pt x="112" y="61"/>
                </a:cubicBezTo>
                <a:cubicBezTo>
                  <a:pt x="112" y="62"/>
                  <a:pt x="111" y="63"/>
                  <a:pt x="111" y="63"/>
                </a:cubicBezTo>
                <a:cubicBezTo>
                  <a:pt x="111" y="64"/>
                  <a:pt x="112" y="63"/>
                  <a:pt x="112" y="63"/>
                </a:cubicBezTo>
                <a:cubicBezTo>
                  <a:pt x="113" y="62"/>
                  <a:pt x="113" y="61"/>
                  <a:pt x="114" y="60"/>
                </a:cubicBezTo>
                <a:close/>
                <a:moveTo>
                  <a:pt x="128" y="82"/>
                </a:moveTo>
                <a:cubicBezTo>
                  <a:pt x="128" y="82"/>
                  <a:pt x="128" y="81"/>
                  <a:pt x="127" y="81"/>
                </a:cubicBezTo>
                <a:cubicBezTo>
                  <a:pt x="127" y="81"/>
                  <a:pt x="127" y="81"/>
                  <a:pt x="127" y="82"/>
                </a:cubicBezTo>
                <a:cubicBezTo>
                  <a:pt x="126" y="83"/>
                  <a:pt x="125" y="84"/>
                  <a:pt x="124" y="85"/>
                </a:cubicBezTo>
                <a:cubicBezTo>
                  <a:pt x="124" y="85"/>
                  <a:pt x="124" y="85"/>
                  <a:pt x="125" y="85"/>
                </a:cubicBezTo>
                <a:cubicBezTo>
                  <a:pt x="126" y="84"/>
                  <a:pt x="127" y="83"/>
                  <a:pt x="128" y="82"/>
                </a:cubicBezTo>
                <a:close/>
                <a:moveTo>
                  <a:pt x="195" y="38"/>
                </a:moveTo>
                <a:cubicBezTo>
                  <a:pt x="195" y="38"/>
                  <a:pt x="195" y="38"/>
                  <a:pt x="195" y="38"/>
                </a:cubicBezTo>
                <a:cubicBezTo>
                  <a:pt x="194" y="38"/>
                  <a:pt x="194" y="39"/>
                  <a:pt x="193" y="39"/>
                </a:cubicBezTo>
                <a:cubicBezTo>
                  <a:pt x="193" y="40"/>
                  <a:pt x="193" y="40"/>
                  <a:pt x="193" y="41"/>
                </a:cubicBezTo>
                <a:cubicBezTo>
                  <a:pt x="194" y="40"/>
                  <a:pt x="195" y="39"/>
                  <a:pt x="195" y="38"/>
                </a:cubicBezTo>
                <a:close/>
                <a:moveTo>
                  <a:pt x="191" y="90"/>
                </a:moveTo>
                <a:cubicBezTo>
                  <a:pt x="190" y="91"/>
                  <a:pt x="189" y="93"/>
                  <a:pt x="189" y="94"/>
                </a:cubicBezTo>
                <a:cubicBezTo>
                  <a:pt x="190" y="93"/>
                  <a:pt x="191" y="92"/>
                  <a:pt x="191" y="90"/>
                </a:cubicBezTo>
                <a:close/>
                <a:moveTo>
                  <a:pt x="204" y="28"/>
                </a:moveTo>
                <a:cubicBezTo>
                  <a:pt x="205" y="30"/>
                  <a:pt x="206" y="31"/>
                  <a:pt x="207" y="33"/>
                </a:cubicBezTo>
                <a:cubicBezTo>
                  <a:pt x="207" y="31"/>
                  <a:pt x="205" y="29"/>
                  <a:pt x="204" y="28"/>
                </a:cubicBezTo>
                <a:close/>
                <a:moveTo>
                  <a:pt x="76" y="80"/>
                </a:moveTo>
                <a:cubicBezTo>
                  <a:pt x="76" y="81"/>
                  <a:pt x="76" y="81"/>
                  <a:pt x="76" y="82"/>
                </a:cubicBezTo>
                <a:cubicBezTo>
                  <a:pt x="77" y="82"/>
                  <a:pt x="77" y="82"/>
                  <a:pt x="78" y="82"/>
                </a:cubicBezTo>
                <a:cubicBezTo>
                  <a:pt x="77" y="81"/>
                  <a:pt x="77" y="81"/>
                  <a:pt x="76" y="80"/>
                </a:cubicBezTo>
                <a:close/>
                <a:moveTo>
                  <a:pt x="195" y="68"/>
                </a:moveTo>
                <a:cubicBezTo>
                  <a:pt x="195" y="67"/>
                  <a:pt x="195" y="66"/>
                  <a:pt x="195" y="65"/>
                </a:cubicBezTo>
                <a:cubicBezTo>
                  <a:pt x="194" y="66"/>
                  <a:pt x="194" y="66"/>
                  <a:pt x="195" y="68"/>
                </a:cubicBezTo>
                <a:close/>
                <a:moveTo>
                  <a:pt x="21" y="95"/>
                </a:moveTo>
                <a:cubicBezTo>
                  <a:pt x="24" y="96"/>
                  <a:pt x="25" y="96"/>
                  <a:pt x="27" y="95"/>
                </a:cubicBezTo>
                <a:cubicBezTo>
                  <a:pt x="25" y="95"/>
                  <a:pt x="23" y="95"/>
                  <a:pt x="21" y="95"/>
                </a:cubicBezTo>
                <a:close/>
                <a:moveTo>
                  <a:pt x="164" y="65"/>
                </a:moveTo>
                <a:cubicBezTo>
                  <a:pt x="163" y="66"/>
                  <a:pt x="163" y="66"/>
                  <a:pt x="162" y="67"/>
                </a:cubicBezTo>
                <a:cubicBezTo>
                  <a:pt x="163" y="67"/>
                  <a:pt x="164" y="67"/>
                  <a:pt x="165" y="67"/>
                </a:cubicBezTo>
                <a:cubicBezTo>
                  <a:pt x="164" y="67"/>
                  <a:pt x="164" y="66"/>
                  <a:pt x="164" y="65"/>
                </a:cubicBezTo>
                <a:close/>
                <a:moveTo>
                  <a:pt x="216" y="61"/>
                </a:moveTo>
                <a:cubicBezTo>
                  <a:pt x="216" y="61"/>
                  <a:pt x="216" y="61"/>
                  <a:pt x="216" y="61"/>
                </a:cubicBezTo>
                <a:cubicBezTo>
                  <a:pt x="216" y="62"/>
                  <a:pt x="216" y="63"/>
                  <a:pt x="217" y="64"/>
                </a:cubicBezTo>
                <a:cubicBezTo>
                  <a:pt x="217" y="63"/>
                  <a:pt x="217" y="63"/>
                  <a:pt x="218" y="63"/>
                </a:cubicBezTo>
                <a:cubicBezTo>
                  <a:pt x="217" y="62"/>
                  <a:pt x="217" y="61"/>
                  <a:pt x="216" y="61"/>
                </a:cubicBezTo>
                <a:close/>
                <a:moveTo>
                  <a:pt x="174" y="87"/>
                </a:moveTo>
                <a:cubicBezTo>
                  <a:pt x="174" y="88"/>
                  <a:pt x="174" y="88"/>
                  <a:pt x="174" y="88"/>
                </a:cubicBezTo>
                <a:cubicBezTo>
                  <a:pt x="175" y="87"/>
                  <a:pt x="175" y="86"/>
                  <a:pt x="176" y="85"/>
                </a:cubicBezTo>
                <a:cubicBezTo>
                  <a:pt x="176" y="85"/>
                  <a:pt x="176" y="84"/>
                  <a:pt x="176" y="84"/>
                </a:cubicBezTo>
                <a:cubicBezTo>
                  <a:pt x="175" y="85"/>
                  <a:pt x="174" y="86"/>
                  <a:pt x="174" y="87"/>
                </a:cubicBezTo>
                <a:close/>
                <a:moveTo>
                  <a:pt x="181" y="84"/>
                </a:moveTo>
                <a:cubicBezTo>
                  <a:pt x="181" y="84"/>
                  <a:pt x="181" y="84"/>
                  <a:pt x="181" y="84"/>
                </a:cubicBezTo>
                <a:cubicBezTo>
                  <a:pt x="182" y="83"/>
                  <a:pt x="183" y="82"/>
                  <a:pt x="184" y="81"/>
                </a:cubicBezTo>
                <a:cubicBezTo>
                  <a:pt x="184" y="81"/>
                  <a:pt x="184" y="81"/>
                  <a:pt x="183" y="80"/>
                </a:cubicBezTo>
                <a:cubicBezTo>
                  <a:pt x="182" y="82"/>
                  <a:pt x="182" y="83"/>
                  <a:pt x="181" y="84"/>
                </a:cubicBezTo>
                <a:close/>
                <a:moveTo>
                  <a:pt x="87" y="85"/>
                </a:moveTo>
                <a:cubicBezTo>
                  <a:pt x="86" y="84"/>
                  <a:pt x="85" y="85"/>
                  <a:pt x="85" y="86"/>
                </a:cubicBezTo>
                <a:cubicBezTo>
                  <a:pt x="86" y="86"/>
                  <a:pt x="86" y="86"/>
                  <a:pt x="87" y="85"/>
                </a:cubicBezTo>
                <a:close/>
                <a:moveTo>
                  <a:pt x="148" y="63"/>
                </a:moveTo>
                <a:cubicBezTo>
                  <a:pt x="147" y="64"/>
                  <a:pt x="147" y="64"/>
                  <a:pt x="148" y="65"/>
                </a:cubicBezTo>
                <a:cubicBezTo>
                  <a:pt x="149" y="64"/>
                  <a:pt x="149" y="64"/>
                  <a:pt x="148" y="63"/>
                </a:cubicBezTo>
                <a:close/>
                <a:moveTo>
                  <a:pt x="81" y="93"/>
                </a:moveTo>
                <a:cubicBezTo>
                  <a:pt x="83" y="93"/>
                  <a:pt x="85" y="93"/>
                  <a:pt x="87" y="93"/>
                </a:cubicBezTo>
                <a:cubicBezTo>
                  <a:pt x="86" y="93"/>
                  <a:pt x="84" y="93"/>
                  <a:pt x="81" y="93"/>
                </a:cubicBezTo>
                <a:close/>
                <a:moveTo>
                  <a:pt x="82" y="66"/>
                </a:moveTo>
                <a:cubicBezTo>
                  <a:pt x="81" y="68"/>
                  <a:pt x="80" y="68"/>
                  <a:pt x="82" y="69"/>
                </a:cubicBezTo>
                <a:cubicBezTo>
                  <a:pt x="82" y="68"/>
                  <a:pt x="82" y="67"/>
                  <a:pt x="82" y="66"/>
                </a:cubicBezTo>
                <a:close/>
                <a:moveTo>
                  <a:pt x="121" y="66"/>
                </a:moveTo>
                <a:cubicBezTo>
                  <a:pt x="119" y="66"/>
                  <a:pt x="119" y="66"/>
                  <a:pt x="119" y="67"/>
                </a:cubicBezTo>
                <a:cubicBezTo>
                  <a:pt x="121" y="67"/>
                  <a:pt x="121" y="67"/>
                  <a:pt x="121" y="66"/>
                </a:cubicBezTo>
                <a:close/>
                <a:moveTo>
                  <a:pt x="13" y="77"/>
                </a:moveTo>
                <a:cubicBezTo>
                  <a:pt x="13" y="78"/>
                  <a:pt x="13" y="80"/>
                  <a:pt x="13" y="81"/>
                </a:cubicBezTo>
                <a:cubicBezTo>
                  <a:pt x="14" y="79"/>
                  <a:pt x="13" y="78"/>
                  <a:pt x="13" y="77"/>
                </a:cubicBezTo>
                <a:close/>
                <a:moveTo>
                  <a:pt x="122" y="54"/>
                </a:moveTo>
                <a:cubicBezTo>
                  <a:pt x="123" y="54"/>
                  <a:pt x="125" y="54"/>
                  <a:pt x="127" y="53"/>
                </a:cubicBezTo>
                <a:cubicBezTo>
                  <a:pt x="127" y="53"/>
                  <a:pt x="127" y="53"/>
                  <a:pt x="127" y="53"/>
                </a:cubicBezTo>
                <a:cubicBezTo>
                  <a:pt x="125" y="53"/>
                  <a:pt x="124" y="53"/>
                  <a:pt x="122" y="53"/>
                </a:cubicBezTo>
                <a:cubicBezTo>
                  <a:pt x="122" y="53"/>
                  <a:pt x="122" y="53"/>
                  <a:pt x="122" y="53"/>
                </a:cubicBezTo>
                <a:cubicBezTo>
                  <a:pt x="122" y="53"/>
                  <a:pt x="122" y="53"/>
                  <a:pt x="122" y="54"/>
                </a:cubicBezTo>
                <a:close/>
                <a:moveTo>
                  <a:pt x="163" y="72"/>
                </a:moveTo>
                <a:cubicBezTo>
                  <a:pt x="163" y="71"/>
                  <a:pt x="163" y="71"/>
                  <a:pt x="163" y="71"/>
                </a:cubicBezTo>
                <a:cubicBezTo>
                  <a:pt x="162" y="71"/>
                  <a:pt x="161" y="71"/>
                  <a:pt x="160" y="71"/>
                </a:cubicBezTo>
                <a:cubicBezTo>
                  <a:pt x="160" y="71"/>
                  <a:pt x="160" y="71"/>
                  <a:pt x="160" y="71"/>
                </a:cubicBezTo>
                <a:cubicBezTo>
                  <a:pt x="160" y="71"/>
                  <a:pt x="160" y="72"/>
                  <a:pt x="160" y="72"/>
                </a:cubicBezTo>
                <a:cubicBezTo>
                  <a:pt x="161" y="72"/>
                  <a:pt x="162" y="72"/>
                  <a:pt x="163" y="72"/>
                </a:cubicBezTo>
                <a:close/>
                <a:moveTo>
                  <a:pt x="79" y="85"/>
                </a:moveTo>
                <a:cubicBezTo>
                  <a:pt x="77" y="85"/>
                  <a:pt x="76" y="85"/>
                  <a:pt x="75" y="86"/>
                </a:cubicBezTo>
                <a:cubicBezTo>
                  <a:pt x="77" y="86"/>
                  <a:pt x="78" y="86"/>
                  <a:pt x="79" y="85"/>
                </a:cubicBezTo>
                <a:close/>
                <a:moveTo>
                  <a:pt x="193" y="25"/>
                </a:moveTo>
                <a:cubicBezTo>
                  <a:pt x="194" y="24"/>
                  <a:pt x="194" y="24"/>
                  <a:pt x="193" y="22"/>
                </a:cubicBezTo>
                <a:cubicBezTo>
                  <a:pt x="193" y="23"/>
                  <a:pt x="193" y="24"/>
                  <a:pt x="193" y="25"/>
                </a:cubicBezTo>
                <a:close/>
                <a:moveTo>
                  <a:pt x="59" y="90"/>
                </a:moveTo>
                <a:cubicBezTo>
                  <a:pt x="58" y="90"/>
                  <a:pt x="58" y="90"/>
                  <a:pt x="57" y="91"/>
                </a:cubicBezTo>
                <a:cubicBezTo>
                  <a:pt x="57" y="91"/>
                  <a:pt x="58" y="92"/>
                  <a:pt x="58" y="92"/>
                </a:cubicBezTo>
                <a:cubicBezTo>
                  <a:pt x="58" y="92"/>
                  <a:pt x="59" y="91"/>
                  <a:pt x="59" y="91"/>
                </a:cubicBezTo>
                <a:cubicBezTo>
                  <a:pt x="59" y="91"/>
                  <a:pt x="59" y="90"/>
                  <a:pt x="59" y="90"/>
                </a:cubicBezTo>
                <a:close/>
                <a:moveTo>
                  <a:pt x="21" y="74"/>
                </a:moveTo>
                <a:cubicBezTo>
                  <a:pt x="20" y="75"/>
                  <a:pt x="20" y="76"/>
                  <a:pt x="21" y="77"/>
                </a:cubicBezTo>
                <a:cubicBezTo>
                  <a:pt x="22" y="75"/>
                  <a:pt x="22" y="75"/>
                  <a:pt x="21" y="74"/>
                </a:cubicBezTo>
                <a:close/>
                <a:moveTo>
                  <a:pt x="178" y="57"/>
                </a:moveTo>
                <a:cubicBezTo>
                  <a:pt x="177" y="57"/>
                  <a:pt x="177" y="57"/>
                  <a:pt x="176" y="57"/>
                </a:cubicBezTo>
                <a:cubicBezTo>
                  <a:pt x="176" y="58"/>
                  <a:pt x="177" y="58"/>
                  <a:pt x="177" y="59"/>
                </a:cubicBezTo>
                <a:cubicBezTo>
                  <a:pt x="177" y="58"/>
                  <a:pt x="178" y="58"/>
                  <a:pt x="178" y="57"/>
                </a:cubicBezTo>
                <a:close/>
                <a:moveTo>
                  <a:pt x="232" y="72"/>
                </a:moveTo>
                <a:cubicBezTo>
                  <a:pt x="233" y="74"/>
                  <a:pt x="234" y="76"/>
                  <a:pt x="235" y="76"/>
                </a:cubicBezTo>
                <a:cubicBezTo>
                  <a:pt x="234" y="75"/>
                  <a:pt x="233" y="73"/>
                  <a:pt x="232" y="72"/>
                </a:cubicBezTo>
                <a:close/>
                <a:moveTo>
                  <a:pt x="106" y="64"/>
                </a:moveTo>
                <a:cubicBezTo>
                  <a:pt x="106" y="63"/>
                  <a:pt x="106" y="62"/>
                  <a:pt x="105" y="62"/>
                </a:cubicBezTo>
                <a:cubicBezTo>
                  <a:pt x="105" y="63"/>
                  <a:pt x="104" y="63"/>
                  <a:pt x="104" y="64"/>
                </a:cubicBezTo>
                <a:cubicBezTo>
                  <a:pt x="105" y="64"/>
                  <a:pt x="105" y="64"/>
                  <a:pt x="106" y="64"/>
                </a:cubicBezTo>
                <a:close/>
                <a:moveTo>
                  <a:pt x="41" y="85"/>
                </a:moveTo>
                <a:cubicBezTo>
                  <a:pt x="41" y="85"/>
                  <a:pt x="41" y="85"/>
                  <a:pt x="41" y="85"/>
                </a:cubicBezTo>
                <a:cubicBezTo>
                  <a:pt x="41" y="85"/>
                  <a:pt x="42" y="85"/>
                  <a:pt x="42" y="85"/>
                </a:cubicBezTo>
                <a:cubicBezTo>
                  <a:pt x="42" y="84"/>
                  <a:pt x="42" y="84"/>
                  <a:pt x="43" y="83"/>
                </a:cubicBezTo>
                <a:cubicBezTo>
                  <a:pt x="42" y="83"/>
                  <a:pt x="42" y="83"/>
                  <a:pt x="42" y="83"/>
                </a:cubicBezTo>
                <a:cubicBezTo>
                  <a:pt x="42" y="84"/>
                  <a:pt x="41" y="84"/>
                  <a:pt x="41" y="85"/>
                </a:cubicBezTo>
                <a:close/>
                <a:moveTo>
                  <a:pt x="41" y="47"/>
                </a:moveTo>
                <a:cubicBezTo>
                  <a:pt x="42" y="48"/>
                  <a:pt x="42" y="48"/>
                  <a:pt x="42" y="49"/>
                </a:cubicBezTo>
                <a:cubicBezTo>
                  <a:pt x="43" y="48"/>
                  <a:pt x="43" y="48"/>
                  <a:pt x="43" y="47"/>
                </a:cubicBezTo>
                <a:cubicBezTo>
                  <a:pt x="43" y="47"/>
                  <a:pt x="42" y="47"/>
                  <a:pt x="41" y="47"/>
                </a:cubicBezTo>
                <a:close/>
                <a:moveTo>
                  <a:pt x="180" y="90"/>
                </a:moveTo>
                <a:cubicBezTo>
                  <a:pt x="180" y="90"/>
                  <a:pt x="180" y="90"/>
                  <a:pt x="179" y="90"/>
                </a:cubicBezTo>
                <a:cubicBezTo>
                  <a:pt x="179" y="90"/>
                  <a:pt x="179" y="91"/>
                  <a:pt x="179" y="92"/>
                </a:cubicBezTo>
                <a:cubicBezTo>
                  <a:pt x="180" y="91"/>
                  <a:pt x="180" y="91"/>
                  <a:pt x="180" y="90"/>
                </a:cubicBezTo>
                <a:close/>
                <a:moveTo>
                  <a:pt x="95" y="78"/>
                </a:moveTo>
                <a:cubicBezTo>
                  <a:pt x="96" y="77"/>
                  <a:pt x="96" y="77"/>
                  <a:pt x="96" y="76"/>
                </a:cubicBezTo>
                <a:cubicBezTo>
                  <a:pt x="96" y="76"/>
                  <a:pt x="95" y="76"/>
                  <a:pt x="95" y="77"/>
                </a:cubicBezTo>
                <a:cubicBezTo>
                  <a:pt x="95" y="77"/>
                  <a:pt x="95" y="78"/>
                  <a:pt x="95" y="78"/>
                </a:cubicBezTo>
                <a:close/>
                <a:moveTo>
                  <a:pt x="182" y="88"/>
                </a:moveTo>
                <a:cubicBezTo>
                  <a:pt x="182" y="88"/>
                  <a:pt x="182" y="88"/>
                  <a:pt x="182" y="88"/>
                </a:cubicBezTo>
                <a:cubicBezTo>
                  <a:pt x="182" y="88"/>
                  <a:pt x="183" y="87"/>
                  <a:pt x="183" y="87"/>
                </a:cubicBezTo>
                <a:cubicBezTo>
                  <a:pt x="183" y="86"/>
                  <a:pt x="184" y="86"/>
                  <a:pt x="184" y="85"/>
                </a:cubicBezTo>
                <a:cubicBezTo>
                  <a:pt x="183" y="86"/>
                  <a:pt x="182" y="87"/>
                  <a:pt x="182" y="88"/>
                </a:cubicBezTo>
                <a:close/>
                <a:moveTo>
                  <a:pt x="78" y="73"/>
                </a:moveTo>
                <a:cubicBezTo>
                  <a:pt x="78" y="73"/>
                  <a:pt x="78" y="73"/>
                  <a:pt x="78" y="73"/>
                </a:cubicBezTo>
                <a:cubicBezTo>
                  <a:pt x="77" y="74"/>
                  <a:pt x="76" y="75"/>
                  <a:pt x="76" y="76"/>
                </a:cubicBezTo>
                <a:cubicBezTo>
                  <a:pt x="76" y="76"/>
                  <a:pt x="76" y="76"/>
                  <a:pt x="76" y="76"/>
                </a:cubicBezTo>
                <a:cubicBezTo>
                  <a:pt x="77" y="75"/>
                  <a:pt x="78" y="74"/>
                  <a:pt x="78" y="73"/>
                </a:cubicBezTo>
                <a:close/>
                <a:moveTo>
                  <a:pt x="129" y="93"/>
                </a:moveTo>
                <a:cubicBezTo>
                  <a:pt x="130" y="92"/>
                  <a:pt x="130" y="92"/>
                  <a:pt x="131" y="91"/>
                </a:cubicBezTo>
                <a:cubicBezTo>
                  <a:pt x="129" y="91"/>
                  <a:pt x="129" y="91"/>
                  <a:pt x="129" y="93"/>
                </a:cubicBezTo>
                <a:close/>
                <a:moveTo>
                  <a:pt x="110" y="71"/>
                </a:moveTo>
                <a:cubicBezTo>
                  <a:pt x="110" y="71"/>
                  <a:pt x="111" y="71"/>
                  <a:pt x="112" y="71"/>
                </a:cubicBezTo>
                <a:cubicBezTo>
                  <a:pt x="111" y="70"/>
                  <a:pt x="111" y="70"/>
                  <a:pt x="111" y="70"/>
                </a:cubicBezTo>
                <a:cubicBezTo>
                  <a:pt x="110" y="70"/>
                  <a:pt x="110" y="70"/>
                  <a:pt x="110" y="71"/>
                </a:cubicBezTo>
                <a:close/>
                <a:moveTo>
                  <a:pt x="124" y="62"/>
                </a:moveTo>
                <a:cubicBezTo>
                  <a:pt x="125" y="60"/>
                  <a:pt x="126" y="60"/>
                  <a:pt x="126" y="59"/>
                </a:cubicBezTo>
                <a:cubicBezTo>
                  <a:pt x="124" y="61"/>
                  <a:pt x="124" y="61"/>
                  <a:pt x="124" y="62"/>
                </a:cubicBezTo>
                <a:close/>
                <a:moveTo>
                  <a:pt x="104" y="80"/>
                </a:moveTo>
                <a:cubicBezTo>
                  <a:pt x="105" y="79"/>
                  <a:pt x="105" y="79"/>
                  <a:pt x="106" y="78"/>
                </a:cubicBezTo>
                <a:cubicBezTo>
                  <a:pt x="105" y="78"/>
                  <a:pt x="105" y="78"/>
                  <a:pt x="104" y="80"/>
                </a:cubicBezTo>
                <a:close/>
                <a:moveTo>
                  <a:pt x="88" y="90"/>
                </a:moveTo>
                <a:cubicBezTo>
                  <a:pt x="89" y="90"/>
                  <a:pt x="89" y="90"/>
                  <a:pt x="90" y="90"/>
                </a:cubicBezTo>
                <a:cubicBezTo>
                  <a:pt x="90" y="90"/>
                  <a:pt x="90" y="90"/>
                  <a:pt x="90" y="90"/>
                </a:cubicBezTo>
                <a:cubicBezTo>
                  <a:pt x="90" y="90"/>
                  <a:pt x="90" y="89"/>
                  <a:pt x="90" y="89"/>
                </a:cubicBezTo>
                <a:cubicBezTo>
                  <a:pt x="89" y="89"/>
                  <a:pt x="89" y="90"/>
                  <a:pt x="88" y="90"/>
                </a:cubicBezTo>
                <a:close/>
                <a:moveTo>
                  <a:pt x="194" y="88"/>
                </a:moveTo>
                <a:cubicBezTo>
                  <a:pt x="194" y="88"/>
                  <a:pt x="194" y="88"/>
                  <a:pt x="194" y="88"/>
                </a:cubicBezTo>
                <a:cubicBezTo>
                  <a:pt x="195" y="88"/>
                  <a:pt x="195" y="87"/>
                  <a:pt x="195" y="87"/>
                </a:cubicBezTo>
                <a:cubicBezTo>
                  <a:pt x="196" y="86"/>
                  <a:pt x="196" y="86"/>
                  <a:pt x="195" y="85"/>
                </a:cubicBezTo>
                <a:cubicBezTo>
                  <a:pt x="195" y="86"/>
                  <a:pt x="194" y="87"/>
                  <a:pt x="194" y="88"/>
                </a:cubicBezTo>
                <a:close/>
                <a:moveTo>
                  <a:pt x="16" y="62"/>
                </a:moveTo>
                <a:cubicBezTo>
                  <a:pt x="15" y="63"/>
                  <a:pt x="16" y="64"/>
                  <a:pt x="16" y="64"/>
                </a:cubicBezTo>
                <a:cubicBezTo>
                  <a:pt x="16" y="64"/>
                  <a:pt x="17" y="64"/>
                  <a:pt x="17" y="63"/>
                </a:cubicBezTo>
                <a:cubicBezTo>
                  <a:pt x="17" y="63"/>
                  <a:pt x="16" y="62"/>
                  <a:pt x="16" y="62"/>
                </a:cubicBezTo>
                <a:close/>
                <a:moveTo>
                  <a:pt x="26" y="66"/>
                </a:moveTo>
                <a:cubicBezTo>
                  <a:pt x="24" y="68"/>
                  <a:pt x="24" y="69"/>
                  <a:pt x="25" y="69"/>
                </a:cubicBezTo>
                <a:cubicBezTo>
                  <a:pt x="25" y="68"/>
                  <a:pt x="26" y="67"/>
                  <a:pt x="26" y="66"/>
                </a:cubicBezTo>
                <a:close/>
                <a:moveTo>
                  <a:pt x="66" y="65"/>
                </a:moveTo>
                <a:cubicBezTo>
                  <a:pt x="66" y="64"/>
                  <a:pt x="66" y="64"/>
                  <a:pt x="66" y="63"/>
                </a:cubicBezTo>
                <a:cubicBezTo>
                  <a:pt x="66" y="63"/>
                  <a:pt x="65" y="63"/>
                  <a:pt x="65" y="64"/>
                </a:cubicBezTo>
                <a:cubicBezTo>
                  <a:pt x="65" y="64"/>
                  <a:pt x="65" y="64"/>
                  <a:pt x="66" y="65"/>
                </a:cubicBezTo>
                <a:close/>
                <a:moveTo>
                  <a:pt x="114" y="54"/>
                </a:moveTo>
                <a:cubicBezTo>
                  <a:pt x="114" y="53"/>
                  <a:pt x="113" y="53"/>
                  <a:pt x="113" y="53"/>
                </a:cubicBezTo>
                <a:cubicBezTo>
                  <a:pt x="112" y="53"/>
                  <a:pt x="112" y="53"/>
                  <a:pt x="112" y="54"/>
                </a:cubicBezTo>
                <a:cubicBezTo>
                  <a:pt x="112" y="54"/>
                  <a:pt x="113" y="54"/>
                  <a:pt x="114" y="54"/>
                </a:cubicBezTo>
                <a:close/>
                <a:moveTo>
                  <a:pt x="149" y="58"/>
                </a:moveTo>
                <a:cubicBezTo>
                  <a:pt x="149" y="58"/>
                  <a:pt x="150" y="57"/>
                  <a:pt x="150" y="57"/>
                </a:cubicBezTo>
                <a:cubicBezTo>
                  <a:pt x="149" y="57"/>
                  <a:pt x="149" y="57"/>
                  <a:pt x="148" y="57"/>
                </a:cubicBezTo>
                <a:cubicBezTo>
                  <a:pt x="148" y="58"/>
                  <a:pt x="149" y="58"/>
                  <a:pt x="149" y="58"/>
                </a:cubicBezTo>
                <a:close/>
                <a:moveTo>
                  <a:pt x="12" y="66"/>
                </a:moveTo>
                <a:cubicBezTo>
                  <a:pt x="12" y="65"/>
                  <a:pt x="12" y="65"/>
                  <a:pt x="13" y="64"/>
                </a:cubicBezTo>
                <a:cubicBezTo>
                  <a:pt x="12" y="64"/>
                  <a:pt x="11" y="65"/>
                  <a:pt x="12" y="66"/>
                </a:cubicBezTo>
                <a:close/>
                <a:moveTo>
                  <a:pt x="171" y="64"/>
                </a:moveTo>
                <a:cubicBezTo>
                  <a:pt x="171" y="64"/>
                  <a:pt x="171" y="64"/>
                  <a:pt x="171" y="64"/>
                </a:cubicBezTo>
                <a:cubicBezTo>
                  <a:pt x="171" y="63"/>
                  <a:pt x="171" y="63"/>
                  <a:pt x="171" y="62"/>
                </a:cubicBezTo>
                <a:cubicBezTo>
                  <a:pt x="171" y="63"/>
                  <a:pt x="171" y="63"/>
                  <a:pt x="171" y="64"/>
                </a:cubicBezTo>
                <a:close/>
                <a:moveTo>
                  <a:pt x="83" y="57"/>
                </a:moveTo>
                <a:cubicBezTo>
                  <a:pt x="84" y="57"/>
                  <a:pt x="85" y="57"/>
                  <a:pt x="85" y="55"/>
                </a:cubicBezTo>
                <a:cubicBezTo>
                  <a:pt x="84" y="56"/>
                  <a:pt x="84" y="57"/>
                  <a:pt x="83" y="57"/>
                </a:cubicBezTo>
                <a:close/>
                <a:moveTo>
                  <a:pt x="90" y="79"/>
                </a:moveTo>
                <a:cubicBezTo>
                  <a:pt x="90" y="79"/>
                  <a:pt x="89" y="80"/>
                  <a:pt x="88" y="81"/>
                </a:cubicBezTo>
                <a:cubicBezTo>
                  <a:pt x="89" y="81"/>
                  <a:pt x="89" y="81"/>
                  <a:pt x="89" y="81"/>
                </a:cubicBezTo>
                <a:cubicBezTo>
                  <a:pt x="90" y="80"/>
                  <a:pt x="90" y="80"/>
                  <a:pt x="90" y="79"/>
                </a:cubicBezTo>
                <a:close/>
                <a:moveTo>
                  <a:pt x="199" y="81"/>
                </a:moveTo>
                <a:cubicBezTo>
                  <a:pt x="199" y="81"/>
                  <a:pt x="198" y="81"/>
                  <a:pt x="198" y="81"/>
                </a:cubicBezTo>
                <a:cubicBezTo>
                  <a:pt x="198" y="82"/>
                  <a:pt x="198" y="82"/>
                  <a:pt x="198" y="83"/>
                </a:cubicBezTo>
                <a:cubicBezTo>
                  <a:pt x="199" y="83"/>
                  <a:pt x="199" y="82"/>
                  <a:pt x="199" y="82"/>
                </a:cubicBezTo>
                <a:cubicBezTo>
                  <a:pt x="199" y="82"/>
                  <a:pt x="199" y="81"/>
                  <a:pt x="199" y="81"/>
                </a:cubicBezTo>
                <a:close/>
                <a:moveTo>
                  <a:pt x="153" y="54"/>
                </a:moveTo>
                <a:cubicBezTo>
                  <a:pt x="153" y="54"/>
                  <a:pt x="153" y="54"/>
                  <a:pt x="153" y="54"/>
                </a:cubicBezTo>
                <a:cubicBezTo>
                  <a:pt x="152" y="54"/>
                  <a:pt x="152" y="54"/>
                  <a:pt x="151" y="54"/>
                </a:cubicBezTo>
                <a:cubicBezTo>
                  <a:pt x="152" y="54"/>
                  <a:pt x="152" y="55"/>
                  <a:pt x="152" y="55"/>
                </a:cubicBezTo>
                <a:cubicBezTo>
                  <a:pt x="152" y="55"/>
                  <a:pt x="153" y="54"/>
                  <a:pt x="153" y="54"/>
                </a:cubicBezTo>
                <a:close/>
                <a:moveTo>
                  <a:pt x="150" y="61"/>
                </a:moveTo>
                <a:cubicBezTo>
                  <a:pt x="151" y="60"/>
                  <a:pt x="152" y="60"/>
                  <a:pt x="152" y="59"/>
                </a:cubicBezTo>
                <a:cubicBezTo>
                  <a:pt x="150" y="60"/>
                  <a:pt x="150" y="60"/>
                  <a:pt x="150" y="61"/>
                </a:cubicBezTo>
                <a:close/>
                <a:moveTo>
                  <a:pt x="110" y="79"/>
                </a:moveTo>
                <a:cubicBezTo>
                  <a:pt x="110" y="79"/>
                  <a:pt x="110" y="79"/>
                  <a:pt x="110" y="79"/>
                </a:cubicBezTo>
                <a:cubicBezTo>
                  <a:pt x="111" y="79"/>
                  <a:pt x="111" y="79"/>
                  <a:pt x="112" y="79"/>
                </a:cubicBezTo>
                <a:cubicBezTo>
                  <a:pt x="111" y="79"/>
                  <a:pt x="111" y="79"/>
                  <a:pt x="110" y="79"/>
                </a:cubicBezTo>
                <a:close/>
                <a:moveTo>
                  <a:pt x="40" y="72"/>
                </a:moveTo>
                <a:cubicBezTo>
                  <a:pt x="41" y="71"/>
                  <a:pt x="41" y="70"/>
                  <a:pt x="40" y="70"/>
                </a:cubicBezTo>
                <a:cubicBezTo>
                  <a:pt x="40" y="70"/>
                  <a:pt x="40" y="70"/>
                  <a:pt x="40" y="71"/>
                </a:cubicBezTo>
                <a:cubicBezTo>
                  <a:pt x="40" y="71"/>
                  <a:pt x="40" y="71"/>
                  <a:pt x="40" y="71"/>
                </a:cubicBezTo>
                <a:cubicBezTo>
                  <a:pt x="40" y="71"/>
                  <a:pt x="40" y="71"/>
                  <a:pt x="40" y="72"/>
                </a:cubicBezTo>
                <a:close/>
                <a:moveTo>
                  <a:pt x="205" y="47"/>
                </a:moveTo>
                <a:cubicBezTo>
                  <a:pt x="206" y="46"/>
                  <a:pt x="206" y="46"/>
                  <a:pt x="204" y="44"/>
                </a:cubicBezTo>
                <a:cubicBezTo>
                  <a:pt x="205" y="45"/>
                  <a:pt x="205" y="46"/>
                  <a:pt x="205" y="47"/>
                </a:cubicBezTo>
                <a:close/>
                <a:moveTo>
                  <a:pt x="47" y="90"/>
                </a:moveTo>
                <a:cubicBezTo>
                  <a:pt x="46" y="90"/>
                  <a:pt x="46" y="91"/>
                  <a:pt x="46" y="92"/>
                </a:cubicBezTo>
                <a:cubicBezTo>
                  <a:pt x="47" y="91"/>
                  <a:pt x="47" y="91"/>
                  <a:pt x="47" y="90"/>
                </a:cubicBezTo>
                <a:close/>
                <a:moveTo>
                  <a:pt x="173" y="69"/>
                </a:moveTo>
                <a:cubicBezTo>
                  <a:pt x="173" y="68"/>
                  <a:pt x="172" y="67"/>
                  <a:pt x="172" y="67"/>
                </a:cubicBezTo>
                <a:cubicBezTo>
                  <a:pt x="172" y="67"/>
                  <a:pt x="172" y="68"/>
                  <a:pt x="171" y="68"/>
                </a:cubicBezTo>
                <a:cubicBezTo>
                  <a:pt x="172" y="68"/>
                  <a:pt x="172" y="68"/>
                  <a:pt x="173" y="69"/>
                </a:cubicBezTo>
                <a:close/>
                <a:moveTo>
                  <a:pt x="116" y="70"/>
                </a:moveTo>
                <a:cubicBezTo>
                  <a:pt x="116" y="71"/>
                  <a:pt x="115" y="71"/>
                  <a:pt x="115" y="72"/>
                </a:cubicBezTo>
                <a:cubicBezTo>
                  <a:pt x="116" y="72"/>
                  <a:pt x="116" y="72"/>
                  <a:pt x="116" y="72"/>
                </a:cubicBezTo>
                <a:cubicBezTo>
                  <a:pt x="116" y="71"/>
                  <a:pt x="116" y="71"/>
                  <a:pt x="116" y="70"/>
                </a:cubicBezTo>
                <a:close/>
                <a:moveTo>
                  <a:pt x="193" y="49"/>
                </a:moveTo>
                <a:cubicBezTo>
                  <a:pt x="194" y="49"/>
                  <a:pt x="194" y="49"/>
                  <a:pt x="194" y="49"/>
                </a:cubicBezTo>
                <a:cubicBezTo>
                  <a:pt x="194" y="48"/>
                  <a:pt x="194" y="47"/>
                  <a:pt x="193" y="46"/>
                </a:cubicBezTo>
                <a:cubicBezTo>
                  <a:pt x="193" y="47"/>
                  <a:pt x="193" y="48"/>
                  <a:pt x="193" y="49"/>
                </a:cubicBezTo>
                <a:close/>
                <a:moveTo>
                  <a:pt x="206" y="118"/>
                </a:moveTo>
                <a:cubicBezTo>
                  <a:pt x="207" y="117"/>
                  <a:pt x="207" y="116"/>
                  <a:pt x="208" y="115"/>
                </a:cubicBezTo>
                <a:cubicBezTo>
                  <a:pt x="208" y="115"/>
                  <a:pt x="208" y="115"/>
                  <a:pt x="208" y="115"/>
                </a:cubicBezTo>
                <a:cubicBezTo>
                  <a:pt x="207" y="116"/>
                  <a:pt x="206" y="116"/>
                  <a:pt x="206" y="118"/>
                </a:cubicBezTo>
                <a:close/>
                <a:moveTo>
                  <a:pt x="146" y="59"/>
                </a:moveTo>
                <a:cubicBezTo>
                  <a:pt x="146" y="59"/>
                  <a:pt x="146" y="60"/>
                  <a:pt x="146" y="61"/>
                </a:cubicBezTo>
                <a:cubicBezTo>
                  <a:pt x="147" y="60"/>
                  <a:pt x="147" y="60"/>
                  <a:pt x="146" y="59"/>
                </a:cubicBezTo>
                <a:close/>
                <a:moveTo>
                  <a:pt x="95" y="90"/>
                </a:moveTo>
                <a:cubicBezTo>
                  <a:pt x="94" y="89"/>
                  <a:pt x="93" y="89"/>
                  <a:pt x="93" y="90"/>
                </a:cubicBezTo>
                <a:cubicBezTo>
                  <a:pt x="94" y="90"/>
                  <a:pt x="94" y="90"/>
                  <a:pt x="95" y="90"/>
                </a:cubicBezTo>
                <a:close/>
                <a:moveTo>
                  <a:pt x="134" y="78"/>
                </a:moveTo>
                <a:cubicBezTo>
                  <a:pt x="134" y="78"/>
                  <a:pt x="134" y="78"/>
                  <a:pt x="134" y="78"/>
                </a:cubicBezTo>
                <a:cubicBezTo>
                  <a:pt x="135" y="79"/>
                  <a:pt x="135" y="79"/>
                  <a:pt x="136" y="79"/>
                </a:cubicBezTo>
                <a:cubicBezTo>
                  <a:pt x="136" y="79"/>
                  <a:pt x="136" y="78"/>
                  <a:pt x="136" y="78"/>
                </a:cubicBezTo>
                <a:cubicBezTo>
                  <a:pt x="135" y="78"/>
                  <a:pt x="135" y="78"/>
                  <a:pt x="134" y="78"/>
                </a:cubicBezTo>
                <a:close/>
                <a:moveTo>
                  <a:pt x="28" y="79"/>
                </a:moveTo>
                <a:cubicBezTo>
                  <a:pt x="28" y="80"/>
                  <a:pt x="29" y="80"/>
                  <a:pt x="29" y="81"/>
                </a:cubicBezTo>
                <a:cubicBezTo>
                  <a:pt x="29" y="80"/>
                  <a:pt x="29" y="80"/>
                  <a:pt x="28" y="79"/>
                </a:cubicBezTo>
                <a:close/>
                <a:moveTo>
                  <a:pt x="113" y="84"/>
                </a:moveTo>
                <a:cubicBezTo>
                  <a:pt x="113" y="84"/>
                  <a:pt x="114" y="83"/>
                  <a:pt x="114" y="82"/>
                </a:cubicBezTo>
                <a:cubicBezTo>
                  <a:pt x="113" y="83"/>
                  <a:pt x="113" y="83"/>
                  <a:pt x="113" y="84"/>
                </a:cubicBezTo>
                <a:close/>
                <a:moveTo>
                  <a:pt x="14" y="94"/>
                </a:moveTo>
                <a:cubicBezTo>
                  <a:pt x="14" y="95"/>
                  <a:pt x="14" y="95"/>
                  <a:pt x="16" y="95"/>
                </a:cubicBezTo>
                <a:cubicBezTo>
                  <a:pt x="15" y="94"/>
                  <a:pt x="15" y="94"/>
                  <a:pt x="14" y="94"/>
                </a:cubicBezTo>
                <a:close/>
                <a:moveTo>
                  <a:pt x="140" y="65"/>
                </a:moveTo>
                <a:cubicBezTo>
                  <a:pt x="139" y="64"/>
                  <a:pt x="139" y="64"/>
                  <a:pt x="139" y="63"/>
                </a:cubicBezTo>
                <a:cubicBezTo>
                  <a:pt x="138" y="64"/>
                  <a:pt x="138" y="64"/>
                  <a:pt x="138" y="65"/>
                </a:cubicBezTo>
                <a:cubicBezTo>
                  <a:pt x="139" y="65"/>
                  <a:pt x="139" y="65"/>
                  <a:pt x="140" y="65"/>
                </a:cubicBezTo>
                <a:close/>
                <a:moveTo>
                  <a:pt x="217" y="82"/>
                </a:moveTo>
                <a:cubicBezTo>
                  <a:pt x="216" y="83"/>
                  <a:pt x="216" y="83"/>
                  <a:pt x="217" y="84"/>
                </a:cubicBezTo>
                <a:cubicBezTo>
                  <a:pt x="217" y="83"/>
                  <a:pt x="217" y="83"/>
                  <a:pt x="217" y="82"/>
                </a:cubicBezTo>
                <a:close/>
                <a:moveTo>
                  <a:pt x="173" y="93"/>
                </a:moveTo>
                <a:cubicBezTo>
                  <a:pt x="173" y="93"/>
                  <a:pt x="173" y="93"/>
                  <a:pt x="173" y="93"/>
                </a:cubicBezTo>
                <a:cubicBezTo>
                  <a:pt x="173" y="93"/>
                  <a:pt x="172" y="93"/>
                  <a:pt x="172" y="94"/>
                </a:cubicBezTo>
                <a:cubicBezTo>
                  <a:pt x="172" y="94"/>
                  <a:pt x="173" y="94"/>
                  <a:pt x="173" y="94"/>
                </a:cubicBezTo>
                <a:cubicBezTo>
                  <a:pt x="173" y="93"/>
                  <a:pt x="173" y="93"/>
                  <a:pt x="173" y="93"/>
                </a:cubicBezTo>
                <a:close/>
                <a:moveTo>
                  <a:pt x="73" y="55"/>
                </a:moveTo>
                <a:cubicBezTo>
                  <a:pt x="73" y="55"/>
                  <a:pt x="73" y="54"/>
                  <a:pt x="73" y="54"/>
                </a:cubicBezTo>
                <a:cubicBezTo>
                  <a:pt x="73" y="54"/>
                  <a:pt x="73" y="54"/>
                  <a:pt x="72" y="54"/>
                </a:cubicBezTo>
                <a:cubicBezTo>
                  <a:pt x="72" y="54"/>
                  <a:pt x="73" y="55"/>
                  <a:pt x="73" y="55"/>
                </a:cubicBezTo>
                <a:close/>
                <a:moveTo>
                  <a:pt x="28" y="74"/>
                </a:moveTo>
                <a:cubicBezTo>
                  <a:pt x="28" y="74"/>
                  <a:pt x="28" y="74"/>
                  <a:pt x="28" y="74"/>
                </a:cubicBezTo>
                <a:cubicBezTo>
                  <a:pt x="28" y="74"/>
                  <a:pt x="29" y="74"/>
                  <a:pt x="29" y="73"/>
                </a:cubicBezTo>
                <a:cubicBezTo>
                  <a:pt x="28" y="73"/>
                  <a:pt x="28" y="74"/>
                  <a:pt x="28" y="74"/>
                </a:cubicBezTo>
                <a:close/>
                <a:moveTo>
                  <a:pt x="138" y="59"/>
                </a:moveTo>
                <a:cubicBezTo>
                  <a:pt x="138" y="59"/>
                  <a:pt x="139" y="59"/>
                  <a:pt x="139" y="59"/>
                </a:cubicBezTo>
                <a:cubicBezTo>
                  <a:pt x="139" y="59"/>
                  <a:pt x="139" y="58"/>
                  <a:pt x="140" y="58"/>
                </a:cubicBezTo>
                <a:cubicBezTo>
                  <a:pt x="139" y="58"/>
                  <a:pt x="139" y="58"/>
                  <a:pt x="138" y="59"/>
                </a:cubicBezTo>
                <a:close/>
                <a:moveTo>
                  <a:pt x="188" y="137"/>
                </a:moveTo>
                <a:cubicBezTo>
                  <a:pt x="188" y="136"/>
                  <a:pt x="188" y="136"/>
                  <a:pt x="188" y="135"/>
                </a:cubicBezTo>
                <a:cubicBezTo>
                  <a:pt x="188" y="135"/>
                  <a:pt x="188" y="135"/>
                  <a:pt x="188" y="135"/>
                </a:cubicBezTo>
                <a:cubicBezTo>
                  <a:pt x="188" y="136"/>
                  <a:pt x="188" y="136"/>
                  <a:pt x="188" y="137"/>
                </a:cubicBezTo>
                <a:close/>
                <a:moveTo>
                  <a:pt x="203" y="49"/>
                </a:moveTo>
                <a:cubicBezTo>
                  <a:pt x="203" y="49"/>
                  <a:pt x="203" y="50"/>
                  <a:pt x="203" y="50"/>
                </a:cubicBezTo>
                <a:cubicBezTo>
                  <a:pt x="203" y="50"/>
                  <a:pt x="203" y="49"/>
                  <a:pt x="203" y="49"/>
                </a:cubicBezTo>
                <a:close/>
                <a:moveTo>
                  <a:pt x="115" y="63"/>
                </a:moveTo>
                <a:cubicBezTo>
                  <a:pt x="115" y="63"/>
                  <a:pt x="115" y="63"/>
                  <a:pt x="116" y="63"/>
                </a:cubicBezTo>
                <a:cubicBezTo>
                  <a:pt x="116" y="63"/>
                  <a:pt x="115" y="63"/>
                  <a:pt x="115" y="62"/>
                </a:cubicBezTo>
                <a:cubicBezTo>
                  <a:pt x="115" y="63"/>
                  <a:pt x="115" y="63"/>
                  <a:pt x="115" y="63"/>
                </a:cubicBezTo>
                <a:close/>
                <a:moveTo>
                  <a:pt x="26" y="71"/>
                </a:moveTo>
                <a:cubicBezTo>
                  <a:pt x="27" y="71"/>
                  <a:pt x="28" y="70"/>
                  <a:pt x="27" y="69"/>
                </a:cubicBezTo>
                <a:cubicBezTo>
                  <a:pt x="27" y="70"/>
                  <a:pt x="27" y="71"/>
                  <a:pt x="26" y="71"/>
                </a:cubicBezTo>
                <a:close/>
                <a:moveTo>
                  <a:pt x="187" y="85"/>
                </a:moveTo>
                <a:cubicBezTo>
                  <a:pt x="188" y="84"/>
                  <a:pt x="188" y="84"/>
                  <a:pt x="188" y="84"/>
                </a:cubicBezTo>
                <a:cubicBezTo>
                  <a:pt x="188" y="84"/>
                  <a:pt x="187" y="85"/>
                  <a:pt x="187" y="85"/>
                </a:cubicBezTo>
                <a:close/>
                <a:moveTo>
                  <a:pt x="185" y="133"/>
                </a:moveTo>
                <a:cubicBezTo>
                  <a:pt x="185" y="133"/>
                  <a:pt x="185" y="133"/>
                  <a:pt x="185" y="134"/>
                </a:cubicBezTo>
                <a:cubicBezTo>
                  <a:pt x="185" y="134"/>
                  <a:pt x="185" y="133"/>
                  <a:pt x="185" y="133"/>
                </a:cubicBezTo>
                <a:close/>
                <a:moveTo>
                  <a:pt x="190" y="96"/>
                </a:moveTo>
                <a:cubicBezTo>
                  <a:pt x="191" y="96"/>
                  <a:pt x="191" y="96"/>
                  <a:pt x="191" y="96"/>
                </a:cubicBezTo>
                <a:cubicBezTo>
                  <a:pt x="191" y="96"/>
                  <a:pt x="191" y="96"/>
                  <a:pt x="191" y="95"/>
                </a:cubicBezTo>
                <a:cubicBezTo>
                  <a:pt x="191" y="95"/>
                  <a:pt x="191" y="95"/>
                  <a:pt x="191" y="95"/>
                </a:cubicBezTo>
                <a:cubicBezTo>
                  <a:pt x="191" y="95"/>
                  <a:pt x="191" y="96"/>
                  <a:pt x="190" y="96"/>
                </a:cubicBezTo>
                <a:close/>
                <a:moveTo>
                  <a:pt x="197" y="56"/>
                </a:moveTo>
                <a:cubicBezTo>
                  <a:pt x="197" y="56"/>
                  <a:pt x="197" y="57"/>
                  <a:pt x="197" y="57"/>
                </a:cubicBezTo>
                <a:cubicBezTo>
                  <a:pt x="198" y="57"/>
                  <a:pt x="197" y="56"/>
                  <a:pt x="197" y="56"/>
                </a:cubicBezTo>
                <a:close/>
                <a:moveTo>
                  <a:pt x="51" y="84"/>
                </a:moveTo>
                <a:cubicBezTo>
                  <a:pt x="50" y="84"/>
                  <a:pt x="50" y="84"/>
                  <a:pt x="50" y="83"/>
                </a:cubicBezTo>
                <a:cubicBezTo>
                  <a:pt x="50" y="84"/>
                  <a:pt x="50" y="84"/>
                  <a:pt x="49" y="84"/>
                </a:cubicBezTo>
                <a:cubicBezTo>
                  <a:pt x="50" y="84"/>
                  <a:pt x="50" y="84"/>
                  <a:pt x="51" y="84"/>
                </a:cubicBezTo>
                <a:close/>
                <a:moveTo>
                  <a:pt x="205" y="64"/>
                </a:moveTo>
                <a:cubicBezTo>
                  <a:pt x="205" y="63"/>
                  <a:pt x="205" y="63"/>
                  <a:pt x="205" y="62"/>
                </a:cubicBezTo>
                <a:cubicBezTo>
                  <a:pt x="204" y="63"/>
                  <a:pt x="205" y="63"/>
                  <a:pt x="205" y="64"/>
                </a:cubicBezTo>
                <a:close/>
                <a:moveTo>
                  <a:pt x="93" y="80"/>
                </a:moveTo>
                <a:cubicBezTo>
                  <a:pt x="94" y="80"/>
                  <a:pt x="94" y="80"/>
                  <a:pt x="93" y="79"/>
                </a:cubicBezTo>
                <a:cubicBezTo>
                  <a:pt x="93" y="80"/>
                  <a:pt x="93" y="80"/>
                  <a:pt x="93" y="80"/>
                </a:cubicBezTo>
                <a:close/>
                <a:moveTo>
                  <a:pt x="199" y="42"/>
                </a:moveTo>
                <a:cubicBezTo>
                  <a:pt x="199" y="43"/>
                  <a:pt x="199" y="43"/>
                  <a:pt x="200" y="44"/>
                </a:cubicBezTo>
                <a:cubicBezTo>
                  <a:pt x="200" y="43"/>
                  <a:pt x="200" y="43"/>
                  <a:pt x="199" y="42"/>
                </a:cubicBezTo>
                <a:close/>
                <a:moveTo>
                  <a:pt x="215" y="92"/>
                </a:moveTo>
                <a:cubicBezTo>
                  <a:pt x="215" y="92"/>
                  <a:pt x="216" y="92"/>
                  <a:pt x="216" y="92"/>
                </a:cubicBezTo>
                <a:cubicBezTo>
                  <a:pt x="216" y="92"/>
                  <a:pt x="216" y="91"/>
                  <a:pt x="216" y="91"/>
                </a:cubicBezTo>
                <a:cubicBezTo>
                  <a:pt x="216" y="91"/>
                  <a:pt x="216" y="91"/>
                  <a:pt x="216" y="91"/>
                </a:cubicBezTo>
                <a:cubicBezTo>
                  <a:pt x="216" y="91"/>
                  <a:pt x="216" y="91"/>
                  <a:pt x="215" y="92"/>
                </a:cubicBezTo>
                <a:close/>
                <a:moveTo>
                  <a:pt x="132" y="75"/>
                </a:moveTo>
                <a:cubicBezTo>
                  <a:pt x="132" y="75"/>
                  <a:pt x="133" y="76"/>
                  <a:pt x="133" y="75"/>
                </a:cubicBezTo>
                <a:cubicBezTo>
                  <a:pt x="133" y="75"/>
                  <a:pt x="132" y="75"/>
                  <a:pt x="132" y="75"/>
                </a:cubicBezTo>
                <a:close/>
                <a:moveTo>
                  <a:pt x="153" y="72"/>
                </a:moveTo>
                <a:cubicBezTo>
                  <a:pt x="153" y="72"/>
                  <a:pt x="153" y="72"/>
                  <a:pt x="153" y="72"/>
                </a:cubicBezTo>
                <a:cubicBezTo>
                  <a:pt x="153" y="72"/>
                  <a:pt x="153" y="72"/>
                  <a:pt x="154" y="72"/>
                </a:cubicBezTo>
                <a:cubicBezTo>
                  <a:pt x="154" y="72"/>
                  <a:pt x="154" y="72"/>
                  <a:pt x="154" y="72"/>
                </a:cubicBezTo>
                <a:cubicBezTo>
                  <a:pt x="153" y="72"/>
                  <a:pt x="153" y="72"/>
                  <a:pt x="153" y="72"/>
                </a:cubicBezTo>
                <a:close/>
                <a:moveTo>
                  <a:pt x="191" y="60"/>
                </a:moveTo>
                <a:cubicBezTo>
                  <a:pt x="191" y="60"/>
                  <a:pt x="191" y="60"/>
                  <a:pt x="191" y="60"/>
                </a:cubicBezTo>
                <a:cubicBezTo>
                  <a:pt x="191" y="60"/>
                  <a:pt x="191" y="60"/>
                  <a:pt x="191" y="59"/>
                </a:cubicBezTo>
                <a:cubicBezTo>
                  <a:pt x="191" y="59"/>
                  <a:pt x="191" y="59"/>
                  <a:pt x="191" y="59"/>
                </a:cubicBezTo>
                <a:cubicBezTo>
                  <a:pt x="191" y="60"/>
                  <a:pt x="191" y="60"/>
                  <a:pt x="191" y="60"/>
                </a:cubicBezTo>
                <a:close/>
                <a:moveTo>
                  <a:pt x="156" y="70"/>
                </a:moveTo>
                <a:cubicBezTo>
                  <a:pt x="156" y="71"/>
                  <a:pt x="156" y="71"/>
                  <a:pt x="156" y="71"/>
                </a:cubicBezTo>
                <a:cubicBezTo>
                  <a:pt x="156" y="71"/>
                  <a:pt x="156" y="71"/>
                  <a:pt x="156" y="71"/>
                </a:cubicBezTo>
                <a:cubicBezTo>
                  <a:pt x="157" y="71"/>
                  <a:pt x="157" y="71"/>
                  <a:pt x="157" y="71"/>
                </a:cubicBezTo>
                <a:cubicBezTo>
                  <a:pt x="156" y="70"/>
                  <a:pt x="156" y="70"/>
                  <a:pt x="156" y="70"/>
                </a:cubicBezTo>
                <a:close/>
                <a:moveTo>
                  <a:pt x="96" y="67"/>
                </a:moveTo>
                <a:cubicBezTo>
                  <a:pt x="96" y="67"/>
                  <a:pt x="96" y="67"/>
                  <a:pt x="96" y="67"/>
                </a:cubicBezTo>
                <a:cubicBezTo>
                  <a:pt x="96" y="67"/>
                  <a:pt x="96" y="67"/>
                  <a:pt x="96" y="67"/>
                </a:cubicBezTo>
                <a:cubicBezTo>
                  <a:pt x="96" y="67"/>
                  <a:pt x="96" y="67"/>
                  <a:pt x="96" y="68"/>
                </a:cubicBezTo>
                <a:cubicBezTo>
                  <a:pt x="96" y="67"/>
                  <a:pt x="96" y="67"/>
                  <a:pt x="96" y="67"/>
                </a:cubicBezTo>
                <a:close/>
                <a:moveTo>
                  <a:pt x="14" y="67"/>
                </a:moveTo>
                <a:cubicBezTo>
                  <a:pt x="14" y="67"/>
                  <a:pt x="14" y="67"/>
                  <a:pt x="14" y="68"/>
                </a:cubicBezTo>
                <a:cubicBezTo>
                  <a:pt x="14" y="68"/>
                  <a:pt x="14" y="67"/>
                  <a:pt x="14" y="67"/>
                </a:cubicBezTo>
                <a:close/>
                <a:moveTo>
                  <a:pt x="38" y="96"/>
                </a:move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lose/>
                <a:moveTo>
                  <a:pt x="136" y="81"/>
                </a:moveTo>
                <a:cubicBezTo>
                  <a:pt x="136" y="81"/>
                  <a:pt x="136" y="81"/>
                  <a:pt x="136" y="81"/>
                </a:cubicBezTo>
                <a:cubicBezTo>
                  <a:pt x="136" y="81"/>
                  <a:pt x="136" y="81"/>
                  <a:pt x="136" y="81"/>
                </a:cubicBezTo>
                <a:cubicBezTo>
                  <a:pt x="136" y="81"/>
                  <a:pt x="136" y="82"/>
                  <a:pt x="136" y="82"/>
                </a:cubicBezTo>
                <a:cubicBezTo>
                  <a:pt x="136" y="82"/>
                  <a:pt x="136" y="81"/>
                  <a:pt x="136" y="81"/>
                </a:cubicBezTo>
                <a:close/>
                <a:moveTo>
                  <a:pt x="19" y="88"/>
                </a:moveTo>
                <a:cubicBezTo>
                  <a:pt x="19" y="88"/>
                  <a:pt x="20" y="88"/>
                  <a:pt x="20" y="88"/>
                </a:cubicBezTo>
                <a:cubicBezTo>
                  <a:pt x="20" y="88"/>
                  <a:pt x="20" y="87"/>
                  <a:pt x="20" y="87"/>
                </a:cubicBezTo>
                <a:cubicBezTo>
                  <a:pt x="20" y="87"/>
                  <a:pt x="19" y="87"/>
                  <a:pt x="19" y="88"/>
                </a:cubicBezTo>
                <a:close/>
                <a:moveTo>
                  <a:pt x="29" y="86"/>
                </a:moveTo>
                <a:cubicBezTo>
                  <a:pt x="29" y="86"/>
                  <a:pt x="29" y="86"/>
                  <a:pt x="29" y="86"/>
                </a:cubicBezTo>
                <a:cubicBezTo>
                  <a:pt x="29" y="86"/>
                  <a:pt x="29" y="86"/>
                  <a:pt x="29" y="86"/>
                </a:cubicBezTo>
                <a:cubicBezTo>
                  <a:pt x="29" y="86"/>
                  <a:pt x="29" y="85"/>
                  <a:pt x="29" y="85"/>
                </a:cubicBezTo>
                <a:cubicBezTo>
                  <a:pt x="29" y="85"/>
                  <a:pt x="29" y="86"/>
                  <a:pt x="29" y="86"/>
                </a:cubicBezTo>
                <a:close/>
                <a:moveTo>
                  <a:pt x="20" y="70"/>
                </a:moveTo>
                <a:cubicBezTo>
                  <a:pt x="21" y="70"/>
                  <a:pt x="21" y="70"/>
                  <a:pt x="21" y="70"/>
                </a:cubicBezTo>
                <a:cubicBezTo>
                  <a:pt x="21" y="70"/>
                  <a:pt x="21" y="70"/>
                  <a:pt x="21" y="69"/>
                </a:cubicBezTo>
                <a:cubicBezTo>
                  <a:pt x="21" y="69"/>
                  <a:pt x="21" y="69"/>
                  <a:pt x="21" y="69"/>
                </a:cubicBezTo>
                <a:cubicBezTo>
                  <a:pt x="21" y="69"/>
                  <a:pt x="21" y="69"/>
                  <a:pt x="21" y="69"/>
                </a:cubicBezTo>
                <a:cubicBezTo>
                  <a:pt x="21" y="69"/>
                  <a:pt x="21" y="69"/>
                  <a:pt x="20" y="70"/>
                </a:cubicBezTo>
                <a:close/>
                <a:moveTo>
                  <a:pt x="184" y="102"/>
                </a:moveTo>
                <a:cubicBezTo>
                  <a:pt x="184" y="102"/>
                  <a:pt x="184" y="102"/>
                  <a:pt x="184" y="102"/>
                </a:cubicBezTo>
                <a:cubicBezTo>
                  <a:pt x="184" y="102"/>
                  <a:pt x="184" y="102"/>
                  <a:pt x="184" y="103"/>
                </a:cubicBezTo>
                <a:cubicBezTo>
                  <a:pt x="184" y="103"/>
                  <a:pt x="184" y="103"/>
                  <a:pt x="184" y="103"/>
                </a:cubicBezTo>
                <a:cubicBezTo>
                  <a:pt x="184" y="102"/>
                  <a:pt x="184" y="102"/>
                  <a:pt x="184" y="102"/>
                </a:cubicBezTo>
                <a:close/>
                <a:moveTo>
                  <a:pt x="224" y="104"/>
                </a:moveTo>
                <a:cubicBezTo>
                  <a:pt x="224" y="104"/>
                  <a:pt x="224" y="104"/>
                  <a:pt x="224" y="104"/>
                </a:cubicBezTo>
                <a:cubicBezTo>
                  <a:pt x="225" y="104"/>
                  <a:pt x="225" y="104"/>
                  <a:pt x="225" y="104"/>
                </a:cubicBezTo>
                <a:cubicBezTo>
                  <a:pt x="225" y="103"/>
                  <a:pt x="225" y="103"/>
                  <a:pt x="225" y="103"/>
                </a:cubicBezTo>
                <a:cubicBezTo>
                  <a:pt x="225" y="104"/>
                  <a:pt x="225" y="104"/>
                  <a:pt x="224" y="104"/>
                </a:cubicBezTo>
                <a:close/>
                <a:moveTo>
                  <a:pt x="222" y="106"/>
                </a:moveTo>
                <a:cubicBezTo>
                  <a:pt x="222" y="106"/>
                  <a:pt x="222" y="106"/>
                  <a:pt x="222" y="106"/>
                </a:cubicBezTo>
                <a:cubicBezTo>
                  <a:pt x="222" y="106"/>
                  <a:pt x="222" y="106"/>
                  <a:pt x="222" y="106"/>
                </a:cubicBezTo>
                <a:cubicBezTo>
                  <a:pt x="222" y="106"/>
                  <a:pt x="222" y="106"/>
                  <a:pt x="222" y="106"/>
                </a:cubicBezTo>
                <a:cubicBezTo>
                  <a:pt x="222" y="106"/>
                  <a:pt x="222" y="106"/>
                  <a:pt x="222" y="106"/>
                </a:cubicBezTo>
                <a:close/>
              </a:path>
            </a:pathLst>
          </a:custGeom>
          <a:solidFill>
            <a:srgbClr val="F06B2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73" name="淘宝网Chenying0907出品 5">
            <a:extLst>
              <a:ext uri="{FF2B5EF4-FFF2-40B4-BE49-F238E27FC236}">
                <a16:creationId xmlns:a16="http://schemas.microsoft.com/office/drawing/2014/main" xmlns="" id="{A503C9D4-5971-4B15-89FB-BE4A144A0721}"/>
              </a:ext>
            </a:extLst>
          </p:cNvPr>
          <p:cNvSpPr>
            <a:spLocks noEditPoints="1"/>
          </p:cNvSpPr>
          <p:nvPr/>
        </p:nvSpPr>
        <p:spPr bwMode="auto">
          <a:xfrm rot="5107436">
            <a:off x="8337089" y="2575296"/>
            <a:ext cx="514479" cy="512763"/>
          </a:xfrm>
          <a:custGeom>
            <a:avLst/>
            <a:gdLst>
              <a:gd name="T0" fmla="*/ 182 w 252"/>
              <a:gd name="T1" fmla="*/ 43 h 157"/>
              <a:gd name="T2" fmla="*/ 181 w 252"/>
              <a:gd name="T3" fmla="*/ 155 h 157"/>
              <a:gd name="T4" fmla="*/ 185 w 252"/>
              <a:gd name="T5" fmla="*/ 151 h 157"/>
              <a:gd name="T6" fmla="*/ 33 w 252"/>
              <a:gd name="T7" fmla="*/ 58 h 157"/>
              <a:gd name="T8" fmla="*/ 239 w 252"/>
              <a:gd name="T9" fmla="*/ 88 h 157"/>
              <a:gd name="T10" fmla="*/ 56 w 252"/>
              <a:gd name="T11" fmla="*/ 71 h 157"/>
              <a:gd name="T12" fmla="*/ 181 w 252"/>
              <a:gd name="T13" fmla="*/ 51 h 157"/>
              <a:gd name="T14" fmla="*/ 193 w 252"/>
              <a:gd name="T15" fmla="*/ 124 h 157"/>
              <a:gd name="T16" fmla="*/ 223 w 252"/>
              <a:gd name="T17" fmla="*/ 86 h 157"/>
              <a:gd name="T18" fmla="*/ 154 w 252"/>
              <a:gd name="T19" fmla="*/ 87 h 157"/>
              <a:gd name="T20" fmla="*/ 166 w 252"/>
              <a:gd name="T21" fmla="*/ 49 h 157"/>
              <a:gd name="T22" fmla="*/ 89 w 252"/>
              <a:gd name="T23" fmla="*/ 64 h 157"/>
              <a:gd name="T24" fmla="*/ 21 w 252"/>
              <a:gd name="T25" fmla="*/ 51 h 157"/>
              <a:gd name="T26" fmla="*/ 224 w 252"/>
              <a:gd name="T27" fmla="*/ 63 h 157"/>
              <a:gd name="T28" fmla="*/ 59 w 252"/>
              <a:gd name="T29" fmla="*/ 59 h 157"/>
              <a:gd name="T30" fmla="*/ 155 w 252"/>
              <a:gd name="T31" fmla="*/ 59 h 157"/>
              <a:gd name="T32" fmla="*/ 32 w 252"/>
              <a:gd name="T33" fmla="*/ 76 h 157"/>
              <a:gd name="T34" fmla="*/ 37 w 252"/>
              <a:gd name="T35" fmla="*/ 85 h 157"/>
              <a:gd name="T36" fmla="*/ 76 w 252"/>
              <a:gd name="T37" fmla="*/ 50 h 157"/>
              <a:gd name="T38" fmla="*/ 134 w 252"/>
              <a:gd name="T39" fmla="*/ 85 h 157"/>
              <a:gd name="T40" fmla="*/ 161 w 252"/>
              <a:gd name="T41" fmla="*/ 60 h 157"/>
              <a:gd name="T42" fmla="*/ 201 w 252"/>
              <a:gd name="T43" fmla="*/ 32 h 157"/>
              <a:gd name="T44" fmla="*/ 154 w 252"/>
              <a:gd name="T45" fmla="*/ 48 h 157"/>
              <a:gd name="T46" fmla="*/ 87 w 252"/>
              <a:gd name="T47" fmla="*/ 75 h 157"/>
              <a:gd name="T48" fmla="*/ 10 w 252"/>
              <a:gd name="T49" fmla="*/ 44 h 157"/>
              <a:gd name="T50" fmla="*/ 133 w 252"/>
              <a:gd name="T51" fmla="*/ 73 h 157"/>
              <a:gd name="T52" fmla="*/ 202 w 252"/>
              <a:gd name="T53" fmla="*/ 56 h 157"/>
              <a:gd name="T54" fmla="*/ 140 w 252"/>
              <a:gd name="T55" fmla="*/ 92 h 157"/>
              <a:gd name="T56" fmla="*/ 93 w 252"/>
              <a:gd name="T57" fmla="*/ 86 h 157"/>
              <a:gd name="T58" fmla="*/ 144 w 252"/>
              <a:gd name="T59" fmla="*/ 70 h 157"/>
              <a:gd name="T60" fmla="*/ 105 w 252"/>
              <a:gd name="T61" fmla="*/ 66 h 157"/>
              <a:gd name="T62" fmla="*/ 152 w 252"/>
              <a:gd name="T63" fmla="*/ 75 h 157"/>
              <a:gd name="T64" fmla="*/ 116 w 252"/>
              <a:gd name="T65" fmla="*/ 66 h 157"/>
              <a:gd name="T66" fmla="*/ 123 w 252"/>
              <a:gd name="T67" fmla="*/ 72 h 157"/>
              <a:gd name="T68" fmla="*/ 86 w 252"/>
              <a:gd name="T69" fmla="*/ 50 h 157"/>
              <a:gd name="T70" fmla="*/ 78 w 252"/>
              <a:gd name="T71" fmla="*/ 64 h 157"/>
              <a:gd name="T72" fmla="*/ 119 w 252"/>
              <a:gd name="T73" fmla="*/ 74 h 157"/>
              <a:gd name="T74" fmla="*/ 22 w 252"/>
              <a:gd name="T75" fmla="*/ 67 h 157"/>
              <a:gd name="T76" fmla="*/ 27 w 252"/>
              <a:gd name="T77" fmla="*/ 60 h 157"/>
              <a:gd name="T78" fmla="*/ 91 w 252"/>
              <a:gd name="T79" fmla="*/ 57 h 157"/>
              <a:gd name="T80" fmla="*/ 162 w 252"/>
              <a:gd name="T81" fmla="*/ 63 h 157"/>
              <a:gd name="T82" fmla="*/ 27 w 252"/>
              <a:gd name="T83" fmla="*/ 47 h 157"/>
              <a:gd name="T84" fmla="*/ 184 w 252"/>
              <a:gd name="T85" fmla="*/ 92 h 157"/>
              <a:gd name="T86" fmla="*/ 201 w 252"/>
              <a:gd name="T87" fmla="*/ 91 h 157"/>
              <a:gd name="T88" fmla="*/ 107 w 252"/>
              <a:gd name="T89" fmla="*/ 76 h 157"/>
              <a:gd name="T90" fmla="*/ 24 w 252"/>
              <a:gd name="T91" fmla="*/ 79 h 157"/>
              <a:gd name="T92" fmla="*/ 39 w 252"/>
              <a:gd name="T93" fmla="*/ 49 h 157"/>
              <a:gd name="T94" fmla="*/ 189 w 252"/>
              <a:gd name="T95" fmla="*/ 94 h 157"/>
              <a:gd name="T96" fmla="*/ 174 w 252"/>
              <a:gd name="T97" fmla="*/ 88 h 157"/>
              <a:gd name="T98" fmla="*/ 13 w 252"/>
              <a:gd name="T99" fmla="*/ 81 h 157"/>
              <a:gd name="T100" fmla="*/ 21 w 252"/>
              <a:gd name="T101" fmla="*/ 74 h 157"/>
              <a:gd name="T102" fmla="*/ 179 w 252"/>
              <a:gd name="T103" fmla="*/ 90 h 157"/>
              <a:gd name="T104" fmla="*/ 126 w 252"/>
              <a:gd name="T105" fmla="*/ 59 h 157"/>
              <a:gd name="T106" fmla="*/ 66 w 252"/>
              <a:gd name="T107" fmla="*/ 65 h 157"/>
              <a:gd name="T108" fmla="*/ 198 w 252"/>
              <a:gd name="T109" fmla="*/ 83 h 157"/>
              <a:gd name="T110" fmla="*/ 47 w 252"/>
              <a:gd name="T111" fmla="*/ 90 h 157"/>
              <a:gd name="T112" fmla="*/ 136 w 252"/>
              <a:gd name="T113" fmla="*/ 79 h 157"/>
              <a:gd name="T114" fmla="*/ 73 w 252"/>
              <a:gd name="T115" fmla="*/ 54 h 157"/>
              <a:gd name="T116" fmla="*/ 187 w 252"/>
              <a:gd name="T117" fmla="*/ 85 h 157"/>
              <a:gd name="T118" fmla="*/ 200 w 252"/>
              <a:gd name="T119" fmla="*/ 44 h 157"/>
              <a:gd name="T120" fmla="*/ 96 w 252"/>
              <a:gd name="T121" fmla="*/ 67 h 157"/>
              <a:gd name="T122" fmla="*/ 29 w 252"/>
              <a:gd name="T123" fmla="*/ 85 h 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52" h="157">
                <a:moveTo>
                  <a:pt x="176" y="100"/>
                </a:moveTo>
                <a:cubicBezTo>
                  <a:pt x="176" y="100"/>
                  <a:pt x="175" y="100"/>
                  <a:pt x="174" y="100"/>
                </a:cubicBezTo>
                <a:cubicBezTo>
                  <a:pt x="149" y="100"/>
                  <a:pt x="123" y="100"/>
                  <a:pt x="97" y="100"/>
                </a:cubicBezTo>
                <a:cubicBezTo>
                  <a:pt x="84" y="100"/>
                  <a:pt x="70" y="100"/>
                  <a:pt x="57" y="100"/>
                </a:cubicBezTo>
                <a:cubicBezTo>
                  <a:pt x="51" y="100"/>
                  <a:pt x="45" y="99"/>
                  <a:pt x="39" y="99"/>
                </a:cubicBezTo>
                <a:cubicBezTo>
                  <a:pt x="34" y="99"/>
                  <a:pt x="29" y="99"/>
                  <a:pt x="24" y="99"/>
                </a:cubicBezTo>
                <a:cubicBezTo>
                  <a:pt x="21" y="100"/>
                  <a:pt x="17" y="100"/>
                  <a:pt x="14" y="101"/>
                </a:cubicBezTo>
                <a:cubicBezTo>
                  <a:pt x="13" y="101"/>
                  <a:pt x="11" y="101"/>
                  <a:pt x="10" y="102"/>
                </a:cubicBezTo>
                <a:cubicBezTo>
                  <a:pt x="8" y="103"/>
                  <a:pt x="6" y="102"/>
                  <a:pt x="6" y="100"/>
                </a:cubicBezTo>
                <a:cubicBezTo>
                  <a:pt x="5" y="98"/>
                  <a:pt x="5" y="96"/>
                  <a:pt x="5" y="94"/>
                </a:cubicBezTo>
                <a:cubicBezTo>
                  <a:pt x="4" y="88"/>
                  <a:pt x="4" y="83"/>
                  <a:pt x="3" y="78"/>
                </a:cubicBezTo>
                <a:cubicBezTo>
                  <a:pt x="3" y="71"/>
                  <a:pt x="2" y="65"/>
                  <a:pt x="2" y="58"/>
                </a:cubicBezTo>
                <a:cubicBezTo>
                  <a:pt x="1" y="54"/>
                  <a:pt x="1" y="50"/>
                  <a:pt x="1" y="45"/>
                </a:cubicBezTo>
                <a:cubicBezTo>
                  <a:pt x="1" y="44"/>
                  <a:pt x="0" y="43"/>
                  <a:pt x="0" y="42"/>
                </a:cubicBezTo>
                <a:cubicBezTo>
                  <a:pt x="0" y="41"/>
                  <a:pt x="0" y="40"/>
                  <a:pt x="0" y="40"/>
                </a:cubicBezTo>
                <a:cubicBezTo>
                  <a:pt x="1" y="38"/>
                  <a:pt x="2" y="37"/>
                  <a:pt x="3" y="38"/>
                </a:cubicBezTo>
                <a:cubicBezTo>
                  <a:pt x="6" y="38"/>
                  <a:pt x="8" y="38"/>
                  <a:pt x="10" y="38"/>
                </a:cubicBezTo>
                <a:cubicBezTo>
                  <a:pt x="17" y="39"/>
                  <a:pt x="24" y="40"/>
                  <a:pt x="31" y="41"/>
                </a:cubicBezTo>
                <a:cubicBezTo>
                  <a:pt x="35" y="41"/>
                  <a:pt x="38" y="41"/>
                  <a:pt x="42" y="41"/>
                </a:cubicBezTo>
                <a:cubicBezTo>
                  <a:pt x="65" y="41"/>
                  <a:pt x="89" y="41"/>
                  <a:pt x="112" y="41"/>
                </a:cubicBezTo>
                <a:cubicBezTo>
                  <a:pt x="123" y="41"/>
                  <a:pt x="135" y="41"/>
                  <a:pt x="146" y="42"/>
                </a:cubicBezTo>
                <a:cubicBezTo>
                  <a:pt x="151" y="43"/>
                  <a:pt x="157" y="44"/>
                  <a:pt x="162" y="44"/>
                </a:cubicBezTo>
                <a:cubicBezTo>
                  <a:pt x="164" y="44"/>
                  <a:pt x="167" y="44"/>
                  <a:pt x="169" y="44"/>
                </a:cubicBezTo>
                <a:cubicBezTo>
                  <a:pt x="173" y="44"/>
                  <a:pt x="177" y="44"/>
                  <a:pt x="181" y="43"/>
                </a:cubicBezTo>
                <a:cubicBezTo>
                  <a:pt x="182" y="43"/>
                  <a:pt x="182" y="43"/>
                  <a:pt x="182" y="43"/>
                </a:cubicBezTo>
                <a:cubicBezTo>
                  <a:pt x="182" y="43"/>
                  <a:pt x="182" y="42"/>
                  <a:pt x="182" y="42"/>
                </a:cubicBezTo>
                <a:cubicBezTo>
                  <a:pt x="182" y="38"/>
                  <a:pt x="182" y="35"/>
                  <a:pt x="182" y="31"/>
                </a:cubicBezTo>
                <a:cubicBezTo>
                  <a:pt x="182" y="26"/>
                  <a:pt x="182" y="21"/>
                  <a:pt x="182" y="16"/>
                </a:cubicBezTo>
                <a:cubicBezTo>
                  <a:pt x="182" y="12"/>
                  <a:pt x="183" y="8"/>
                  <a:pt x="183" y="4"/>
                </a:cubicBezTo>
                <a:cubicBezTo>
                  <a:pt x="183" y="4"/>
                  <a:pt x="183" y="4"/>
                  <a:pt x="183" y="3"/>
                </a:cubicBezTo>
                <a:cubicBezTo>
                  <a:pt x="183" y="2"/>
                  <a:pt x="183" y="1"/>
                  <a:pt x="185" y="2"/>
                </a:cubicBezTo>
                <a:cubicBezTo>
                  <a:pt x="185" y="1"/>
                  <a:pt x="186" y="0"/>
                  <a:pt x="187" y="1"/>
                </a:cubicBezTo>
                <a:cubicBezTo>
                  <a:pt x="188" y="1"/>
                  <a:pt x="188" y="1"/>
                  <a:pt x="188" y="1"/>
                </a:cubicBezTo>
                <a:cubicBezTo>
                  <a:pt x="189" y="1"/>
                  <a:pt x="189" y="1"/>
                  <a:pt x="190" y="1"/>
                </a:cubicBezTo>
                <a:cubicBezTo>
                  <a:pt x="190" y="1"/>
                  <a:pt x="191" y="2"/>
                  <a:pt x="192" y="1"/>
                </a:cubicBezTo>
                <a:cubicBezTo>
                  <a:pt x="193" y="1"/>
                  <a:pt x="193" y="2"/>
                  <a:pt x="194" y="2"/>
                </a:cubicBezTo>
                <a:cubicBezTo>
                  <a:pt x="195" y="3"/>
                  <a:pt x="195" y="4"/>
                  <a:pt x="196" y="4"/>
                </a:cubicBezTo>
                <a:cubicBezTo>
                  <a:pt x="200" y="9"/>
                  <a:pt x="203" y="15"/>
                  <a:pt x="207" y="20"/>
                </a:cubicBezTo>
                <a:cubicBezTo>
                  <a:pt x="212" y="28"/>
                  <a:pt x="218" y="37"/>
                  <a:pt x="223" y="45"/>
                </a:cubicBezTo>
                <a:cubicBezTo>
                  <a:pt x="227" y="50"/>
                  <a:pt x="230" y="55"/>
                  <a:pt x="233" y="60"/>
                </a:cubicBezTo>
                <a:cubicBezTo>
                  <a:pt x="236" y="64"/>
                  <a:pt x="239" y="68"/>
                  <a:pt x="242" y="72"/>
                </a:cubicBezTo>
                <a:cubicBezTo>
                  <a:pt x="243" y="73"/>
                  <a:pt x="244" y="74"/>
                  <a:pt x="245" y="75"/>
                </a:cubicBezTo>
                <a:cubicBezTo>
                  <a:pt x="246" y="77"/>
                  <a:pt x="248" y="79"/>
                  <a:pt x="249" y="80"/>
                </a:cubicBezTo>
                <a:cubicBezTo>
                  <a:pt x="252" y="84"/>
                  <a:pt x="252" y="88"/>
                  <a:pt x="249" y="92"/>
                </a:cubicBezTo>
                <a:cubicBezTo>
                  <a:pt x="248" y="95"/>
                  <a:pt x="246" y="97"/>
                  <a:pt x="243" y="100"/>
                </a:cubicBezTo>
                <a:cubicBezTo>
                  <a:pt x="234" y="110"/>
                  <a:pt x="225" y="119"/>
                  <a:pt x="215" y="128"/>
                </a:cubicBezTo>
                <a:cubicBezTo>
                  <a:pt x="208" y="134"/>
                  <a:pt x="201" y="141"/>
                  <a:pt x="193" y="147"/>
                </a:cubicBezTo>
                <a:cubicBezTo>
                  <a:pt x="191" y="149"/>
                  <a:pt x="189" y="151"/>
                  <a:pt x="186" y="153"/>
                </a:cubicBezTo>
                <a:cubicBezTo>
                  <a:pt x="185" y="154"/>
                  <a:pt x="183" y="155"/>
                  <a:pt x="182" y="155"/>
                </a:cubicBezTo>
                <a:cubicBezTo>
                  <a:pt x="181" y="155"/>
                  <a:pt x="181" y="155"/>
                  <a:pt x="181" y="155"/>
                </a:cubicBezTo>
                <a:cubicBezTo>
                  <a:pt x="180" y="156"/>
                  <a:pt x="180" y="157"/>
                  <a:pt x="179" y="156"/>
                </a:cubicBezTo>
                <a:cubicBezTo>
                  <a:pt x="178" y="156"/>
                  <a:pt x="178" y="155"/>
                  <a:pt x="178" y="154"/>
                </a:cubicBezTo>
                <a:cubicBezTo>
                  <a:pt x="178" y="154"/>
                  <a:pt x="178" y="153"/>
                  <a:pt x="177" y="152"/>
                </a:cubicBezTo>
                <a:cubicBezTo>
                  <a:pt x="176" y="152"/>
                  <a:pt x="176" y="151"/>
                  <a:pt x="176" y="151"/>
                </a:cubicBezTo>
                <a:cubicBezTo>
                  <a:pt x="176" y="148"/>
                  <a:pt x="176" y="145"/>
                  <a:pt x="176" y="142"/>
                </a:cubicBezTo>
                <a:cubicBezTo>
                  <a:pt x="176" y="141"/>
                  <a:pt x="176" y="141"/>
                  <a:pt x="176" y="140"/>
                </a:cubicBezTo>
                <a:cubicBezTo>
                  <a:pt x="175" y="139"/>
                  <a:pt x="175" y="138"/>
                  <a:pt x="175" y="138"/>
                </a:cubicBezTo>
                <a:cubicBezTo>
                  <a:pt x="175" y="126"/>
                  <a:pt x="176" y="115"/>
                  <a:pt x="176" y="104"/>
                </a:cubicBezTo>
                <a:cubicBezTo>
                  <a:pt x="176" y="103"/>
                  <a:pt x="176" y="102"/>
                  <a:pt x="176" y="100"/>
                </a:cubicBezTo>
                <a:close/>
                <a:moveTo>
                  <a:pt x="224" y="54"/>
                </a:moveTo>
                <a:cubicBezTo>
                  <a:pt x="223" y="54"/>
                  <a:pt x="223" y="53"/>
                  <a:pt x="223" y="53"/>
                </a:cubicBezTo>
                <a:cubicBezTo>
                  <a:pt x="223" y="53"/>
                  <a:pt x="223" y="53"/>
                  <a:pt x="223" y="53"/>
                </a:cubicBezTo>
                <a:cubicBezTo>
                  <a:pt x="223" y="54"/>
                  <a:pt x="223" y="54"/>
                  <a:pt x="224" y="54"/>
                </a:cubicBezTo>
                <a:cubicBezTo>
                  <a:pt x="224" y="55"/>
                  <a:pt x="224" y="55"/>
                  <a:pt x="225" y="56"/>
                </a:cubicBezTo>
                <a:cubicBezTo>
                  <a:pt x="225" y="56"/>
                  <a:pt x="225" y="56"/>
                  <a:pt x="225" y="56"/>
                </a:cubicBezTo>
                <a:cubicBezTo>
                  <a:pt x="227" y="59"/>
                  <a:pt x="228" y="61"/>
                  <a:pt x="230" y="64"/>
                </a:cubicBezTo>
                <a:cubicBezTo>
                  <a:pt x="230" y="64"/>
                  <a:pt x="230" y="64"/>
                  <a:pt x="231" y="64"/>
                </a:cubicBezTo>
                <a:cubicBezTo>
                  <a:pt x="232" y="66"/>
                  <a:pt x="233" y="67"/>
                  <a:pt x="234" y="68"/>
                </a:cubicBezTo>
                <a:cubicBezTo>
                  <a:pt x="235" y="68"/>
                  <a:pt x="235" y="68"/>
                  <a:pt x="235" y="69"/>
                </a:cubicBezTo>
                <a:cubicBezTo>
                  <a:pt x="232" y="65"/>
                  <a:pt x="228" y="60"/>
                  <a:pt x="225" y="56"/>
                </a:cubicBezTo>
                <a:cubicBezTo>
                  <a:pt x="225" y="56"/>
                  <a:pt x="225" y="56"/>
                  <a:pt x="225" y="56"/>
                </a:cubicBezTo>
                <a:cubicBezTo>
                  <a:pt x="224" y="55"/>
                  <a:pt x="224" y="55"/>
                  <a:pt x="224" y="54"/>
                </a:cubicBezTo>
                <a:close/>
                <a:moveTo>
                  <a:pt x="183" y="152"/>
                </a:moveTo>
                <a:cubicBezTo>
                  <a:pt x="183" y="152"/>
                  <a:pt x="183" y="152"/>
                  <a:pt x="183" y="152"/>
                </a:cubicBezTo>
                <a:cubicBezTo>
                  <a:pt x="184" y="152"/>
                  <a:pt x="185" y="151"/>
                  <a:pt x="185" y="151"/>
                </a:cubicBezTo>
                <a:cubicBezTo>
                  <a:pt x="187" y="149"/>
                  <a:pt x="189" y="148"/>
                  <a:pt x="191" y="146"/>
                </a:cubicBezTo>
                <a:cubicBezTo>
                  <a:pt x="199" y="139"/>
                  <a:pt x="206" y="133"/>
                  <a:pt x="214" y="126"/>
                </a:cubicBezTo>
                <a:cubicBezTo>
                  <a:pt x="224" y="117"/>
                  <a:pt x="233" y="108"/>
                  <a:pt x="242" y="98"/>
                </a:cubicBezTo>
                <a:cubicBezTo>
                  <a:pt x="244" y="96"/>
                  <a:pt x="246" y="93"/>
                  <a:pt x="247" y="91"/>
                </a:cubicBezTo>
                <a:cubicBezTo>
                  <a:pt x="248" y="89"/>
                  <a:pt x="248" y="88"/>
                  <a:pt x="249" y="87"/>
                </a:cubicBezTo>
                <a:cubicBezTo>
                  <a:pt x="249" y="85"/>
                  <a:pt x="248" y="84"/>
                  <a:pt x="248" y="83"/>
                </a:cubicBezTo>
                <a:cubicBezTo>
                  <a:pt x="248" y="84"/>
                  <a:pt x="248" y="85"/>
                  <a:pt x="247" y="85"/>
                </a:cubicBezTo>
                <a:cubicBezTo>
                  <a:pt x="247" y="88"/>
                  <a:pt x="246" y="91"/>
                  <a:pt x="243" y="93"/>
                </a:cubicBezTo>
                <a:cubicBezTo>
                  <a:pt x="239" y="97"/>
                  <a:pt x="235" y="102"/>
                  <a:pt x="230" y="106"/>
                </a:cubicBezTo>
                <a:cubicBezTo>
                  <a:pt x="219" y="116"/>
                  <a:pt x="208" y="125"/>
                  <a:pt x="198" y="136"/>
                </a:cubicBezTo>
                <a:cubicBezTo>
                  <a:pt x="196" y="138"/>
                  <a:pt x="194" y="140"/>
                  <a:pt x="193" y="142"/>
                </a:cubicBezTo>
                <a:cubicBezTo>
                  <a:pt x="191" y="143"/>
                  <a:pt x="190" y="145"/>
                  <a:pt x="189" y="146"/>
                </a:cubicBezTo>
                <a:cubicBezTo>
                  <a:pt x="188" y="147"/>
                  <a:pt x="187" y="147"/>
                  <a:pt x="186" y="147"/>
                </a:cubicBezTo>
                <a:cubicBezTo>
                  <a:pt x="186" y="147"/>
                  <a:pt x="186" y="147"/>
                  <a:pt x="185" y="148"/>
                </a:cubicBezTo>
                <a:cubicBezTo>
                  <a:pt x="185" y="149"/>
                  <a:pt x="184" y="150"/>
                  <a:pt x="183" y="152"/>
                </a:cubicBezTo>
                <a:close/>
                <a:moveTo>
                  <a:pt x="31" y="47"/>
                </a:moveTo>
                <a:cubicBezTo>
                  <a:pt x="30" y="49"/>
                  <a:pt x="29" y="51"/>
                  <a:pt x="29" y="52"/>
                </a:cubicBezTo>
                <a:cubicBezTo>
                  <a:pt x="28" y="52"/>
                  <a:pt x="28" y="53"/>
                  <a:pt x="28" y="53"/>
                </a:cubicBezTo>
                <a:cubicBezTo>
                  <a:pt x="29" y="54"/>
                  <a:pt x="29" y="55"/>
                  <a:pt x="30" y="56"/>
                </a:cubicBezTo>
                <a:cubicBezTo>
                  <a:pt x="30" y="55"/>
                  <a:pt x="31" y="55"/>
                  <a:pt x="31" y="54"/>
                </a:cubicBezTo>
                <a:cubicBezTo>
                  <a:pt x="31" y="54"/>
                  <a:pt x="32" y="53"/>
                  <a:pt x="33" y="52"/>
                </a:cubicBezTo>
                <a:cubicBezTo>
                  <a:pt x="33" y="51"/>
                  <a:pt x="33" y="51"/>
                  <a:pt x="34" y="51"/>
                </a:cubicBezTo>
                <a:cubicBezTo>
                  <a:pt x="35" y="50"/>
                  <a:pt x="36" y="51"/>
                  <a:pt x="36" y="52"/>
                </a:cubicBezTo>
                <a:cubicBezTo>
                  <a:pt x="36" y="52"/>
                  <a:pt x="36" y="53"/>
                  <a:pt x="35" y="53"/>
                </a:cubicBezTo>
                <a:cubicBezTo>
                  <a:pt x="35" y="55"/>
                  <a:pt x="34" y="57"/>
                  <a:pt x="33" y="58"/>
                </a:cubicBezTo>
                <a:cubicBezTo>
                  <a:pt x="32" y="59"/>
                  <a:pt x="32" y="60"/>
                  <a:pt x="33" y="60"/>
                </a:cubicBezTo>
                <a:cubicBezTo>
                  <a:pt x="33" y="60"/>
                  <a:pt x="33" y="61"/>
                  <a:pt x="34" y="61"/>
                </a:cubicBezTo>
                <a:cubicBezTo>
                  <a:pt x="35" y="59"/>
                  <a:pt x="36" y="58"/>
                  <a:pt x="37" y="56"/>
                </a:cubicBezTo>
                <a:cubicBezTo>
                  <a:pt x="37" y="56"/>
                  <a:pt x="37" y="55"/>
                  <a:pt x="37" y="55"/>
                </a:cubicBezTo>
                <a:cubicBezTo>
                  <a:pt x="37" y="53"/>
                  <a:pt x="37" y="51"/>
                  <a:pt x="37" y="50"/>
                </a:cubicBezTo>
                <a:cubicBezTo>
                  <a:pt x="37" y="49"/>
                  <a:pt x="36" y="48"/>
                  <a:pt x="36" y="47"/>
                </a:cubicBezTo>
                <a:cubicBezTo>
                  <a:pt x="34" y="47"/>
                  <a:pt x="32" y="47"/>
                  <a:pt x="31" y="47"/>
                </a:cubicBezTo>
                <a:close/>
                <a:moveTo>
                  <a:pt x="7" y="46"/>
                </a:moveTo>
                <a:cubicBezTo>
                  <a:pt x="7" y="46"/>
                  <a:pt x="7" y="46"/>
                  <a:pt x="7" y="46"/>
                </a:cubicBezTo>
                <a:cubicBezTo>
                  <a:pt x="7" y="54"/>
                  <a:pt x="7" y="61"/>
                  <a:pt x="7" y="68"/>
                </a:cubicBezTo>
                <a:cubicBezTo>
                  <a:pt x="7" y="69"/>
                  <a:pt x="7" y="70"/>
                  <a:pt x="7" y="71"/>
                </a:cubicBezTo>
                <a:cubicBezTo>
                  <a:pt x="8" y="74"/>
                  <a:pt x="9" y="77"/>
                  <a:pt x="10" y="81"/>
                </a:cubicBezTo>
                <a:cubicBezTo>
                  <a:pt x="10" y="82"/>
                  <a:pt x="10" y="83"/>
                  <a:pt x="9" y="83"/>
                </a:cubicBezTo>
                <a:cubicBezTo>
                  <a:pt x="9" y="84"/>
                  <a:pt x="8" y="84"/>
                  <a:pt x="8" y="84"/>
                </a:cubicBezTo>
                <a:cubicBezTo>
                  <a:pt x="9" y="85"/>
                  <a:pt x="9" y="86"/>
                  <a:pt x="10" y="87"/>
                </a:cubicBezTo>
                <a:cubicBezTo>
                  <a:pt x="10" y="87"/>
                  <a:pt x="10" y="86"/>
                  <a:pt x="10" y="86"/>
                </a:cubicBezTo>
                <a:cubicBezTo>
                  <a:pt x="10" y="83"/>
                  <a:pt x="10" y="79"/>
                  <a:pt x="10" y="76"/>
                </a:cubicBezTo>
                <a:cubicBezTo>
                  <a:pt x="10" y="76"/>
                  <a:pt x="10" y="76"/>
                  <a:pt x="10" y="75"/>
                </a:cubicBezTo>
                <a:cubicBezTo>
                  <a:pt x="9" y="75"/>
                  <a:pt x="9" y="74"/>
                  <a:pt x="9" y="73"/>
                </a:cubicBezTo>
                <a:cubicBezTo>
                  <a:pt x="10" y="72"/>
                  <a:pt x="10" y="72"/>
                  <a:pt x="10" y="71"/>
                </a:cubicBezTo>
                <a:cubicBezTo>
                  <a:pt x="9" y="69"/>
                  <a:pt x="9" y="66"/>
                  <a:pt x="9" y="63"/>
                </a:cubicBezTo>
                <a:cubicBezTo>
                  <a:pt x="8" y="60"/>
                  <a:pt x="8" y="56"/>
                  <a:pt x="8" y="53"/>
                </a:cubicBezTo>
                <a:cubicBezTo>
                  <a:pt x="7" y="51"/>
                  <a:pt x="7" y="48"/>
                  <a:pt x="7" y="46"/>
                </a:cubicBezTo>
                <a:close/>
                <a:moveTo>
                  <a:pt x="239" y="89"/>
                </a:moveTo>
                <a:cubicBezTo>
                  <a:pt x="239" y="88"/>
                  <a:pt x="239" y="88"/>
                  <a:pt x="239" y="88"/>
                </a:cubicBezTo>
                <a:cubicBezTo>
                  <a:pt x="238" y="88"/>
                  <a:pt x="237" y="88"/>
                  <a:pt x="236" y="88"/>
                </a:cubicBezTo>
                <a:cubicBezTo>
                  <a:pt x="236" y="88"/>
                  <a:pt x="236" y="88"/>
                  <a:pt x="235" y="88"/>
                </a:cubicBezTo>
                <a:cubicBezTo>
                  <a:pt x="234" y="89"/>
                  <a:pt x="234" y="88"/>
                  <a:pt x="233" y="88"/>
                </a:cubicBezTo>
                <a:cubicBezTo>
                  <a:pt x="233" y="88"/>
                  <a:pt x="233" y="88"/>
                  <a:pt x="232" y="87"/>
                </a:cubicBezTo>
                <a:cubicBezTo>
                  <a:pt x="232" y="88"/>
                  <a:pt x="232" y="88"/>
                  <a:pt x="232" y="88"/>
                </a:cubicBezTo>
                <a:cubicBezTo>
                  <a:pt x="230" y="91"/>
                  <a:pt x="228" y="93"/>
                  <a:pt x="226" y="96"/>
                </a:cubicBezTo>
                <a:cubicBezTo>
                  <a:pt x="225" y="97"/>
                  <a:pt x="225" y="98"/>
                  <a:pt x="225" y="99"/>
                </a:cubicBezTo>
                <a:cubicBezTo>
                  <a:pt x="225" y="99"/>
                  <a:pt x="225" y="98"/>
                  <a:pt x="226" y="98"/>
                </a:cubicBezTo>
                <a:cubicBezTo>
                  <a:pt x="227" y="97"/>
                  <a:pt x="227" y="96"/>
                  <a:pt x="229" y="96"/>
                </a:cubicBezTo>
                <a:cubicBezTo>
                  <a:pt x="229" y="96"/>
                  <a:pt x="229" y="96"/>
                  <a:pt x="229" y="96"/>
                </a:cubicBezTo>
                <a:cubicBezTo>
                  <a:pt x="232" y="94"/>
                  <a:pt x="236" y="91"/>
                  <a:pt x="239" y="89"/>
                </a:cubicBezTo>
                <a:close/>
                <a:moveTo>
                  <a:pt x="64" y="83"/>
                </a:moveTo>
                <a:cubicBezTo>
                  <a:pt x="64" y="83"/>
                  <a:pt x="64" y="83"/>
                  <a:pt x="65" y="83"/>
                </a:cubicBezTo>
                <a:cubicBezTo>
                  <a:pt x="66" y="83"/>
                  <a:pt x="67" y="83"/>
                  <a:pt x="68" y="83"/>
                </a:cubicBezTo>
                <a:cubicBezTo>
                  <a:pt x="69" y="83"/>
                  <a:pt x="69" y="82"/>
                  <a:pt x="70" y="82"/>
                </a:cubicBezTo>
                <a:cubicBezTo>
                  <a:pt x="71" y="79"/>
                  <a:pt x="73" y="76"/>
                  <a:pt x="74" y="74"/>
                </a:cubicBezTo>
                <a:cubicBezTo>
                  <a:pt x="75" y="73"/>
                  <a:pt x="75" y="73"/>
                  <a:pt x="75" y="73"/>
                </a:cubicBezTo>
                <a:cubicBezTo>
                  <a:pt x="74" y="72"/>
                  <a:pt x="73" y="72"/>
                  <a:pt x="73" y="72"/>
                </a:cubicBezTo>
                <a:cubicBezTo>
                  <a:pt x="72" y="72"/>
                  <a:pt x="71" y="72"/>
                  <a:pt x="71" y="73"/>
                </a:cubicBezTo>
                <a:cubicBezTo>
                  <a:pt x="69" y="76"/>
                  <a:pt x="67" y="79"/>
                  <a:pt x="64" y="82"/>
                </a:cubicBezTo>
                <a:cubicBezTo>
                  <a:pt x="64" y="82"/>
                  <a:pt x="64" y="83"/>
                  <a:pt x="64" y="83"/>
                </a:cubicBezTo>
                <a:close/>
                <a:moveTo>
                  <a:pt x="53" y="83"/>
                </a:moveTo>
                <a:cubicBezTo>
                  <a:pt x="56" y="79"/>
                  <a:pt x="59" y="74"/>
                  <a:pt x="62" y="70"/>
                </a:cubicBezTo>
                <a:cubicBezTo>
                  <a:pt x="60" y="70"/>
                  <a:pt x="59" y="69"/>
                  <a:pt x="58" y="69"/>
                </a:cubicBezTo>
                <a:cubicBezTo>
                  <a:pt x="57" y="70"/>
                  <a:pt x="57" y="71"/>
                  <a:pt x="56" y="71"/>
                </a:cubicBezTo>
                <a:cubicBezTo>
                  <a:pt x="55" y="74"/>
                  <a:pt x="53" y="77"/>
                  <a:pt x="52" y="80"/>
                </a:cubicBezTo>
                <a:cubicBezTo>
                  <a:pt x="52" y="80"/>
                  <a:pt x="51" y="80"/>
                  <a:pt x="52" y="81"/>
                </a:cubicBezTo>
                <a:cubicBezTo>
                  <a:pt x="52" y="81"/>
                  <a:pt x="52" y="82"/>
                  <a:pt x="53" y="83"/>
                </a:cubicBezTo>
                <a:close/>
                <a:moveTo>
                  <a:pt x="44" y="52"/>
                </a:moveTo>
                <a:cubicBezTo>
                  <a:pt x="45" y="53"/>
                  <a:pt x="46" y="55"/>
                  <a:pt x="47" y="56"/>
                </a:cubicBezTo>
                <a:cubicBezTo>
                  <a:pt x="49" y="54"/>
                  <a:pt x="50" y="53"/>
                  <a:pt x="51" y="51"/>
                </a:cubicBezTo>
                <a:cubicBezTo>
                  <a:pt x="51" y="51"/>
                  <a:pt x="51" y="51"/>
                  <a:pt x="51" y="50"/>
                </a:cubicBezTo>
                <a:cubicBezTo>
                  <a:pt x="51" y="49"/>
                  <a:pt x="51" y="48"/>
                  <a:pt x="51" y="47"/>
                </a:cubicBezTo>
                <a:cubicBezTo>
                  <a:pt x="50" y="47"/>
                  <a:pt x="48" y="47"/>
                  <a:pt x="47" y="47"/>
                </a:cubicBezTo>
                <a:cubicBezTo>
                  <a:pt x="46" y="49"/>
                  <a:pt x="45" y="50"/>
                  <a:pt x="44" y="52"/>
                </a:cubicBezTo>
                <a:close/>
                <a:moveTo>
                  <a:pt x="38" y="73"/>
                </a:moveTo>
                <a:cubicBezTo>
                  <a:pt x="37" y="74"/>
                  <a:pt x="37" y="74"/>
                  <a:pt x="36" y="75"/>
                </a:cubicBezTo>
                <a:cubicBezTo>
                  <a:pt x="35" y="77"/>
                  <a:pt x="33" y="79"/>
                  <a:pt x="33" y="81"/>
                </a:cubicBezTo>
                <a:cubicBezTo>
                  <a:pt x="33" y="81"/>
                  <a:pt x="32" y="81"/>
                  <a:pt x="32" y="81"/>
                </a:cubicBezTo>
                <a:cubicBezTo>
                  <a:pt x="32" y="82"/>
                  <a:pt x="31" y="83"/>
                  <a:pt x="31" y="83"/>
                </a:cubicBezTo>
                <a:cubicBezTo>
                  <a:pt x="31" y="84"/>
                  <a:pt x="32" y="85"/>
                  <a:pt x="32" y="85"/>
                </a:cubicBezTo>
                <a:cubicBezTo>
                  <a:pt x="33" y="86"/>
                  <a:pt x="34" y="86"/>
                  <a:pt x="34" y="85"/>
                </a:cubicBezTo>
                <a:cubicBezTo>
                  <a:pt x="35" y="83"/>
                  <a:pt x="36" y="81"/>
                  <a:pt x="37" y="79"/>
                </a:cubicBezTo>
                <a:cubicBezTo>
                  <a:pt x="38" y="78"/>
                  <a:pt x="39" y="76"/>
                  <a:pt x="39" y="75"/>
                </a:cubicBezTo>
                <a:cubicBezTo>
                  <a:pt x="39" y="74"/>
                  <a:pt x="39" y="74"/>
                  <a:pt x="38" y="73"/>
                </a:cubicBezTo>
                <a:close/>
                <a:moveTo>
                  <a:pt x="170" y="51"/>
                </a:moveTo>
                <a:cubicBezTo>
                  <a:pt x="172" y="50"/>
                  <a:pt x="173" y="51"/>
                  <a:pt x="174" y="52"/>
                </a:cubicBezTo>
                <a:cubicBezTo>
                  <a:pt x="176" y="53"/>
                  <a:pt x="177" y="54"/>
                  <a:pt x="179" y="55"/>
                </a:cubicBezTo>
                <a:cubicBezTo>
                  <a:pt x="179" y="55"/>
                  <a:pt x="180" y="55"/>
                  <a:pt x="180" y="56"/>
                </a:cubicBezTo>
                <a:cubicBezTo>
                  <a:pt x="181" y="54"/>
                  <a:pt x="181" y="53"/>
                  <a:pt x="181" y="51"/>
                </a:cubicBezTo>
                <a:cubicBezTo>
                  <a:pt x="177" y="49"/>
                  <a:pt x="173" y="48"/>
                  <a:pt x="169" y="49"/>
                </a:cubicBezTo>
                <a:cubicBezTo>
                  <a:pt x="169" y="49"/>
                  <a:pt x="170" y="50"/>
                  <a:pt x="170" y="51"/>
                </a:cubicBezTo>
                <a:close/>
                <a:moveTo>
                  <a:pt x="161" y="81"/>
                </a:moveTo>
                <a:cubicBezTo>
                  <a:pt x="160" y="80"/>
                  <a:pt x="159" y="81"/>
                  <a:pt x="159" y="81"/>
                </a:cubicBezTo>
                <a:cubicBezTo>
                  <a:pt x="158" y="82"/>
                  <a:pt x="157" y="84"/>
                  <a:pt x="156" y="85"/>
                </a:cubicBezTo>
                <a:cubicBezTo>
                  <a:pt x="157" y="87"/>
                  <a:pt x="159" y="90"/>
                  <a:pt x="161" y="92"/>
                </a:cubicBezTo>
                <a:cubicBezTo>
                  <a:pt x="161" y="91"/>
                  <a:pt x="161" y="82"/>
                  <a:pt x="161" y="81"/>
                </a:cubicBezTo>
                <a:close/>
                <a:moveTo>
                  <a:pt x="11" y="99"/>
                </a:moveTo>
                <a:cubicBezTo>
                  <a:pt x="11" y="97"/>
                  <a:pt x="11" y="96"/>
                  <a:pt x="11" y="94"/>
                </a:cubicBezTo>
                <a:cubicBezTo>
                  <a:pt x="11" y="93"/>
                  <a:pt x="11" y="93"/>
                  <a:pt x="10" y="92"/>
                </a:cubicBezTo>
                <a:cubicBezTo>
                  <a:pt x="9" y="91"/>
                  <a:pt x="9" y="89"/>
                  <a:pt x="8" y="88"/>
                </a:cubicBezTo>
                <a:cubicBezTo>
                  <a:pt x="7" y="88"/>
                  <a:pt x="7" y="87"/>
                  <a:pt x="7" y="87"/>
                </a:cubicBezTo>
                <a:cubicBezTo>
                  <a:pt x="7" y="88"/>
                  <a:pt x="7" y="89"/>
                  <a:pt x="7" y="90"/>
                </a:cubicBezTo>
                <a:cubicBezTo>
                  <a:pt x="7" y="93"/>
                  <a:pt x="7" y="96"/>
                  <a:pt x="8" y="99"/>
                </a:cubicBezTo>
                <a:cubicBezTo>
                  <a:pt x="8" y="99"/>
                  <a:pt x="8" y="99"/>
                  <a:pt x="8" y="100"/>
                </a:cubicBezTo>
                <a:cubicBezTo>
                  <a:pt x="9" y="99"/>
                  <a:pt x="10" y="99"/>
                  <a:pt x="11" y="99"/>
                </a:cubicBezTo>
                <a:close/>
                <a:moveTo>
                  <a:pt x="223" y="73"/>
                </a:moveTo>
                <a:cubicBezTo>
                  <a:pt x="222" y="74"/>
                  <a:pt x="221" y="76"/>
                  <a:pt x="220" y="77"/>
                </a:cubicBezTo>
                <a:cubicBezTo>
                  <a:pt x="219" y="78"/>
                  <a:pt x="218" y="80"/>
                  <a:pt x="219" y="82"/>
                </a:cubicBezTo>
                <a:cubicBezTo>
                  <a:pt x="219" y="82"/>
                  <a:pt x="219" y="83"/>
                  <a:pt x="219" y="83"/>
                </a:cubicBezTo>
                <a:cubicBezTo>
                  <a:pt x="219" y="83"/>
                  <a:pt x="219" y="84"/>
                  <a:pt x="219" y="84"/>
                </a:cubicBezTo>
                <a:cubicBezTo>
                  <a:pt x="221" y="82"/>
                  <a:pt x="223" y="80"/>
                  <a:pt x="224" y="79"/>
                </a:cubicBezTo>
                <a:cubicBezTo>
                  <a:pt x="224" y="79"/>
                  <a:pt x="225" y="78"/>
                  <a:pt x="225" y="78"/>
                </a:cubicBezTo>
                <a:cubicBezTo>
                  <a:pt x="225" y="76"/>
                  <a:pt x="225" y="75"/>
                  <a:pt x="223" y="73"/>
                </a:cubicBezTo>
                <a:close/>
                <a:moveTo>
                  <a:pt x="193" y="124"/>
                </a:moveTo>
                <a:cubicBezTo>
                  <a:pt x="193" y="125"/>
                  <a:pt x="193" y="125"/>
                  <a:pt x="193" y="125"/>
                </a:cubicBezTo>
                <a:cubicBezTo>
                  <a:pt x="193" y="124"/>
                  <a:pt x="193" y="124"/>
                  <a:pt x="193" y="124"/>
                </a:cubicBezTo>
                <a:cubicBezTo>
                  <a:pt x="195" y="121"/>
                  <a:pt x="197" y="118"/>
                  <a:pt x="199" y="116"/>
                </a:cubicBezTo>
                <a:cubicBezTo>
                  <a:pt x="200" y="115"/>
                  <a:pt x="200" y="114"/>
                  <a:pt x="199" y="113"/>
                </a:cubicBezTo>
                <a:cubicBezTo>
                  <a:pt x="199" y="113"/>
                  <a:pt x="198" y="113"/>
                  <a:pt x="198" y="113"/>
                </a:cubicBezTo>
                <a:cubicBezTo>
                  <a:pt x="196" y="114"/>
                  <a:pt x="195" y="116"/>
                  <a:pt x="193" y="118"/>
                </a:cubicBezTo>
                <a:cubicBezTo>
                  <a:pt x="193" y="118"/>
                  <a:pt x="193" y="118"/>
                  <a:pt x="193" y="119"/>
                </a:cubicBezTo>
                <a:cubicBezTo>
                  <a:pt x="193" y="121"/>
                  <a:pt x="193" y="123"/>
                  <a:pt x="193" y="124"/>
                </a:cubicBezTo>
                <a:close/>
                <a:moveTo>
                  <a:pt x="142" y="45"/>
                </a:moveTo>
                <a:cubicBezTo>
                  <a:pt x="142" y="45"/>
                  <a:pt x="142" y="45"/>
                  <a:pt x="142" y="45"/>
                </a:cubicBezTo>
                <a:cubicBezTo>
                  <a:pt x="141" y="45"/>
                  <a:pt x="141" y="44"/>
                  <a:pt x="141" y="44"/>
                </a:cubicBezTo>
                <a:cubicBezTo>
                  <a:pt x="137" y="44"/>
                  <a:pt x="132" y="44"/>
                  <a:pt x="128" y="44"/>
                </a:cubicBezTo>
                <a:cubicBezTo>
                  <a:pt x="118" y="43"/>
                  <a:pt x="107" y="43"/>
                  <a:pt x="97" y="43"/>
                </a:cubicBezTo>
                <a:cubicBezTo>
                  <a:pt x="97" y="43"/>
                  <a:pt x="96" y="43"/>
                  <a:pt x="96" y="43"/>
                </a:cubicBezTo>
                <a:cubicBezTo>
                  <a:pt x="95" y="43"/>
                  <a:pt x="95" y="44"/>
                  <a:pt x="96" y="44"/>
                </a:cubicBezTo>
                <a:cubicBezTo>
                  <a:pt x="96" y="44"/>
                  <a:pt x="97" y="44"/>
                  <a:pt x="98" y="44"/>
                </a:cubicBezTo>
                <a:cubicBezTo>
                  <a:pt x="109" y="44"/>
                  <a:pt x="121" y="44"/>
                  <a:pt x="133" y="45"/>
                </a:cubicBezTo>
                <a:cubicBezTo>
                  <a:pt x="136" y="45"/>
                  <a:pt x="139" y="45"/>
                  <a:pt x="142" y="45"/>
                </a:cubicBezTo>
                <a:close/>
                <a:moveTo>
                  <a:pt x="217" y="97"/>
                </a:moveTo>
                <a:cubicBezTo>
                  <a:pt x="219" y="96"/>
                  <a:pt x="220" y="95"/>
                  <a:pt x="221" y="93"/>
                </a:cubicBezTo>
                <a:cubicBezTo>
                  <a:pt x="222" y="92"/>
                  <a:pt x="223" y="91"/>
                  <a:pt x="224" y="90"/>
                </a:cubicBezTo>
                <a:cubicBezTo>
                  <a:pt x="224" y="89"/>
                  <a:pt x="224" y="87"/>
                  <a:pt x="224" y="86"/>
                </a:cubicBezTo>
                <a:cubicBezTo>
                  <a:pt x="224" y="86"/>
                  <a:pt x="224" y="86"/>
                  <a:pt x="224" y="86"/>
                </a:cubicBezTo>
                <a:cubicBezTo>
                  <a:pt x="224" y="86"/>
                  <a:pt x="224" y="85"/>
                  <a:pt x="224" y="85"/>
                </a:cubicBezTo>
                <a:cubicBezTo>
                  <a:pt x="224" y="85"/>
                  <a:pt x="224" y="86"/>
                  <a:pt x="223" y="86"/>
                </a:cubicBezTo>
                <a:cubicBezTo>
                  <a:pt x="221" y="88"/>
                  <a:pt x="219" y="91"/>
                  <a:pt x="217" y="94"/>
                </a:cubicBezTo>
                <a:cubicBezTo>
                  <a:pt x="217" y="95"/>
                  <a:pt x="216" y="95"/>
                  <a:pt x="217" y="96"/>
                </a:cubicBezTo>
                <a:cubicBezTo>
                  <a:pt x="217" y="97"/>
                  <a:pt x="217" y="97"/>
                  <a:pt x="217" y="97"/>
                </a:cubicBezTo>
                <a:close/>
                <a:moveTo>
                  <a:pt x="214" y="62"/>
                </a:moveTo>
                <a:cubicBezTo>
                  <a:pt x="214" y="62"/>
                  <a:pt x="214" y="62"/>
                  <a:pt x="214" y="62"/>
                </a:cubicBezTo>
                <a:cubicBezTo>
                  <a:pt x="212" y="64"/>
                  <a:pt x="209" y="66"/>
                  <a:pt x="207" y="69"/>
                </a:cubicBezTo>
                <a:cubicBezTo>
                  <a:pt x="208" y="70"/>
                  <a:pt x="209" y="71"/>
                  <a:pt x="209" y="72"/>
                </a:cubicBezTo>
                <a:cubicBezTo>
                  <a:pt x="211" y="70"/>
                  <a:pt x="212" y="68"/>
                  <a:pt x="214" y="66"/>
                </a:cubicBezTo>
                <a:cubicBezTo>
                  <a:pt x="214" y="66"/>
                  <a:pt x="214" y="66"/>
                  <a:pt x="214" y="66"/>
                </a:cubicBezTo>
                <a:cubicBezTo>
                  <a:pt x="214" y="64"/>
                  <a:pt x="214" y="63"/>
                  <a:pt x="214" y="62"/>
                </a:cubicBezTo>
                <a:close/>
                <a:moveTo>
                  <a:pt x="44" y="90"/>
                </a:moveTo>
                <a:cubicBezTo>
                  <a:pt x="42" y="90"/>
                  <a:pt x="42" y="90"/>
                  <a:pt x="41" y="91"/>
                </a:cubicBezTo>
                <a:cubicBezTo>
                  <a:pt x="40" y="92"/>
                  <a:pt x="38" y="92"/>
                  <a:pt x="37" y="91"/>
                </a:cubicBezTo>
                <a:cubicBezTo>
                  <a:pt x="35" y="91"/>
                  <a:pt x="34" y="91"/>
                  <a:pt x="32" y="91"/>
                </a:cubicBezTo>
                <a:cubicBezTo>
                  <a:pt x="31" y="91"/>
                  <a:pt x="30" y="91"/>
                  <a:pt x="29" y="91"/>
                </a:cubicBezTo>
                <a:cubicBezTo>
                  <a:pt x="28" y="91"/>
                  <a:pt x="26" y="91"/>
                  <a:pt x="25" y="92"/>
                </a:cubicBezTo>
                <a:cubicBezTo>
                  <a:pt x="25" y="92"/>
                  <a:pt x="25" y="92"/>
                  <a:pt x="25" y="92"/>
                </a:cubicBezTo>
                <a:cubicBezTo>
                  <a:pt x="27" y="92"/>
                  <a:pt x="30" y="93"/>
                  <a:pt x="32" y="93"/>
                </a:cubicBezTo>
                <a:cubicBezTo>
                  <a:pt x="34" y="93"/>
                  <a:pt x="37" y="93"/>
                  <a:pt x="39" y="93"/>
                </a:cubicBezTo>
                <a:cubicBezTo>
                  <a:pt x="40" y="93"/>
                  <a:pt x="41" y="93"/>
                  <a:pt x="42" y="93"/>
                </a:cubicBezTo>
                <a:cubicBezTo>
                  <a:pt x="42" y="93"/>
                  <a:pt x="43" y="93"/>
                  <a:pt x="43" y="92"/>
                </a:cubicBezTo>
                <a:cubicBezTo>
                  <a:pt x="43" y="91"/>
                  <a:pt x="44" y="91"/>
                  <a:pt x="44" y="90"/>
                </a:cubicBezTo>
                <a:close/>
                <a:moveTo>
                  <a:pt x="148" y="92"/>
                </a:moveTo>
                <a:cubicBezTo>
                  <a:pt x="151" y="93"/>
                  <a:pt x="157" y="93"/>
                  <a:pt x="158" y="92"/>
                </a:cubicBezTo>
                <a:cubicBezTo>
                  <a:pt x="157" y="90"/>
                  <a:pt x="155" y="89"/>
                  <a:pt x="154" y="87"/>
                </a:cubicBezTo>
                <a:cubicBezTo>
                  <a:pt x="152" y="89"/>
                  <a:pt x="150" y="90"/>
                  <a:pt x="148" y="92"/>
                </a:cubicBezTo>
                <a:close/>
                <a:moveTo>
                  <a:pt x="51" y="68"/>
                </a:moveTo>
                <a:cubicBezTo>
                  <a:pt x="50" y="67"/>
                  <a:pt x="50" y="65"/>
                  <a:pt x="49" y="64"/>
                </a:cubicBezTo>
                <a:cubicBezTo>
                  <a:pt x="47" y="66"/>
                  <a:pt x="46" y="68"/>
                  <a:pt x="45" y="70"/>
                </a:cubicBezTo>
                <a:cubicBezTo>
                  <a:pt x="46" y="71"/>
                  <a:pt x="47" y="72"/>
                  <a:pt x="47" y="73"/>
                </a:cubicBezTo>
                <a:cubicBezTo>
                  <a:pt x="49" y="71"/>
                  <a:pt x="50" y="70"/>
                  <a:pt x="51" y="68"/>
                </a:cubicBezTo>
                <a:close/>
                <a:moveTo>
                  <a:pt x="81" y="81"/>
                </a:moveTo>
                <a:cubicBezTo>
                  <a:pt x="82" y="79"/>
                  <a:pt x="84" y="77"/>
                  <a:pt x="85" y="74"/>
                </a:cubicBezTo>
                <a:cubicBezTo>
                  <a:pt x="84" y="74"/>
                  <a:pt x="83" y="74"/>
                  <a:pt x="81" y="74"/>
                </a:cubicBezTo>
                <a:cubicBezTo>
                  <a:pt x="81" y="74"/>
                  <a:pt x="81" y="74"/>
                  <a:pt x="81" y="74"/>
                </a:cubicBezTo>
                <a:cubicBezTo>
                  <a:pt x="80" y="75"/>
                  <a:pt x="79" y="77"/>
                  <a:pt x="78" y="78"/>
                </a:cubicBezTo>
                <a:cubicBezTo>
                  <a:pt x="79" y="79"/>
                  <a:pt x="80" y="80"/>
                  <a:pt x="81" y="81"/>
                </a:cubicBezTo>
                <a:close/>
                <a:moveTo>
                  <a:pt x="144" y="82"/>
                </a:moveTo>
                <a:cubicBezTo>
                  <a:pt x="144" y="82"/>
                  <a:pt x="144" y="82"/>
                  <a:pt x="144" y="82"/>
                </a:cubicBezTo>
                <a:cubicBezTo>
                  <a:pt x="143" y="83"/>
                  <a:pt x="142" y="84"/>
                  <a:pt x="142" y="85"/>
                </a:cubicBezTo>
                <a:cubicBezTo>
                  <a:pt x="141" y="85"/>
                  <a:pt x="140" y="86"/>
                  <a:pt x="139" y="87"/>
                </a:cubicBezTo>
                <a:cubicBezTo>
                  <a:pt x="141" y="89"/>
                  <a:pt x="142" y="91"/>
                  <a:pt x="143" y="92"/>
                </a:cubicBezTo>
                <a:cubicBezTo>
                  <a:pt x="144" y="88"/>
                  <a:pt x="144" y="85"/>
                  <a:pt x="144" y="82"/>
                </a:cubicBezTo>
                <a:close/>
                <a:moveTo>
                  <a:pt x="164" y="90"/>
                </a:moveTo>
                <a:cubicBezTo>
                  <a:pt x="164" y="91"/>
                  <a:pt x="164" y="92"/>
                  <a:pt x="164" y="93"/>
                </a:cubicBezTo>
                <a:cubicBezTo>
                  <a:pt x="165" y="93"/>
                  <a:pt x="166" y="93"/>
                  <a:pt x="168" y="93"/>
                </a:cubicBezTo>
                <a:cubicBezTo>
                  <a:pt x="168" y="92"/>
                  <a:pt x="169" y="90"/>
                  <a:pt x="170" y="89"/>
                </a:cubicBezTo>
                <a:cubicBezTo>
                  <a:pt x="169" y="88"/>
                  <a:pt x="169" y="87"/>
                  <a:pt x="168" y="87"/>
                </a:cubicBezTo>
                <a:cubicBezTo>
                  <a:pt x="167" y="88"/>
                  <a:pt x="166" y="90"/>
                  <a:pt x="164" y="90"/>
                </a:cubicBezTo>
                <a:close/>
                <a:moveTo>
                  <a:pt x="166" y="49"/>
                </a:moveTo>
                <a:cubicBezTo>
                  <a:pt x="164" y="49"/>
                  <a:pt x="161" y="49"/>
                  <a:pt x="158" y="49"/>
                </a:cubicBezTo>
                <a:cubicBezTo>
                  <a:pt x="158" y="49"/>
                  <a:pt x="158" y="49"/>
                  <a:pt x="159" y="49"/>
                </a:cubicBezTo>
                <a:cubicBezTo>
                  <a:pt x="160" y="49"/>
                  <a:pt x="160" y="50"/>
                  <a:pt x="160" y="51"/>
                </a:cubicBezTo>
                <a:cubicBezTo>
                  <a:pt x="160" y="51"/>
                  <a:pt x="160" y="52"/>
                  <a:pt x="160" y="52"/>
                </a:cubicBezTo>
                <a:cubicBezTo>
                  <a:pt x="162" y="52"/>
                  <a:pt x="164" y="52"/>
                  <a:pt x="166" y="52"/>
                </a:cubicBezTo>
                <a:cubicBezTo>
                  <a:pt x="166" y="51"/>
                  <a:pt x="166" y="50"/>
                  <a:pt x="166" y="49"/>
                </a:cubicBezTo>
                <a:close/>
                <a:moveTo>
                  <a:pt x="145" y="48"/>
                </a:moveTo>
                <a:cubicBezTo>
                  <a:pt x="143" y="48"/>
                  <a:pt x="137" y="48"/>
                  <a:pt x="135" y="48"/>
                </a:cubicBezTo>
                <a:cubicBezTo>
                  <a:pt x="136" y="49"/>
                  <a:pt x="135" y="50"/>
                  <a:pt x="135" y="51"/>
                </a:cubicBezTo>
                <a:cubicBezTo>
                  <a:pt x="135" y="51"/>
                  <a:pt x="136" y="51"/>
                  <a:pt x="136" y="51"/>
                </a:cubicBezTo>
                <a:cubicBezTo>
                  <a:pt x="138" y="51"/>
                  <a:pt x="139" y="51"/>
                  <a:pt x="141" y="51"/>
                </a:cubicBezTo>
                <a:cubicBezTo>
                  <a:pt x="141" y="50"/>
                  <a:pt x="142" y="50"/>
                  <a:pt x="142" y="50"/>
                </a:cubicBezTo>
                <a:cubicBezTo>
                  <a:pt x="143" y="49"/>
                  <a:pt x="143" y="49"/>
                  <a:pt x="144" y="49"/>
                </a:cubicBezTo>
                <a:cubicBezTo>
                  <a:pt x="144" y="49"/>
                  <a:pt x="144" y="49"/>
                  <a:pt x="145" y="49"/>
                </a:cubicBezTo>
                <a:cubicBezTo>
                  <a:pt x="145" y="49"/>
                  <a:pt x="145" y="49"/>
                  <a:pt x="145" y="48"/>
                </a:cubicBezTo>
                <a:close/>
                <a:moveTo>
                  <a:pt x="10" y="46"/>
                </a:moveTo>
                <a:cubicBezTo>
                  <a:pt x="9" y="49"/>
                  <a:pt x="10" y="57"/>
                  <a:pt x="11" y="58"/>
                </a:cubicBezTo>
                <a:cubicBezTo>
                  <a:pt x="11" y="57"/>
                  <a:pt x="11" y="56"/>
                  <a:pt x="12" y="55"/>
                </a:cubicBezTo>
                <a:cubicBezTo>
                  <a:pt x="12" y="54"/>
                  <a:pt x="12" y="53"/>
                  <a:pt x="13" y="52"/>
                </a:cubicBezTo>
                <a:cubicBezTo>
                  <a:pt x="13" y="51"/>
                  <a:pt x="13" y="51"/>
                  <a:pt x="13" y="50"/>
                </a:cubicBezTo>
                <a:cubicBezTo>
                  <a:pt x="12" y="49"/>
                  <a:pt x="12" y="48"/>
                  <a:pt x="12" y="48"/>
                </a:cubicBezTo>
                <a:cubicBezTo>
                  <a:pt x="12" y="47"/>
                  <a:pt x="13" y="47"/>
                  <a:pt x="13" y="47"/>
                </a:cubicBezTo>
                <a:cubicBezTo>
                  <a:pt x="12" y="47"/>
                  <a:pt x="11" y="47"/>
                  <a:pt x="10" y="46"/>
                </a:cubicBezTo>
                <a:close/>
                <a:moveTo>
                  <a:pt x="90" y="63"/>
                </a:moveTo>
                <a:cubicBezTo>
                  <a:pt x="90" y="63"/>
                  <a:pt x="89" y="63"/>
                  <a:pt x="89" y="64"/>
                </a:cubicBezTo>
                <a:cubicBezTo>
                  <a:pt x="88" y="65"/>
                  <a:pt x="87" y="67"/>
                  <a:pt x="86" y="68"/>
                </a:cubicBezTo>
                <a:cubicBezTo>
                  <a:pt x="85" y="69"/>
                  <a:pt x="84" y="70"/>
                  <a:pt x="84" y="72"/>
                </a:cubicBezTo>
                <a:cubicBezTo>
                  <a:pt x="85" y="72"/>
                  <a:pt x="86" y="72"/>
                  <a:pt x="86" y="72"/>
                </a:cubicBezTo>
                <a:cubicBezTo>
                  <a:pt x="88" y="70"/>
                  <a:pt x="89" y="67"/>
                  <a:pt x="91" y="64"/>
                </a:cubicBezTo>
                <a:cubicBezTo>
                  <a:pt x="91" y="64"/>
                  <a:pt x="90" y="63"/>
                  <a:pt x="90" y="63"/>
                </a:cubicBezTo>
                <a:close/>
                <a:moveTo>
                  <a:pt x="42" y="63"/>
                </a:moveTo>
                <a:cubicBezTo>
                  <a:pt x="42" y="63"/>
                  <a:pt x="42" y="63"/>
                  <a:pt x="42" y="63"/>
                </a:cubicBezTo>
                <a:cubicBezTo>
                  <a:pt x="43" y="62"/>
                  <a:pt x="44" y="60"/>
                  <a:pt x="46" y="58"/>
                </a:cubicBezTo>
                <a:cubicBezTo>
                  <a:pt x="45" y="57"/>
                  <a:pt x="44" y="56"/>
                  <a:pt x="43" y="54"/>
                </a:cubicBezTo>
                <a:cubicBezTo>
                  <a:pt x="42" y="56"/>
                  <a:pt x="41" y="57"/>
                  <a:pt x="41" y="58"/>
                </a:cubicBezTo>
                <a:cubicBezTo>
                  <a:pt x="41" y="58"/>
                  <a:pt x="41" y="58"/>
                  <a:pt x="41" y="58"/>
                </a:cubicBezTo>
                <a:cubicBezTo>
                  <a:pt x="41" y="60"/>
                  <a:pt x="41" y="62"/>
                  <a:pt x="42" y="63"/>
                </a:cubicBezTo>
                <a:close/>
                <a:moveTo>
                  <a:pt x="75" y="64"/>
                </a:moveTo>
                <a:cubicBezTo>
                  <a:pt x="75" y="63"/>
                  <a:pt x="74" y="62"/>
                  <a:pt x="74" y="62"/>
                </a:cubicBezTo>
                <a:cubicBezTo>
                  <a:pt x="73" y="62"/>
                  <a:pt x="72" y="62"/>
                  <a:pt x="71" y="63"/>
                </a:cubicBezTo>
                <a:cubicBezTo>
                  <a:pt x="71" y="64"/>
                  <a:pt x="70" y="65"/>
                  <a:pt x="70" y="65"/>
                </a:cubicBezTo>
                <a:cubicBezTo>
                  <a:pt x="70" y="66"/>
                  <a:pt x="69" y="66"/>
                  <a:pt x="69" y="67"/>
                </a:cubicBezTo>
                <a:cubicBezTo>
                  <a:pt x="70" y="67"/>
                  <a:pt x="70" y="68"/>
                  <a:pt x="70" y="69"/>
                </a:cubicBezTo>
                <a:cubicBezTo>
                  <a:pt x="70" y="69"/>
                  <a:pt x="71" y="69"/>
                  <a:pt x="71" y="69"/>
                </a:cubicBezTo>
                <a:cubicBezTo>
                  <a:pt x="72" y="67"/>
                  <a:pt x="74" y="65"/>
                  <a:pt x="75" y="64"/>
                </a:cubicBezTo>
                <a:close/>
                <a:moveTo>
                  <a:pt x="18" y="61"/>
                </a:moveTo>
                <a:cubicBezTo>
                  <a:pt x="20" y="59"/>
                  <a:pt x="21" y="57"/>
                  <a:pt x="22" y="55"/>
                </a:cubicBezTo>
                <a:cubicBezTo>
                  <a:pt x="22" y="55"/>
                  <a:pt x="22" y="54"/>
                  <a:pt x="22" y="54"/>
                </a:cubicBezTo>
                <a:cubicBezTo>
                  <a:pt x="22" y="53"/>
                  <a:pt x="22" y="52"/>
                  <a:pt x="21" y="50"/>
                </a:cubicBezTo>
                <a:cubicBezTo>
                  <a:pt x="21" y="51"/>
                  <a:pt x="21" y="51"/>
                  <a:pt x="21" y="51"/>
                </a:cubicBezTo>
                <a:cubicBezTo>
                  <a:pt x="20" y="53"/>
                  <a:pt x="18" y="56"/>
                  <a:pt x="17" y="59"/>
                </a:cubicBezTo>
                <a:cubicBezTo>
                  <a:pt x="17" y="59"/>
                  <a:pt x="17" y="59"/>
                  <a:pt x="17" y="60"/>
                </a:cubicBezTo>
                <a:cubicBezTo>
                  <a:pt x="18" y="60"/>
                  <a:pt x="18" y="60"/>
                  <a:pt x="18" y="61"/>
                </a:cubicBezTo>
                <a:close/>
                <a:moveTo>
                  <a:pt x="243" y="85"/>
                </a:moveTo>
                <a:cubicBezTo>
                  <a:pt x="245" y="84"/>
                  <a:pt x="245" y="84"/>
                  <a:pt x="244" y="82"/>
                </a:cubicBezTo>
                <a:cubicBezTo>
                  <a:pt x="244" y="82"/>
                  <a:pt x="244" y="82"/>
                  <a:pt x="244" y="82"/>
                </a:cubicBezTo>
                <a:cubicBezTo>
                  <a:pt x="241" y="79"/>
                  <a:pt x="239" y="77"/>
                  <a:pt x="237" y="74"/>
                </a:cubicBezTo>
                <a:cubicBezTo>
                  <a:pt x="237" y="74"/>
                  <a:pt x="237" y="74"/>
                  <a:pt x="236" y="73"/>
                </a:cubicBezTo>
                <a:cubicBezTo>
                  <a:pt x="238" y="78"/>
                  <a:pt x="240" y="82"/>
                  <a:pt x="243" y="85"/>
                </a:cubicBezTo>
                <a:close/>
                <a:moveTo>
                  <a:pt x="210" y="31"/>
                </a:moveTo>
                <a:cubicBezTo>
                  <a:pt x="210" y="31"/>
                  <a:pt x="210" y="31"/>
                  <a:pt x="210" y="31"/>
                </a:cubicBezTo>
                <a:cubicBezTo>
                  <a:pt x="210" y="30"/>
                  <a:pt x="209" y="30"/>
                  <a:pt x="209" y="30"/>
                </a:cubicBezTo>
                <a:cubicBezTo>
                  <a:pt x="207" y="27"/>
                  <a:pt x="206" y="24"/>
                  <a:pt x="204" y="21"/>
                </a:cubicBezTo>
                <a:cubicBezTo>
                  <a:pt x="203" y="18"/>
                  <a:pt x="201" y="16"/>
                  <a:pt x="199" y="13"/>
                </a:cubicBezTo>
                <a:cubicBezTo>
                  <a:pt x="198" y="13"/>
                  <a:pt x="198" y="13"/>
                  <a:pt x="197" y="12"/>
                </a:cubicBezTo>
                <a:cubicBezTo>
                  <a:pt x="197" y="12"/>
                  <a:pt x="197" y="12"/>
                  <a:pt x="197" y="12"/>
                </a:cubicBezTo>
                <a:cubicBezTo>
                  <a:pt x="198" y="13"/>
                  <a:pt x="198" y="14"/>
                  <a:pt x="199" y="15"/>
                </a:cubicBezTo>
                <a:cubicBezTo>
                  <a:pt x="200" y="15"/>
                  <a:pt x="200" y="16"/>
                  <a:pt x="200" y="17"/>
                </a:cubicBezTo>
                <a:cubicBezTo>
                  <a:pt x="200" y="17"/>
                  <a:pt x="200" y="18"/>
                  <a:pt x="201" y="18"/>
                </a:cubicBezTo>
                <a:cubicBezTo>
                  <a:pt x="204" y="22"/>
                  <a:pt x="206" y="26"/>
                  <a:pt x="209" y="30"/>
                </a:cubicBezTo>
                <a:cubicBezTo>
                  <a:pt x="209" y="31"/>
                  <a:pt x="209" y="31"/>
                  <a:pt x="210" y="31"/>
                </a:cubicBezTo>
                <a:close/>
                <a:moveTo>
                  <a:pt x="234" y="82"/>
                </a:moveTo>
                <a:cubicBezTo>
                  <a:pt x="234" y="81"/>
                  <a:pt x="234" y="80"/>
                  <a:pt x="234" y="80"/>
                </a:cubicBezTo>
                <a:cubicBezTo>
                  <a:pt x="232" y="77"/>
                  <a:pt x="231" y="74"/>
                  <a:pt x="229" y="72"/>
                </a:cubicBezTo>
                <a:cubicBezTo>
                  <a:pt x="227" y="69"/>
                  <a:pt x="226" y="66"/>
                  <a:pt x="224" y="63"/>
                </a:cubicBezTo>
                <a:cubicBezTo>
                  <a:pt x="224" y="63"/>
                  <a:pt x="224" y="62"/>
                  <a:pt x="224" y="62"/>
                </a:cubicBezTo>
                <a:cubicBezTo>
                  <a:pt x="223" y="63"/>
                  <a:pt x="223" y="63"/>
                  <a:pt x="222" y="64"/>
                </a:cubicBezTo>
                <a:cubicBezTo>
                  <a:pt x="223" y="65"/>
                  <a:pt x="224" y="66"/>
                  <a:pt x="225" y="67"/>
                </a:cubicBezTo>
                <a:cubicBezTo>
                  <a:pt x="225" y="67"/>
                  <a:pt x="225" y="67"/>
                  <a:pt x="225" y="67"/>
                </a:cubicBezTo>
                <a:cubicBezTo>
                  <a:pt x="226" y="67"/>
                  <a:pt x="227" y="68"/>
                  <a:pt x="227" y="69"/>
                </a:cubicBezTo>
                <a:cubicBezTo>
                  <a:pt x="227" y="70"/>
                  <a:pt x="228" y="71"/>
                  <a:pt x="228" y="72"/>
                </a:cubicBezTo>
                <a:cubicBezTo>
                  <a:pt x="230" y="75"/>
                  <a:pt x="232" y="78"/>
                  <a:pt x="233" y="81"/>
                </a:cubicBezTo>
                <a:cubicBezTo>
                  <a:pt x="233" y="81"/>
                  <a:pt x="234" y="81"/>
                  <a:pt x="234" y="82"/>
                </a:cubicBezTo>
                <a:close/>
                <a:moveTo>
                  <a:pt x="222" y="59"/>
                </a:moveTo>
                <a:cubicBezTo>
                  <a:pt x="219" y="56"/>
                  <a:pt x="217" y="54"/>
                  <a:pt x="214" y="51"/>
                </a:cubicBezTo>
                <a:cubicBezTo>
                  <a:pt x="214" y="51"/>
                  <a:pt x="214" y="52"/>
                  <a:pt x="213" y="52"/>
                </a:cubicBezTo>
                <a:cubicBezTo>
                  <a:pt x="214" y="53"/>
                  <a:pt x="215" y="54"/>
                  <a:pt x="216" y="55"/>
                </a:cubicBezTo>
                <a:cubicBezTo>
                  <a:pt x="216" y="55"/>
                  <a:pt x="216" y="55"/>
                  <a:pt x="216" y="55"/>
                </a:cubicBezTo>
                <a:cubicBezTo>
                  <a:pt x="217" y="56"/>
                  <a:pt x="217" y="56"/>
                  <a:pt x="217" y="57"/>
                </a:cubicBezTo>
                <a:cubicBezTo>
                  <a:pt x="217" y="57"/>
                  <a:pt x="217" y="57"/>
                  <a:pt x="218" y="58"/>
                </a:cubicBezTo>
                <a:cubicBezTo>
                  <a:pt x="218" y="59"/>
                  <a:pt x="219" y="60"/>
                  <a:pt x="220" y="61"/>
                </a:cubicBezTo>
                <a:cubicBezTo>
                  <a:pt x="221" y="60"/>
                  <a:pt x="221" y="60"/>
                  <a:pt x="222" y="59"/>
                </a:cubicBezTo>
                <a:close/>
                <a:moveTo>
                  <a:pt x="220" y="67"/>
                </a:moveTo>
                <a:cubicBezTo>
                  <a:pt x="219" y="67"/>
                  <a:pt x="219" y="68"/>
                  <a:pt x="218" y="69"/>
                </a:cubicBezTo>
                <a:cubicBezTo>
                  <a:pt x="218" y="70"/>
                  <a:pt x="217" y="71"/>
                  <a:pt x="218" y="72"/>
                </a:cubicBezTo>
                <a:cubicBezTo>
                  <a:pt x="218" y="73"/>
                  <a:pt x="218" y="74"/>
                  <a:pt x="218" y="75"/>
                </a:cubicBezTo>
                <a:cubicBezTo>
                  <a:pt x="220" y="73"/>
                  <a:pt x="221" y="72"/>
                  <a:pt x="222" y="71"/>
                </a:cubicBezTo>
                <a:cubicBezTo>
                  <a:pt x="222" y="69"/>
                  <a:pt x="221" y="68"/>
                  <a:pt x="220" y="67"/>
                </a:cubicBezTo>
                <a:close/>
                <a:moveTo>
                  <a:pt x="56" y="63"/>
                </a:moveTo>
                <a:cubicBezTo>
                  <a:pt x="57" y="61"/>
                  <a:pt x="58" y="60"/>
                  <a:pt x="59" y="59"/>
                </a:cubicBezTo>
                <a:cubicBezTo>
                  <a:pt x="58" y="57"/>
                  <a:pt x="57" y="55"/>
                  <a:pt x="55" y="53"/>
                </a:cubicBezTo>
                <a:cubicBezTo>
                  <a:pt x="55" y="53"/>
                  <a:pt x="55" y="54"/>
                  <a:pt x="55" y="55"/>
                </a:cubicBezTo>
                <a:cubicBezTo>
                  <a:pt x="55" y="55"/>
                  <a:pt x="55" y="56"/>
                  <a:pt x="55" y="56"/>
                </a:cubicBezTo>
                <a:cubicBezTo>
                  <a:pt x="55" y="58"/>
                  <a:pt x="56" y="60"/>
                  <a:pt x="56" y="63"/>
                </a:cubicBezTo>
                <a:close/>
                <a:moveTo>
                  <a:pt x="64" y="48"/>
                </a:moveTo>
                <a:cubicBezTo>
                  <a:pt x="64" y="48"/>
                  <a:pt x="64" y="48"/>
                  <a:pt x="64" y="48"/>
                </a:cubicBezTo>
                <a:cubicBezTo>
                  <a:pt x="62" y="48"/>
                  <a:pt x="61" y="48"/>
                  <a:pt x="60" y="47"/>
                </a:cubicBezTo>
                <a:cubicBezTo>
                  <a:pt x="59" y="47"/>
                  <a:pt x="58" y="48"/>
                  <a:pt x="58" y="49"/>
                </a:cubicBezTo>
                <a:cubicBezTo>
                  <a:pt x="57" y="50"/>
                  <a:pt x="57" y="50"/>
                  <a:pt x="57" y="51"/>
                </a:cubicBezTo>
                <a:cubicBezTo>
                  <a:pt x="59" y="51"/>
                  <a:pt x="62" y="51"/>
                  <a:pt x="64" y="51"/>
                </a:cubicBezTo>
                <a:cubicBezTo>
                  <a:pt x="64" y="50"/>
                  <a:pt x="64" y="49"/>
                  <a:pt x="64" y="48"/>
                </a:cubicBezTo>
                <a:close/>
                <a:moveTo>
                  <a:pt x="102" y="50"/>
                </a:moveTo>
                <a:cubicBezTo>
                  <a:pt x="103" y="51"/>
                  <a:pt x="103" y="51"/>
                  <a:pt x="104" y="51"/>
                </a:cubicBezTo>
                <a:cubicBezTo>
                  <a:pt x="106" y="51"/>
                  <a:pt x="107" y="51"/>
                  <a:pt x="109" y="51"/>
                </a:cubicBezTo>
                <a:cubicBezTo>
                  <a:pt x="110" y="51"/>
                  <a:pt x="110" y="51"/>
                  <a:pt x="111" y="50"/>
                </a:cubicBezTo>
                <a:cubicBezTo>
                  <a:pt x="111" y="50"/>
                  <a:pt x="112" y="49"/>
                  <a:pt x="112" y="48"/>
                </a:cubicBezTo>
                <a:cubicBezTo>
                  <a:pt x="109" y="48"/>
                  <a:pt x="107" y="48"/>
                  <a:pt x="104" y="48"/>
                </a:cubicBezTo>
                <a:cubicBezTo>
                  <a:pt x="103" y="49"/>
                  <a:pt x="103" y="50"/>
                  <a:pt x="102" y="50"/>
                </a:cubicBezTo>
                <a:close/>
                <a:moveTo>
                  <a:pt x="152" y="64"/>
                </a:moveTo>
                <a:cubicBezTo>
                  <a:pt x="152" y="64"/>
                  <a:pt x="152" y="65"/>
                  <a:pt x="153" y="65"/>
                </a:cubicBezTo>
                <a:cubicBezTo>
                  <a:pt x="153" y="65"/>
                  <a:pt x="153" y="66"/>
                  <a:pt x="153" y="66"/>
                </a:cubicBezTo>
                <a:cubicBezTo>
                  <a:pt x="154" y="66"/>
                  <a:pt x="155" y="66"/>
                  <a:pt x="155" y="66"/>
                </a:cubicBezTo>
                <a:cubicBezTo>
                  <a:pt x="156" y="65"/>
                  <a:pt x="157" y="65"/>
                  <a:pt x="156" y="64"/>
                </a:cubicBezTo>
                <a:cubicBezTo>
                  <a:pt x="156" y="63"/>
                  <a:pt x="156" y="62"/>
                  <a:pt x="156" y="61"/>
                </a:cubicBezTo>
                <a:cubicBezTo>
                  <a:pt x="156" y="60"/>
                  <a:pt x="155" y="60"/>
                  <a:pt x="155" y="59"/>
                </a:cubicBezTo>
                <a:cubicBezTo>
                  <a:pt x="154" y="60"/>
                  <a:pt x="153" y="62"/>
                  <a:pt x="152" y="64"/>
                </a:cubicBezTo>
                <a:close/>
                <a:moveTo>
                  <a:pt x="210" y="79"/>
                </a:moveTo>
                <a:cubicBezTo>
                  <a:pt x="209" y="81"/>
                  <a:pt x="207" y="82"/>
                  <a:pt x="207" y="85"/>
                </a:cubicBezTo>
                <a:cubicBezTo>
                  <a:pt x="206" y="86"/>
                  <a:pt x="206" y="87"/>
                  <a:pt x="207" y="88"/>
                </a:cubicBezTo>
                <a:cubicBezTo>
                  <a:pt x="209" y="86"/>
                  <a:pt x="210" y="84"/>
                  <a:pt x="212" y="82"/>
                </a:cubicBezTo>
                <a:cubicBezTo>
                  <a:pt x="211" y="81"/>
                  <a:pt x="211" y="80"/>
                  <a:pt x="210" y="79"/>
                </a:cubicBezTo>
                <a:close/>
                <a:moveTo>
                  <a:pt x="163" y="77"/>
                </a:moveTo>
                <a:cubicBezTo>
                  <a:pt x="164" y="77"/>
                  <a:pt x="164" y="78"/>
                  <a:pt x="165" y="78"/>
                </a:cubicBezTo>
                <a:cubicBezTo>
                  <a:pt x="166" y="78"/>
                  <a:pt x="167" y="78"/>
                  <a:pt x="168" y="78"/>
                </a:cubicBezTo>
                <a:cubicBezTo>
                  <a:pt x="168" y="78"/>
                  <a:pt x="168" y="78"/>
                  <a:pt x="168" y="78"/>
                </a:cubicBezTo>
                <a:cubicBezTo>
                  <a:pt x="169" y="77"/>
                  <a:pt x="169" y="76"/>
                  <a:pt x="169" y="76"/>
                </a:cubicBezTo>
                <a:cubicBezTo>
                  <a:pt x="169" y="75"/>
                  <a:pt x="168" y="74"/>
                  <a:pt x="168" y="73"/>
                </a:cubicBezTo>
                <a:cubicBezTo>
                  <a:pt x="167" y="74"/>
                  <a:pt x="166" y="74"/>
                  <a:pt x="166" y="74"/>
                </a:cubicBezTo>
                <a:cubicBezTo>
                  <a:pt x="165" y="75"/>
                  <a:pt x="164" y="76"/>
                  <a:pt x="163" y="77"/>
                </a:cubicBezTo>
                <a:close/>
                <a:moveTo>
                  <a:pt x="92" y="43"/>
                </a:moveTo>
                <a:cubicBezTo>
                  <a:pt x="83" y="43"/>
                  <a:pt x="74" y="43"/>
                  <a:pt x="66" y="43"/>
                </a:cubicBezTo>
                <a:cubicBezTo>
                  <a:pt x="72" y="44"/>
                  <a:pt x="78" y="44"/>
                  <a:pt x="84" y="44"/>
                </a:cubicBezTo>
                <a:cubicBezTo>
                  <a:pt x="86" y="44"/>
                  <a:pt x="88" y="44"/>
                  <a:pt x="91" y="44"/>
                </a:cubicBezTo>
                <a:cubicBezTo>
                  <a:pt x="91" y="44"/>
                  <a:pt x="92" y="44"/>
                  <a:pt x="92" y="43"/>
                </a:cubicBezTo>
                <a:close/>
                <a:moveTo>
                  <a:pt x="32" y="76"/>
                </a:moveTo>
                <a:cubicBezTo>
                  <a:pt x="34" y="74"/>
                  <a:pt x="35" y="72"/>
                  <a:pt x="37" y="71"/>
                </a:cubicBezTo>
                <a:cubicBezTo>
                  <a:pt x="36" y="70"/>
                  <a:pt x="35" y="69"/>
                  <a:pt x="35" y="68"/>
                </a:cubicBezTo>
                <a:cubicBezTo>
                  <a:pt x="34" y="70"/>
                  <a:pt x="33" y="71"/>
                  <a:pt x="32" y="73"/>
                </a:cubicBezTo>
                <a:cubicBezTo>
                  <a:pt x="32" y="73"/>
                  <a:pt x="32" y="74"/>
                  <a:pt x="32" y="74"/>
                </a:cubicBezTo>
                <a:cubicBezTo>
                  <a:pt x="32" y="75"/>
                  <a:pt x="32" y="75"/>
                  <a:pt x="32" y="76"/>
                </a:cubicBezTo>
                <a:close/>
                <a:moveTo>
                  <a:pt x="133" y="48"/>
                </a:moveTo>
                <a:cubicBezTo>
                  <a:pt x="133" y="48"/>
                  <a:pt x="133" y="48"/>
                  <a:pt x="133" y="48"/>
                </a:cubicBezTo>
                <a:cubicBezTo>
                  <a:pt x="131" y="48"/>
                  <a:pt x="128" y="48"/>
                  <a:pt x="126" y="48"/>
                </a:cubicBezTo>
                <a:cubicBezTo>
                  <a:pt x="126" y="48"/>
                  <a:pt x="125" y="48"/>
                  <a:pt x="125" y="48"/>
                </a:cubicBezTo>
                <a:cubicBezTo>
                  <a:pt x="125" y="49"/>
                  <a:pt x="124" y="50"/>
                  <a:pt x="124" y="51"/>
                </a:cubicBezTo>
                <a:cubicBezTo>
                  <a:pt x="125" y="51"/>
                  <a:pt x="126" y="51"/>
                  <a:pt x="127" y="51"/>
                </a:cubicBezTo>
                <a:cubicBezTo>
                  <a:pt x="127" y="51"/>
                  <a:pt x="127" y="51"/>
                  <a:pt x="127" y="51"/>
                </a:cubicBezTo>
                <a:cubicBezTo>
                  <a:pt x="128" y="50"/>
                  <a:pt x="128" y="50"/>
                  <a:pt x="129" y="49"/>
                </a:cubicBezTo>
                <a:cubicBezTo>
                  <a:pt x="130" y="49"/>
                  <a:pt x="130" y="49"/>
                  <a:pt x="131" y="50"/>
                </a:cubicBezTo>
                <a:cubicBezTo>
                  <a:pt x="132" y="49"/>
                  <a:pt x="132" y="49"/>
                  <a:pt x="133" y="48"/>
                </a:cubicBezTo>
                <a:close/>
                <a:moveTo>
                  <a:pt x="80" y="56"/>
                </a:moveTo>
                <a:cubicBezTo>
                  <a:pt x="80" y="56"/>
                  <a:pt x="80" y="55"/>
                  <a:pt x="80" y="55"/>
                </a:cubicBezTo>
                <a:cubicBezTo>
                  <a:pt x="80" y="54"/>
                  <a:pt x="77" y="54"/>
                  <a:pt x="77" y="55"/>
                </a:cubicBezTo>
                <a:cubicBezTo>
                  <a:pt x="77" y="55"/>
                  <a:pt x="76" y="55"/>
                  <a:pt x="76" y="55"/>
                </a:cubicBezTo>
                <a:cubicBezTo>
                  <a:pt x="76" y="56"/>
                  <a:pt x="75" y="57"/>
                  <a:pt x="75" y="57"/>
                </a:cubicBezTo>
                <a:cubicBezTo>
                  <a:pt x="75" y="58"/>
                  <a:pt x="75" y="58"/>
                  <a:pt x="75" y="58"/>
                </a:cubicBezTo>
                <a:cubicBezTo>
                  <a:pt x="75" y="59"/>
                  <a:pt x="75" y="59"/>
                  <a:pt x="76" y="59"/>
                </a:cubicBezTo>
                <a:cubicBezTo>
                  <a:pt x="77" y="59"/>
                  <a:pt x="78" y="58"/>
                  <a:pt x="79" y="58"/>
                </a:cubicBezTo>
                <a:cubicBezTo>
                  <a:pt x="80" y="58"/>
                  <a:pt x="80" y="57"/>
                  <a:pt x="80" y="56"/>
                </a:cubicBezTo>
                <a:close/>
                <a:moveTo>
                  <a:pt x="62" y="79"/>
                </a:moveTo>
                <a:cubicBezTo>
                  <a:pt x="62" y="80"/>
                  <a:pt x="62" y="80"/>
                  <a:pt x="62" y="80"/>
                </a:cubicBezTo>
                <a:cubicBezTo>
                  <a:pt x="65" y="77"/>
                  <a:pt x="67" y="75"/>
                  <a:pt x="69" y="72"/>
                </a:cubicBezTo>
                <a:cubicBezTo>
                  <a:pt x="68" y="71"/>
                  <a:pt x="67" y="71"/>
                  <a:pt x="66" y="71"/>
                </a:cubicBezTo>
                <a:cubicBezTo>
                  <a:pt x="65" y="74"/>
                  <a:pt x="63" y="77"/>
                  <a:pt x="62" y="79"/>
                </a:cubicBezTo>
                <a:close/>
                <a:moveTo>
                  <a:pt x="37" y="85"/>
                </a:moveTo>
                <a:cubicBezTo>
                  <a:pt x="37" y="85"/>
                  <a:pt x="37" y="85"/>
                  <a:pt x="37" y="85"/>
                </a:cubicBezTo>
                <a:cubicBezTo>
                  <a:pt x="37" y="85"/>
                  <a:pt x="38" y="85"/>
                  <a:pt x="38" y="85"/>
                </a:cubicBezTo>
                <a:cubicBezTo>
                  <a:pt x="39" y="83"/>
                  <a:pt x="41" y="81"/>
                  <a:pt x="42" y="79"/>
                </a:cubicBezTo>
                <a:cubicBezTo>
                  <a:pt x="43" y="78"/>
                  <a:pt x="43" y="77"/>
                  <a:pt x="43" y="75"/>
                </a:cubicBezTo>
                <a:cubicBezTo>
                  <a:pt x="43" y="75"/>
                  <a:pt x="42" y="76"/>
                  <a:pt x="42" y="76"/>
                </a:cubicBezTo>
                <a:cubicBezTo>
                  <a:pt x="42" y="76"/>
                  <a:pt x="41" y="77"/>
                  <a:pt x="41" y="77"/>
                </a:cubicBezTo>
                <a:cubicBezTo>
                  <a:pt x="40" y="79"/>
                  <a:pt x="38" y="82"/>
                  <a:pt x="37" y="85"/>
                </a:cubicBezTo>
                <a:cubicBezTo>
                  <a:pt x="37" y="85"/>
                  <a:pt x="37" y="85"/>
                  <a:pt x="37" y="85"/>
                </a:cubicBezTo>
                <a:close/>
                <a:moveTo>
                  <a:pt x="135" y="59"/>
                </a:moveTo>
                <a:cubicBezTo>
                  <a:pt x="134" y="57"/>
                  <a:pt x="134" y="57"/>
                  <a:pt x="133" y="57"/>
                </a:cubicBezTo>
                <a:cubicBezTo>
                  <a:pt x="132" y="57"/>
                  <a:pt x="132" y="57"/>
                  <a:pt x="131" y="57"/>
                </a:cubicBezTo>
                <a:cubicBezTo>
                  <a:pt x="130" y="57"/>
                  <a:pt x="130" y="57"/>
                  <a:pt x="130" y="58"/>
                </a:cubicBezTo>
                <a:cubicBezTo>
                  <a:pt x="130" y="59"/>
                  <a:pt x="130" y="61"/>
                  <a:pt x="131" y="62"/>
                </a:cubicBezTo>
                <a:cubicBezTo>
                  <a:pt x="131" y="62"/>
                  <a:pt x="131" y="63"/>
                  <a:pt x="131" y="63"/>
                </a:cubicBezTo>
                <a:cubicBezTo>
                  <a:pt x="132" y="62"/>
                  <a:pt x="134" y="60"/>
                  <a:pt x="135" y="59"/>
                </a:cubicBezTo>
                <a:close/>
                <a:moveTo>
                  <a:pt x="53" y="66"/>
                </a:moveTo>
                <a:cubicBezTo>
                  <a:pt x="54" y="66"/>
                  <a:pt x="54" y="65"/>
                  <a:pt x="54" y="64"/>
                </a:cubicBezTo>
                <a:cubicBezTo>
                  <a:pt x="53" y="62"/>
                  <a:pt x="53" y="60"/>
                  <a:pt x="53" y="58"/>
                </a:cubicBezTo>
                <a:cubicBezTo>
                  <a:pt x="53" y="58"/>
                  <a:pt x="53" y="58"/>
                  <a:pt x="53" y="57"/>
                </a:cubicBezTo>
                <a:cubicBezTo>
                  <a:pt x="52" y="59"/>
                  <a:pt x="51" y="60"/>
                  <a:pt x="50" y="61"/>
                </a:cubicBezTo>
                <a:cubicBezTo>
                  <a:pt x="50" y="61"/>
                  <a:pt x="50" y="62"/>
                  <a:pt x="50" y="62"/>
                </a:cubicBezTo>
                <a:cubicBezTo>
                  <a:pt x="51" y="63"/>
                  <a:pt x="52" y="65"/>
                  <a:pt x="53" y="66"/>
                </a:cubicBezTo>
                <a:close/>
                <a:moveTo>
                  <a:pt x="70" y="50"/>
                </a:moveTo>
                <a:cubicBezTo>
                  <a:pt x="70" y="50"/>
                  <a:pt x="70" y="50"/>
                  <a:pt x="70" y="50"/>
                </a:cubicBezTo>
                <a:cubicBezTo>
                  <a:pt x="72" y="50"/>
                  <a:pt x="74" y="50"/>
                  <a:pt x="76" y="50"/>
                </a:cubicBezTo>
                <a:cubicBezTo>
                  <a:pt x="76" y="50"/>
                  <a:pt x="76" y="50"/>
                  <a:pt x="77" y="50"/>
                </a:cubicBezTo>
                <a:cubicBezTo>
                  <a:pt x="77" y="50"/>
                  <a:pt x="78" y="49"/>
                  <a:pt x="78" y="48"/>
                </a:cubicBezTo>
                <a:cubicBezTo>
                  <a:pt x="76" y="48"/>
                  <a:pt x="73" y="48"/>
                  <a:pt x="71" y="48"/>
                </a:cubicBezTo>
                <a:cubicBezTo>
                  <a:pt x="71" y="49"/>
                  <a:pt x="70" y="49"/>
                  <a:pt x="70" y="50"/>
                </a:cubicBezTo>
                <a:close/>
                <a:moveTo>
                  <a:pt x="71" y="57"/>
                </a:moveTo>
                <a:cubicBezTo>
                  <a:pt x="71" y="56"/>
                  <a:pt x="70" y="55"/>
                  <a:pt x="69" y="54"/>
                </a:cubicBezTo>
                <a:cubicBezTo>
                  <a:pt x="69" y="54"/>
                  <a:pt x="68" y="53"/>
                  <a:pt x="68" y="54"/>
                </a:cubicBezTo>
                <a:cubicBezTo>
                  <a:pt x="67" y="54"/>
                  <a:pt x="67" y="54"/>
                  <a:pt x="67" y="55"/>
                </a:cubicBezTo>
                <a:cubicBezTo>
                  <a:pt x="67" y="57"/>
                  <a:pt x="68" y="58"/>
                  <a:pt x="68" y="60"/>
                </a:cubicBezTo>
                <a:cubicBezTo>
                  <a:pt x="70" y="60"/>
                  <a:pt x="70" y="58"/>
                  <a:pt x="71" y="57"/>
                </a:cubicBezTo>
                <a:close/>
                <a:moveTo>
                  <a:pt x="143" y="65"/>
                </a:moveTo>
                <a:cubicBezTo>
                  <a:pt x="144" y="63"/>
                  <a:pt x="144" y="63"/>
                  <a:pt x="144" y="61"/>
                </a:cubicBezTo>
                <a:cubicBezTo>
                  <a:pt x="144" y="60"/>
                  <a:pt x="144" y="60"/>
                  <a:pt x="143" y="59"/>
                </a:cubicBezTo>
                <a:cubicBezTo>
                  <a:pt x="143" y="59"/>
                  <a:pt x="143" y="58"/>
                  <a:pt x="143" y="57"/>
                </a:cubicBezTo>
                <a:cubicBezTo>
                  <a:pt x="142" y="59"/>
                  <a:pt x="141" y="60"/>
                  <a:pt x="140" y="61"/>
                </a:cubicBezTo>
                <a:cubicBezTo>
                  <a:pt x="141" y="62"/>
                  <a:pt x="142" y="63"/>
                  <a:pt x="143" y="65"/>
                </a:cubicBezTo>
                <a:close/>
                <a:moveTo>
                  <a:pt x="47" y="77"/>
                </a:moveTo>
                <a:cubicBezTo>
                  <a:pt x="46" y="78"/>
                  <a:pt x="46" y="79"/>
                  <a:pt x="45" y="80"/>
                </a:cubicBezTo>
                <a:cubicBezTo>
                  <a:pt x="45" y="81"/>
                  <a:pt x="45" y="83"/>
                  <a:pt x="45" y="85"/>
                </a:cubicBezTo>
                <a:cubicBezTo>
                  <a:pt x="46" y="85"/>
                  <a:pt x="46" y="85"/>
                  <a:pt x="47" y="84"/>
                </a:cubicBezTo>
                <a:cubicBezTo>
                  <a:pt x="47" y="83"/>
                  <a:pt x="47" y="83"/>
                  <a:pt x="47" y="83"/>
                </a:cubicBezTo>
                <a:cubicBezTo>
                  <a:pt x="48" y="82"/>
                  <a:pt x="48" y="81"/>
                  <a:pt x="48" y="80"/>
                </a:cubicBezTo>
                <a:cubicBezTo>
                  <a:pt x="48" y="79"/>
                  <a:pt x="47" y="79"/>
                  <a:pt x="47" y="77"/>
                </a:cubicBezTo>
                <a:close/>
                <a:moveTo>
                  <a:pt x="134" y="86"/>
                </a:moveTo>
                <a:cubicBezTo>
                  <a:pt x="134" y="86"/>
                  <a:pt x="134" y="85"/>
                  <a:pt x="134" y="85"/>
                </a:cubicBezTo>
                <a:cubicBezTo>
                  <a:pt x="134" y="85"/>
                  <a:pt x="134" y="84"/>
                  <a:pt x="134" y="83"/>
                </a:cubicBezTo>
                <a:cubicBezTo>
                  <a:pt x="134" y="83"/>
                  <a:pt x="133" y="82"/>
                  <a:pt x="133" y="82"/>
                </a:cubicBezTo>
                <a:cubicBezTo>
                  <a:pt x="133" y="81"/>
                  <a:pt x="132" y="81"/>
                  <a:pt x="132" y="81"/>
                </a:cubicBezTo>
                <a:cubicBezTo>
                  <a:pt x="131" y="81"/>
                  <a:pt x="130" y="82"/>
                  <a:pt x="130" y="83"/>
                </a:cubicBezTo>
                <a:cubicBezTo>
                  <a:pt x="130" y="84"/>
                  <a:pt x="130" y="84"/>
                  <a:pt x="130" y="85"/>
                </a:cubicBezTo>
                <a:cubicBezTo>
                  <a:pt x="131" y="85"/>
                  <a:pt x="132" y="86"/>
                  <a:pt x="134" y="86"/>
                </a:cubicBezTo>
                <a:close/>
                <a:moveTo>
                  <a:pt x="215" y="73"/>
                </a:moveTo>
                <a:cubicBezTo>
                  <a:pt x="215" y="73"/>
                  <a:pt x="215" y="73"/>
                  <a:pt x="215" y="73"/>
                </a:cubicBezTo>
                <a:cubicBezTo>
                  <a:pt x="214" y="74"/>
                  <a:pt x="213" y="76"/>
                  <a:pt x="212" y="77"/>
                </a:cubicBezTo>
                <a:cubicBezTo>
                  <a:pt x="213" y="78"/>
                  <a:pt x="213" y="79"/>
                  <a:pt x="214" y="80"/>
                </a:cubicBezTo>
                <a:cubicBezTo>
                  <a:pt x="214" y="79"/>
                  <a:pt x="215" y="78"/>
                  <a:pt x="216" y="78"/>
                </a:cubicBezTo>
                <a:cubicBezTo>
                  <a:pt x="216" y="77"/>
                  <a:pt x="216" y="77"/>
                  <a:pt x="216" y="77"/>
                </a:cubicBezTo>
                <a:cubicBezTo>
                  <a:pt x="216" y="76"/>
                  <a:pt x="216" y="74"/>
                  <a:pt x="215" y="73"/>
                </a:cubicBezTo>
                <a:close/>
                <a:moveTo>
                  <a:pt x="113" y="57"/>
                </a:moveTo>
                <a:cubicBezTo>
                  <a:pt x="113" y="57"/>
                  <a:pt x="113" y="57"/>
                  <a:pt x="113" y="57"/>
                </a:cubicBezTo>
                <a:cubicBezTo>
                  <a:pt x="111" y="57"/>
                  <a:pt x="110" y="57"/>
                  <a:pt x="109" y="57"/>
                </a:cubicBezTo>
                <a:cubicBezTo>
                  <a:pt x="109" y="57"/>
                  <a:pt x="108" y="58"/>
                  <a:pt x="108" y="58"/>
                </a:cubicBezTo>
                <a:cubicBezTo>
                  <a:pt x="108" y="58"/>
                  <a:pt x="107" y="59"/>
                  <a:pt x="107" y="60"/>
                </a:cubicBezTo>
                <a:cubicBezTo>
                  <a:pt x="107" y="61"/>
                  <a:pt x="108" y="61"/>
                  <a:pt x="108" y="62"/>
                </a:cubicBezTo>
                <a:cubicBezTo>
                  <a:pt x="110" y="60"/>
                  <a:pt x="111" y="59"/>
                  <a:pt x="113" y="57"/>
                </a:cubicBezTo>
                <a:close/>
                <a:moveTo>
                  <a:pt x="158" y="55"/>
                </a:moveTo>
                <a:cubicBezTo>
                  <a:pt x="157" y="55"/>
                  <a:pt x="157" y="56"/>
                  <a:pt x="157" y="57"/>
                </a:cubicBezTo>
                <a:cubicBezTo>
                  <a:pt x="158" y="58"/>
                  <a:pt x="158" y="60"/>
                  <a:pt x="158" y="62"/>
                </a:cubicBezTo>
                <a:cubicBezTo>
                  <a:pt x="158" y="62"/>
                  <a:pt x="158" y="62"/>
                  <a:pt x="158" y="62"/>
                </a:cubicBezTo>
                <a:cubicBezTo>
                  <a:pt x="159" y="61"/>
                  <a:pt x="160" y="61"/>
                  <a:pt x="161" y="60"/>
                </a:cubicBezTo>
                <a:cubicBezTo>
                  <a:pt x="160" y="58"/>
                  <a:pt x="159" y="56"/>
                  <a:pt x="158" y="55"/>
                </a:cubicBezTo>
                <a:close/>
                <a:moveTo>
                  <a:pt x="168" y="68"/>
                </a:moveTo>
                <a:cubicBezTo>
                  <a:pt x="168" y="67"/>
                  <a:pt x="169" y="67"/>
                  <a:pt x="169" y="66"/>
                </a:cubicBezTo>
                <a:cubicBezTo>
                  <a:pt x="168" y="64"/>
                  <a:pt x="168" y="62"/>
                  <a:pt x="168" y="60"/>
                </a:cubicBezTo>
                <a:cubicBezTo>
                  <a:pt x="167" y="61"/>
                  <a:pt x="166" y="62"/>
                  <a:pt x="166" y="63"/>
                </a:cubicBezTo>
                <a:cubicBezTo>
                  <a:pt x="165" y="63"/>
                  <a:pt x="165" y="63"/>
                  <a:pt x="166" y="63"/>
                </a:cubicBezTo>
                <a:cubicBezTo>
                  <a:pt x="166" y="65"/>
                  <a:pt x="167" y="66"/>
                  <a:pt x="168" y="68"/>
                </a:cubicBezTo>
                <a:close/>
                <a:moveTo>
                  <a:pt x="121" y="78"/>
                </a:moveTo>
                <a:cubicBezTo>
                  <a:pt x="121" y="78"/>
                  <a:pt x="122" y="78"/>
                  <a:pt x="122" y="78"/>
                </a:cubicBezTo>
                <a:cubicBezTo>
                  <a:pt x="122" y="79"/>
                  <a:pt x="123" y="79"/>
                  <a:pt x="124" y="79"/>
                </a:cubicBezTo>
                <a:cubicBezTo>
                  <a:pt x="124" y="79"/>
                  <a:pt x="125" y="79"/>
                  <a:pt x="125" y="79"/>
                </a:cubicBezTo>
                <a:cubicBezTo>
                  <a:pt x="125" y="79"/>
                  <a:pt x="125" y="79"/>
                  <a:pt x="125" y="79"/>
                </a:cubicBezTo>
                <a:cubicBezTo>
                  <a:pt x="126" y="78"/>
                  <a:pt x="126" y="77"/>
                  <a:pt x="127" y="76"/>
                </a:cubicBezTo>
                <a:cubicBezTo>
                  <a:pt x="126" y="76"/>
                  <a:pt x="125" y="76"/>
                  <a:pt x="123" y="75"/>
                </a:cubicBezTo>
                <a:cubicBezTo>
                  <a:pt x="123" y="76"/>
                  <a:pt x="122" y="77"/>
                  <a:pt x="121" y="78"/>
                </a:cubicBezTo>
                <a:close/>
                <a:moveTo>
                  <a:pt x="217" y="103"/>
                </a:moveTo>
                <a:cubicBezTo>
                  <a:pt x="217" y="102"/>
                  <a:pt x="217" y="102"/>
                  <a:pt x="217" y="102"/>
                </a:cubicBezTo>
                <a:cubicBezTo>
                  <a:pt x="214" y="104"/>
                  <a:pt x="209" y="110"/>
                  <a:pt x="209" y="111"/>
                </a:cubicBezTo>
                <a:cubicBezTo>
                  <a:pt x="212" y="108"/>
                  <a:pt x="215" y="106"/>
                  <a:pt x="217" y="103"/>
                </a:cubicBezTo>
                <a:close/>
                <a:moveTo>
                  <a:pt x="118" y="82"/>
                </a:moveTo>
                <a:cubicBezTo>
                  <a:pt x="118" y="83"/>
                  <a:pt x="119" y="84"/>
                  <a:pt x="119" y="84"/>
                </a:cubicBezTo>
                <a:cubicBezTo>
                  <a:pt x="120" y="85"/>
                  <a:pt x="120" y="86"/>
                  <a:pt x="121" y="86"/>
                </a:cubicBezTo>
                <a:cubicBezTo>
                  <a:pt x="122" y="85"/>
                  <a:pt x="123" y="83"/>
                  <a:pt x="124" y="82"/>
                </a:cubicBezTo>
                <a:cubicBezTo>
                  <a:pt x="122" y="82"/>
                  <a:pt x="120" y="82"/>
                  <a:pt x="118" y="82"/>
                </a:cubicBezTo>
                <a:close/>
                <a:moveTo>
                  <a:pt x="201" y="32"/>
                </a:moveTo>
                <a:cubicBezTo>
                  <a:pt x="201" y="34"/>
                  <a:pt x="206" y="42"/>
                  <a:pt x="208" y="44"/>
                </a:cubicBezTo>
                <a:cubicBezTo>
                  <a:pt x="208" y="44"/>
                  <a:pt x="209" y="44"/>
                  <a:pt x="209" y="44"/>
                </a:cubicBezTo>
                <a:cubicBezTo>
                  <a:pt x="206" y="40"/>
                  <a:pt x="204" y="36"/>
                  <a:pt x="201" y="32"/>
                </a:cubicBezTo>
                <a:close/>
                <a:moveTo>
                  <a:pt x="89" y="73"/>
                </a:moveTo>
                <a:cubicBezTo>
                  <a:pt x="90" y="73"/>
                  <a:pt x="90" y="73"/>
                  <a:pt x="91" y="73"/>
                </a:cubicBezTo>
                <a:cubicBezTo>
                  <a:pt x="91" y="73"/>
                  <a:pt x="92" y="73"/>
                  <a:pt x="92" y="73"/>
                </a:cubicBezTo>
                <a:cubicBezTo>
                  <a:pt x="93" y="72"/>
                  <a:pt x="93" y="71"/>
                  <a:pt x="94" y="70"/>
                </a:cubicBezTo>
                <a:cubicBezTo>
                  <a:pt x="93" y="69"/>
                  <a:pt x="93" y="69"/>
                  <a:pt x="92" y="68"/>
                </a:cubicBezTo>
                <a:cubicBezTo>
                  <a:pt x="91" y="69"/>
                  <a:pt x="90" y="71"/>
                  <a:pt x="89" y="73"/>
                </a:cubicBezTo>
                <a:close/>
                <a:moveTo>
                  <a:pt x="84" y="65"/>
                </a:moveTo>
                <a:cubicBezTo>
                  <a:pt x="84" y="65"/>
                  <a:pt x="84" y="65"/>
                  <a:pt x="84" y="65"/>
                </a:cubicBezTo>
                <a:cubicBezTo>
                  <a:pt x="86" y="64"/>
                  <a:pt x="87" y="62"/>
                  <a:pt x="88" y="61"/>
                </a:cubicBezTo>
                <a:cubicBezTo>
                  <a:pt x="88" y="59"/>
                  <a:pt x="88" y="59"/>
                  <a:pt x="87" y="60"/>
                </a:cubicBezTo>
                <a:cubicBezTo>
                  <a:pt x="86" y="60"/>
                  <a:pt x="85" y="60"/>
                  <a:pt x="85" y="61"/>
                </a:cubicBezTo>
                <a:cubicBezTo>
                  <a:pt x="85" y="61"/>
                  <a:pt x="84" y="62"/>
                  <a:pt x="84" y="62"/>
                </a:cubicBezTo>
                <a:cubicBezTo>
                  <a:pt x="84" y="62"/>
                  <a:pt x="84" y="63"/>
                  <a:pt x="84" y="63"/>
                </a:cubicBezTo>
                <a:cubicBezTo>
                  <a:pt x="84" y="64"/>
                  <a:pt x="84" y="65"/>
                  <a:pt x="84" y="65"/>
                </a:cubicBezTo>
                <a:close/>
                <a:moveTo>
                  <a:pt x="99" y="63"/>
                </a:moveTo>
                <a:cubicBezTo>
                  <a:pt x="99" y="63"/>
                  <a:pt x="100" y="63"/>
                  <a:pt x="100" y="63"/>
                </a:cubicBezTo>
                <a:cubicBezTo>
                  <a:pt x="101" y="62"/>
                  <a:pt x="102" y="61"/>
                  <a:pt x="103" y="59"/>
                </a:cubicBezTo>
                <a:cubicBezTo>
                  <a:pt x="103" y="59"/>
                  <a:pt x="103" y="58"/>
                  <a:pt x="102" y="58"/>
                </a:cubicBezTo>
                <a:cubicBezTo>
                  <a:pt x="101" y="58"/>
                  <a:pt x="100" y="58"/>
                  <a:pt x="99" y="58"/>
                </a:cubicBezTo>
                <a:cubicBezTo>
                  <a:pt x="99" y="60"/>
                  <a:pt x="99" y="61"/>
                  <a:pt x="99" y="62"/>
                </a:cubicBezTo>
                <a:cubicBezTo>
                  <a:pt x="99" y="62"/>
                  <a:pt x="99" y="63"/>
                  <a:pt x="99" y="63"/>
                </a:cubicBezTo>
                <a:close/>
                <a:moveTo>
                  <a:pt x="154" y="48"/>
                </a:moveTo>
                <a:cubicBezTo>
                  <a:pt x="154" y="48"/>
                  <a:pt x="154" y="48"/>
                  <a:pt x="153" y="48"/>
                </a:cubicBezTo>
                <a:cubicBezTo>
                  <a:pt x="153" y="49"/>
                  <a:pt x="152" y="50"/>
                  <a:pt x="151" y="50"/>
                </a:cubicBezTo>
                <a:cubicBezTo>
                  <a:pt x="150" y="50"/>
                  <a:pt x="149" y="49"/>
                  <a:pt x="149" y="49"/>
                </a:cubicBezTo>
                <a:cubicBezTo>
                  <a:pt x="148" y="50"/>
                  <a:pt x="148" y="50"/>
                  <a:pt x="147" y="51"/>
                </a:cubicBezTo>
                <a:cubicBezTo>
                  <a:pt x="149" y="51"/>
                  <a:pt x="153" y="52"/>
                  <a:pt x="154" y="51"/>
                </a:cubicBezTo>
                <a:cubicBezTo>
                  <a:pt x="154" y="50"/>
                  <a:pt x="154" y="49"/>
                  <a:pt x="154" y="48"/>
                </a:cubicBezTo>
                <a:close/>
                <a:moveTo>
                  <a:pt x="39" y="61"/>
                </a:moveTo>
                <a:cubicBezTo>
                  <a:pt x="39" y="61"/>
                  <a:pt x="39" y="61"/>
                  <a:pt x="38" y="61"/>
                </a:cubicBezTo>
                <a:cubicBezTo>
                  <a:pt x="38" y="63"/>
                  <a:pt x="37" y="64"/>
                  <a:pt x="36" y="65"/>
                </a:cubicBezTo>
                <a:cubicBezTo>
                  <a:pt x="37" y="66"/>
                  <a:pt x="37" y="67"/>
                  <a:pt x="38" y="68"/>
                </a:cubicBezTo>
                <a:cubicBezTo>
                  <a:pt x="39" y="68"/>
                  <a:pt x="39" y="67"/>
                  <a:pt x="39" y="67"/>
                </a:cubicBezTo>
                <a:cubicBezTo>
                  <a:pt x="40" y="66"/>
                  <a:pt x="40" y="66"/>
                  <a:pt x="40" y="66"/>
                </a:cubicBezTo>
                <a:cubicBezTo>
                  <a:pt x="39" y="64"/>
                  <a:pt x="39" y="63"/>
                  <a:pt x="39" y="61"/>
                </a:cubicBezTo>
                <a:close/>
                <a:moveTo>
                  <a:pt x="102" y="86"/>
                </a:moveTo>
                <a:cubicBezTo>
                  <a:pt x="104" y="86"/>
                  <a:pt x="106" y="86"/>
                  <a:pt x="107" y="86"/>
                </a:cubicBezTo>
                <a:cubicBezTo>
                  <a:pt x="107" y="85"/>
                  <a:pt x="107" y="84"/>
                  <a:pt x="107" y="83"/>
                </a:cubicBezTo>
                <a:cubicBezTo>
                  <a:pt x="107" y="83"/>
                  <a:pt x="106" y="83"/>
                  <a:pt x="106" y="83"/>
                </a:cubicBezTo>
                <a:cubicBezTo>
                  <a:pt x="105" y="83"/>
                  <a:pt x="105" y="83"/>
                  <a:pt x="105" y="83"/>
                </a:cubicBezTo>
                <a:cubicBezTo>
                  <a:pt x="104" y="84"/>
                  <a:pt x="103" y="85"/>
                  <a:pt x="102" y="86"/>
                </a:cubicBezTo>
                <a:close/>
                <a:moveTo>
                  <a:pt x="87" y="75"/>
                </a:moveTo>
                <a:cubicBezTo>
                  <a:pt x="86" y="77"/>
                  <a:pt x="85" y="79"/>
                  <a:pt x="84" y="81"/>
                </a:cubicBezTo>
                <a:cubicBezTo>
                  <a:pt x="85" y="81"/>
                  <a:pt x="85" y="81"/>
                  <a:pt x="86" y="81"/>
                </a:cubicBezTo>
                <a:cubicBezTo>
                  <a:pt x="87" y="79"/>
                  <a:pt x="88" y="77"/>
                  <a:pt x="89" y="76"/>
                </a:cubicBezTo>
                <a:cubicBezTo>
                  <a:pt x="89" y="76"/>
                  <a:pt x="90" y="75"/>
                  <a:pt x="90" y="75"/>
                </a:cubicBezTo>
                <a:cubicBezTo>
                  <a:pt x="89" y="75"/>
                  <a:pt x="88" y="75"/>
                  <a:pt x="87" y="75"/>
                </a:cubicBezTo>
                <a:close/>
                <a:moveTo>
                  <a:pt x="155" y="78"/>
                </a:moveTo>
                <a:cubicBezTo>
                  <a:pt x="156" y="78"/>
                  <a:pt x="157" y="78"/>
                  <a:pt x="158" y="78"/>
                </a:cubicBezTo>
                <a:cubicBezTo>
                  <a:pt x="158" y="78"/>
                  <a:pt x="159" y="78"/>
                  <a:pt x="159" y="77"/>
                </a:cubicBezTo>
                <a:cubicBezTo>
                  <a:pt x="160" y="77"/>
                  <a:pt x="161" y="76"/>
                  <a:pt x="161" y="75"/>
                </a:cubicBezTo>
                <a:cubicBezTo>
                  <a:pt x="162" y="75"/>
                  <a:pt x="162" y="74"/>
                  <a:pt x="162" y="74"/>
                </a:cubicBezTo>
                <a:cubicBezTo>
                  <a:pt x="162" y="74"/>
                  <a:pt x="161" y="74"/>
                  <a:pt x="161" y="74"/>
                </a:cubicBezTo>
                <a:cubicBezTo>
                  <a:pt x="160" y="74"/>
                  <a:pt x="159" y="74"/>
                  <a:pt x="159" y="75"/>
                </a:cubicBezTo>
                <a:cubicBezTo>
                  <a:pt x="158" y="76"/>
                  <a:pt x="158" y="76"/>
                  <a:pt x="157" y="76"/>
                </a:cubicBezTo>
                <a:cubicBezTo>
                  <a:pt x="157" y="76"/>
                  <a:pt x="157" y="76"/>
                  <a:pt x="156" y="75"/>
                </a:cubicBezTo>
                <a:cubicBezTo>
                  <a:pt x="156" y="76"/>
                  <a:pt x="155" y="77"/>
                  <a:pt x="155" y="78"/>
                </a:cubicBezTo>
                <a:close/>
                <a:moveTo>
                  <a:pt x="211" y="60"/>
                </a:moveTo>
                <a:cubicBezTo>
                  <a:pt x="212" y="59"/>
                  <a:pt x="212" y="59"/>
                  <a:pt x="213" y="58"/>
                </a:cubicBezTo>
                <a:cubicBezTo>
                  <a:pt x="214" y="58"/>
                  <a:pt x="214" y="57"/>
                  <a:pt x="213" y="56"/>
                </a:cubicBezTo>
                <a:cubicBezTo>
                  <a:pt x="213" y="55"/>
                  <a:pt x="212" y="55"/>
                  <a:pt x="212" y="54"/>
                </a:cubicBezTo>
                <a:cubicBezTo>
                  <a:pt x="211" y="55"/>
                  <a:pt x="211" y="55"/>
                  <a:pt x="210" y="56"/>
                </a:cubicBezTo>
                <a:cubicBezTo>
                  <a:pt x="210" y="56"/>
                  <a:pt x="210" y="57"/>
                  <a:pt x="210" y="57"/>
                </a:cubicBezTo>
                <a:cubicBezTo>
                  <a:pt x="210" y="58"/>
                  <a:pt x="211" y="59"/>
                  <a:pt x="211" y="60"/>
                </a:cubicBezTo>
                <a:close/>
                <a:moveTo>
                  <a:pt x="230" y="84"/>
                </a:moveTo>
                <a:cubicBezTo>
                  <a:pt x="229" y="84"/>
                  <a:pt x="229" y="83"/>
                  <a:pt x="229" y="82"/>
                </a:cubicBezTo>
                <a:cubicBezTo>
                  <a:pt x="228" y="82"/>
                  <a:pt x="228" y="81"/>
                  <a:pt x="227" y="81"/>
                </a:cubicBezTo>
                <a:cubicBezTo>
                  <a:pt x="227" y="81"/>
                  <a:pt x="226" y="86"/>
                  <a:pt x="227" y="87"/>
                </a:cubicBezTo>
                <a:cubicBezTo>
                  <a:pt x="228" y="86"/>
                  <a:pt x="229" y="86"/>
                  <a:pt x="230" y="84"/>
                </a:cubicBezTo>
                <a:close/>
                <a:moveTo>
                  <a:pt x="21" y="43"/>
                </a:moveTo>
                <a:cubicBezTo>
                  <a:pt x="17" y="43"/>
                  <a:pt x="14" y="43"/>
                  <a:pt x="11" y="43"/>
                </a:cubicBezTo>
                <a:cubicBezTo>
                  <a:pt x="11" y="43"/>
                  <a:pt x="11" y="44"/>
                  <a:pt x="10" y="44"/>
                </a:cubicBezTo>
                <a:cubicBezTo>
                  <a:pt x="11" y="44"/>
                  <a:pt x="11" y="44"/>
                  <a:pt x="11" y="44"/>
                </a:cubicBezTo>
                <a:cubicBezTo>
                  <a:pt x="14" y="44"/>
                  <a:pt x="17" y="45"/>
                  <a:pt x="19" y="45"/>
                </a:cubicBezTo>
                <a:cubicBezTo>
                  <a:pt x="20" y="45"/>
                  <a:pt x="20" y="45"/>
                  <a:pt x="21" y="43"/>
                </a:cubicBezTo>
                <a:close/>
                <a:moveTo>
                  <a:pt x="73" y="91"/>
                </a:moveTo>
                <a:cubicBezTo>
                  <a:pt x="73" y="90"/>
                  <a:pt x="73" y="89"/>
                  <a:pt x="73" y="88"/>
                </a:cubicBezTo>
                <a:cubicBezTo>
                  <a:pt x="70" y="88"/>
                  <a:pt x="69" y="88"/>
                  <a:pt x="68" y="90"/>
                </a:cubicBezTo>
                <a:cubicBezTo>
                  <a:pt x="68" y="91"/>
                  <a:pt x="69" y="91"/>
                  <a:pt x="69" y="91"/>
                </a:cubicBezTo>
                <a:cubicBezTo>
                  <a:pt x="70" y="91"/>
                  <a:pt x="71" y="91"/>
                  <a:pt x="73" y="91"/>
                </a:cubicBezTo>
                <a:close/>
                <a:moveTo>
                  <a:pt x="103" y="77"/>
                </a:moveTo>
                <a:cubicBezTo>
                  <a:pt x="102" y="77"/>
                  <a:pt x="102" y="77"/>
                  <a:pt x="101" y="77"/>
                </a:cubicBezTo>
                <a:cubicBezTo>
                  <a:pt x="99" y="77"/>
                  <a:pt x="99" y="77"/>
                  <a:pt x="98" y="78"/>
                </a:cubicBezTo>
                <a:cubicBezTo>
                  <a:pt x="98" y="79"/>
                  <a:pt x="97" y="79"/>
                  <a:pt x="97" y="80"/>
                </a:cubicBezTo>
                <a:cubicBezTo>
                  <a:pt x="97" y="80"/>
                  <a:pt x="97" y="80"/>
                  <a:pt x="97" y="80"/>
                </a:cubicBezTo>
                <a:cubicBezTo>
                  <a:pt x="98" y="80"/>
                  <a:pt x="99" y="80"/>
                  <a:pt x="101" y="80"/>
                </a:cubicBezTo>
                <a:cubicBezTo>
                  <a:pt x="101" y="80"/>
                  <a:pt x="101" y="80"/>
                  <a:pt x="101" y="80"/>
                </a:cubicBezTo>
                <a:cubicBezTo>
                  <a:pt x="102" y="79"/>
                  <a:pt x="102" y="78"/>
                  <a:pt x="103" y="77"/>
                </a:cubicBezTo>
                <a:close/>
                <a:moveTo>
                  <a:pt x="53" y="71"/>
                </a:moveTo>
                <a:cubicBezTo>
                  <a:pt x="51" y="72"/>
                  <a:pt x="50" y="74"/>
                  <a:pt x="49" y="75"/>
                </a:cubicBezTo>
                <a:cubicBezTo>
                  <a:pt x="49" y="76"/>
                  <a:pt x="49" y="77"/>
                  <a:pt x="50" y="78"/>
                </a:cubicBezTo>
                <a:cubicBezTo>
                  <a:pt x="51" y="76"/>
                  <a:pt x="52" y="74"/>
                  <a:pt x="53" y="72"/>
                </a:cubicBezTo>
                <a:cubicBezTo>
                  <a:pt x="53" y="71"/>
                  <a:pt x="53" y="71"/>
                  <a:pt x="53" y="71"/>
                </a:cubicBezTo>
                <a:close/>
                <a:moveTo>
                  <a:pt x="138" y="69"/>
                </a:moveTo>
                <a:cubicBezTo>
                  <a:pt x="138" y="69"/>
                  <a:pt x="137" y="69"/>
                  <a:pt x="137" y="69"/>
                </a:cubicBezTo>
                <a:cubicBezTo>
                  <a:pt x="135" y="69"/>
                  <a:pt x="135" y="69"/>
                  <a:pt x="134" y="71"/>
                </a:cubicBezTo>
                <a:cubicBezTo>
                  <a:pt x="133" y="71"/>
                  <a:pt x="133" y="72"/>
                  <a:pt x="133" y="73"/>
                </a:cubicBezTo>
                <a:cubicBezTo>
                  <a:pt x="134" y="73"/>
                  <a:pt x="134" y="73"/>
                  <a:pt x="135" y="73"/>
                </a:cubicBezTo>
                <a:cubicBezTo>
                  <a:pt x="135" y="73"/>
                  <a:pt x="135" y="73"/>
                  <a:pt x="136" y="72"/>
                </a:cubicBezTo>
                <a:cubicBezTo>
                  <a:pt x="137" y="71"/>
                  <a:pt x="137" y="70"/>
                  <a:pt x="138" y="69"/>
                </a:cubicBezTo>
                <a:close/>
                <a:moveTo>
                  <a:pt x="196" y="90"/>
                </a:moveTo>
                <a:cubicBezTo>
                  <a:pt x="196" y="90"/>
                  <a:pt x="196" y="90"/>
                  <a:pt x="196" y="90"/>
                </a:cubicBezTo>
                <a:cubicBezTo>
                  <a:pt x="195" y="91"/>
                  <a:pt x="193" y="92"/>
                  <a:pt x="194" y="94"/>
                </a:cubicBezTo>
                <a:cubicBezTo>
                  <a:pt x="194" y="95"/>
                  <a:pt x="194" y="95"/>
                  <a:pt x="194" y="96"/>
                </a:cubicBezTo>
                <a:cubicBezTo>
                  <a:pt x="194" y="96"/>
                  <a:pt x="194" y="97"/>
                  <a:pt x="194" y="97"/>
                </a:cubicBezTo>
                <a:cubicBezTo>
                  <a:pt x="195" y="96"/>
                  <a:pt x="195" y="95"/>
                  <a:pt x="196" y="94"/>
                </a:cubicBezTo>
                <a:cubicBezTo>
                  <a:pt x="196" y="94"/>
                  <a:pt x="196" y="94"/>
                  <a:pt x="196" y="93"/>
                </a:cubicBezTo>
                <a:cubicBezTo>
                  <a:pt x="196" y="92"/>
                  <a:pt x="196" y="91"/>
                  <a:pt x="196" y="90"/>
                </a:cubicBezTo>
                <a:close/>
                <a:moveTo>
                  <a:pt x="59" y="67"/>
                </a:moveTo>
                <a:cubicBezTo>
                  <a:pt x="60" y="67"/>
                  <a:pt x="61" y="67"/>
                  <a:pt x="62" y="68"/>
                </a:cubicBezTo>
                <a:cubicBezTo>
                  <a:pt x="63" y="68"/>
                  <a:pt x="63" y="68"/>
                  <a:pt x="64" y="67"/>
                </a:cubicBezTo>
                <a:cubicBezTo>
                  <a:pt x="63" y="66"/>
                  <a:pt x="63" y="65"/>
                  <a:pt x="62" y="64"/>
                </a:cubicBezTo>
                <a:cubicBezTo>
                  <a:pt x="60" y="64"/>
                  <a:pt x="60" y="66"/>
                  <a:pt x="59" y="67"/>
                </a:cubicBezTo>
                <a:close/>
                <a:moveTo>
                  <a:pt x="15" y="90"/>
                </a:moveTo>
                <a:cubicBezTo>
                  <a:pt x="16" y="89"/>
                  <a:pt x="16" y="88"/>
                  <a:pt x="16" y="88"/>
                </a:cubicBezTo>
                <a:cubicBezTo>
                  <a:pt x="17" y="86"/>
                  <a:pt x="16" y="86"/>
                  <a:pt x="16" y="85"/>
                </a:cubicBezTo>
                <a:cubicBezTo>
                  <a:pt x="15" y="85"/>
                  <a:pt x="15" y="85"/>
                  <a:pt x="15" y="86"/>
                </a:cubicBezTo>
                <a:cubicBezTo>
                  <a:pt x="14" y="86"/>
                  <a:pt x="14" y="85"/>
                  <a:pt x="14" y="85"/>
                </a:cubicBezTo>
                <a:cubicBezTo>
                  <a:pt x="13" y="86"/>
                  <a:pt x="13" y="87"/>
                  <a:pt x="13" y="89"/>
                </a:cubicBezTo>
                <a:cubicBezTo>
                  <a:pt x="14" y="89"/>
                  <a:pt x="15" y="89"/>
                  <a:pt x="15" y="90"/>
                </a:cubicBezTo>
                <a:close/>
                <a:moveTo>
                  <a:pt x="204" y="52"/>
                </a:moveTo>
                <a:cubicBezTo>
                  <a:pt x="204" y="54"/>
                  <a:pt x="202" y="54"/>
                  <a:pt x="202" y="56"/>
                </a:cubicBezTo>
                <a:cubicBezTo>
                  <a:pt x="203" y="57"/>
                  <a:pt x="204" y="57"/>
                  <a:pt x="205" y="57"/>
                </a:cubicBezTo>
                <a:cubicBezTo>
                  <a:pt x="205" y="57"/>
                  <a:pt x="206" y="56"/>
                  <a:pt x="206" y="56"/>
                </a:cubicBezTo>
                <a:cubicBezTo>
                  <a:pt x="206" y="55"/>
                  <a:pt x="205" y="53"/>
                  <a:pt x="204" y="52"/>
                </a:cubicBezTo>
                <a:close/>
                <a:moveTo>
                  <a:pt x="121" y="61"/>
                </a:moveTo>
                <a:cubicBezTo>
                  <a:pt x="120" y="60"/>
                  <a:pt x="119" y="59"/>
                  <a:pt x="119" y="57"/>
                </a:cubicBezTo>
                <a:cubicBezTo>
                  <a:pt x="118" y="58"/>
                  <a:pt x="117" y="59"/>
                  <a:pt x="117" y="60"/>
                </a:cubicBezTo>
                <a:cubicBezTo>
                  <a:pt x="117" y="61"/>
                  <a:pt x="118" y="62"/>
                  <a:pt x="118" y="64"/>
                </a:cubicBezTo>
                <a:cubicBezTo>
                  <a:pt x="119" y="63"/>
                  <a:pt x="120" y="62"/>
                  <a:pt x="121" y="61"/>
                </a:cubicBezTo>
                <a:close/>
                <a:moveTo>
                  <a:pt x="171" y="87"/>
                </a:moveTo>
                <a:cubicBezTo>
                  <a:pt x="173" y="84"/>
                  <a:pt x="174" y="82"/>
                  <a:pt x="175" y="80"/>
                </a:cubicBezTo>
                <a:cubicBezTo>
                  <a:pt x="175" y="80"/>
                  <a:pt x="175" y="79"/>
                  <a:pt x="175" y="79"/>
                </a:cubicBezTo>
                <a:cubicBezTo>
                  <a:pt x="173" y="81"/>
                  <a:pt x="172" y="83"/>
                  <a:pt x="170" y="85"/>
                </a:cubicBezTo>
                <a:cubicBezTo>
                  <a:pt x="170" y="85"/>
                  <a:pt x="171" y="86"/>
                  <a:pt x="171" y="87"/>
                </a:cubicBezTo>
                <a:close/>
                <a:moveTo>
                  <a:pt x="91" y="50"/>
                </a:moveTo>
                <a:cubicBezTo>
                  <a:pt x="93" y="50"/>
                  <a:pt x="94" y="50"/>
                  <a:pt x="96" y="50"/>
                </a:cubicBezTo>
                <a:cubicBezTo>
                  <a:pt x="96" y="50"/>
                  <a:pt x="96" y="49"/>
                  <a:pt x="97" y="49"/>
                </a:cubicBezTo>
                <a:cubicBezTo>
                  <a:pt x="97" y="49"/>
                  <a:pt x="98" y="49"/>
                  <a:pt x="98" y="49"/>
                </a:cubicBezTo>
                <a:cubicBezTo>
                  <a:pt x="99" y="49"/>
                  <a:pt x="99" y="49"/>
                  <a:pt x="99" y="48"/>
                </a:cubicBezTo>
                <a:cubicBezTo>
                  <a:pt x="97" y="48"/>
                  <a:pt x="95" y="48"/>
                  <a:pt x="93" y="48"/>
                </a:cubicBezTo>
                <a:cubicBezTo>
                  <a:pt x="93" y="48"/>
                  <a:pt x="93" y="48"/>
                  <a:pt x="93" y="49"/>
                </a:cubicBezTo>
                <a:cubicBezTo>
                  <a:pt x="92" y="49"/>
                  <a:pt x="92" y="50"/>
                  <a:pt x="91" y="50"/>
                </a:cubicBezTo>
                <a:close/>
                <a:moveTo>
                  <a:pt x="140" y="92"/>
                </a:moveTo>
                <a:cubicBezTo>
                  <a:pt x="139" y="91"/>
                  <a:pt x="138" y="90"/>
                  <a:pt x="137" y="89"/>
                </a:cubicBezTo>
                <a:cubicBezTo>
                  <a:pt x="136" y="90"/>
                  <a:pt x="135" y="91"/>
                  <a:pt x="134" y="92"/>
                </a:cubicBezTo>
                <a:cubicBezTo>
                  <a:pt x="136" y="92"/>
                  <a:pt x="138" y="92"/>
                  <a:pt x="140" y="92"/>
                </a:cubicBezTo>
                <a:close/>
                <a:moveTo>
                  <a:pt x="166" y="97"/>
                </a:moveTo>
                <a:cubicBezTo>
                  <a:pt x="163" y="97"/>
                  <a:pt x="140" y="97"/>
                  <a:pt x="131" y="97"/>
                </a:cubicBezTo>
                <a:cubicBezTo>
                  <a:pt x="143" y="97"/>
                  <a:pt x="155" y="97"/>
                  <a:pt x="166" y="97"/>
                </a:cubicBezTo>
                <a:close/>
                <a:moveTo>
                  <a:pt x="145" y="72"/>
                </a:moveTo>
                <a:cubicBezTo>
                  <a:pt x="149" y="73"/>
                  <a:pt x="150" y="72"/>
                  <a:pt x="151" y="70"/>
                </a:cubicBezTo>
                <a:cubicBezTo>
                  <a:pt x="150" y="70"/>
                  <a:pt x="149" y="70"/>
                  <a:pt x="148" y="70"/>
                </a:cubicBezTo>
                <a:cubicBezTo>
                  <a:pt x="147" y="71"/>
                  <a:pt x="147" y="71"/>
                  <a:pt x="146" y="72"/>
                </a:cubicBezTo>
                <a:cubicBezTo>
                  <a:pt x="146" y="72"/>
                  <a:pt x="145" y="72"/>
                  <a:pt x="145" y="72"/>
                </a:cubicBezTo>
                <a:close/>
                <a:moveTo>
                  <a:pt x="147" y="90"/>
                </a:moveTo>
                <a:cubicBezTo>
                  <a:pt x="147" y="90"/>
                  <a:pt x="147" y="90"/>
                  <a:pt x="147" y="91"/>
                </a:cubicBezTo>
                <a:cubicBezTo>
                  <a:pt x="149" y="89"/>
                  <a:pt x="151" y="87"/>
                  <a:pt x="153" y="85"/>
                </a:cubicBezTo>
                <a:cubicBezTo>
                  <a:pt x="152" y="84"/>
                  <a:pt x="152" y="83"/>
                  <a:pt x="151" y="83"/>
                </a:cubicBezTo>
                <a:cubicBezTo>
                  <a:pt x="150" y="85"/>
                  <a:pt x="148" y="88"/>
                  <a:pt x="147" y="90"/>
                </a:cubicBezTo>
                <a:close/>
                <a:moveTo>
                  <a:pt x="76" y="66"/>
                </a:moveTo>
                <a:cubicBezTo>
                  <a:pt x="75" y="67"/>
                  <a:pt x="74" y="68"/>
                  <a:pt x="73" y="70"/>
                </a:cubicBezTo>
                <a:cubicBezTo>
                  <a:pt x="75" y="70"/>
                  <a:pt x="75" y="70"/>
                  <a:pt x="76" y="70"/>
                </a:cubicBezTo>
                <a:cubicBezTo>
                  <a:pt x="77" y="69"/>
                  <a:pt x="77" y="69"/>
                  <a:pt x="78" y="68"/>
                </a:cubicBezTo>
                <a:cubicBezTo>
                  <a:pt x="77" y="67"/>
                  <a:pt x="77" y="67"/>
                  <a:pt x="76" y="66"/>
                </a:cubicBezTo>
                <a:close/>
                <a:moveTo>
                  <a:pt x="93" y="86"/>
                </a:moveTo>
                <a:cubicBezTo>
                  <a:pt x="94" y="86"/>
                  <a:pt x="95" y="86"/>
                  <a:pt x="96" y="86"/>
                </a:cubicBezTo>
                <a:cubicBezTo>
                  <a:pt x="97" y="86"/>
                  <a:pt x="98" y="86"/>
                  <a:pt x="97" y="85"/>
                </a:cubicBezTo>
                <a:cubicBezTo>
                  <a:pt x="97" y="84"/>
                  <a:pt x="96" y="83"/>
                  <a:pt x="95" y="84"/>
                </a:cubicBezTo>
                <a:cubicBezTo>
                  <a:pt x="95" y="84"/>
                  <a:pt x="94" y="84"/>
                  <a:pt x="94" y="84"/>
                </a:cubicBezTo>
                <a:cubicBezTo>
                  <a:pt x="93" y="84"/>
                  <a:pt x="93" y="84"/>
                  <a:pt x="93" y="85"/>
                </a:cubicBezTo>
                <a:cubicBezTo>
                  <a:pt x="93" y="85"/>
                  <a:pt x="93" y="86"/>
                  <a:pt x="93" y="86"/>
                </a:cubicBezTo>
                <a:close/>
                <a:moveTo>
                  <a:pt x="59" y="53"/>
                </a:moveTo>
                <a:cubicBezTo>
                  <a:pt x="59" y="55"/>
                  <a:pt x="60" y="56"/>
                  <a:pt x="61" y="57"/>
                </a:cubicBezTo>
                <a:cubicBezTo>
                  <a:pt x="62" y="56"/>
                  <a:pt x="63" y="54"/>
                  <a:pt x="63" y="53"/>
                </a:cubicBezTo>
                <a:cubicBezTo>
                  <a:pt x="62" y="53"/>
                  <a:pt x="60" y="53"/>
                  <a:pt x="59" y="53"/>
                </a:cubicBezTo>
                <a:close/>
                <a:moveTo>
                  <a:pt x="192" y="84"/>
                </a:moveTo>
                <a:cubicBezTo>
                  <a:pt x="192" y="84"/>
                  <a:pt x="192" y="84"/>
                  <a:pt x="191" y="84"/>
                </a:cubicBezTo>
                <a:cubicBezTo>
                  <a:pt x="190" y="86"/>
                  <a:pt x="188" y="88"/>
                  <a:pt x="186" y="90"/>
                </a:cubicBezTo>
                <a:cubicBezTo>
                  <a:pt x="186" y="91"/>
                  <a:pt x="187" y="91"/>
                  <a:pt x="187" y="91"/>
                </a:cubicBezTo>
                <a:cubicBezTo>
                  <a:pt x="188" y="90"/>
                  <a:pt x="190" y="88"/>
                  <a:pt x="191" y="86"/>
                </a:cubicBezTo>
                <a:cubicBezTo>
                  <a:pt x="191" y="86"/>
                  <a:pt x="191" y="86"/>
                  <a:pt x="191" y="86"/>
                </a:cubicBezTo>
                <a:cubicBezTo>
                  <a:pt x="192" y="85"/>
                  <a:pt x="192" y="85"/>
                  <a:pt x="192" y="84"/>
                </a:cubicBezTo>
                <a:close/>
                <a:moveTo>
                  <a:pt x="185" y="69"/>
                </a:moveTo>
                <a:cubicBezTo>
                  <a:pt x="186" y="72"/>
                  <a:pt x="185" y="73"/>
                  <a:pt x="182" y="73"/>
                </a:cubicBezTo>
                <a:cubicBezTo>
                  <a:pt x="183" y="74"/>
                  <a:pt x="183" y="75"/>
                  <a:pt x="183" y="75"/>
                </a:cubicBezTo>
                <a:cubicBezTo>
                  <a:pt x="184" y="74"/>
                  <a:pt x="185" y="73"/>
                  <a:pt x="186" y="72"/>
                </a:cubicBezTo>
                <a:cubicBezTo>
                  <a:pt x="186" y="71"/>
                  <a:pt x="186" y="71"/>
                  <a:pt x="186" y="71"/>
                </a:cubicBezTo>
                <a:cubicBezTo>
                  <a:pt x="186" y="70"/>
                  <a:pt x="186" y="69"/>
                  <a:pt x="186" y="67"/>
                </a:cubicBezTo>
                <a:cubicBezTo>
                  <a:pt x="186" y="67"/>
                  <a:pt x="186" y="67"/>
                  <a:pt x="186" y="67"/>
                </a:cubicBezTo>
                <a:cubicBezTo>
                  <a:pt x="185" y="68"/>
                  <a:pt x="185" y="68"/>
                  <a:pt x="185" y="69"/>
                </a:cubicBezTo>
                <a:close/>
                <a:moveTo>
                  <a:pt x="144" y="70"/>
                </a:moveTo>
                <a:cubicBezTo>
                  <a:pt x="143" y="69"/>
                  <a:pt x="143" y="69"/>
                  <a:pt x="143" y="69"/>
                </a:cubicBezTo>
                <a:cubicBezTo>
                  <a:pt x="142" y="69"/>
                  <a:pt x="142" y="69"/>
                  <a:pt x="141" y="70"/>
                </a:cubicBezTo>
                <a:cubicBezTo>
                  <a:pt x="141" y="70"/>
                  <a:pt x="140" y="71"/>
                  <a:pt x="139" y="72"/>
                </a:cubicBezTo>
                <a:cubicBezTo>
                  <a:pt x="139" y="73"/>
                  <a:pt x="139" y="73"/>
                  <a:pt x="139" y="73"/>
                </a:cubicBezTo>
                <a:cubicBezTo>
                  <a:pt x="142" y="73"/>
                  <a:pt x="142" y="73"/>
                  <a:pt x="144" y="70"/>
                </a:cubicBezTo>
                <a:close/>
                <a:moveTo>
                  <a:pt x="195" y="130"/>
                </a:moveTo>
                <a:cubicBezTo>
                  <a:pt x="197" y="127"/>
                  <a:pt x="199" y="125"/>
                  <a:pt x="201" y="123"/>
                </a:cubicBezTo>
                <a:cubicBezTo>
                  <a:pt x="201" y="122"/>
                  <a:pt x="201" y="122"/>
                  <a:pt x="202" y="121"/>
                </a:cubicBezTo>
                <a:cubicBezTo>
                  <a:pt x="202" y="121"/>
                  <a:pt x="201" y="121"/>
                  <a:pt x="201" y="121"/>
                </a:cubicBezTo>
                <a:cubicBezTo>
                  <a:pt x="200" y="122"/>
                  <a:pt x="199" y="124"/>
                  <a:pt x="198" y="125"/>
                </a:cubicBezTo>
                <a:cubicBezTo>
                  <a:pt x="196" y="126"/>
                  <a:pt x="196" y="128"/>
                  <a:pt x="195" y="130"/>
                </a:cubicBezTo>
                <a:close/>
                <a:moveTo>
                  <a:pt x="208" y="102"/>
                </a:moveTo>
                <a:cubicBezTo>
                  <a:pt x="208" y="102"/>
                  <a:pt x="209" y="101"/>
                  <a:pt x="209" y="101"/>
                </a:cubicBezTo>
                <a:cubicBezTo>
                  <a:pt x="211" y="99"/>
                  <a:pt x="212" y="97"/>
                  <a:pt x="213" y="95"/>
                </a:cubicBezTo>
                <a:cubicBezTo>
                  <a:pt x="214" y="95"/>
                  <a:pt x="214" y="94"/>
                  <a:pt x="214" y="94"/>
                </a:cubicBezTo>
                <a:cubicBezTo>
                  <a:pt x="213" y="94"/>
                  <a:pt x="213" y="94"/>
                  <a:pt x="213" y="94"/>
                </a:cubicBezTo>
                <a:cubicBezTo>
                  <a:pt x="213" y="94"/>
                  <a:pt x="213" y="95"/>
                  <a:pt x="213" y="95"/>
                </a:cubicBezTo>
                <a:cubicBezTo>
                  <a:pt x="211" y="96"/>
                  <a:pt x="210" y="98"/>
                  <a:pt x="209" y="99"/>
                </a:cubicBezTo>
                <a:cubicBezTo>
                  <a:pt x="208" y="100"/>
                  <a:pt x="208" y="101"/>
                  <a:pt x="208" y="102"/>
                </a:cubicBezTo>
                <a:close/>
                <a:moveTo>
                  <a:pt x="181" y="76"/>
                </a:moveTo>
                <a:cubicBezTo>
                  <a:pt x="180" y="77"/>
                  <a:pt x="179" y="78"/>
                  <a:pt x="178" y="79"/>
                </a:cubicBezTo>
                <a:cubicBezTo>
                  <a:pt x="178" y="80"/>
                  <a:pt x="178" y="81"/>
                  <a:pt x="178" y="82"/>
                </a:cubicBezTo>
                <a:cubicBezTo>
                  <a:pt x="180" y="80"/>
                  <a:pt x="181" y="79"/>
                  <a:pt x="182" y="77"/>
                </a:cubicBezTo>
                <a:cubicBezTo>
                  <a:pt x="181" y="77"/>
                  <a:pt x="181" y="76"/>
                  <a:pt x="181" y="76"/>
                </a:cubicBezTo>
                <a:close/>
                <a:moveTo>
                  <a:pt x="163" y="58"/>
                </a:moveTo>
                <a:cubicBezTo>
                  <a:pt x="164" y="57"/>
                  <a:pt x="165" y="56"/>
                  <a:pt x="166" y="55"/>
                </a:cubicBezTo>
                <a:cubicBezTo>
                  <a:pt x="164" y="55"/>
                  <a:pt x="163" y="54"/>
                  <a:pt x="161" y="55"/>
                </a:cubicBezTo>
                <a:cubicBezTo>
                  <a:pt x="162" y="56"/>
                  <a:pt x="162" y="57"/>
                  <a:pt x="163" y="58"/>
                </a:cubicBezTo>
                <a:close/>
                <a:moveTo>
                  <a:pt x="105" y="66"/>
                </a:moveTo>
                <a:cubicBezTo>
                  <a:pt x="105" y="66"/>
                  <a:pt x="105" y="66"/>
                  <a:pt x="105" y="66"/>
                </a:cubicBezTo>
                <a:cubicBezTo>
                  <a:pt x="104" y="66"/>
                  <a:pt x="103" y="66"/>
                  <a:pt x="102" y="66"/>
                </a:cubicBezTo>
                <a:cubicBezTo>
                  <a:pt x="102" y="66"/>
                  <a:pt x="102" y="66"/>
                  <a:pt x="102" y="67"/>
                </a:cubicBezTo>
                <a:cubicBezTo>
                  <a:pt x="101" y="67"/>
                  <a:pt x="100" y="68"/>
                  <a:pt x="100" y="69"/>
                </a:cubicBezTo>
                <a:cubicBezTo>
                  <a:pt x="101" y="69"/>
                  <a:pt x="101" y="70"/>
                  <a:pt x="101" y="70"/>
                </a:cubicBezTo>
                <a:cubicBezTo>
                  <a:pt x="102" y="70"/>
                  <a:pt x="102" y="70"/>
                  <a:pt x="102" y="69"/>
                </a:cubicBezTo>
                <a:cubicBezTo>
                  <a:pt x="103" y="68"/>
                  <a:pt x="104" y="67"/>
                  <a:pt x="105" y="66"/>
                </a:cubicBezTo>
                <a:close/>
                <a:moveTo>
                  <a:pt x="43" y="69"/>
                </a:moveTo>
                <a:cubicBezTo>
                  <a:pt x="43" y="69"/>
                  <a:pt x="43" y="69"/>
                  <a:pt x="43" y="69"/>
                </a:cubicBezTo>
                <a:cubicBezTo>
                  <a:pt x="44" y="66"/>
                  <a:pt x="46" y="64"/>
                  <a:pt x="47" y="62"/>
                </a:cubicBezTo>
                <a:cubicBezTo>
                  <a:pt x="47" y="61"/>
                  <a:pt x="47" y="61"/>
                  <a:pt x="47" y="61"/>
                </a:cubicBezTo>
                <a:cubicBezTo>
                  <a:pt x="47" y="61"/>
                  <a:pt x="46" y="61"/>
                  <a:pt x="46" y="62"/>
                </a:cubicBezTo>
                <a:cubicBezTo>
                  <a:pt x="45" y="63"/>
                  <a:pt x="44" y="64"/>
                  <a:pt x="43" y="66"/>
                </a:cubicBezTo>
                <a:cubicBezTo>
                  <a:pt x="42" y="67"/>
                  <a:pt x="42" y="68"/>
                  <a:pt x="43" y="69"/>
                </a:cubicBezTo>
                <a:close/>
                <a:moveTo>
                  <a:pt x="49" y="92"/>
                </a:moveTo>
                <a:cubicBezTo>
                  <a:pt x="49" y="92"/>
                  <a:pt x="49" y="92"/>
                  <a:pt x="49" y="92"/>
                </a:cubicBezTo>
                <a:cubicBezTo>
                  <a:pt x="51" y="92"/>
                  <a:pt x="52" y="92"/>
                  <a:pt x="53" y="92"/>
                </a:cubicBezTo>
                <a:cubicBezTo>
                  <a:pt x="53" y="91"/>
                  <a:pt x="53" y="91"/>
                  <a:pt x="53" y="90"/>
                </a:cubicBezTo>
                <a:cubicBezTo>
                  <a:pt x="53" y="90"/>
                  <a:pt x="52" y="90"/>
                  <a:pt x="51" y="90"/>
                </a:cubicBezTo>
                <a:cubicBezTo>
                  <a:pt x="51" y="90"/>
                  <a:pt x="51" y="90"/>
                  <a:pt x="50" y="90"/>
                </a:cubicBezTo>
                <a:cubicBezTo>
                  <a:pt x="50" y="91"/>
                  <a:pt x="50" y="91"/>
                  <a:pt x="49" y="92"/>
                </a:cubicBezTo>
                <a:close/>
                <a:moveTo>
                  <a:pt x="149" y="76"/>
                </a:moveTo>
                <a:cubicBezTo>
                  <a:pt x="149" y="77"/>
                  <a:pt x="150" y="77"/>
                  <a:pt x="150" y="77"/>
                </a:cubicBezTo>
                <a:cubicBezTo>
                  <a:pt x="151" y="78"/>
                  <a:pt x="152" y="78"/>
                  <a:pt x="152" y="77"/>
                </a:cubicBezTo>
                <a:cubicBezTo>
                  <a:pt x="153" y="77"/>
                  <a:pt x="153" y="76"/>
                  <a:pt x="154" y="75"/>
                </a:cubicBezTo>
                <a:cubicBezTo>
                  <a:pt x="153" y="75"/>
                  <a:pt x="152" y="75"/>
                  <a:pt x="152" y="75"/>
                </a:cubicBezTo>
                <a:cubicBezTo>
                  <a:pt x="150" y="75"/>
                  <a:pt x="150" y="75"/>
                  <a:pt x="149" y="76"/>
                </a:cubicBezTo>
                <a:close/>
                <a:moveTo>
                  <a:pt x="202" y="86"/>
                </a:moveTo>
                <a:cubicBezTo>
                  <a:pt x="201" y="86"/>
                  <a:pt x="201" y="85"/>
                  <a:pt x="201" y="85"/>
                </a:cubicBezTo>
                <a:cubicBezTo>
                  <a:pt x="201" y="85"/>
                  <a:pt x="201" y="85"/>
                  <a:pt x="201" y="85"/>
                </a:cubicBezTo>
                <a:cubicBezTo>
                  <a:pt x="198" y="87"/>
                  <a:pt x="198" y="87"/>
                  <a:pt x="199" y="90"/>
                </a:cubicBezTo>
                <a:cubicBezTo>
                  <a:pt x="200" y="89"/>
                  <a:pt x="201" y="88"/>
                  <a:pt x="202" y="86"/>
                </a:cubicBezTo>
                <a:close/>
                <a:moveTo>
                  <a:pt x="116" y="48"/>
                </a:moveTo>
                <a:cubicBezTo>
                  <a:pt x="117" y="49"/>
                  <a:pt x="117" y="50"/>
                  <a:pt x="118" y="50"/>
                </a:cubicBezTo>
                <a:cubicBezTo>
                  <a:pt x="118" y="51"/>
                  <a:pt x="118" y="51"/>
                  <a:pt x="119" y="50"/>
                </a:cubicBezTo>
                <a:cubicBezTo>
                  <a:pt x="120" y="50"/>
                  <a:pt x="120" y="49"/>
                  <a:pt x="121" y="48"/>
                </a:cubicBezTo>
                <a:cubicBezTo>
                  <a:pt x="119" y="48"/>
                  <a:pt x="118" y="48"/>
                  <a:pt x="116" y="48"/>
                </a:cubicBezTo>
                <a:close/>
                <a:moveTo>
                  <a:pt x="146" y="86"/>
                </a:moveTo>
                <a:cubicBezTo>
                  <a:pt x="148" y="84"/>
                  <a:pt x="149" y="82"/>
                  <a:pt x="150" y="81"/>
                </a:cubicBezTo>
                <a:cubicBezTo>
                  <a:pt x="149" y="81"/>
                  <a:pt x="148" y="81"/>
                  <a:pt x="147" y="81"/>
                </a:cubicBezTo>
                <a:cubicBezTo>
                  <a:pt x="147" y="82"/>
                  <a:pt x="147" y="84"/>
                  <a:pt x="146" y="86"/>
                </a:cubicBezTo>
                <a:close/>
                <a:moveTo>
                  <a:pt x="15" y="70"/>
                </a:moveTo>
                <a:cubicBezTo>
                  <a:pt x="15" y="71"/>
                  <a:pt x="14" y="72"/>
                  <a:pt x="14" y="73"/>
                </a:cubicBezTo>
                <a:cubicBezTo>
                  <a:pt x="14" y="74"/>
                  <a:pt x="15" y="74"/>
                  <a:pt x="15" y="75"/>
                </a:cubicBezTo>
                <a:cubicBezTo>
                  <a:pt x="16" y="74"/>
                  <a:pt x="17" y="72"/>
                  <a:pt x="15" y="70"/>
                </a:cubicBezTo>
                <a:close/>
                <a:moveTo>
                  <a:pt x="116" y="66"/>
                </a:moveTo>
                <a:cubicBezTo>
                  <a:pt x="116" y="66"/>
                  <a:pt x="116" y="66"/>
                  <a:pt x="116" y="66"/>
                </a:cubicBezTo>
                <a:cubicBezTo>
                  <a:pt x="115" y="66"/>
                  <a:pt x="115" y="66"/>
                  <a:pt x="114" y="66"/>
                </a:cubicBezTo>
                <a:cubicBezTo>
                  <a:pt x="113" y="66"/>
                  <a:pt x="112" y="66"/>
                  <a:pt x="112" y="67"/>
                </a:cubicBezTo>
                <a:cubicBezTo>
                  <a:pt x="112" y="68"/>
                  <a:pt x="113" y="69"/>
                  <a:pt x="114" y="69"/>
                </a:cubicBezTo>
                <a:cubicBezTo>
                  <a:pt x="114" y="68"/>
                  <a:pt x="115" y="67"/>
                  <a:pt x="116" y="66"/>
                </a:cubicBezTo>
                <a:close/>
                <a:moveTo>
                  <a:pt x="212" y="103"/>
                </a:moveTo>
                <a:cubicBezTo>
                  <a:pt x="213" y="102"/>
                  <a:pt x="214" y="100"/>
                  <a:pt x="216" y="99"/>
                </a:cubicBezTo>
                <a:cubicBezTo>
                  <a:pt x="215" y="99"/>
                  <a:pt x="215" y="98"/>
                  <a:pt x="215" y="97"/>
                </a:cubicBezTo>
                <a:cubicBezTo>
                  <a:pt x="214" y="98"/>
                  <a:pt x="213" y="99"/>
                  <a:pt x="213" y="100"/>
                </a:cubicBezTo>
                <a:cubicBezTo>
                  <a:pt x="212" y="101"/>
                  <a:pt x="212" y="102"/>
                  <a:pt x="212" y="103"/>
                </a:cubicBezTo>
                <a:close/>
                <a:moveTo>
                  <a:pt x="97" y="60"/>
                </a:moveTo>
                <a:cubicBezTo>
                  <a:pt x="95" y="62"/>
                  <a:pt x="94" y="64"/>
                  <a:pt x="94" y="65"/>
                </a:cubicBezTo>
                <a:cubicBezTo>
                  <a:pt x="95" y="65"/>
                  <a:pt x="96" y="64"/>
                  <a:pt x="97" y="64"/>
                </a:cubicBezTo>
                <a:cubicBezTo>
                  <a:pt x="97" y="63"/>
                  <a:pt x="97" y="62"/>
                  <a:pt x="97" y="60"/>
                </a:cubicBezTo>
                <a:close/>
                <a:moveTo>
                  <a:pt x="104" y="94"/>
                </a:moveTo>
                <a:cubicBezTo>
                  <a:pt x="104" y="93"/>
                  <a:pt x="104" y="93"/>
                  <a:pt x="104" y="93"/>
                </a:cubicBezTo>
                <a:cubicBezTo>
                  <a:pt x="103" y="93"/>
                  <a:pt x="103" y="93"/>
                  <a:pt x="103" y="93"/>
                </a:cubicBezTo>
                <a:cubicBezTo>
                  <a:pt x="100" y="93"/>
                  <a:pt x="96" y="93"/>
                  <a:pt x="93" y="93"/>
                </a:cubicBezTo>
                <a:cubicBezTo>
                  <a:pt x="93" y="93"/>
                  <a:pt x="93" y="93"/>
                  <a:pt x="93" y="93"/>
                </a:cubicBezTo>
                <a:cubicBezTo>
                  <a:pt x="92" y="93"/>
                  <a:pt x="92" y="93"/>
                  <a:pt x="92" y="93"/>
                </a:cubicBezTo>
                <a:cubicBezTo>
                  <a:pt x="96" y="93"/>
                  <a:pt x="100" y="94"/>
                  <a:pt x="104" y="94"/>
                </a:cubicBezTo>
                <a:close/>
                <a:moveTo>
                  <a:pt x="208" y="48"/>
                </a:moveTo>
                <a:cubicBezTo>
                  <a:pt x="207" y="49"/>
                  <a:pt x="207" y="49"/>
                  <a:pt x="207" y="50"/>
                </a:cubicBezTo>
                <a:cubicBezTo>
                  <a:pt x="207" y="51"/>
                  <a:pt x="208" y="52"/>
                  <a:pt x="208" y="54"/>
                </a:cubicBezTo>
                <a:cubicBezTo>
                  <a:pt x="209" y="53"/>
                  <a:pt x="209" y="52"/>
                  <a:pt x="210" y="52"/>
                </a:cubicBezTo>
                <a:cubicBezTo>
                  <a:pt x="209" y="51"/>
                  <a:pt x="208" y="50"/>
                  <a:pt x="208" y="48"/>
                </a:cubicBezTo>
                <a:close/>
                <a:moveTo>
                  <a:pt x="125" y="69"/>
                </a:moveTo>
                <a:cubicBezTo>
                  <a:pt x="122" y="69"/>
                  <a:pt x="122" y="69"/>
                  <a:pt x="121" y="71"/>
                </a:cubicBezTo>
                <a:cubicBezTo>
                  <a:pt x="121" y="72"/>
                  <a:pt x="122" y="72"/>
                  <a:pt x="122" y="72"/>
                </a:cubicBezTo>
                <a:cubicBezTo>
                  <a:pt x="123" y="72"/>
                  <a:pt x="123" y="72"/>
                  <a:pt x="123" y="72"/>
                </a:cubicBezTo>
                <a:cubicBezTo>
                  <a:pt x="124" y="71"/>
                  <a:pt x="125" y="70"/>
                  <a:pt x="125" y="69"/>
                </a:cubicBezTo>
                <a:close/>
                <a:moveTo>
                  <a:pt x="189" y="62"/>
                </a:moveTo>
                <a:cubicBezTo>
                  <a:pt x="189" y="63"/>
                  <a:pt x="188" y="63"/>
                  <a:pt x="188" y="64"/>
                </a:cubicBezTo>
                <a:cubicBezTo>
                  <a:pt x="188" y="65"/>
                  <a:pt x="188" y="67"/>
                  <a:pt x="189" y="68"/>
                </a:cubicBezTo>
                <a:cubicBezTo>
                  <a:pt x="189" y="68"/>
                  <a:pt x="190" y="67"/>
                  <a:pt x="190" y="66"/>
                </a:cubicBezTo>
                <a:cubicBezTo>
                  <a:pt x="190" y="66"/>
                  <a:pt x="190" y="66"/>
                  <a:pt x="190" y="65"/>
                </a:cubicBezTo>
                <a:cubicBezTo>
                  <a:pt x="190" y="65"/>
                  <a:pt x="189" y="64"/>
                  <a:pt x="189" y="62"/>
                </a:cubicBezTo>
                <a:close/>
                <a:moveTo>
                  <a:pt x="61" y="90"/>
                </a:moveTo>
                <a:cubicBezTo>
                  <a:pt x="61" y="90"/>
                  <a:pt x="61" y="91"/>
                  <a:pt x="61" y="92"/>
                </a:cubicBezTo>
                <a:cubicBezTo>
                  <a:pt x="63" y="92"/>
                  <a:pt x="64" y="91"/>
                  <a:pt x="66" y="91"/>
                </a:cubicBezTo>
                <a:cubicBezTo>
                  <a:pt x="65" y="91"/>
                  <a:pt x="65" y="90"/>
                  <a:pt x="64" y="90"/>
                </a:cubicBezTo>
                <a:cubicBezTo>
                  <a:pt x="63" y="90"/>
                  <a:pt x="62" y="90"/>
                  <a:pt x="61" y="90"/>
                </a:cubicBezTo>
                <a:close/>
                <a:moveTo>
                  <a:pt x="107" y="71"/>
                </a:moveTo>
                <a:cubicBezTo>
                  <a:pt x="108" y="70"/>
                  <a:pt x="108" y="68"/>
                  <a:pt x="109" y="67"/>
                </a:cubicBezTo>
                <a:cubicBezTo>
                  <a:pt x="109" y="67"/>
                  <a:pt x="108" y="67"/>
                  <a:pt x="108" y="66"/>
                </a:cubicBezTo>
                <a:cubicBezTo>
                  <a:pt x="107" y="68"/>
                  <a:pt x="106" y="69"/>
                  <a:pt x="105" y="70"/>
                </a:cubicBezTo>
                <a:cubicBezTo>
                  <a:pt x="106" y="70"/>
                  <a:pt x="106" y="71"/>
                  <a:pt x="107" y="71"/>
                </a:cubicBezTo>
                <a:close/>
                <a:moveTo>
                  <a:pt x="23" y="45"/>
                </a:moveTo>
                <a:cubicBezTo>
                  <a:pt x="27" y="45"/>
                  <a:pt x="30" y="45"/>
                  <a:pt x="34" y="45"/>
                </a:cubicBezTo>
                <a:cubicBezTo>
                  <a:pt x="31" y="44"/>
                  <a:pt x="28" y="44"/>
                  <a:pt x="24" y="44"/>
                </a:cubicBezTo>
                <a:cubicBezTo>
                  <a:pt x="24" y="44"/>
                  <a:pt x="24" y="44"/>
                  <a:pt x="23" y="45"/>
                </a:cubicBezTo>
                <a:close/>
                <a:moveTo>
                  <a:pt x="88" y="48"/>
                </a:moveTo>
                <a:cubicBezTo>
                  <a:pt x="86" y="48"/>
                  <a:pt x="85" y="48"/>
                  <a:pt x="83" y="48"/>
                </a:cubicBezTo>
                <a:cubicBezTo>
                  <a:pt x="84" y="49"/>
                  <a:pt x="84" y="49"/>
                  <a:pt x="84" y="50"/>
                </a:cubicBezTo>
                <a:cubicBezTo>
                  <a:pt x="85" y="51"/>
                  <a:pt x="86" y="51"/>
                  <a:pt x="86" y="50"/>
                </a:cubicBezTo>
                <a:cubicBezTo>
                  <a:pt x="87" y="50"/>
                  <a:pt x="87" y="49"/>
                  <a:pt x="88" y="48"/>
                </a:cubicBezTo>
                <a:close/>
                <a:moveTo>
                  <a:pt x="192" y="69"/>
                </a:moveTo>
                <a:cubicBezTo>
                  <a:pt x="191" y="70"/>
                  <a:pt x="190" y="71"/>
                  <a:pt x="190" y="71"/>
                </a:cubicBezTo>
                <a:cubicBezTo>
                  <a:pt x="189" y="72"/>
                  <a:pt x="189" y="73"/>
                  <a:pt x="189" y="74"/>
                </a:cubicBezTo>
                <a:cubicBezTo>
                  <a:pt x="191" y="73"/>
                  <a:pt x="193" y="72"/>
                  <a:pt x="192" y="69"/>
                </a:cubicBezTo>
                <a:close/>
                <a:moveTo>
                  <a:pt x="112" y="75"/>
                </a:moveTo>
                <a:cubicBezTo>
                  <a:pt x="112" y="76"/>
                  <a:pt x="112" y="76"/>
                  <a:pt x="113" y="76"/>
                </a:cubicBezTo>
                <a:cubicBezTo>
                  <a:pt x="114" y="77"/>
                  <a:pt x="114" y="77"/>
                  <a:pt x="115" y="76"/>
                </a:cubicBezTo>
                <a:cubicBezTo>
                  <a:pt x="115" y="76"/>
                  <a:pt x="115" y="75"/>
                  <a:pt x="115" y="75"/>
                </a:cubicBezTo>
                <a:cubicBezTo>
                  <a:pt x="114" y="73"/>
                  <a:pt x="113" y="73"/>
                  <a:pt x="112" y="75"/>
                </a:cubicBezTo>
                <a:close/>
                <a:moveTo>
                  <a:pt x="213" y="49"/>
                </a:moveTo>
                <a:cubicBezTo>
                  <a:pt x="212" y="47"/>
                  <a:pt x="211" y="46"/>
                  <a:pt x="210" y="45"/>
                </a:cubicBezTo>
                <a:cubicBezTo>
                  <a:pt x="210" y="45"/>
                  <a:pt x="209" y="46"/>
                  <a:pt x="209" y="46"/>
                </a:cubicBezTo>
                <a:cubicBezTo>
                  <a:pt x="209" y="46"/>
                  <a:pt x="209" y="47"/>
                  <a:pt x="209" y="47"/>
                </a:cubicBezTo>
                <a:cubicBezTo>
                  <a:pt x="210" y="48"/>
                  <a:pt x="211" y="49"/>
                  <a:pt x="212" y="50"/>
                </a:cubicBezTo>
                <a:cubicBezTo>
                  <a:pt x="212" y="50"/>
                  <a:pt x="212" y="49"/>
                  <a:pt x="213" y="49"/>
                </a:cubicBezTo>
                <a:close/>
                <a:moveTo>
                  <a:pt x="16" y="47"/>
                </a:moveTo>
                <a:cubicBezTo>
                  <a:pt x="17" y="48"/>
                  <a:pt x="17" y="49"/>
                  <a:pt x="16" y="50"/>
                </a:cubicBezTo>
                <a:cubicBezTo>
                  <a:pt x="16" y="51"/>
                  <a:pt x="15" y="53"/>
                  <a:pt x="15" y="54"/>
                </a:cubicBezTo>
                <a:cubicBezTo>
                  <a:pt x="15" y="54"/>
                  <a:pt x="14" y="55"/>
                  <a:pt x="14" y="55"/>
                </a:cubicBezTo>
                <a:cubicBezTo>
                  <a:pt x="14" y="55"/>
                  <a:pt x="15" y="55"/>
                  <a:pt x="15" y="55"/>
                </a:cubicBezTo>
                <a:cubicBezTo>
                  <a:pt x="16" y="52"/>
                  <a:pt x="17" y="50"/>
                  <a:pt x="19" y="47"/>
                </a:cubicBezTo>
                <a:cubicBezTo>
                  <a:pt x="18" y="47"/>
                  <a:pt x="17" y="47"/>
                  <a:pt x="16" y="47"/>
                </a:cubicBezTo>
                <a:close/>
                <a:moveTo>
                  <a:pt x="81" y="60"/>
                </a:moveTo>
                <a:cubicBezTo>
                  <a:pt x="80" y="62"/>
                  <a:pt x="79" y="63"/>
                  <a:pt x="78" y="64"/>
                </a:cubicBezTo>
                <a:cubicBezTo>
                  <a:pt x="78" y="64"/>
                  <a:pt x="79" y="65"/>
                  <a:pt x="79" y="66"/>
                </a:cubicBezTo>
                <a:cubicBezTo>
                  <a:pt x="80" y="65"/>
                  <a:pt x="80" y="64"/>
                  <a:pt x="81" y="63"/>
                </a:cubicBezTo>
                <a:cubicBezTo>
                  <a:pt x="81" y="62"/>
                  <a:pt x="81" y="62"/>
                  <a:pt x="81" y="60"/>
                </a:cubicBezTo>
                <a:close/>
                <a:moveTo>
                  <a:pt x="29" y="67"/>
                </a:moveTo>
                <a:cubicBezTo>
                  <a:pt x="29" y="67"/>
                  <a:pt x="29" y="67"/>
                  <a:pt x="30" y="67"/>
                </a:cubicBezTo>
                <a:cubicBezTo>
                  <a:pt x="30" y="66"/>
                  <a:pt x="31" y="65"/>
                  <a:pt x="32" y="63"/>
                </a:cubicBezTo>
                <a:cubicBezTo>
                  <a:pt x="32" y="63"/>
                  <a:pt x="31" y="62"/>
                  <a:pt x="31" y="62"/>
                </a:cubicBezTo>
                <a:cubicBezTo>
                  <a:pt x="30" y="63"/>
                  <a:pt x="30" y="65"/>
                  <a:pt x="29" y="66"/>
                </a:cubicBezTo>
                <a:cubicBezTo>
                  <a:pt x="29" y="66"/>
                  <a:pt x="29" y="67"/>
                  <a:pt x="29" y="67"/>
                </a:cubicBezTo>
                <a:close/>
                <a:moveTo>
                  <a:pt x="104" y="75"/>
                </a:moveTo>
                <a:cubicBezTo>
                  <a:pt x="105" y="74"/>
                  <a:pt x="105" y="74"/>
                  <a:pt x="105" y="73"/>
                </a:cubicBezTo>
                <a:cubicBezTo>
                  <a:pt x="105" y="73"/>
                  <a:pt x="104" y="73"/>
                  <a:pt x="103" y="72"/>
                </a:cubicBezTo>
                <a:cubicBezTo>
                  <a:pt x="102" y="73"/>
                  <a:pt x="102" y="74"/>
                  <a:pt x="101" y="75"/>
                </a:cubicBezTo>
                <a:cubicBezTo>
                  <a:pt x="102" y="75"/>
                  <a:pt x="103" y="75"/>
                  <a:pt x="104" y="75"/>
                </a:cubicBezTo>
                <a:close/>
                <a:moveTo>
                  <a:pt x="195" y="17"/>
                </a:moveTo>
                <a:cubicBezTo>
                  <a:pt x="195" y="15"/>
                  <a:pt x="195" y="13"/>
                  <a:pt x="193" y="12"/>
                </a:cubicBezTo>
                <a:cubicBezTo>
                  <a:pt x="193" y="14"/>
                  <a:pt x="193" y="15"/>
                  <a:pt x="193" y="16"/>
                </a:cubicBezTo>
                <a:cubicBezTo>
                  <a:pt x="194" y="17"/>
                  <a:pt x="194" y="17"/>
                  <a:pt x="195" y="17"/>
                </a:cubicBezTo>
                <a:close/>
                <a:moveTo>
                  <a:pt x="216" y="87"/>
                </a:moveTo>
                <a:cubicBezTo>
                  <a:pt x="215" y="87"/>
                  <a:pt x="215" y="86"/>
                  <a:pt x="214" y="85"/>
                </a:cubicBezTo>
                <a:cubicBezTo>
                  <a:pt x="214" y="86"/>
                  <a:pt x="213" y="86"/>
                  <a:pt x="213" y="87"/>
                </a:cubicBezTo>
                <a:cubicBezTo>
                  <a:pt x="214" y="88"/>
                  <a:pt x="214" y="88"/>
                  <a:pt x="214" y="89"/>
                </a:cubicBezTo>
                <a:cubicBezTo>
                  <a:pt x="215" y="89"/>
                  <a:pt x="216" y="88"/>
                  <a:pt x="216" y="87"/>
                </a:cubicBezTo>
                <a:close/>
                <a:moveTo>
                  <a:pt x="121" y="74"/>
                </a:moveTo>
                <a:cubicBezTo>
                  <a:pt x="120" y="74"/>
                  <a:pt x="120" y="74"/>
                  <a:pt x="119" y="74"/>
                </a:cubicBezTo>
                <a:cubicBezTo>
                  <a:pt x="119" y="74"/>
                  <a:pt x="119" y="74"/>
                  <a:pt x="118" y="75"/>
                </a:cubicBezTo>
                <a:cubicBezTo>
                  <a:pt x="118" y="75"/>
                  <a:pt x="117" y="76"/>
                  <a:pt x="117" y="77"/>
                </a:cubicBezTo>
                <a:cubicBezTo>
                  <a:pt x="118" y="77"/>
                  <a:pt x="118" y="78"/>
                  <a:pt x="119" y="77"/>
                </a:cubicBezTo>
                <a:cubicBezTo>
                  <a:pt x="119" y="76"/>
                  <a:pt x="120" y="75"/>
                  <a:pt x="121" y="74"/>
                </a:cubicBezTo>
                <a:close/>
                <a:moveTo>
                  <a:pt x="65" y="58"/>
                </a:moveTo>
                <a:cubicBezTo>
                  <a:pt x="65" y="58"/>
                  <a:pt x="65" y="58"/>
                  <a:pt x="65" y="58"/>
                </a:cubicBezTo>
                <a:cubicBezTo>
                  <a:pt x="64" y="58"/>
                  <a:pt x="64" y="59"/>
                  <a:pt x="63" y="60"/>
                </a:cubicBezTo>
                <a:cubicBezTo>
                  <a:pt x="63" y="61"/>
                  <a:pt x="63" y="61"/>
                  <a:pt x="64" y="61"/>
                </a:cubicBezTo>
                <a:cubicBezTo>
                  <a:pt x="64" y="61"/>
                  <a:pt x="65" y="61"/>
                  <a:pt x="66" y="61"/>
                </a:cubicBezTo>
                <a:cubicBezTo>
                  <a:pt x="66" y="60"/>
                  <a:pt x="65" y="59"/>
                  <a:pt x="65" y="58"/>
                </a:cubicBezTo>
                <a:close/>
                <a:moveTo>
                  <a:pt x="182" y="61"/>
                </a:moveTo>
                <a:cubicBezTo>
                  <a:pt x="181" y="62"/>
                  <a:pt x="180" y="63"/>
                  <a:pt x="179" y="64"/>
                </a:cubicBezTo>
                <a:cubicBezTo>
                  <a:pt x="179" y="65"/>
                  <a:pt x="179" y="66"/>
                  <a:pt x="179" y="66"/>
                </a:cubicBezTo>
                <a:cubicBezTo>
                  <a:pt x="181" y="65"/>
                  <a:pt x="182" y="63"/>
                  <a:pt x="182" y="61"/>
                </a:cubicBezTo>
                <a:close/>
                <a:moveTo>
                  <a:pt x="138" y="85"/>
                </a:moveTo>
                <a:cubicBezTo>
                  <a:pt x="139" y="84"/>
                  <a:pt x="140" y="82"/>
                  <a:pt x="141" y="81"/>
                </a:cubicBezTo>
                <a:cubicBezTo>
                  <a:pt x="140" y="81"/>
                  <a:pt x="139" y="81"/>
                  <a:pt x="139" y="82"/>
                </a:cubicBezTo>
                <a:cubicBezTo>
                  <a:pt x="138" y="83"/>
                  <a:pt x="138" y="83"/>
                  <a:pt x="138" y="84"/>
                </a:cubicBezTo>
                <a:cubicBezTo>
                  <a:pt x="137" y="84"/>
                  <a:pt x="137" y="85"/>
                  <a:pt x="138" y="85"/>
                </a:cubicBezTo>
                <a:close/>
                <a:moveTo>
                  <a:pt x="133" y="64"/>
                </a:moveTo>
                <a:cubicBezTo>
                  <a:pt x="135" y="65"/>
                  <a:pt x="135" y="64"/>
                  <a:pt x="136" y="63"/>
                </a:cubicBezTo>
                <a:cubicBezTo>
                  <a:pt x="136" y="63"/>
                  <a:pt x="136" y="62"/>
                  <a:pt x="137" y="62"/>
                </a:cubicBezTo>
                <a:cubicBezTo>
                  <a:pt x="137" y="61"/>
                  <a:pt x="137" y="61"/>
                  <a:pt x="136" y="61"/>
                </a:cubicBezTo>
                <a:cubicBezTo>
                  <a:pt x="135" y="62"/>
                  <a:pt x="134" y="63"/>
                  <a:pt x="133" y="64"/>
                </a:cubicBezTo>
                <a:close/>
                <a:moveTo>
                  <a:pt x="22" y="67"/>
                </a:moveTo>
                <a:cubicBezTo>
                  <a:pt x="22" y="67"/>
                  <a:pt x="23" y="67"/>
                  <a:pt x="23" y="67"/>
                </a:cubicBezTo>
                <a:cubicBezTo>
                  <a:pt x="23" y="66"/>
                  <a:pt x="24" y="65"/>
                  <a:pt x="25" y="64"/>
                </a:cubicBezTo>
                <a:cubicBezTo>
                  <a:pt x="25" y="63"/>
                  <a:pt x="25" y="62"/>
                  <a:pt x="24" y="61"/>
                </a:cubicBezTo>
                <a:cubicBezTo>
                  <a:pt x="24" y="63"/>
                  <a:pt x="23" y="64"/>
                  <a:pt x="22" y="66"/>
                </a:cubicBezTo>
                <a:cubicBezTo>
                  <a:pt x="22" y="66"/>
                  <a:pt x="22" y="66"/>
                  <a:pt x="22" y="67"/>
                </a:cubicBezTo>
                <a:close/>
                <a:moveTo>
                  <a:pt x="209" y="62"/>
                </a:moveTo>
                <a:cubicBezTo>
                  <a:pt x="209" y="61"/>
                  <a:pt x="208" y="60"/>
                  <a:pt x="208" y="59"/>
                </a:cubicBezTo>
                <a:cubicBezTo>
                  <a:pt x="207" y="59"/>
                  <a:pt x="207" y="60"/>
                  <a:pt x="207" y="60"/>
                </a:cubicBezTo>
                <a:cubicBezTo>
                  <a:pt x="207" y="61"/>
                  <a:pt x="207" y="62"/>
                  <a:pt x="208" y="63"/>
                </a:cubicBezTo>
                <a:cubicBezTo>
                  <a:pt x="208" y="63"/>
                  <a:pt x="209" y="62"/>
                  <a:pt x="209" y="62"/>
                </a:cubicBezTo>
                <a:close/>
                <a:moveTo>
                  <a:pt x="197" y="104"/>
                </a:moveTo>
                <a:cubicBezTo>
                  <a:pt x="195" y="106"/>
                  <a:pt x="194" y="107"/>
                  <a:pt x="194" y="109"/>
                </a:cubicBezTo>
                <a:cubicBezTo>
                  <a:pt x="195" y="108"/>
                  <a:pt x="196" y="107"/>
                  <a:pt x="196" y="106"/>
                </a:cubicBezTo>
                <a:cubicBezTo>
                  <a:pt x="197" y="105"/>
                  <a:pt x="197" y="105"/>
                  <a:pt x="197" y="104"/>
                </a:cubicBezTo>
                <a:close/>
                <a:moveTo>
                  <a:pt x="165" y="82"/>
                </a:moveTo>
                <a:cubicBezTo>
                  <a:pt x="165" y="82"/>
                  <a:pt x="164" y="81"/>
                  <a:pt x="163" y="81"/>
                </a:cubicBezTo>
                <a:cubicBezTo>
                  <a:pt x="163" y="82"/>
                  <a:pt x="163" y="84"/>
                  <a:pt x="164" y="85"/>
                </a:cubicBezTo>
                <a:cubicBezTo>
                  <a:pt x="164" y="84"/>
                  <a:pt x="165" y="83"/>
                  <a:pt x="165" y="82"/>
                </a:cubicBezTo>
                <a:close/>
                <a:moveTo>
                  <a:pt x="194" y="55"/>
                </a:moveTo>
                <a:cubicBezTo>
                  <a:pt x="193" y="56"/>
                  <a:pt x="194" y="57"/>
                  <a:pt x="194" y="58"/>
                </a:cubicBezTo>
                <a:cubicBezTo>
                  <a:pt x="194" y="59"/>
                  <a:pt x="194" y="60"/>
                  <a:pt x="194" y="61"/>
                </a:cubicBezTo>
                <a:cubicBezTo>
                  <a:pt x="194" y="61"/>
                  <a:pt x="195" y="60"/>
                  <a:pt x="195" y="60"/>
                </a:cubicBezTo>
                <a:cubicBezTo>
                  <a:pt x="195" y="58"/>
                  <a:pt x="195" y="57"/>
                  <a:pt x="194" y="55"/>
                </a:cubicBezTo>
                <a:close/>
                <a:moveTo>
                  <a:pt x="27" y="56"/>
                </a:moveTo>
                <a:cubicBezTo>
                  <a:pt x="26" y="58"/>
                  <a:pt x="26" y="58"/>
                  <a:pt x="27" y="60"/>
                </a:cubicBezTo>
                <a:cubicBezTo>
                  <a:pt x="28" y="59"/>
                  <a:pt x="28" y="58"/>
                  <a:pt x="28" y="58"/>
                </a:cubicBezTo>
                <a:cubicBezTo>
                  <a:pt x="28" y="57"/>
                  <a:pt x="28" y="56"/>
                  <a:pt x="27" y="56"/>
                </a:cubicBezTo>
                <a:close/>
                <a:moveTo>
                  <a:pt x="198" y="73"/>
                </a:moveTo>
                <a:cubicBezTo>
                  <a:pt x="200" y="72"/>
                  <a:pt x="201" y="71"/>
                  <a:pt x="200" y="69"/>
                </a:cubicBezTo>
                <a:cubicBezTo>
                  <a:pt x="199" y="70"/>
                  <a:pt x="197" y="71"/>
                  <a:pt x="198" y="73"/>
                </a:cubicBezTo>
                <a:close/>
                <a:moveTo>
                  <a:pt x="206" y="81"/>
                </a:moveTo>
                <a:cubicBezTo>
                  <a:pt x="207" y="79"/>
                  <a:pt x="208" y="78"/>
                  <a:pt x="209" y="77"/>
                </a:cubicBezTo>
                <a:cubicBezTo>
                  <a:pt x="209" y="77"/>
                  <a:pt x="209" y="76"/>
                  <a:pt x="208" y="76"/>
                </a:cubicBezTo>
                <a:cubicBezTo>
                  <a:pt x="208" y="77"/>
                  <a:pt x="207" y="77"/>
                  <a:pt x="206" y="78"/>
                </a:cubicBezTo>
                <a:cubicBezTo>
                  <a:pt x="206" y="79"/>
                  <a:pt x="206" y="80"/>
                  <a:pt x="206" y="81"/>
                </a:cubicBezTo>
                <a:close/>
                <a:moveTo>
                  <a:pt x="219" y="101"/>
                </a:moveTo>
                <a:cubicBezTo>
                  <a:pt x="220" y="99"/>
                  <a:pt x="222" y="97"/>
                  <a:pt x="223" y="96"/>
                </a:cubicBezTo>
                <a:cubicBezTo>
                  <a:pt x="223" y="96"/>
                  <a:pt x="223" y="95"/>
                  <a:pt x="223" y="95"/>
                </a:cubicBezTo>
                <a:cubicBezTo>
                  <a:pt x="221" y="96"/>
                  <a:pt x="220" y="98"/>
                  <a:pt x="219" y="99"/>
                </a:cubicBezTo>
                <a:cubicBezTo>
                  <a:pt x="218" y="100"/>
                  <a:pt x="219" y="100"/>
                  <a:pt x="219" y="101"/>
                </a:cubicBezTo>
                <a:close/>
                <a:moveTo>
                  <a:pt x="210" y="94"/>
                </a:moveTo>
                <a:cubicBezTo>
                  <a:pt x="210" y="94"/>
                  <a:pt x="210" y="94"/>
                  <a:pt x="210" y="94"/>
                </a:cubicBezTo>
                <a:cubicBezTo>
                  <a:pt x="211" y="93"/>
                  <a:pt x="212" y="92"/>
                  <a:pt x="212" y="92"/>
                </a:cubicBezTo>
                <a:cubicBezTo>
                  <a:pt x="212" y="91"/>
                  <a:pt x="212" y="91"/>
                  <a:pt x="212" y="91"/>
                </a:cubicBezTo>
                <a:cubicBezTo>
                  <a:pt x="212" y="90"/>
                  <a:pt x="212" y="90"/>
                  <a:pt x="211" y="89"/>
                </a:cubicBezTo>
                <a:cubicBezTo>
                  <a:pt x="211" y="91"/>
                  <a:pt x="210" y="92"/>
                  <a:pt x="210" y="94"/>
                </a:cubicBezTo>
                <a:close/>
                <a:moveTo>
                  <a:pt x="93" y="55"/>
                </a:moveTo>
                <a:cubicBezTo>
                  <a:pt x="91" y="55"/>
                  <a:pt x="90" y="55"/>
                  <a:pt x="88" y="55"/>
                </a:cubicBezTo>
                <a:cubicBezTo>
                  <a:pt x="89" y="57"/>
                  <a:pt x="89" y="57"/>
                  <a:pt x="90" y="57"/>
                </a:cubicBezTo>
                <a:cubicBezTo>
                  <a:pt x="90" y="57"/>
                  <a:pt x="91" y="57"/>
                  <a:pt x="91" y="57"/>
                </a:cubicBezTo>
                <a:cubicBezTo>
                  <a:pt x="92" y="57"/>
                  <a:pt x="92" y="56"/>
                  <a:pt x="93" y="55"/>
                </a:cubicBezTo>
                <a:close/>
                <a:moveTo>
                  <a:pt x="146" y="75"/>
                </a:moveTo>
                <a:cubicBezTo>
                  <a:pt x="146" y="75"/>
                  <a:pt x="146" y="75"/>
                  <a:pt x="146" y="75"/>
                </a:cubicBezTo>
                <a:cubicBezTo>
                  <a:pt x="146" y="75"/>
                  <a:pt x="146" y="75"/>
                  <a:pt x="146" y="75"/>
                </a:cubicBezTo>
                <a:cubicBezTo>
                  <a:pt x="146" y="75"/>
                  <a:pt x="145" y="75"/>
                  <a:pt x="144" y="75"/>
                </a:cubicBezTo>
                <a:cubicBezTo>
                  <a:pt x="143" y="75"/>
                  <a:pt x="143" y="75"/>
                  <a:pt x="143" y="77"/>
                </a:cubicBezTo>
                <a:cubicBezTo>
                  <a:pt x="143" y="77"/>
                  <a:pt x="144" y="77"/>
                  <a:pt x="145" y="77"/>
                </a:cubicBezTo>
                <a:cubicBezTo>
                  <a:pt x="145" y="77"/>
                  <a:pt x="145" y="77"/>
                  <a:pt x="144" y="77"/>
                </a:cubicBezTo>
                <a:cubicBezTo>
                  <a:pt x="145" y="76"/>
                  <a:pt x="146" y="75"/>
                  <a:pt x="146" y="75"/>
                </a:cubicBezTo>
                <a:close/>
                <a:moveTo>
                  <a:pt x="60" y="78"/>
                </a:moveTo>
                <a:cubicBezTo>
                  <a:pt x="58" y="80"/>
                  <a:pt x="57" y="82"/>
                  <a:pt x="55" y="84"/>
                </a:cubicBezTo>
                <a:cubicBezTo>
                  <a:pt x="56" y="84"/>
                  <a:pt x="57" y="84"/>
                  <a:pt x="57" y="83"/>
                </a:cubicBezTo>
                <a:cubicBezTo>
                  <a:pt x="58" y="81"/>
                  <a:pt x="59" y="80"/>
                  <a:pt x="60" y="78"/>
                </a:cubicBezTo>
                <a:close/>
                <a:moveTo>
                  <a:pt x="196" y="35"/>
                </a:moveTo>
                <a:cubicBezTo>
                  <a:pt x="195" y="34"/>
                  <a:pt x="195" y="33"/>
                  <a:pt x="195" y="32"/>
                </a:cubicBezTo>
                <a:cubicBezTo>
                  <a:pt x="194" y="34"/>
                  <a:pt x="193" y="35"/>
                  <a:pt x="193" y="36"/>
                </a:cubicBezTo>
                <a:cubicBezTo>
                  <a:pt x="193" y="36"/>
                  <a:pt x="193" y="36"/>
                  <a:pt x="193" y="36"/>
                </a:cubicBezTo>
                <a:cubicBezTo>
                  <a:pt x="194" y="36"/>
                  <a:pt x="195" y="35"/>
                  <a:pt x="196" y="35"/>
                </a:cubicBezTo>
                <a:close/>
                <a:moveTo>
                  <a:pt x="184" y="143"/>
                </a:moveTo>
                <a:cubicBezTo>
                  <a:pt x="184" y="143"/>
                  <a:pt x="183" y="144"/>
                  <a:pt x="183" y="144"/>
                </a:cubicBezTo>
                <a:cubicBezTo>
                  <a:pt x="183" y="145"/>
                  <a:pt x="183" y="146"/>
                  <a:pt x="183" y="147"/>
                </a:cubicBezTo>
                <a:cubicBezTo>
                  <a:pt x="184" y="145"/>
                  <a:pt x="184" y="145"/>
                  <a:pt x="184" y="143"/>
                </a:cubicBezTo>
                <a:close/>
                <a:moveTo>
                  <a:pt x="159" y="67"/>
                </a:moveTo>
                <a:cubicBezTo>
                  <a:pt x="159" y="67"/>
                  <a:pt x="160" y="67"/>
                  <a:pt x="160" y="67"/>
                </a:cubicBezTo>
                <a:cubicBezTo>
                  <a:pt x="161" y="65"/>
                  <a:pt x="161" y="64"/>
                  <a:pt x="162" y="63"/>
                </a:cubicBezTo>
                <a:cubicBezTo>
                  <a:pt x="162" y="63"/>
                  <a:pt x="162" y="63"/>
                  <a:pt x="162" y="62"/>
                </a:cubicBezTo>
                <a:cubicBezTo>
                  <a:pt x="162" y="63"/>
                  <a:pt x="161" y="63"/>
                  <a:pt x="161" y="63"/>
                </a:cubicBezTo>
                <a:cubicBezTo>
                  <a:pt x="161" y="64"/>
                  <a:pt x="160" y="65"/>
                  <a:pt x="159" y="65"/>
                </a:cubicBezTo>
                <a:cubicBezTo>
                  <a:pt x="159" y="66"/>
                  <a:pt x="159" y="66"/>
                  <a:pt x="159" y="67"/>
                </a:cubicBezTo>
                <a:close/>
                <a:moveTo>
                  <a:pt x="116" y="84"/>
                </a:moveTo>
                <a:cubicBezTo>
                  <a:pt x="115" y="85"/>
                  <a:pt x="115" y="86"/>
                  <a:pt x="114" y="86"/>
                </a:cubicBezTo>
                <a:cubicBezTo>
                  <a:pt x="115" y="86"/>
                  <a:pt x="116" y="86"/>
                  <a:pt x="118" y="86"/>
                </a:cubicBezTo>
                <a:cubicBezTo>
                  <a:pt x="117" y="86"/>
                  <a:pt x="117" y="85"/>
                  <a:pt x="116" y="84"/>
                </a:cubicBezTo>
                <a:close/>
                <a:moveTo>
                  <a:pt x="171" y="79"/>
                </a:moveTo>
                <a:cubicBezTo>
                  <a:pt x="171" y="79"/>
                  <a:pt x="171" y="79"/>
                  <a:pt x="172" y="78"/>
                </a:cubicBezTo>
                <a:cubicBezTo>
                  <a:pt x="172" y="78"/>
                  <a:pt x="173" y="77"/>
                  <a:pt x="174" y="76"/>
                </a:cubicBezTo>
                <a:cubicBezTo>
                  <a:pt x="174" y="75"/>
                  <a:pt x="174" y="74"/>
                  <a:pt x="174" y="74"/>
                </a:cubicBezTo>
                <a:cubicBezTo>
                  <a:pt x="173" y="75"/>
                  <a:pt x="171" y="78"/>
                  <a:pt x="171" y="79"/>
                </a:cubicBezTo>
                <a:close/>
                <a:moveTo>
                  <a:pt x="207" y="95"/>
                </a:moveTo>
                <a:cubicBezTo>
                  <a:pt x="206" y="96"/>
                  <a:pt x="206" y="97"/>
                  <a:pt x="205" y="97"/>
                </a:cubicBezTo>
                <a:cubicBezTo>
                  <a:pt x="205" y="98"/>
                  <a:pt x="204" y="99"/>
                  <a:pt x="205" y="100"/>
                </a:cubicBezTo>
                <a:cubicBezTo>
                  <a:pt x="206" y="99"/>
                  <a:pt x="207" y="98"/>
                  <a:pt x="207" y="95"/>
                </a:cubicBezTo>
                <a:close/>
                <a:moveTo>
                  <a:pt x="121" y="57"/>
                </a:moveTo>
                <a:cubicBezTo>
                  <a:pt x="121" y="57"/>
                  <a:pt x="121" y="57"/>
                  <a:pt x="121" y="57"/>
                </a:cubicBezTo>
                <a:cubicBezTo>
                  <a:pt x="122" y="57"/>
                  <a:pt x="122" y="58"/>
                  <a:pt x="123" y="59"/>
                </a:cubicBezTo>
                <a:cubicBezTo>
                  <a:pt x="123" y="58"/>
                  <a:pt x="124" y="58"/>
                  <a:pt x="125" y="57"/>
                </a:cubicBezTo>
                <a:cubicBezTo>
                  <a:pt x="123" y="57"/>
                  <a:pt x="122" y="57"/>
                  <a:pt x="121" y="57"/>
                </a:cubicBezTo>
                <a:close/>
                <a:moveTo>
                  <a:pt x="24" y="47"/>
                </a:moveTo>
                <a:cubicBezTo>
                  <a:pt x="24" y="48"/>
                  <a:pt x="25" y="49"/>
                  <a:pt x="26" y="50"/>
                </a:cubicBezTo>
                <a:cubicBezTo>
                  <a:pt x="26" y="49"/>
                  <a:pt x="27" y="48"/>
                  <a:pt x="27" y="47"/>
                </a:cubicBezTo>
                <a:cubicBezTo>
                  <a:pt x="26" y="47"/>
                  <a:pt x="25" y="47"/>
                  <a:pt x="24" y="47"/>
                </a:cubicBezTo>
                <a:close/>
                <a:moveTo>
                  <a:pt x="97" y="74"/>
                </a:moveTo>
                <a:cubicBezTo>
                  <a:pt x="97" y="74"/>
                  <a:pt x="98" y="74"/>
                  <a:pt x="98" y="74"/>
                </a:cubicBezTo>
                <a:cubicBezTo>
                  <a:pt x="99" y="73"/>
                  <a:pt x="100" y="73"/>
                  <a:pt x="100" y="72"/>
                </a:cubicBezTo>
                <a:cubicBezTo>
                  <a:pt x="99" y="71"/>
                  <a:pt x="98" y="72"/>
                  <a:pt x="97" y="74"/>
                </a:cubicBezTo>
                <a:close/>
                <a:moveTo>
                  <a:pt x="186" y="107"/>
                </a:moveTo>
                <a:cubicBezTo>
                  <a:pt x="187" y="104"/>
                  <a:pt x="187" y="102"/>
                  <a:pt x="186" y="100"/>
                </a:cubicBezTo>
                <a:cubicBezTo>
                  <a:pt x="186" y="102"/>
                  <a:pt x="186" y="105"/>
                  <a:pt x="186" y="107"/>
                </a:cubicBezTo>
                <a:close/>
                <a:moveTo>
                  <a:pt x="131" y="69"/>
                </a:moveTo>
                <a:cubicBezTo>
                  <a:pt x="130" y="70"/>
                  <a:pt x="130" y="70"/>
                  <a:pt x="130" y="70"/>
                </a:cubicBezTo>
                <a:cubicBezTo>
                  <a:pt x="130" y="72"/>
                  <a:pt x="128" y="73"/>
                  <a:pt x="127" y="71"/>
                </a:cubicBezTo>
                <a:cubicBezTo>
                  <a:pt x="127" y="71"/>
                  <a:pt x="127" y="71"/>
                  <a:pt x="127" y="71"/>
                </a:cubicBezTo>
                <a:cubicBezTo>
                  <a:pt x="127" y="72"/>
                  <a:pt x="126" y="72"/>
                  <a:pt x="126" y="72"/>
                </a:cubicBezTo>
                <a:cubicBezTo>
                  <a:pt x="127" y="72"/>
                  <a:pt x="128" y="72"/>
                  <a:pt x="129" y="72"/>
                </a:cubicBezTo>
                <a:cubicBezTo>
                  <a:pt x="130" y="72"/>
                  <a:pt x="130" y="72"/>
                  <a:pt x="130" y="72"/>
                </a:cubicBezTo>
                <a:cubicBezTo>
                  <a:pt x="131" y="71"/>
                  <a:pt x="131" y="70"/>
                  <a:pt x="132" y="69"/>
                </a:cubicBezTo>
                <a:cubicBezTo>
                  <a:pt x="132" y="69"/>
                  <a:pt x="132" y="69"/>
                  <a:pt x="132" y="69"/>
                </a:cubicBezTo>
                <a:cubicBezTo>
                  <a:pt x="131" y="69"/>
                  <a:pt x="131" y="69"/>
                  <a:pt x="131" y="69"/>
                </a:cubicBezTo>
                <a:close/>
                <a:moveTo>
                  <a:pt x="140" y="75"/>
                </a:moveTo>
                <a:cubicBezTo>
                  <a:pt x="139" y="75"/>
                  <a:pt x="138" y="75"/>
                  <a:pt x="137" y="75"/>
                </a:cubicBezTo>
                <a:cubicBezTo>
                  <a:pt x="136" y="75"/>
                  <a:pt x="136" y="75"/>
                  <a:pt x="136" y="76"/>
                </a:cubicBezTo>
                <a:cubicBezTo>
                  <a:pt x="137" y="76"/>
                  <a:pt x="138" y="76"/>
                  <a:pt x="139" y="76"/>
                </a:cubicBezTo>
                <a:cubicBezTo>
                  <a:pt x="140" y="76"/>
                  <a:pt x="140" y="76"/>
                  <a:pt x="140" y="75"/>
                </a:cubicBezTo>
                <a:close/>
                <a:moveTo>
                  <a:pt x="184" y="95"/>
                </a:moveTo>
                <a:cubicBezTo>
                  <a:pt x="185" y="93"/>
                  <a:pt x="185" y="93"/>
                  <a:pt x="184" y="92"/>
                </a:cubicBezTo>
                <a:cubicBezTo>
                  <a:pt x="184" y="93"/>
                  <a:pt x="183" y="94"/>
                  <a:pt x="182" y="95"/>
                </a:cubicBezTo>
                <a:cubicBezTo>
                  <a:pt x="183" y="95"/>
                  <a:pt x="184" y="95"/>
                  <a:pt x="184" y="95"/>
                </a:cubicBezTo>
                <a:close/>
                <a:moveTo>
                  <a:pt x="92" y="62"/>
                </a:moveTo>
                <a:cubicBezTo>
                  <a:pt x="93" y="61"/>
                  <a:pt x="94" y="60"/>
                  <a:pt x="94" y="59"/>
                </a:cubicBezTo>
                <a:cubicBezTo>
                  <a:pt x="93" y="59"/>
                  <a:pt x="92" y="60"/>
                  <a:pt x="91" y="61"/>
                </a:cubicBezTo>
                <a:cubicBezTo>
                  <a:pt x="92" y="61"/>
                  <a:pt x="92" y="62"/>
                  <a:pt x="92" y="62"/>
                </a:cubicBezTo>
                <a:close/>
                <a:moveTo>
                  <a:pt x="188" y="131"/>
                </a:moveTo>
                <a:cubicBezTo>
                  <a:pt x="189" y="130"/>
                  <a:pt x="189" y="129"/>
                  <a:pt x="189" y="128"/>
                </a:cubicBezTo>
                <a:cubicBezTo>
                  <a:pt x="189" y="128"/>
                  <a:pt x="189" y="127"/>
                  <a:pt x="188" y="127"/>
                </a:cubicBezTo>
                <a:cubicBezTo>
                  <a:pt x="188" y="128"/>
                  <a:pt x="188" y="130"/>
                  <a:pt x="188" y="131"/>
                </a:cubicBezTo>
                <a:close/>
                <a:moveTo>
                  <a:pt x="81" y="90"/>
                </a:moveTo>
                <a:cubicBezTo>
                  <a:pt x="82" y="90"/>
                  <a:pt x="82" y="91"/>
                  <a:pt x="83" y="90"/>
                </a:cubicBezTo>
                <a:cubicBezTo>
                  <a:pt x="83" y="90"/>
                  <a:pt x="84" y="90"/>
                  <a:pt x="84" y="90"/>
                </a:cubicBezTo>
                <a:cubicBezTo>
                  <a:pt x="84" y="90"/>
                  <a:pt x="84" y="89"/>
                  <a:pt x="84" y="89"/>
                </a:cubicBezTo>
                <a:cubicBezTo>
                  <a:pt x="83" y="89"/>
                  <a:pt x="82" y="89"/>
                  <a:pt x="82" y="89"/>
                </a:cubicBezTo>
                <a:cubicBezTo>
                  <a:pt x="82" y="89"/>
                  <a:pt x="81" y="90"/>
                  <a:pt x="81" y="90"/>
                </a:cubicBezTo>
                <a:close/>
                <a:moveTo>
                  <a:pt x="25" y="86"/>
                </a:moveTo>
                <a:cubicBezTo>
                  <a:pt x="25" y="86"/>
                  <a:pt x="25" y="86"/>
                  <a:pt x="25" y="86"/>
                </a:cubicBezTo>
                <a:cubicBezTo>
                  <a:pt x="26" y="86"/>
                  <a:pt x="27" y="84"/>
                  <a:pt x="27" y="83"/>
                </a:cubicBezTo>
                <a:cubicBezTo>
                  <a:pt x="27" y="83"/>
                  <a:pt x="27" y="83"/>
                  <a:pt x="27" y="83"/>
                </a:cubicBezTo>
                <a:cubicBezTo>
                  <a:pt x="27" y="83"/>
                  <a:pt x="27" y="83"/>
                  <a:pt x="27" y="82"/>
                </a:cubicBezTo>
                <a:cubicBezTo>
                  <a:pt x="26" y="84"/>
                  <a:pt x="25" y="85"/>
                  <a:pt x="25" y="86"/>
                </a:cubicBezTo>
                <a:close/>
                <a:moveTo>
                  <a:pt x="201" y="91"/>
                </a:moveTo>
                <a:cubicBezTo>
                  <a:pt x="199" y="93"/>
                  <a:pt x="199" y="93"/>
                  <a:pt x="200" y="95"/>
                </a:cubicBezTo>
                <a:cubicBezTo>
                  <a:pt x="201" y="95"/>
                  <a:pt x="201" y="94"/>
                  <a:pt x="201" y="91"/>
                </a:cubicBezTo>
                <a:close/>
                <a:moveTo>
                  <a:pt x="200" y="78"/>
                </a:moveTo>
                <a:cubicBezTo>
                  <a:pt x="200" y="79"/>
                  <a:pt x="201" y="79"/>
                  <a:pt x="201" y="80"/>
                </a:cubicBezTo>
                <a:cubicBezTo>
                  <a:pt x="202" y="80"/>
                  <a:pt x="202" y="79"/>
                  <a:pt x="202" y="79"/>
                </a:cubicBezTo>
                <a:cubicBezTo>
                  <a:pt x="202" y="78"/>
                  <a:pt x="202" y="77"/>
                  <a:pt x="201" y="76"/>
                </a:cubicBezTo>
                <a:cubicBezTo>
                  <a:pt x="201" y="77"/>
                  <a:pt x="200" y="78"/>
                  <a:pt x="200" y="78"/>
                </a:cubicBezTo>
                <a:close/>
                <a:moveTo>
                  <a:pt x="128" y="64"/>
                </a:moveTo>
                <a:cubicBezTo>
                  <a:pt x="128" y="63"/>
                  <a:pt x="128" y="62"/>
                  <a:pt x="128" y="61"/>
                </a:cubicBezTo>
                <a:cubicBezTo>
                  <a:pt x="128" y="61"/>
                  <a:pt x="128" y="61"/>
                  <a:pt x="128" y="61"/>
                </a:cubicBezTo>
                <a:cubicBezTo>
                  <a:pt x="127" y="62"/>
                  <a:pt x="126" y="63"/>
                  <a:pt x="126" y="64"/>
                </a:cubicBezTo>
                <a:cubicBezTo>
                  <a:pt x="127" y="64"/>
                  <a:pt x="127" y="64"/>
                  <a:pt x="128" y="64"/>
                </a:cubicBezTo>
                <a:close/>
                <a:moveTo>
                  <a:pt x="187" y="75"/>
                </a:moveTo>
                <a:cubicBezTo>
                  <a:pt x="186" y="76"/>
                  <a:pt x="186" y="77"/>
                  <a:pt x="185" y="78"/>
                </a:cubicBezTo>
                <a:cubicBezTo>
                  <a:pt x="185" y="78"/>
                  <a:pt x="185" y="79"/>
                  <a:pt x="185" y="79"/>
                </a:cubicBezTo>
                <a:cubicBezTo>
                  <a:pt x="185" y="79"/>
                  <a:pt x="186" y="79"/>
                  <a:pt x="186" y="79"/>
                </a:cubicBezTo>
                <a:cubicBezTo>
                  <a:pt x="186" y="78"/>
                  <a:pt x="188" y="77"/>
                  <a:pt x="187" y="75"/>
                </a:cubicBezTo>
                <a:close/>
                <a:moveTo>
                  <a:pt x="77" y="91"/>
                </a:moveTo>
                <a:cubicBezTo>
                  <a:pt x="77" y="90"/>
                  <a:pt x="77" y="89"/>
                  <a:pt x="77" y="89"/>
                </a:cubicBezTo>
                <a:cubicBezTo>
                  <a:pt x="77" y="89"/>
                  <a:pt x="76" y="89"/>
                  <a:pt x="75" y="89"/>
                </a:cubicBezTo>
                <a:cubicBezTo>
                  <a:pt x="75" y="89"/>
                  <a:pt x="75" y="90"/>
                  <a:pt x="75" y="91"/>
                </a:cubicBezTo>
                <a:cubicBezTo>
                  <a:pt x="76" y="91"/>
                  <a:pt x="76" y="91"/>
                  <a:pt x="77" y="91"/>
                </a:cubicBezTo>
                <a:close/>
                <a:moveTo>
                  <a:pt x="107" y="76"/>
                </a:moveTo>
                <a:cubicBezTo>
                  <a:pt x="107" y="76"/>
                  <a:pt x="108" y="76"/>
                  <a:pt x="108" y="75"/>
                </a:cubicBezTo>
                <a:cubicBezTo>
                  <a:pt x="109" y="75"/>
                  <a:pt x="109" y="74"/>
                  <a:pt x="110" y="74"/>
                </a:cubicBezTo>
                <a:cubicBezTo>
                  <a:pt x="108" y="73"/>
                  <a:pt x="108" y="73"/>
                  <a:pt x="107" y="74"/>
                </a:cubicBezTo>
                <a:cubicBezTo>
                  <a:pt x="107" y="75"/>
                  <a:pt x="107" y="75"/>
                  <a:pt x="107" y="76"/>
                </a:cubicBezTo>
                <a:close/>
                <a:moveTo>
                  <a:pt x="3" y="43"/>
                </a:moveTo>
                <a:cubicBezTo>
                  <a:pt x="3" y="41"/>
                  <a:pt x="5" y="41"/>
                  <a:pt x="6" y="40"/>
                </a:cubicBezTo>
                <a:cubicBezTo>
                  <a:pt x="5" y="40"/>
                  <a:pt x="4" y="40"/>
                  <a:pt x="3" y="40"/>
                </a:cubicBezTo>
                <a:cubicBezTo>
                  <a:pt x="3" y="41"/>
                  <a:pt x="3" y="42"/>
                  <a:pt x="3" y="43"/>
                </a:cubicBezTo>
                <a:close/>
                <a:moveTo>
                  <a:pt x="189" y="83"/>
                </a:moveTo>
                <a:cubicBezTo>
                  <a:pt x="190" y="82"/>
                  <a:pt x="191" y="81"/>
                  <a:pt x="192" y="80"/>
                </a:cubicBezTo>
                <a:cubicBezTo>
                  <a:pt x="192" y="80"/>
                  <a:pt x="192" y="79"/>
                  <a:pt x="192" y="78"/>
                </a:cubicBezTo>
                <a:cubicBezTo>
                  <a:pt x="191" y="80"/>
                  <a:pt x="189" y="81"/>
                  <a:pt x="189" y="83"/>
                </a:cubicBezTo>
                <a:close/>
                <a:moveTo>
                  <a:pt x="197" y="46"/>
                </a:moveTo>
                <a:cubicBezTo>
                  <a:pt x="197" y="46"/>
                  <a:pt x="197" y="46"/>
                  <a:pt x="197" y="46"/>
                </a:cubicBezTo>
                <a:cubicBezTo>
                  <a:pt x="197" y="45"/>
                  <a:pt x="197" y="44"/>
                  <a:pt x="197" y="43"/>
                </a:cubicBezTo>
                <a:cubicBezTo>
                  <a:pt x="197" y="42"/>
                  <a:pt x="197" y="42"/>
                  <a:pt x="197" y="41"/>
                </a:cubicBezTo>
                <a:cubicBezTo>
                  <a:pt x="197" y="41"/>
                  <a:pt x="196" y="41"/>
                  <a:pt x="196" y="41"/>
                </a:cubicBezTo>
                <a:cubicBezTo>
                  <a:pt x="196" y="41"/>
                  <a:pt x="196" y="42"/>
                  <a:pt x="195" y="42"/>
                </a:cubicBezTo>
                <a:cubicBezTo>
                  <a:pt x="196" y="43"/>
                  <a:pt x="196" y="45"/>
                  <a:pt x="197" y="46"/>
                </a:cubicBezTo>
                <a:close/>
                <a:moveTo>
                  <a:pt x="19" y="67"/>
                </a:moveTo>
                <a:cubicBezTo>
                  <a:pt x="19" y="66"/>
                  <a:pt x="19" y="66"/>
                  <a:pt x="19" y="66"/>
                </a:cubicBezTo>
                <a:cubicBezTo>
                  <a:pt x="19" y="66"/>
                  <a:pt x="19" y="66"/>
                  <a:pt x="18" y="66"/>
                </a:cubicBezTo>
                <a:cubicBezTo>
                  <a:pt x="17" y="67"/>
                  <a:pt x="17" y="68"/>
                  <a:pt x="18" y="69"/>
                </a:cubicBezTo>
                <a:cubicBezTo>
                  <a:pt x="18" y="68"/>
                  <a:pt x="19" y="67"/>
                  <a:pt x="19" y="67"/>
                </a:cubicBezTo>
                <a:close/>
                <a:moveTo>
                  <a:pt x="24" y="79"/>
                </a:moveTo>
                <a:cubicBezTo>
                  <a:pt x="24" y="80"/>
                  <a:pt x="24" y="80"/>
                  <a:pt x="23" y="81"/>
                </a:cubicBezTo>
                <a:cubicBezTo>
                  <a:pt x="23" y="82"/>
                  <a:pt x="23" y="82"/>
                  <a:pt x="24" y="83"/>
                </a:cubicBezTo>
                <a:cubicBezTo>
                  <a:pt x="24" y="82"/>
                  <a:pt x="24" y="81"/>
                  <a:pt x="25" y="81"/>
                </a:cubicBezTo>
                <a:cubicBezTo>
                  <a:pt x="25" y="80"/>
                  <a:pt x="25" y="80"/>
                  <a:pt x="24" y="79"/>
                </a:cubicBezTo>
                <a:close/>
                <a:moveTo>
                  <a:pt x="18" y="79"/>
                </a:moveTo>
                <a:cubicBezTo>
                  <a:pt x="18" y="80"/>
                  <a:pt x="19" y="80"/>
                  <a:pt x="19" y="81"/>
                </a:cubicBezTo>
                <a:cubicBezTo>
                  <a:pt x="20" y="80"/>
                  <a:pt x="19" y="79"/>
                  <a:pt x="19" y="78"/>
                </a:cubicBezTo>
                <a:cubicBezTo>
                  <a:pt x="18" y="78"/>
                  <a:pt x="18" y="79"/>
                  <a:pt x="18" y="79"/>
                </a:cubicBezTo>
                <a:close/>
                <a:moveTo>
                  <a:pt x="20" y="64"/>
                </a:moveTo>
                <a:cubicBezTo>
                  <a:pt x="20" y="64"/>
                  <a:pt x="20" y="64"/>
                  <a:pt x="21" y="64"/>
                </a:cubicBezTo>
                <a:cubicBezTo>
                  <a:pt x="21" y="62"/>
                  <a:pt x="22" y="61"/>
                  <a:pt x="23" y="59"/>
                </a:cubicBezTo>
                <a:cubicBezTo>
                  <a:pt x="23" y="59"/>
                  <a:pt x="23" y="59"/>
                  <a:pt x="22" y="59"/>
                </a:cubicBezTo>
                <a:cubicBezTo>
                  <a:pt x="22" y="60"/>
                  <a:pt x="21" y="61"/>
                  <a:pt x="20" y="63"/>
                </a:cubicBezTo>
                <a:cubicBezTo>
                  <a:pt x="20" y="63"/>
                  <a:pt x="20" y="63"/>
                  <a:pt x="20" y="64"/>
                </a:cubicBezTo>
                <a:close/>
                <a:moveTo>
                  <a:pt x="214" y="70"/>
                </a:moveTo>
                <a:cubicBezTo>
                  <a:pt x="214" y="70"/>
                  <a:pt x="214" y="70"/>
                  <a:pt x="214" y="70"/>
                </a:cubicBezTo>
                <a:cubicBezTo>
                  <a:pt x="213" y="71"/>
                  <a:pt x="212" y="72"/>
                  <a:pt x="211" y="74"/>
                </a:cubicBezTo>
                <a:cubicBezTo>
                  <a:pt x="210" y="74"/>
                  <a:pt x="210" y="74"/>
                  <a:pt x="211" y="75"/>
                </a:cubicBezTo>
                <a:cubicBezTo>
                  <a:pt x="212" y="73"/>
                  <a:pt x="213" y="72"/>
                  <a:pt x="214" y="70"/>
                </a:cubicBezTo>
                <a:close/>
                <a:moveTo>
                  <a:pt x="200" y="131"/>
                </a:moveTo>
                <a:cubicBezTo>
                  <a:pt x="201" y="130"/>
                  <a:pt x="203" y="128"/>
                  <a:pt x="204" y="127"/>
                </a:cubicBezTo>
                <a:cubicBezTo>
                  <a:pt x="202" y="127"/>
                  <a:pt x="201" y="129"/>
                  <a:pt x="200" y="131"/>
                </a:cubicBezTo>
                <a:close/>
                <a:moveTo>
                  <a:pt x="108" y="53"/>
                </a:moveTo>
                <a:cubicBezTo>
                  <a:pt x="106" y="53"/>
                  <a:pt x="103" y="53"/>
                  <a:pt x="102" y="53"/>
                </a:cubicBezTo>
                <a:cubicBezTo>
                  <a:pt x="103" y="53"/>
                  <a:pt x="107" y="54"/>
                  <a:pt x="108" y="54"/>
                </a:cubicBezTo>
                <a:cubicBezTo>
                  <a:pt x="108" y="54"/>
                  <a:pt x="108" y="53"/>
                  <a:pt x="108" y="53"/>
                </a:cubicBezTo>
                <a:close/>
                <a:moveTo>
                  <a:pt x="41" y="51"/>
                </a:moveTo>
                <a:cubicBezTo>
                  <a:pt x="40" y="50"/>
                  <a:pt x="40" y="50"/>
                  <a:pt x="39" y="49"/>
                </a:cubicBezTo>
                <a:cubicBezTo>
                  <a:pt x="39" y="49"/>
                  <a:pt x="39" y="49"/>
                  <a:pt x="39" y="49"/>
                </a:cubicBezTo>
                <a:cubicBezTo>
                  <a:pt x="39" y="50"/>
                  <a:pt x="39" y="51"/>
                  <a:pt x="40" y="53"/>
                </a:cubicBezTo>
                <a:cubicBezTo>
                  <a:pt x="40" y="52"/>
                  <a:pt x="40" y="51"/>
                  <a:pt x="41" y="51"/>
                </a:cubicBezTo>
                <a:close/>
                <a:moveTo>
                  <a:pt x="154" y="83"/>
                </a:moveTo>
                <a:cubicBezTo>
                  <a:pt x="155" y="82"/>
                  <a:pt x="155" y="81"/>
                  <a:pt x="156" y="81"/>
                </a:cubicBezTo>
                <a:cubicBezTo>
                  <a:pt x="155" y="81"/>
                  <a:pt x="154" y="81"/>
                  <a:pt x="153" y="81"/>
                </a:cubicBezTo>
                <a:cubicBezTo>
                  <a:pt x="153" y="81"/>
                  <a:pt x="154" y="82"/>
                  <a:pt x="154" y="83"/>
                </a:cubicBezTo>
                <a:close/>
                <a:moveTo>
                  <a:pt x="114" y="60"/>
                </a:moveTo>
                <a:cubicBezTo>
                  <a:pt x="114" y="60"/>
                  <a:pt x="114" y="60"/>
                  <a:pt x="114" y="60"/>
                </a:cubicBezTo>
                <a:cubicBezTo>
                  <a:pt x="113" y="60"/>
                  <a:pt x="113" y="61"/>
                  <a:pt x="112" y="61"/>
                </a:cubicBezTo>
                <a:cubicBezTo>
                  <a:pt x="112" y="62"/>
                  <a:pt x="111" y="63"/>
                  <a:pt x="111" y="63"/>
                </a:cubicBezTo>
                <a:cubicBezTo>
                  <a:pt x="111" y="64"/>
                  <a:pt x="112" y="63"/>
                  <a:pt x="112" y="63"/>
                </a:cubicBezTo>
                <a:cubicBezTo>
                  <a:pt x="113" y="62"/>
                  <a:pt x="113" y="61"/>
                  <a:pt x="114" y="60"/>
                </a:cubicBezTo>
                <a:close/>
                <a:moveTo>
                  <a:pt x="128" y="82"/>
                </a:moveTo>
                <a:cubicBezTo>
                  <a:pt x="128" y="82"/>
                  <a:pt x="128" y="81"/>
                  <a:pt x="127" y="81"/>
                </a:cubicBezTo>
                <a:cubicBezTo>
                  <a:pt x="127" y="81"/>
                  <a:pt x="127" y="81"/>
                  <a:pt x="127" y="82"/>
                </a:cubicBezTo>
                <a:cubicBezTo>
                  <a:pt x="126" y="83"/>
                  <a:pt x="125" y="84"/>
                  <a:pt x="124" y="85"/>
                </a:cubicBezTo>
                <a:cubicBezTo>
                  <a:pt x="124" y="85"/>
                  <a:pt x="124" y="85"/>
                  <a:pt x="125" y="85"/>
                </a:cubicBezTo>
                <a:cubicBezTo>
                  <a:pt x="126" y="84"/>
                  <a:pt x="127" y="83"/>
                  <a:pt x="128" y="82"/>
                </a:cubicBezTo>
                <a:close/>
                <a:moveTo>
                  <a:pt x="195" y="38"/>
                </a:moveTo>
                <a:cubicBezTo>
                  <a:pt x="195" y="38"/>
                  <a:pt x="195" y="38"/>
                  <a:pt x="195" y="38"/>
                </a:cubicBezTo>
                <a:cubicBezTo>
                  <a:pt x="194" y="38"/>
                  <a:pt x="194" y="39"/>
                  <a:pt x="193" y="39"/>
                </a:cubicBezTo>
                <a:cubicBezTo>
                  <a:pt x="193" y="40"/>
                  <a:pt x="193" y="40"/>
                  <a:pt x="193" y="41"/>
                </a:cubicBezTo>
                <a:cubicBezTo>
                  <a:pt x="194" y="40"/>
                  <a:pt x="195" y="39"/>
                  <a:pt x="195" y="38"/>
                </a:cubicBezTo>
                <a:close/>
                <a:moveTo>
                  <a:pt x="191" y="90"/>
                </a:moveTo>
                <a:cubicBezTo>
                  <a:pt x="190" y="91"/>
                  <a:pt x="189" y="93"/>
                  <a:pt x="189" y="94"/>
                </a:cubicBezTo>
                <a:cubicBezTo>
                  <a:pt x="190" y="93"/>
                  <a:pt x="191" y="92"/>
                  <a:pt x="191" y="90"/>
                </a:cubicBezTo>
                <a:close/>
                <a:moveTo>
                  <a:pt x="204" y="28"/>
                </a:moveTo>
                <a:cubicBezTo>
                  <a:pt x="205" y="30"/>
                  <a:pt x="206" y="31"/>
                  <a:pt x="207" y="33"/>
                </a:cubicBezTo>
                <a:cubicBezTo>
                  <a:pt x="207" y="31"/>
                  <a:pt x="205" y="29"/>
                  <a:pt x="204" y="28"/>
                </a:cubicBezTo>
                <a:close/>
                <a:moveTo>
                  <a:pt x="76" y="80"/>
                </a:moveTo>
                <a:cubicBezTo>
                  <a:pt x="76" y="81"/>
                  <a:pt x="76" y="81"/>
                  <a:pt x="76" y="82"/>
                </a:cubicBezTo>
                <a:cubicBezTo>
                  <a:pt x="77" y="82"/>
                  <a:pt x="77" y="82"/>
                  <a:pt x="78" y="82"/>
                </a:cubicBezTo>
                <a:cubicBezTo>
                  <a:pt x="77" y="81"/>
                  <a:pt x="77" y="81"/>
                  <a:pt x="76" y="80"/>
                </a:cubicBezTo>
                <a:close/>
                <a:moveTo>
                  <a:pt x="195" y="68"/>
                </a:moveTo>
                <a:cubicBezTo>
                  <a:pt x="195" y="67"/>
                  <a:pt x="195" y="66"/>
                  <a:pt x="195" y="65"/>
                </a:cubicBezTo>
                <a:cubicBezTo>
                  <a:pt x="194" y="66"/>
                  <a:pt x="194" y="66"/>
                  <a:pt x="195" y="68"/>
                </a:cubicBezTo>
                <a:close/>
                <a:moveTo>
                  <a:pt x="21" y="95"/>
                </a:moveTo>
                <a:cubicBezTo>
                  <a:pt x="24" y="96"/>
                  <a:pt x="25" y="96"/>
                  <a:pt x="27" y="95"/>
                </a:cubicBezTo>
                <a:cubicBezTo>
                  <a:pt x="25" y="95"/>
                  <a:pt x="23" y="95"/>
                  <a:pt x="21" y="95"/>
                </a:cubicBezTo>
                <a:close/>
                <a:moveTo>
                  <a:pt x="164" y="65"/>
                </a:moveTo>
                <a:cubicBezTo>
                  <a:pt x="163" y="66"/>
                  <a:pt x="163" y="66"/>
                  <a:pt x="162" y="67"/>
                </a:cubicBezTo>
                <a:cubicBezTo>
                  <a:pt x="163" y="67"/>
                  <a:pt x="164" y="67"/>
                  <a:pt x="165" y="67"/>
                </a:cubicBezTo>
                <a:cubicBezTo>
                  <a:pt x="164" y="67"/>
                  <a:pt x="164" y="66"/>
                  <a:pt x="164" y="65"/>
                </a:cubicBezTo>
                <a:close/>
                <a:moveTo>
                  <a:pt x="216" y="61"/>
                </a:moveTo>
                <a:cubicBezTo>
                  <a:pt x="216" y="61"/>
                  <a:pt x="216" y="61"/>
                  <a:pt x="216" y="61"/>
                </a:cubicBezTo>
                <a:cubicBezTo>
                  <a:pt x="216" y="62"/>
                  <a:pt x="216" y="63"/>
                  <a:pt x="217" y="64"/>
                </a:cubicBezTo>
                <a:cubicBezTo>
                  <a:pt x="217" y="63"/>
                  <a:pt x="217" y="63"/>
                  <a:pt x="218" y="63"/>
                </a:cubicBezTo>
                <a:cubicBezTo>
                  <a:pt x="217" y="62"/>
                  <a:pt x="217" y="61"/>
                  <a:pt x="216" y="61"/>
                </a:cubicBezTo>
                <a:close/>
                <a:moveTo>
                  <a:pt x="174" y="87"/>
                </a:moveTo>
                <a:cubicBezTo>
                  <a:pt x="174" y="88"/>
                  <a:pt x="174" y="88"/>
                  <a:pt x="174" y="88"/>
                </a:cubicBezTo>
                <a:cubicBezTo>
                  <a:pt x="175" y="87"/>
                  <a:pt x="175" y="86"/>
                  <a:pt x="176" y="85"/>
                </a:cubicBezTo>
                <a:cubicBezTo>
                  <a:pt x="176" y="85"/>
                  <a:pt x="176" y="84"/>
                  <a:pt x="176" y="84"/>
                </a:cubicBezTo>
                <a:cubicBezTo>
                  <a:pt x="175" y="85"/>
                  <a:pt x="174" y="86"/>
                  <a:pt x="174" y="87"/>
                </a:cubicBezTo>
                <a:close/>
                <a:moveTo>
                  <a:pt x="181" y="84"/>
                </a:moveTo>
                <a:cubicBezTo>
                  <a:pt x="181" y="84"/>
                  <a:pt x="181" y="84"/>
                  <a:pt x="181" y="84"/>
                </a:cubicBezTo>
                <a:cubicBezTo>
                  <a:pt x="182" y="83"/>
                  <a:pt x="183" y="82"/>
                  <a:pt x="184" y="81"/>
                </a:cubicBezTo>
                <a:cubicBezTo>
                  <a:pt x="184" y="81"/>
                  <a:pt x="184" y="81"/>
                  <a:pt x="183" y="80"/>
                </a:cubicBezTo>
                <a:cubicBezTo>
                  <a:pt x="182" y="82"/>
                  <a:pt x="182" y="83"/>
                  <a:pt x="181" y="84"/>
                </a:cubicBezTo>
                <a:close/>
                <a:moveTo>
                  <a:pt x="87" y="85"/>
                </a:moveTo>
                <a:cubicBezTo>
                  <a:pt x="86" y="84"/>
                  <a:pt x="85" y="85"/>
                  <a:pt x="85" y="86"/>
                </a:cubicBezTo>
                <a:cubicBezTo>
                  <a:pt x="86" y="86"/>
                  <a:pt x="86" y="86"/>
                  <a:pt x="87" y="85"/>
                </a:cubicBezTo>
                <a:close/>
                <a:moveTo>
                  <a:pt x="148" y="63"/>
                </a:moveTo>
                <a:cubicBezTo>
                  <a:pt x="147" y="64"/>
                  <a:pt x="147" y="64"/>
                  <a:pt x="148" y="65"/>
                </a:cubicBezTo>
                <a:cubicBezTo>
                  <a:pt x="149" y="64"/>
                  <a:pt x="149" y="64"/>
                  <a:pt x="148" y="63"/>
                </a:cubicBezTo>
                <a:close/>
                <a:moveTo>
                  <a:pt x="81" y="93"/>
                </a:moveTo>
                <a:cubicBezTo>
                  <a:pt x="83" y="93"/>
                  <a:pt x="85" y="93"/>
                  <a:pt x="87" y="93"/>
                </a:cubicBezTo>
                <a:cubicBezTo>
                  <a:pt x="86" y="93"/>
                  <a:pt x="84" y="93"/>
                  <a:pt x="81" y="93"/>
                </a:cubicBezTo>
                <a:close/>
                <a:moveTo>
                  <a:pt x="82" y="66"/>
                </a:moveTo>
                <a:cubicBezTo>
                  <a:pt x="81" y="68"/>
                  <a:pt x="80" y="68"/>
                  <a:pt x="82" y="69"/>
                </a:cubicBezTo>
                <a:cubicBezTo>
                  <a:pt x="82" y="68"/>
                  <a:pt x="82" y="67"/>
                  <a:pt x="82" y="66"/>
                </a:cubicBezTo>
                <a:close/>
                <a:moveTo>
                  <a:pt x="121" y="66"/>
                </a:moveTo>
                <a:cubicBezTo>
                  <a:pt x="119" y="66"/>
                  <a:pt x="119" y="66"/>
                  <a:pt x="119" y="67"/>
                </a:cubicBezTo>
                <a:cubicBezTo>
                  <a:pt x="121" y="67"/>
                  <a:pt x="121" y="67"/>
                  <a:pt x="121" y="66"/>
                </a:cubicBezTo>
                <a:close/>
                <a:moveTo>
                  <a:pt x="13" y="77"/>
                </a:moveTo>
                <a:cubicBezTo>
                  <a:pt x="13" y="78"/>
                  <a:pt x="13" y="80"/>
                  <a:pt x="13" y="81"/>
                </a:cubicBezTo>
                <a:cubicBezTo>
                  <a:pt x="14" y="79"/>
                  <a:pt x="13" y="78"/>
                  <a:pt x="13" y="77"/>
                </a:cubicBezTo>
                <a:close/>
                <a:moveTo>
                  <a:pt x="122" y="54"/>
                </a:moveTo>
                <a:cubicBezTo>
                  <a:pt x="123" y="54"/>
                  <a:pt x="125" y="54"/>
                  <a:pt x="127" y="53"/>
                </a:cubicBezTo>
                <a:cubicBezTo>
                  <a:pt x="127" y="53"/>
                  <a:pt x="127" y="53"/>
                  <a:pt x="127" y="53"/>
                </a:cubicBezTo>
                <a:cubicBezTo>
                  <a:pt x="125" y="53"/>
                  <a:pt x="124" y="53"/>
                  <a:pt x="122" y="53"/>
                </a:cubicBezTo>
                <a:cubicBezTo>
                  <a:pt x="122" y="53"/>
                  <a:pt x="122" y="53"/>
                  <a:pt x="122" y="53"/>
                </a:cubicBezTo>
                <a:cubicBezTo>
                  <a:pt x="122" y="53"/>
                  <a:pt x="122" y="53"/>
                  <a:pt x="122" y="54"/>
                </a:cubicBezTo>
                <a:close/>
                <a:moveTo>
                  <a:pt x="163" y="72"/>
                </a:moveTo>
                <a:cubicBezTo>
                  <a:pt x="163" y="71"/>
                  <a:pt x="163" y="71"/>
                  <a:pt x="163" y="71"/>
                </a:cubicBezTo>
                <a:cubicBezTo>
                  <a:pt x="162" y="71"/>
                  <a:pt x="161" y="71"/>
                  <a:pt x="160" y="71"/>
                </a:cubicBezTo>
                <a:cubicBezTo>
                  <a:pt x="160" y="71"/>
                  <a:pt x="160" y="71"/>
                  <a:pt x="160" y="71"/>
                </a:cubicBezTo>
                <a:cubicBezTo>
                  <a:pt x="160" y="71"/>
                  <a:pt x="160" y="72"/>
                  <a:pt x="160" y="72"/>
                </a:cubicBezTo>
                <a:cubicBezTo>
                  <a:pt x="161" y="72"/>
                  <a:pt x="162" y="72"/>
                  <a:pt x="163" y="72"/>
                </a:cubicBezTo>
                <a:close/>
                <a:moveTo>
                  <a:pt x="79" y="85"/>
                </a:moveTo>
                <a:cubicBezTo>
                  <a:pt x="77" y="85"/>
                  <a:pt x="76" y="85"/>
                  <a:pt x="75" y="86"/>
                </a:cubicBezTo>
                <a:cubicBezTo>
                  <a:pt x="77" y="86"/>
                  <a:pt x="78" y="86"/>
                  <a:pt x="79" y="85"/>
                </a:cubicBezTo>
                <a:close/>
                <a:moveTo>
                  <a:pt x="193" y="25"/>
                </a:moveTo>
                <a:cubicBezTo>
                  <a:pt x="194" y="24"/>
                  <a:pt x="194" y="24"/>
                  <a:pt x="193" y="22"/>
                </a:cubicBezTo>
                <a:cubicBezTo>
                  <a:pt x="193" y="23"/>
                  <a:pt x="193" y="24"/>
                  <a:pt x="193" y="25"/>
                </a:cubicBezTo>
                <a:close/>
                <a:moveTo>
                  <a:pt x="59" y="90"/>
                </a:moveTo>
                <a:cubicBezTo>
                  <a:pt x="58" y="90"/>
                  <a:pt x="58" y="90"/>
                  <a:pt x="57" y="91"/>
                </a:cubicBezTo>
                <a:cubicBezTo>
                  <a:pt x="57" y="91"/>
                  <a:pt x="58" y="92"/>
                  <a:pt x="58" y="92"/>
                </a:cubicBezTo>
                <a:cubicBezTo>
                  <a:pt x="58" y="92"/>
                  <a:pt x="59" y="91"/>
                  <a:pt x="59" y="91"/>
                </a:cubicBezTo>
                <a:cubicBezTo>
                  <a:pt x="59" y="91"/>
                  <a:pt x="59" y="90"/>
                  <a:pt x="59" y="90"/>
                </a:cubicBezTo>
                <a:close/>
                <a:moveTo>
                  <a:pt x="21" y="74"/>
                </a:moveTo>
                <a:cubicBezTo>
                  <a:pt x="20" y="75"/>
                  <a:pt x="20" y="76"/>
                  <a:pt x="21" y="77"/>
                </a:cubicBezTo>
                <a:cubicBezTo>
                  <a:pt x="22" y="75"/>
                  <a:pt x="22" y="75"/>
                  <a:pt x="21" y="74"/>
                </a:cubicBezTo>
                <a:close/>
                <a:moveTo>
                  <a:pt x="178" y="57"/>
                </a:moveTo>
                <a:cubicBezTo>
                  <a:pt x="177" y="57"/>
                  <a:pt x="177" y="57"/>
                  <a:pt x="176" y="57"/>
                </a:cubicBezTo>
                <a:cubicBezTo>
                  <a:pt x="176" y="58"/>
                  <a:pt x="177" y="58"/>
                  <a:pt x="177" y="59"/>
                </a:cubicBezTo>
                <a:cubicBezTo>
                  <a:pt x="177" y="58"/>
                  <a:pt x="178" y="58"/>
                  <a:pt x="178" y="57"/>
                </a:cubicBezTo>
                <a:close/>
                <a:moveTo>
                  <a:pt x="232" y="72"/>
                </a:moveTo>
                <a:cubicBezTo>
                  <a:pt x="233" y="74"/>
                  <a:pt x="234" y="76"/>
                  <a:pt x="235" y="76"/>
                </a:cubicBezTo>
                <a:cubicBezTo>
                  <a:pt x="234" y="75"/>
                  <a:pt x="233" y="73"/>
                  <a:pt x="232" y="72"/>
                </a:cubicBezTo>
                <a:close/>
                <a:moveTo>
                  <a:pt x="106" y="64"/>
                </a:moveTo>
                <a:cubicBezTo>
                  <a:pt x="106" y="63"/>
                  <a:pt x="106" y="62"/>
                  <a:pt x="105" y="62"/>
                </a:cubicBezTo>
                <a:cubicBezTo>
                  <a:pt x="105" y="63"/>
                  <a:pt x="104" y="63"/>
                  <a:pt x="104" y="64"/>
                </a:cubicBezTo>
                <a:cubicBezTo>
                  <a:pt x="105" y="64"/>
                  <a:pt x="105" y="64"/>
                  <a:pt x="106" y="64"/>
                </a:cubicBezTo>
                <a:close/>
                <a:moveTo>
                  <a:pt x="41" y="85"/>
                </a:moveTo>
                <a:cubicBezTo>
                  <a:pt x="41" y="85"/>
                  <a:pt x="41" y="85"/>
                  <a:pt x="41" y="85"/>
                </a:cubicBezTo>
                <a:cubicBezTo>
                  <a:pt x="41" y="85"/>
                  <a:pt x="42" y="85"/>
                  <a:pt x="42" y="85"/>
                </a:cubicBezTo>
                <a:cubicBezTo>
                  <a:pt x="42" y="84"/>
                  <a:pt x="42" y="84"/>
                  <a:pt x="43" y="83"/>
                </a:cubicBezTo>
                <a:cubicBezTo>
                  <a:pt x="42" y="83"/>
                  <a:pt x="42" y="83"/>
                  <a:pt x="42" y="83"/>
                </a:cubicBezTo>
                <a:cubicBezTo>
                  <a:pt x="42" y="84"/>
                  <a:pt x="41" y="84"/>
                  <a:pt x="41" y="85"/>
                </a:cubicBezTo>
                <a:close/>
                <a:moveTo>
                  <a:pt x="41" y="47"/>
                </a:moveTo>
                <a:cubicBezTo>
                  <a:pt x="42" y="48"/>
                  <a:pt x="42" y="48"/>
                  <a:pt x="42" y="49"/>
                </a:cubicBezTo>
                <a:cubicBezTo>
                  <a:pt x="43" y="48"/>
                  <a:pt x="43" y="48"/>
                  <a:pt x="43" y="47"/>
                </a:cubicBezTo>
                <a:cubicBezTo>
                  <a:pt x="43" y="47"/>
                  <a:pt x="42" y="47"/>
                  <a:pt x="41" y="47"/>
                </a:cubicBezTo>
                <a:close/>
                <a:moveTo>
                  <a:pt x="180" y="90"/>
                </a:moveTo>
                <a:cubicBezTo>
                  <a:pt x="180" y="90"/>
                  <a:pt x="180" y="90"/>
                  <a:pt x="179" y="90"/>
                </a:cubicBezTo>
                <a:cubicBezTo>
                  <a:pt x="179" y="90"/>
                  <a:pt x="179" y="91"/>
                  <a:pt x="179" y="92"/>
                </a:cubicBezTo>
                <a:cubicBezTo>
                  <a:pt x="180" y="91"/>
                  <a:pt x="180" y="91"/>
                  <a:pt x="180" y="90"/>
                </a:cubicBezTo>
                <a:close/>
                <a:moveTo>
                  <a:pt x="95" y="78"/>
                </a:moveTo>
                <a:cubicBezTo>
                  <a:pt x="96" y="77"/>
                  <a:pt x="96" y="77"/>
                  <a:pt x="96" y="76"/>
                </a:cubicBezTo>
                <a:cubicBezTo>
                  <a:pt x="96" y="76"/>
                  <a:pt x="95" y="76"/>
                  <a:pt x="95" y="77"/>
                </a:cubicBezTo>
                <a:cubicBezTo>
                  <a:pt x="95" y="77"/>
                  <a:pt x="95" y="78"/>
                  <a:pt x="95" y="78"/>
                </a:cubicBezTo>
                <a:close/>
                <a:moveTo>
                  <a:pt x="182" y="88"/>
                </a:moveTo>
                <a:cubicBezTo>
                  <a:pt x="182" y="88"/>
                  <a:pt x="182" y="88"/>
                  <a:pt x="182" y="88"/>
                </a:cubicBezTo>
                <a:cubicBezTo>
                  <a:pt x="182" y="88"/>
                  <a:pt x="183" y="87"/>
                  <a:pt x="183" y="87"/>
                </a:cubicBezTo>
                <a:cubicBezTo>
                  <a:pt x="183" y="86"/>
                  <a:pt x="184" y="86"/>
                  <a:pt x="184" y="85"/>
                </a:cubicBezTo>
                <a:cubicBezTo>
                  <a:pt x="183" y="86"/>
                  <a:pt x="182" y="87"/>
                  <a:pt x="182" y="88"/>
                </a:cubicBezTo>
                <a:close/>
                <a:moveTo>
                  <a:pt x="78" y="73"/>
                </a:moveTo>
                <a:cubicBezTo>
                  <a:pt x="78" y="73"/>
                  <a:pt x="78" y="73"/>
                  <a:pt x="78" y="73"/>
                </a:cubicBezTo>
                <a:cubicBezTo>
                  <a:pt x="77" y="74"/>
                  <a:pt x="76" y="75"/>
                  <a:pt x="76" y="76"/>
                </a:cubicBezTo>
                <a:cubicBezTo>
                  <a:pt x="76" y="76"/>
                  <a:pt x="76" y="76"/>
                  <a:pt x="76" y="76"/>
                </a:cubicBezTo>
                <a:cubicBezTo>
                  <a:pt x="77" y="75"/>
                  <a:pt x="78" y="74"/>
                  <a:pt x="78" y="73"/>
                </a:cubicBezTo>
                <a:close/>
                <a:moveTo>
                  <a:pt x="129" y="93"/>
                </a:moveTo>
                <a:cubicBezTo>
                  <a:pt x="130" y="92"/>
                  <a:pt x="130" y="92"/>
                  <a:pt x="131" y="91"/>
                </a:cubicBezTo>
                <a:cubicBezTo>
                  <a:pt x="129" y="91"/>
                  <a:pt x="129" y="91"/>
                  <a:pt x="129" y="93"/>
                </a:cubicBezTo>
                <a:close/>
                <a:moveTo>
                  <a:pt x="110" y="71"/>
                </a:moveTo>
                <a:cubicBezTo>
                  <a:pt x="110" y="71"/>
                  <a:pt x="111" y="71"/>
                  <a:pt x="112" y="71"/>
                </a:cubicBezTo>
                <a:cubicBezTo>
                  <a:pt x="111" y="70"/>
                  <a:pt x="111" y="70"/>
                  <a:pt x="111" y="70"/>
                </a:cubicBezTo>
                <a:cubicBezTo>
                  <a:pt x="110" y="70"/>
                  <a:pt x="110" y="70"/>
                  <a:pt x="110" y="71"/>
                </a:cubicBezTo>
                <a:close/>
                <a:moveTo>
                  <a:pt x="124" y="62"/>
                </a:moveTo>
                <a:cubicBezTo>
                  <a:pt x="125" y="60"/>
                  <a:pt x="126" y="60"/>
                  <a:pt x="126" y="59"/>
                </a:cubicBezTo>
                <a:cubicBezTo>
                  <a:pt x="124" y="61"/>
                  <a:pt x="124" y="61"/>
                  <a:pt x="124" y="62"/>
                </a:cubicBezTo>
                <a:close/>
                <a:moveTo>
                  <a:pt x="104" y="80"/>
                </a:moveTo>
                <a:cubicBezTo>
                  <a:pt x="105" y="79"/>
                  <a:pt x="105" y="79"/>
                  <a:pt x="106" y="78"/>
                </a:cubicBezTo>
                <a:cubicBezTo>
                  <a:pt x="105" y="78"/>
                  <a:pt x="105" y="78"/>
                  <a:pt x="104" y="80"/>
                </a:cubicBezTo>
                <a:close/>
                <a:moveTo>
                  <a:pt x="88" y="90"/>
                </a:moveTo>
                <a:cubicBezTo>
                  <a:pt x="89" y="90"/>
                  <a:pt x="89" y="90"/>
                  <a:pt x="90" y="90"/>
                </a:cubicBezTo>
                <a:cubicBezTo>
                  <a:pt x="90" y="90"/>
                  <a:pt x="90" y="90"/>
                  <a:pt x="90" y="90"/>
                </a:cubicBezTo>
                <a:cubicBezTo>
                  <a:pt x="90" y="90"/>
                  <a:pt x="90" y="89"/>
                  <a:pt x="90" y="89"/>
                </a:cubicBezTo>
                <a:cubicBezTo>
                  <a:pt x="89" y="89"/>
                  <a:pt x="89" y="90"/>
                  <a:pt x="88" y="90"/>
                </a:cubicBezTo>
                <a:close/>
                <a:moveTo>
                  <a:pt x="194" y="88"/>
                </a:moveTo>
                <a:cubicBezTo>
                  <a:pt x="194" y="88"/>
                  <a:pt x="194" y="88"/>
                  <a:pt x="194" y="88"/>
                </a:cubicBezTo>
                <a:cubicBezTo>
                  <a:pt x="195" y="88"/>
                  <a:pt x="195" y="87"/>
                  <a:pt x="195" y="87"/>
                </a:cubicBezTo>
                <a:cubicBezTo>
                  <a:pt x="196" y="86"/>
                  <a:pt x="196" y="86"/>
                  <a:pt x="195" y="85"/>
                </a:cubicBezTo>
                <a:cubicBezTo>
                  <a:pt x="195" y="86"/>
                  <a:pt x="194" y="87"/>
                  <a:pt x="194" y="88"/>
                </a:cubicBezTo>
                <a:close/>
                <a:moveTo>
                  <a:pt x="16" y="62"/>
                </a:moveTo>
                <a:cubicBezTo>
                  <a:pt x="15" y="63"/>
                  <a:pt x="16" y="64"/>
                  <a:pt x="16" y="64"/>
                </a:cubicBezTo>
                <a:cubicBezTo>
                  <a:pt x="16" y="64"/>
                  <a:pt x="17" y="64"/>
                  <a:pt x="17" y="63"/>
                </a:cubicBezTo>
                <a:cubicBezTo>
                  <a:pt x="17" y="63"/>
                  <a:pt x="16" y="62"/>
                  <a:pt x="16" y="62"/>
                </a:cubicBezTo>
                <a:close/>
                <a:moveTo>
                  <a:pt x="26" y="66"/>
                </a:moveTo>
                <a:cubicBezTo>
                  <a:pt x="24" y="68"/>
                  <a:pt x="24" y="69"/>
                  <a:pt x="25" y="69"/>
                </a:cubicBezTo>
                <a:cubicBezTo>
                  <a:pt x="25" y="68"/>
                  <a:pt x="26" y="67"/>
                  <a:pt x="26" y="66"/>
                </a:cubicBezTo>
                <a:close/>
                <a:moveTo>
                  <a:pt x="66" y="65"/>
                </a:moveTo>
                <a:cubicBezTo>
                  <a:pt x="66" y="64"/>
                  <a:pt x="66" y="64"/>
                  <a:pt x="66" y="63"/>
                </a:cubicBezTo>
                <a:cubicBezTo>
                  <a:pt x="66" y="63"/>
                  <a:pt x="65" y="63"/>
                  <a:pt x="65" y="64"/>
                </a:cubicBezTo>
                <a:cubicBezTo>
                  <a:pt x="65" y="64"/>
                  <a:pt x="65" y="64"/>
                  <a:pt x="66" y="65"/>
                </a:cubicBezTo>
                <a:close/>
                <a:moveTo>
                  <a:pt x="114" y="54"/>
                </a:moveTo>
                <a:cubicBezTo>
                  <a:pt x="114" y="53"/>
                  <a:pt x="113" y="53"/>
                  <a:pt x="113" y="53"/>
                </a:cubicBezTo>
                <a:cubicBezTo>
                  <a:pt x="112" y="53"/>
                  <a:pt x="112" y="53"/>
                  <a:pt x="112" y="54"/>
                </a:cubicBezTo>
                <a:cubicBezTo>
                  <a:pt x="112" y="54"/>
                  <a:pt x="113" y="54"/>
                  <a:pt x="114" y="54"/>
                </a:cubicBezTo>
                <a:close/>
                <a:moveTo>
                  <a:pt x="149" y="58"/>
                </a:moveTo>
                <a:cubicBezTo>
                  <a:pt x="149" y="58"/>
                  <a:pt x="150" y="57"/>
                  <a:pt x="150" y="57"/>
                </a:cubicBezTo>
                <a:cubicBezTo>
                  <a:pt x="149" y="57"/>
                  <a:pt x="149" y="57"/>
                  <a:pt x="148" y="57"/>
                </a:cubicBezTo>
                <a:cubicBezTo>
                  <a:pt x="148" y="58"/>
                  <a:pt x="149" y="58"/>
                  <a:pt x="149" y="58"/>
                </a:cubicBezTo>
                <a:close/>
                <a:moveTo>
                  <a:pt x="12" y="66"/>
                </a:moveTo>
                <a:cubicBezTo>
                  <a:pt x="12" y="65"/>
                  <a:pt x="12" y="65"/>
                  <a:pt x="13" y="64"/>
                </a:cubicBezTo>
                <a:cubicBezTo>
                  <a:pt x="12" y="64"/>
                  <a:pt x="11" y="65"/>
                  <a:pt x="12" y="66"/>
                </a:cubicBezTo>
                <a:close/>
                <a:moveTo>
                  <a:pt x="171" y="64"/>
                </a:moveTo>
                <a:cubicBezTo>
                  <a:pt x="171" y="64"/>
                  <a:pt x="171" y="64"/>
                  <a:pt x="171" y="64"/>
                </a:cubicBezTo>
                <a:cubicBezTo>
                  <a:pt x="171" y="63"/>
                  <a:pt x="171" y="63"/>
                  <a:pt x="171" y="62"/>
                </a:cubicBezTo>
                <a:cubicBezTo>
                  <a:pt x="171" y="63"/>
                  <a:pt x="171" y="63"/>
                  <a:pt x="171" y="64"/>
                </a:cubicBezTo>
                <a:close/>
                <a:moveTo>
                  <a:pt x="83" y="57"/>
                </a:moveTo>
                <a:cubicBezTo>
                  <a:pt x="84" y="57"/>
                  <a:pt x="85" y="57"/>
                  <a:pt x="85" y="55"/>
                </a:cubicBezTo>
                <a:cubicBezTo>
                  <a:pt x="84" y="56"/>
                  <a:pt x="84" y="57"/>
                  <a:pt x="83" y="57"/>
                </a:cubicBezTo>
                <a:close/>
                <a:moveTo>
                  <a:pt x="90" y="79"/>
                </a:moveTo>
                <a:cubicBezTo>
                  <a:pt x="90" y="79"/>
                  <a:pt x="89" y="80"/>
                  <a:pt x="88" y="81"/>
                </a:cubicBezTo>
                <a:cubicBezTo>
                  <a:pt x="89" y="81"/>
                  <a:pt x="89" y="81"/>
                  <a:pt x="89" y="81"/>
                </a:cubicBezTo>
                <a:cubicBezTo>
                  <a:pt x="90" y="80"/>
                  <a:pt x="90" y="80"/>
                  <a:pt x="90" y="79"/>
                </a:cubicBezTo>
                <a:close/>
                <a:moveTo>
                  <a:pt x="199" y="81"/>
                </a:moveTo>
                <a:cubicBezTo>
                  <a:pt x="199" y="81"/>
                  <a:pt x="198" y="81"/>
                  <a:pt x="198" y="81"/>
                </a:cubicBezTo>
                <a:cubicBezTo>
                  <a:pt x="198" y="82"/>
                  <a:pt x="198" y="82"/>
                  <a:pt x="198" y="83"/>
                </a:cubicBezTo>
                <a:cubicBezTo>
                  <a:pt x="199" y="83"/>
                  <a:pt x="199" y="82"/>
                  <a:pt x="199" y="82"/>
                </a:cubicBezTo>
                <a:cubicBezTo>
                  <a:pt x="199" y="82"/>
                  <a:pt x="199" y="81"/>
                  <a:pt x="199" y="81"/>
                </a:cubicBezTo>
                <a:close/>
                <a:moveTo>
                  <a:pt x="153" y="54"/>
                </a:moveTo>
                <a:cubicBezTo>
                  <a:pt x="153" y="54"/>
                  <a:pt x="153" y="54"/>
                  <a:pt x="153" y="54"/>
                </a:cubicBezTo>
                <a:cubicBezTo>
                  <a:pt x="152" y="54"/>
                  <a:pt x="152" y="54"/>
                  <a:pt x="151" y="54"/>
                </a:cubicBezTo>
                <a:cubicBezTo>
                  <a:pt x="152" y="54"/>
                  <a:pt x="152" y="55"/>
                  <a:pt x="152" y="55"/>
                </a:cubicBezTo>
                <a:cubicBezTo>
                  <a:pt x="152" y="55"/>
                  <a:pt x="153" y="54"/>
                  <a:pt x="153" y="54"/>
                </a:cubicBezTo>
                <a:close/>
                <a:moveTo>
                  <a:pt x="150" y="61"/>
                </a:moveTo>
                <a:cubicBezTo>
                  <a:pt x="151" y="60"/>
                  <a:pt x="152" y="60"/>
                  <a:pt x="152" y="59"/>
                </a:cubicBezTo>
                <a:cubicBezTo>
                  <a:pt x="150" y="60"/>
                  <a:pt x="150" y="60"/>
                  <a:pt x="150" y="61"/>
                </a:cubicBezTo>
                <a:close/>
                <a:moveTo>
                  <a:pt x="110" y="79"/>
                </a:moveTo>
                <a:cubicBezTo>
                  <a:pt x="110" y="79"/>
                  <a:pt x="110" y="79"/>
                  <a:pt x="110" y="79"/>
                </a:cubicBezTo>
                <a:cubicBezTo>
                  <a:pt x="111" y="79"/>
                  <a:pt x="111" y="79"/>
                  <a:pt x="112" y="79"/>
                </a:cubicBezTo>
                <a:cubicBezTo>
                  <a:pt x="111" y="79"/>
                  <a:pt x="111" y="79"/>
                  <a:pt x="110" y="79"/>
                </a:cubicBezTo>
                <a:close/>
                <a:moveTo>
                  <a:pt x="40" y="72"/>
                </a:moveTo>
                <a:cubicBezTo>
                  <a:pt x="41" y="71"/>
                  <a:pt x="41" y="70"/>
                  <a:pt x="40" y="70"/>
                </a:cubicBezTo>
                <a:cubicBezTo>
                  <a:pt x="40" y="70"/>
                  <a:pt x="40" y="70"/>
                  <a:pt x="40" y="71"/>
                </a:cubicBezTo>
                <a:cubicBezTo>
                  <a:pt x="40" y="71"/>
                  <a:pt x="40" y="71"/>
                  <a:pt x="40" y="71"/>
                </a:cubicBezTo>
                <a:cubicBezTo>
                  <a:pt x="40" y="71"/>
                  <a:pt x="40" y="71"/>
                  <a:pt x="40" y="72"/>
                </a:cubicBezTo>
                <a:close/>
                <a:moveTo>
                  <a:pt x="205" y="47"/>
                </a:moveTo>
                <a:cubicBezTo>
                  <a:pt x="206" y="46"/>
                  <a:pt x="206" y="46"/>
                  <a:pt x="204" y="44"/>
                </a:cubicBezTo>
                <a:cubicBezTo>
                  <a:pt x="205" y="45"/>
                  <a:pt x="205" y="46"/>
                  <a:pt x="205" y="47"/>
                </a:cubicBezTo>
                <a:close/>
                <a:moveTo>
                  <a:pt x="47" y="90"/>
                </a:moveTo>
                <a:cubicBezTo>
                  <a:pt x="46" y="90"/>
                  <a:pt x="46" y="91"/>
                  <a:pt x="46" y="92"/>
                </a:cubicBezTo>
                <a:cubicBezTo>
                  <a:pt x="47" y="91"/>
                  <a:pt x="47" y="91"/>
                  <a:pt x="47" y="90"/>
                </a:cubicBezTo>
                <a:close/>
                <a:moveTo>
                  <a:pt x="173" y="69"/>
                </a:moveTo>
                <a:cubicBezTo>
                  <a:pt x="173" y="68"/>
                  <a:pt x="172" y="67"/>
                  <a:pt x="172" y="67"/>
                </a:cubicBezTo>
                <a:cubicBezTo>
                  <a:pt x="172" y="67"/>
                  <a:pt x="172" y="68"/>
                  <a:pt x="171" y="68"/>
                </a:cubicBezTo>
                <a:cubicBezTo>
                  <a:pt x="172" y="68"/>
                  <a:pt x="172" y="68"/>
                  <a:pt x="173" y="69"/>
                </a:cubicBezTo>
                <a:close/>
                <a:moveTo>
                  <a:pt x="116" y="70"/>
                </a:moveTo>
                <a:cubicBezTo>
                  <a:pt x="116" y="71"/>
                  <a:pt x="115" y="71"/>
                  <a:pt x="115" y="72"/>
                </a:cubicBezTo>
                <a:cubicBezTo>
                  <a:pt x="116" y="72"/>
                  <a:pt x="116" y="72"/>
                  <a:pt x="116" y="72"/>
                </a:cubicBezTo>
                <a:cubicBezTo>
                  <a:pt x="116" y="71"/>
                  <a:pt x="116" y="71"/>
                  <a:pt x="116" y="70"/>
                </a:cubicBezTo>
                <a:close/>
                <a:moveTo>
                  <a:pt x="193" y="49"/>
                </a:moveTo>
                <a:cubicBezTo>
                  <a:pt x="194" y="49"/>
                  <a:pt x="194" y="49"/>
                  <a:pt x="194" y="49"/>
                </a:cubicBezTo>
                <a:cubicBezTo>
                  <a:pt x="194" y="48"/>
                  <a:pt x="194" y="47"/>
                  <a:pt x="193" y="46"/>
                </a:cubicBezTo>
                <a:cubicBezTo>
                  <a:pt x="193" y="47"/>
                  <a:pt x="193" y="48"/>
                  <a:pt x="193" y="49"/>
                </a:cubicBezTo>
                <a:close/>
                <a:moveTo>
                  <a:pt x="206" y="118"/>
                </a:moveTo>
                <a:cubicBezTo>
                  <a:pt x="207" y="117"/>
                  <a:pt x="207" y="116"/>
                  <a:pt x="208" y="115"/>
                </a:cubicBezTo>
                <a:cubicBezTo>
                  <a:pt x="208" y="115"/>
                  <a:pt x="208" y="115"/>
                  <a:pt x="208" y="115"/>
                </a:cubicBezTo>
                <a:cubicBezTo>
                  <a:pt x="207" y="116"/>
                  <a:pt x="206" y="116"/>
                  <a:pt x="206" y="118"/>
                </a:cubicBezTo>
                <a:close/>
                <a:moveTo>
                  <a:pt x="146" y="59"/>
                </a:moveTo>
                <a:cubicBezTo>
                  <a:pt x="146" y="59"/>
                  <a:pt x="146" y="60"/>
                  <a:pt x="146" y="61"/>
                </a:cubicBezTo>
                <a:cubicBezTo>
                  <a:pt x="147" y="60"/>
                  <a:pt x="147" y="60"/>
                  <a:pt x="146" y="59"/>
                </a:cubicBezTo>
                <a:close/>
                <a:moveTo>
                  <a:pt x="95" y="90"/>
                </a:moveTo>
                <a:cubicBezTo>
                  <a:pt x="94" y="89"/>
                  <a:pt x="93" y="89"/>
                  <a:pt x="93" y="90"/>
                </a:cubicBezTo>
                <a:cubicBezTo>
                  <a:pt x="94" y="90"/>
                  <a:pt x="94" y="90"/>
                  <a:pt x="95" y="90"/>
                </a:cubicBezTo>
                <a:close/>
                <a:moveTo>
                  <a:pt x="134" y="78"/>
                </a:moveTo>
                <a:cubicBezTo>
                  <a:pt x="134" y="78"/>
                  <a:pt x="134" y="78"/>
                  <a:pt x="134" y="78"/>
                </a:cubicBezTo>
                <a:cubicBezTo>
                  <a:pt x="135" y="79"/>
                  <a:pt x="135" y="79"/>
                  <a:pt x="136" y="79"/>
                </a:cubicBezTo>
                <a:cubicBezTo>
                  <a:pt x="136" y="79"/>
                  <a:pt x="136" y="78"/>
                  <a:pt x="136" y="78"/>
                </a:cubicBezTo>
                <a:cubicBezTo>
                  <a:pt x="135" y="78"/>
                  <a:pt x="135" y="78"/>
                  <a:pt x="134" y="78"/>
                </a:cubicBezTo>
                <a:close/>
                <a:moveTo>
                  <a:pt x="28" y="79"/>
                </a:moveTo>
                <a:cubicBezTo>
                  <a:pt x="28" y="80"/>
                  <a:pt x="29" y="80"/>
                  <a:pt x="29" y="81"/>
                </a:cubicBezTo>
                <a:cubicBezTo>
                  <a:pt x="29" y="80"/>
                  <a:pt x="29" y="80"/>
                  <a:pt x="28" y="79"/>
                </a:cubicBezTo>
                <a:close/>
                <a:moveTo>
                  <a:pt x="113" y="84"/>
                </a:moveTo>
                <a:cubicBezTo>
                  <a:pt x="113" y="84"/>
                  <a:pt x="114" y="83"/>
                  <a:pt x="114" y="82"/>
                </a:cubicBezTo>
                <a:cubicBezTo>
                  <a:pt x="113" y="83"/>
                  <a:pt x="113" y="83"/>
                  <a:pt x="113" y="84"/>
                </a:cubicBezTo>
                <a:close/>
                <a:moveTo>
                  <a:pt x="14" y="94"/>
                </a:moveTo>
                <a:cubicBezTo>
                  <a:pt x="14" y="95"/>
                  <a:pt x="14" y="95"/>
                  <a:pt x="16" y="95"/>
                </a:cubicBezTo>
                <a:cubicBezTo>
                  <a:pt x="15" y="94"/>
                  <a:pt x="15" y="94"/>
                  <a:pt x="14" y="94"/>
                </a:cubicBezTo>
                <a:close/>
                <a:moveTo>
                  <a:pt x="140" y="65"/>
                </a:moveTo>
                <a:cubicBezTo>
                  <a:pt x="139" y="64"/>
                  <a:pt x="139" y="64"/>
                  <a:pt x="139" y="63"/>
                </a:cubicBezTo>
                <a:cubicBezTo>
                  <a:pt x="138" y="64"/>
                  <a:pt x="138" y="64"/>
                  <a:pt x="138" y="65"/>
                </a:cubicBezTo>
                <a:cubicBezTo>
                  <a:pt x="139" y="65"/>
                  <a:pt x="139" y="65"/>
                  <a:pt x="140" y="65"/>
                </a:cubicBezTo>
                <a:close/>
                <a:moveTo>
                  <a:pt x="217" y="82"/>
                </a:moveTo>
                <a:cubicBezTo>
                  <a:pt x="216" y="83"/>
                  <a:pt x="216" y="83"/>
                  <a:pt x="217" y="84"/>
                </a:cubicBezTo>
                <a:cubicBezTo>
                  <a:pt x="217" y="83"/>
                  <a:pt x="217" y="83"/>
                  <a:pt x="217" y="82"/>
                </a:cubicBezTo>
                <a:close/>
                <a:moveTo>
                  <a:pt x="173" y="93"/>
                </a:moveTo>
                <a:cubicBezTo>
                  <a:pt x="173" y="93"/>
                  <a:pt x="173" y="93"/>
                  <a:pt x="173" y="93"/>
                </a:cubicBezTo>
                <a:cubicBezTo>
                  <a:pt x="173" y="93"/>
                  <a:pt x="172" y="93"/>
                  <a:pt x="172" y="94"/>
                </a:cubicBezTo>
                <a:cubicBezTo>
                  <a:pt x="172" y="94"/>
                  <a:pt x="173" y="94"/>
                  <a:pt x="173" y="94"/>
                </a:cubicBezTo>
                <a:cubicBezTo>
                  <a:pt x="173" y="93"/>
                  <a:pt x="173" y="93"/>
                  <a:pt x="173" y="93"/>
                </a:cubicBezTo>
                <a:close/>
                <a:moveTo>
                  <a:pt x="73" y="55"/>
                </a:moveTo>
                <a:cubicBezTo>
                  <a:pt x="73" y="55"/>
                  <a:pt x="73" y="54"/>
                  <a:pt x="73" y="54"/>
                </a:cubicBezTo>
                <a:cubicBezTo>
                  <a:pt x="73" y="54"/>
                  <a:pt x="73" y="54"/>
                  <a:pt x="72" y="54"/>
                </a:cubicBezTo>
                <a:cubicBezTo>
                  <a:pt x="72" y="54"/>
                  <a:pt x="73" y="55"/>
                  <a:pt x="73" y="55"/>
                </a:cubicBezTo>
                <a:close/>
                <a:moveTo>
                  <a:pt x="28" y="74"/>
                </a:moveTo>
                <a:cubicBezTo>
                  <a:pt x="28" y="74"/>
                  <a:pt x="28" y="74"/>
                  <a:pt x="28" y="74"/>
                </a:cubicBezTo>
                <a:cubicBezTo>
                  <a:pt x="28" y="74"/>
                  <a:pt x="29" y="74"/>
                  <a:pt x="29" y="73"/>
                </a:cubicBezTo>
                <a:cubicBezTo>
                  <a:pt x="28" y="73"/>
                  <a:pt x="28" y="74"/>
                  <a:pt x="28" y="74"/>
                </a:cubicBezTo>
                <a:close/>
                <a:moveTo>
                  <a:pt x="138" y="59"/>
                </a:moveTo>
                <a:cubicBezTo>
                  <a:pt x="138" y="59"/>
                  <a:pt x="139" y="59"/>
                  <a:pt x="139" y="59"/>
                </a:cubicBezTo>
                <a:cubicBezTo>
                  <a:pt x="139" y="59"/>
                  <a:pt x="139" y="58"/>
                  <a:pt x="140" y="58"/>
                </a:cubicBezTo>
                <a:cubicBezTo>
                  <a:pt x="139" y="58"/>
                  <a:pt x="139" y="58"/>
                  <a:pt x="138" y="59"/>
                </a:cubicBezTo>
                <a:close/>
                <a:moveTo>
                  <a:pt x="188" y="137"/>
                </a:moveTo>
                <a:cubicBezTo>
                  <a:pt x="188" y="136"/>
                  <a:pt x="188" y="136"/>
                  <a:pt x="188" y="135"/>
                </a:cubicBezTo>
                <a:cubicBezTo>
                  <a:pt x="188" y="135"/>
                  <a:pt x="188" y="135"/>
                  <a:pt x="188" y="135"/>
                </a:cubicBezTo>
                <a:cubicBezTo>
                  <a:pt x="188" y="136"/>
                  <a:pt x="188" y="136"/>
                  <a:pt x="188" y="137"/>
                </a:cubicBezTo>
                <a:close/>
                <a:moveTo>
                  <a:pt x="203" y="49"/>
                </a:moveTo>
                <a:cubicBezTo>
                  <a:pt x="203" y="49"/>
                  <a:pt x="203" y="50"/>
                  <a:pt x="203" y="50"/>
                </a:cubicBezTo>
                <a:cubicBezTo>
                  <a:pt x="203" y="50"/>
                  <a:pt x="203" y="49"/>
                  <a:pt x="203" y="49"/>
                </a:cubicBezTo>
                <a:close/>
                <a:moveTo>
                  <a:pt x="115" y="63"/>
                </a:moveTo>
                <a:cubicBezTo>
                  <a:pt x="115" y="63"/>
                  <a:pt x="115" y="63"/>
                  <a:pt x="116" y="63"/>
                </a:cubicBezTo>
                <a:cubicBezTo>
                  <a:pt x="116" y="63"/>
                  <a:pt x="115" y="63"/>
                  <a:pt x="115" y="62"/>
                </a:cubicBezTo>
                <a:cubicBezTo>
                  <a:pt x="115" y="63"/>
                  <a:pt x="115" y="63"/>
                  <a:pt x="115" y="63"/>
                </a:cubicBezTo>
                <a:close/>
                <a:moveTo>
                  <a:pt x="26" y="71"/>
                </a:moveTo>
                <a:cubicBezTo>
                  <a:pt x="27" y="71"/>
                  <a:pt x="28" y="70"/>
                  <a:pt x="27" y="69"/>
                </a:cubicBezTo>
                <a:cubicBezTo>
                  <a:pt x="27" y="70"/>
                  <a:pt x="27" y="71"/>
                  <a:pt x="26" y="71"/>
                </a:cubicBezTo>
                <a:close/>
                <a:moveTo>
                  <a:pt x="187" y="85"/>
                </a:moveTo>
                <a:cubicBezTo>
                  <a:pt x="188" y="84"/>
                  <a:pt x="188" y="84"/>
                  <a:pt x="188" y="84"/>
                </a:cubicBezTo>
                <a:cubicBezTo>
                  <a:pt x="188" y="84"/>
                  <a:pt x="187" y="85"/>
                  <a:pt x="187" y="85"/>
                </a:cubicBezTo>
                <a:close/>
                <a:moveTo>
                  <a:pt x="185" y="133"/>
                </a:moveTo>
                <a:cubicBezTo>
                  <a:pt x="185" y="133"/>
                  <a:pt x="185" y="133"/>
                  <a:pt x="185" y="134"/>
                </a:cubicBezTo>
                <a:cubicBezTo>
                  <a:pt x="185" y="134"/>
                  <a:pt x="185" y="133"/>
                  <a:pt x="185" y="133"/>
                </a:cubicBezTo>
                <a:close/>
                <a:moveTo>
                  <a:pt x="190" y="96"/>
                </a:moveTo>
                <a:cubicBezTo>
                  <a:pt x="191" y="96"/>
                  <a:pt x="191" y="96"/>
                  <a:pt x="191" y="96"/>
                </a:cubicBezTo>
                <a:cubicBezTo>
                  <a:pt x="191" y="96"/>
                  <a:pt x="191" y="96"/>
                  <a:pt x="191" y="95"/>
                </a:cubicBezTo>
                <a:cubicBezTo>
                  <a:pt x="191" y="95"/>
                  <a:pt x="191" y="95"/>
                  <a:pt x="191" y="95"/>
                </a:cubicBezTo>
                <a:cubicBezTo>
                  <a:pt x="191" y="95"/>
                  <a:pt x="191" y="96"/>
                  <a:pt x="190" y="96"/>
                </a:cubicBezTo>
                <a:close/>
                <a:moveTo>
                  <a:pt x="197" y="56"/>
                </a:moveTo>
                <a:cubicBezTo>
                  <a:pt x="197" y="56"/>
                  <a:pt x="197" y="57"/>
                  <a:pt x="197" y="57"/>
                </a:cubicBezTo>
                <a:cubicBezTo>
                  <a:pt x="198" y="57"/>
                  <a:pt x="197" y="56"/>
                  <a:pt x="197" y="56"/>
                </a:cubicBezTo>
                <a:close/>
                <a:moveTo>
                  <a:pt x="51" y="84"/>
                </a:moveTo>
                <a:cubicBezTo>
                  <a:pt x="50" y="84"/>
                  <a:pt x="50" y="84"/>
                  <a:pt x="50" y="83"/>
                </a:cubicBezTo>
                <a:cubicBezTo>
                  <a:pt x="50" y="84"/>
                  <a:pt x="50" y="84"/>
                  <a:pt x="49" y="84"/>
                </a:cubicBezTo>
                <a:cubicBezTo>
                  <a:pt x="50" y="84"/>
                  <a:pt x="50" y="84"/>
                  <a:pt x="51" y="84"/>
                </a:cubicBezTo>
                <a:close/>
                <a:moveTo>
                  <a:pt x="205" y="64"/>
                </a:moveTo>
                <a:cubicBezTo>
                  <a:pt x="205" y="63"/>
                  <a:pt x="205" y="63"/>
                  <a:pt x="205" y="62"/>
                </a:cubicBezTo>
                <a:cubicBezTo>
                  <a:pt x="204" y="63"/>
                  <a:pt x="205" y="63"/>
                  <a:pt x="205" y="64"/>
                </a:cubicBezTo>
                <a:close/>
                <a:moveTo>
                  <a:pt x="93" y="80"/>
                </a:moveTo>
                <a:cubicBezTo>
                  <a:pt x="94" y="80"/>
                  <a:pt x="94" y="80"/>
                  <a:pt x="93" y="79"/>
                </a:cubicBezTo>
                <a:cubicBezTo>
                  <a:pt x="93" y="80"/>
                  <a:pt x="93" y="80"/>
                  <a:pt x="93" y="80"/>
                </a:cubicBezTo>
                <a:close/>
                <a:moveTo>
                  <a:pt x="199" y="42"/>
                </a:moveTo>
                <a:cubicBezTo>
                  <a:pt x="199" y="43"/>
                  <a:pt x="199" y="43"/>
                  <a:pt x="200" y="44"/>
                </a:cubicBezTo>
                <a:cubicBezTo>
                  <a:pt x="200" y="43"/>
                  <a:pt x="200" y="43"/>
                  <a:pt x="199" y="42"/>
                </a:cubicBezTo>
                <a:close/>
                <a:moveTo>
                  <a:pt x="215" y="92"/>
                </a:moveTo>
                <a:cubicBezTo>
                  <a:pt x="215" y="92"/>
                  <a:pt x="216" y="92"/>
                  <a:pt x="216" y="92"/>
                </a:cubicBezTo>
                <a:cubicBezTo>
                  <a:pt x="216" y="92"/>
                  <a:pt x="216" y="91"/>
                  <a:pt x="216" y="91"/>
                </a:cubicBezTo>
                <a:cubicBezTo>
                  <a:pt x="216" y="91"/>
                  <a:pt x="216" y="91"/>
                  <a:pt x="216" y="91"/>
                </a:cubicBezTo>
                <a:cubicBezTo>
                  <a:pt x="216" y="91"/>
                  <a:pt x="216" y="91"/>
                  <a:pt x="215" y="92"/>
                </a:cubicBezTo>
                <a:close/>
                <a:moveTo>
                  <a:pt x="132" y="75"/>
                </a:moveTo>
                <a:cubicBezTo>
                  <a:pt x="132" y="75"/>
                  <a:pt x="133" y="76"/>
                  <a:pt x="133" y="75"/>
                </a:cubicBezTo>
                <a:cubicBezTo>
                  <a:pt x="133" y="75"/>
                  <a:pt x="132" y="75"/>
                  <a:pt x="132" y="75"/>
                </a:cubicBezTo>
                <a:close/>
                <a:moveTo>
                  <a:pt x="153" y="72"/>
                </a:moveTo>
                <a:cubicBezTo>
                  <a:pt x="153" y="72"/>
                  <a:pt x="153" y="72"/>
                  <a:pt x="153" y="72"/>
                </a:cubicBezTo>
                <a:cubicBezTo>
                  <a:pt x="153" y="72"/>
                  <a:pt x="153" y="72"/>
                  <a:pt x="154" y="72"/>
                </a:cubicBezTo>
                <a:cubicBezTo>
                  <a:pt x="154" y="72"/>
                  <a:pt x="154" y="72"/>
                  <a:pt x="154" y="72"/>
                </a:cubicBezTo>
                <a:cubicBezTo>
                  <a:pt x="153" y="72"/>
                  <a:pt x="153" y="72"/>
                  <a:pt x="153" y="72"/>
                </a:cubicBezTo>
                <a:close/>
                <a:moveTo>
                  <a:pt x="191" y="60"/>
                </a:moveTo>
                <a:cubicBezTo>
                  <a:pt x="191" y="60"/>
                  <a:pt x="191" y="60"/>
                  <a:pt x="191" y="60"/>
                </a:cubicBezTo>
                <a:cubicBezTo>
                  <a:pt x="191" y="60"/>
                  <a:pt x="191" y="60"/>
                  <a:pt x="191" y="59"/>
                </a:cubicBezTo>
                <a:cubicBezTo>
                  <a:pt x="191" y="59"/>
                  <a:pt x="191" y="59"/>
                  <a:pt x="191" y="59"/>
                </a:cubicBezTo>
                <a:cubicBezTo>
                  <a:pt x="191" y="60"/>
                  <a:pt x="191" y="60"/>
                  <a:pt x="191" y="60"/>
                </a:cubicBezTo>
                <a:close/>
                <a:moveTo>
                  <a:pt x="156" y="70"/>
                </a:moveTo>
                <a:cubicBezTo>
                  <a:pt x="156" y="71"/>
                  <a:pt x="156" y="71"/>
                  <a:pt x="156" y="71"/>
                </a:cubicBezTo>
                <a:cubicBezTo>
                  <a:pt x="156" y="71"/>
                  <a:pt x="156" y="71"/>
                  <a:pt x="156" y="71"/>
                </a:cubicBezTo>
                <a:cubicBezTo>
                  <a:pt x="157" y="71"/>
                  <a:pt x="157" y="71"/>
                  <a:pt x="157" y="71"/>
                </a:cubicBezTo>
                <a:cubicBezTo>
                  <a:pt x="156" y="70"/>
                  <a:pt x="156" y="70"/>
                  <a:pt x="156" y="70"/>
                </a:cubicBezTo>
                <a:close/>
                <a:moveTo>
                  <a:pt x="96" y="67"/>
                </a:moveTo>
                <a:cubicBezTo>
                  <a:pt x="96" y="67"/>
                  <a:pt x="96" y="67"/>
                  <a:pt x="96" y="67"/>
                </a:cubicBezTo>
                <a:cubicBezTo>
                  <a:pt x="96" y="67"/>
                  <a:pt x="96" y="67"/>
                  <a:pt x="96" y="67"/>
                </a:cubicBezTo>
                <a:cubicBezTo>
                  <a:pt x="96" y="67"/>
                  <a:pt x="96" y="67"/>
                  <a:pt x="96" y="68"/>
                </a:cubicBezTo>
                <a:cubicBezTo>
                  <a:pt x="96" y="67"/>
                  <a:pt x="96" y="67"/>
                  <a:pt x="96" y="67"/>
                </a:cubicBezTo>
                <a:close/>
                <a:moveTo>
                  <a:pt x="14" y="67"/>
                </a:moveTo>
                <a:cubicBezTo>
                  <a:pt x="14" y="67"/>
                  <a:pt x="14" y="67"/>
                  <a:pt x="14" y="68"/>
                </a:cubicBezTo>
                <a:cubicBezTo>
                  <a:pt x="14" y="68"/>
                  <a:pt x="14" y="67"/>
                  <a:pt x="14" y="67"/>
                </a:cubicBezTo>
                <a:close/>
                <a:moveTo>
                  <a:pt x="38" y="96"/>
                </a:move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lose/>
                <a:moveTo>
                  <a:pt x="136" y="81"/>
                </a:moveTo>
                <a:cubicBezTo>
                  <a:pt x="136" y="81"/>
                  <a:pt x="136" y="81"/>
                  <a:pt x="136" y="81"/>
                </a:cubicBezTo>
                <a:cubicBezTo>
                  <a:pt x="136" y="81"/>
                  <a:pt x="136" y="81"/>
                  <a:pt x="136" y="81"/>
                </a:cubicBezTo>
                <a:cubicBezTo>
                  <a:pt x="136" y="81"/>
                  <a:pt x="136" y="82"/>
                  <a:pt x="136" y="82"/>
                </a:cubicBezTo>
                <a:cubicBezTo>
                  <a:pt x="136" y="82"/>
                  <a:pt x="136" y="81"/>
                  <a:pt x="136" y="81"/>
                </a:cubicBezTo>
                <a:close/>
                <a:moveTo>
                  <a:pt x="19" y="88"/>
                </a:moveTo>
                <a:cubicBezTo>
                  <a:pt x="19" y="88"/>
                  <a:pt x="20" y="88"/>
                  <a:pt x="20" y="88"/>
                </a:cubicBezTo>
                <a:cubicBezTo>
                  <a:pt x="20" y="88"/>
                  <a:pt x="20" y="87"/>
                  <a:pt x="20" y="87"/>
                </a:cubicBezTo>
                <a:cubicBezTo>
                  <a:pt x="20" y="87"/>
                  <a:pt x="19" y="87"/>
                  <a:pt x="19" y="88"/>
                </a:cubicBezTo>
                <a:close/>
                <a:moveTo>
                  <a:pt x="29" y="86"/>
                </a:moveTo>
                <a:cubicBezTo>
                  <a:pt x="29" y="86"/>
                  <a:pt x="29" y="86"/>
                  <a:pt x="29" y="86"/>
                </a:cubicBezTo>
                <a:cubicBezTo>
                  <a:pt x="29" y="86"/>
                  <a:pt x="29" y="86"/>
                  <a:pt x="29" y="86"/>
                </a:cubicBezTo>
                <a:cubicBezTo>
                  <a:pt x="29" y="86"/>
                  <a:pt x="29" y="85"/>
                  <a:pt x="29" y="85"/>
                </a:cubicBezTo>
                <a:cubicBezTo>
                  <a:pt x="29" y="85"/>
                  <a:pt x="29" y="86"/>
                  <a:pt x="29" y="86"/>
                </a:cubicBezTo>
                <a:close/>
                <a:moveTo>
                  <a:pt x="20" y="70"/>
                </a:moveTo>
                <a:cubicBezTo>
                  <a:pt x="21" y="70"/>
                  <a:pt x="21" y="70"/>
                  <a:pt x="21" y="70"/>
                </a:cubicBezTo>
                <a:cubicBezTo>
                  <a:pt x="21" y="70"/>
                  <a:pt x="21" y="70"/>
                  <a:pt x="21" y="69"/>
                </a:cubicBezTo>
                <a:cubicBezTo>
                  <a:pt x="21" y="69"/>
                  <a:pt x="21" y="69"/>
                  <a:pt x="21" y="69"/>
                </a:cubicBezTo>
                <a:cubicBezTo>
                  <a:pt x="21" y="69"/>
                  <a:pt x="21" y="69"/>
                  <a:pt x="21" y="69"/>
                </a:cubicBezTo>
                <a:cubicBezTo>
                  <a:pt x="21" y="69"/>
                  <a:pt x="21" y="69"/>
                  <a:pt x="20" y="70"/>
                </a:cubicBezTo>
                <a:close/>
                <a:moveTo>
                  <a:pt x="184" y="102"/>
                </a:moveTo>
                <a:cubicBezTo>
                  <a:pt x="184" y="102"/>
                  <a:pt x="184" y="102"/>
                  <a:pt x="184" y="102"/>
                </a:cubicBezTo>
                <a:cubicBezTo>
                  <a:pt x="184" y="102"/>
                  <a:pt x="184" y="102"/>
                  <a:pt x="184" y="103"/>
                </a:cubicBezTo>
                <a:cubicBezTo>
                  <a:pt x="184" y="103"/>
                  <a:pt x="184" y="103"/>
                  <a:pt x="184" y="103"/>
                </a:cubicBezTo>
                <a:cubicBezTo>
                  <a:pt x="184" y="102"/>
                  <a:pt x="184" y="102"/>
                  <a:pt x="184" y="102"/>
                </a:cubicBezTo>
                <a:close/>
                <a:moveTo>
                  <a:pt x="224" y="104"/>
                </a:moveTo>
                <a:cubicBezTo>
                  <a:pt x="224" y="104"/>
                  <a:pt x="224" y="104"/>
                  <a:pt x="224" y="104"/>
                </a:cubicBezTo>
                <a:cubicBezTo>
                  <a:pt x="225" y="104"/>
                  <a:pt x="225" y="104"/>
                  <a:pt x="225" y="104"/>
                </a:cubicBezTo>
                <a:cubicBezTo>
                  <a:pt x="225" y="103"/>
                  <a:pt x="225" y="103"/>
                  <a:pt x="225" y="103"/>
                </a:cubicBezTo>
                <a:cubicBezTo>
                  <a:pt x="225" y="104"/>
                  <a:pt x="225" y="104"/>
                  <a:pt x="224" y="104"/>
                </a:cubicBezTo>
                <a:close/>
                <a:moveTo>
                  <a:pt x="222" y="106"/>
                </a:moveTo>
                <a:cubicBezTo>
                  <a:pt x="222" y="106"/>
                  <a:pt x="222" y="106"/>
                  <a:pt x="222" y="106"/>
                </a:cubicBezTo>
                <a:cubicBezTo>
                  <a:pt x="222" y="106"/>
                  <a:pt x="222" y="106"/>
                  <a:pt x="222" y="106"/>
                </a:cubicBezTo>
                <a:cubicBezTo>
                  <a:pt x="222" y="106"/>
                  <a:pt x="222" y="106"/>
                  <a:pt x="222" y="106"/>
                </a:cubicBezTo>
                <a:cubicBezTo>
                  <a:pt x="222" y="106"/>
                  <a:pt x="222" y="106"/>
                  <a:pt x="222" y="106"/>
                </a:cubicBezTo>
                <a:close/>
              </a:path>
            </a:pathLst>
          </a:custGeom>
          <a:solidFill>
            <a:srgbClr val="F06B2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74" name="淘宝网Chenying0907出品 5">
            <a:extLst>
              <a:ext uri="{FF2B5EF4-FFF2-40B4-BE49-F238E27FC236}">
                <a16:creationId xmlns:a16="http://schemas.microsoft.com/office/drawing/2014/main" xmlns="" id="{0C3FFD97-021A-42BB-81A2-C8A3D55E46D3}"/>
              </a:ext>
            </a:extLst>
          </p:cNvPr>
          <p:cNvSpPr>
            <a:spLocks noEditPoints="1"/>
          </p:cNvSpPr>
          <p:nvPr/>
        </p:nvSpPr>
        <p:spPr bwMode="auto">
          <a:xfrm rot="8745514">
            <a:off x="7647534" y="4138923"/>
            <a:ext cx="731520" cy="457200"/>
          </a:xfrm>
          <a:custGeom>
            <a:avLst/>
            <a:gdLst>
              <a:gd name="T0" fmla="*/ 182 w 252"/>
              <a:gd name="T1" fmla="*/ 43 h 157"/>
              <a:gd name="T2" fmla="*/ 181 w 252"/>
              <a:gd name="T3" fmla="*/ 155 h 157"/>
              <a:gd name="T4" fmla="*/ 185 w 252"/>
              <a:gd name="T5" fmla="*/ 151 h 157"/>
              <a:gd name="T6" fmla="*/ 33 w 252"/>
              <a:gd name="T7" fmla="*/ 58 h 157"/>
              <a:gd name="T8" fmla="*/ 239 w 252"/>
              <a:gd name="T9" fmla="*/ 88 h 157"/>
              <a:gd name="T10" fmla="*/ 56 w 252"/>
              <a:gd name="T11" fmla="*/ 71 h 157"/>
              <a:gd name="T12" fmla="*/ 181 w 252"/>
              <a:gd name="T13" fmla="*/ 51 h 157"/>
              <a:gd name="T14" fmla="*/ 193 w 252"/>
              <a:gd name="T15" fmla="*/ 124 h 157"/>
              <a:gd name="T16" fmla="*/ 223 w 252"/>
              <a:gd name="T17" fmla="*/ 86 h 157"/>
              <a:gd name="T18" fmla="*/ 154 w 252"/>
              <a:gd name="T19" fmla="*/ 87 h 157"/>
              <a:gd name="T20" fmla="*/ 166 w 252"/>
              <a:gd name="T21" fmla="*/ 49 h 157"/>
              <a:gd name="T22" fmla="*/ 89 w 252"/>
              <a:gd name="T23" fmla="*/ 64 h 157"/>
              <a:gd name="T24" fmla="*/ 21 w 252"/>
              <a:gd name="T25" fmla="*/ 51 h 157"/>
              <a:gd name="T26" fmla="*/ 224 w 252"/>
              <a:gd name="T27" fmla="*/ 63 h 157"/>
              <a:gd name="T28" fmla="*/ 59 w 252"/>
              <a:gd name="T29" fmla="*/ 59 h 157"/>
              <a:gd name="T30" fmla="*/ 155 w 252"/>
              <a:gd name="T31" fmla="*/ 59 h 157"/>
              <a:gd name="T32" fmla="*/ 32 w 252"/>
              <a:gd name="T33" fmla="*/ 76 h 157"/>
              <a:gd name="T34" fmla="*/ 37 w 252"/>
              <a:gd name="T35" fmla="*/ 85 h 157"/>
              <a:gd name="T36" fmla="*/ 76 w 252"/>
              <a:gd name="T37" fmla="*/ 50 h 157"/>
              <a:gd name="T38" fmla="*/ 134 w 252"/>
              <a:gd name="T39" fmla="*/ 85 h 157"/>
              <a:gd name="T40" fmla="*/ 161 w 252"/>
              <a:gd name="T41" fmla="*/ 60 h 157"/>
              <a:gd name="T42" fmla="*/ 201 w 252"/>
              <a:gd name="T43" fmla="*/ 32 h 157"/>
              <a:gd name="T44" fmla="*/ 154 w 252"/>
              <a:gd name="T45" fmla="*/ 48 h 157"/>
              <a:gd name="T46" fmla="*/ 87 w 252"/>
              <a:gd name="T47" fmla="*/ 75 h 157"/>
              <a:gd name="T48" fmla="*/ 10 w 252"/>
              <a:gd name="T49" fmla="*/ 44 h 157"/>
              <a:gd name="T50" fmla="*/ 133 w 252"/>
              <a:gd name="T51" fmla="*/ 73 h 157"/>
              <a:gd name="T52" fmla="*/ 202 w 252"/>
              <a:gd name="T53" fmla="*/ 56 h 157"/>
              <a:gd name="T54" fmla="*/ 140 w 252"/>
              <a:gd name="T55" fmla="*/ 92 h 157"/>
              <a:gd name="T56" fmla="*/ 93 w 252"/>
              <a:gd name="T57" fmla="*/ 86 h 157"/>
              <a:gd name="T58" fmla="*/ 144 w 252"/>
              <a:gd name="T59" fmla="*/ 70 h 157"/>
              <a:gd name="T60" fmla="*/ 105 w 252"/>
              <a:gd name="T61" fmla="*/ 66 h 157"/>
              <a:gd name="T62" fmla="*/ 152 w 252"/>
              <a:gd name="T63" fmla="*/ 75 h 157"/>
              <a:gd name="T64" fmla="*/ 116 w 252"/>
              <a:gd name="T65" fmla="*/ 66 h 157"/>
              <a:gd name="T66" fmla="*/ 123 w 252"/>
              <a:gd name="T67" fmla="*/ 72 h 157"/>
              <a:gd name="T68" fmla="*/ 86 w 252"/>
              <a:gd name="T69" fmla="*/ 50 h 157"/>
              <a:gd name="T70" fmla="*/ 78 w 252"/>
              <a:gd name="T71" fmla="*/ 64 h 157"/>
              <a:gd name="T72" fmla="*/ 119 w 252"/>
              <a:gd name="T73" fmla="*/ 74 h 157"/>
              <a:gd name="T74" fmla="*/ 22 w 252"/>
              <a:gd name="T75" fmla="*/ 67 h 157"/>
              <a:gd name="T76" fmla="*/ 27 w 252"/>
              <a:gd name="T77" fmla="*/ 60 h 157"/>
              <a:gd name="T78" fmla="*/ 91 w 252"/>
              <a:gd name="T79" fmla="*/ 57 h 157"/>
              <a:gd name="T80" fmla="*/ 162 w 252"/>
              <a:gd name="T81" fmla="*/ 63 h 157"/>
              <a:gd name="T82" fmla="*/ 27 w 252"/>
              <a:gd name="T83" fmla="*/ 47 h 157"/>
              <a:gd name="T84" fmla="*/ 184 w 252"/>
              <a:gd name="T85" fmla="*/ 92 h 157"/>
              <a:gd name="T86" fmla="*/ 201 w 252"/>
              <a:gd name="T87" fmla="*/ 91 h 157"/>
              <a:gd name="T88" fmla="*/ 107 w 252"/>
              <a:gd name="T89" fmla="*/ 76 h 157"/>
              <a:gd name="T90" fmla="*/ 24 w 252"/>
              <a:gd name="T91" fmla="*/ 79 h 157"/>
              <a:gd name="T92" fmla="*/ 39 w 252"/>
              <a:gd name="T93" fmla="*/ 49 h 157"/>
              <a:gd name="T94" fmla="*/ 189 w 252"/>
              <a:gd name="T95" fmla="*/ 94 h 157"/>
              <a:gd name="T96" fmla="*/ 174 w 252"/>
              <a:gd name="T97" fmla="*/ 88 h 157"/>
              <a:gd name="T98" fmla="*/ 13 w 252"/>
              <a:gd name="T99" fmla="*/ 81 h 157"/>
              <a:gd name="T100" fmla="*/ 21 w 252"/>
              <a:gd name="T101" fmla="*/ 74 h 157"/>
              <a:gd name="T102" fmla="*/ 179 w 252"/>
              <a:gd name="T103" fmla="*/ 90 h 157"/>
              <a:gd name="T104" fmla="*/ 126 w 252"/>
              <a:gd name="T105" fmla="*/ 59 h 157"/>
              <a:gd name="T106" fmla="*/ 66 w 252"/>
              <a:gd name="T107" fmla="*/ 65 h 157"/>
              <a:gd name="T108" fmla="*/ 198 w 252"/>
              <a:gd name="T109" fmla="*/ 83 h 157"/>
              <a:gd name="T110" fmla="*/ 47 w 252"/>
              <a:gd name="T111" fmla="*/ 90 h 157"/>
              <a:gd name="T112" fmla="*/ 136 w 252"/>
              <a:gd name="T113" fmla="*/ 79 h 157"/>
              <a:gd name="T114" fmla="*/ 73 w 252"/>
              <a:gd name="T115" fmla="*/ 54 h 157"/>
              <a:gd name="T116" fmla="*/ 187 w 252"/>
              <a:gd name="T117" fmla="*/ 85 h 157"/>
              <a:gd name="T118" fmla="*/ 200 w 252"/>
              <a:gd name="T119" fmla="*/ 44 h 157"/>
              <a:gd name="T120" fmla="*/ 96 w 252"/>
              <a:gd name="T121" fmla="*/ 67 h 157"/>
              <a:gd name="T122" fmla="*/ 29 w 252"/>
              <a:gd name="T123" fmla="*/ 85 h 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52" h="157">
                <a:moveTo>
                  <a:pt x="176" y="100"/>
                </a:moveTo>
                <a:cubicBezTo>
                  <a:pt x="176" y="100"/>
                  <a:pt x="175" y="100"/>
                  <a:pt x="174" y="100"/>
                </a:cubicBezTo>
                <a:cubicBezTo>
                  <a:pt x="149" y="100"/>
                  <a:pt x="123" y="100"/>
                  <a:pt x="97" y="100"/>
                </a:cubicBezTo>
                <a:cubicBezTo>
                  <a:pt x="84" y="100"/>
                  <a:pt x="70" y="100"/>
                  <a:pt x="57" y="100"/>
                </a:cubicBezTo>
                <a:cubicBezTo>
                  <a:pt x="51" y="100"/>
                  <a:pt x="45" y="99"/>
                  <a:pt x="39" y="99"/>
                </a:cubicBezTo>
                <a:cubicBezTo>
                  <a:pt x="34" y="99"/>
                  <a:pt x="29" y="99"/>
                  <a:pt x="24" y="99"/>
                </a:cubicBezTo>
                <a:cubicBezTo>
                  <a:pt x="21" y="100"/>
                  <a:pt x="17" y="100"/>
                  <a:pt x="14" y="101"/>
                </a:cubicBezTo>
                <a:cubicBezTo>
                  <a:pt x="13" y="101"/>
                  <a:pt x="11" y="101"/>
                  <a:pt x="10" y="102"/>
                </a:cubicBezTo>
                <a:cubicBezTo>
                  <a:pt x="8" y="103"/>
                  <a:pt x="6" y="102"/>
                  <a:pt x="6" y="100"/>
                </a:cubicBezTo>
                <a:cubicBezTo>
                  <a:pt x="5" y="98"/>
                  <a:pt x="5" y="96"/>
                  <a:pt x="5" y="94"/>
                </a:cubicBezTo>
                <a:cubicBezTo>
                  <a:pt x="4" y="88"/>
                  <a:pt x="4" y="83"/>
                  <a:pt x="3" y="78"/>
                </a:cubicBezTo>
                <a:cubicBezTo>
                  <a:pt x="3" y="71"/>
                  <a:pt x="2" y="65"/>
                  <a:pt x="2" y="58"/>
                </a:cubicBezTo>
                <a:cubicBezTo>
                  <a:pt x="1" y="54"/>
                  <a:pt x="1" y="50"/>
                  <a:pt x="1" y="45"/>
                </a:cubicBezTo>
                <a:cubicBezTo>
                  <a:pt x="1" y="44"/>
                  <a:pt x="0" y="43"/>
                  <a:pt x="0" y="42"/>
                </a:cubicBezTo>
                <a:cubicBezTo>
                  <a:pt x="0" y="41"/>
                  <a:pt x="0" y="40"/>
                  <a:pt x="0" y="40"/>
                </a:cubicBezTo>
                <a:cubicBezTo>
                  <a:pt x="1" y="38"/>
                  <a:pt x="2" y="37"/>
                  <a:pt x="3" y="38"/>
                </a:cubicBezTo>
                <a:cubicBezTo>
                  <a:pt x="6" y="38"/>
                  <a:pt x="8" y="38"/>
                  <a:pt x="10" y="38"/>
                </a:cubicBezTo>
                <a:cubicBezTo>
                  <a:pt x="17" y="39"/>
                  <a:pt x="24" y="40"/>
                  <a:pt x="31" y="41"/>
                </a:cubicBezTo>
                <a:cubicBezTo>
                  <a:pt x="35" y="41"/>
                  <a:pt x="38" y="41"/>
                  <a:pt x="42" y="41"/>
                </a:cubicBezTo>
                <a:cubicBezTo>
                  <a:pt x="65" y="41"/>
                  <a:pt x="89" y="41"/>
                  <a:pt x="112" y="41"/>
                </a:cubicBezTo>
                <a:cubicBezTo>
                  <a:pt x="123" y="41"/>
                  <a:pt x="135" y="41"/>
                  <a:pt x="146" y="42"/>
                </a:cubicBezTo>
                <a:cubicBezTo>
                  <a:pt x="151" y="43"/>
                  <a:pt x="157" y="44"/>
                  <a:pt x="162" y="44"/>
                </a:cubicBezTo>
                <a:cubicBezTo>
                  <a:pt x="164" y="44"/>
                  <a:pt x="167" y="44"/>
                  <a:pt x="169" y="44"/>
                </a:cubicBezTo>
                <a:cubicBezTo>
                  <a:pt x="173" y="44"/>
                  <a:pt x="177" y="44"/>
                  <a:pt x="181" y="43"/>
                </a:cubicBezTo>
                <a:cubicBezTo>
                  <a:pt x="182" y="43"/>
                  <a:pt x="182" y="43"/>
                  <a:pt x="182" y="43"/>
                </a:cubicBezTo>
                <a:cubicBezTo>
                  <a:pt x="182" y="43"/>
                  <a:pt x="182" y="42"/>
                  <a:pt x="182" y="42"/>
                </a:cubicBezTo>
                <a:cubicBezTo>
                  <a:pt x="182" y="38"/>
                  <a:pt x="182" y="35"/>
                  <a:pt x="182" y="31"/>
                </a:cubicBezTo>
                <a:cubicBezTo>
                  <a:pt x="182" y="26"/>
                  <a:pt x="182" y="21"/>
                  <a:pt x="182" y="16"/>
                </a:cubicBezTo>
                <a:cubicBezTo>
                  <a:pt x="182" y="12"/>
                  <a:pt x="183" y="8"/>
                  <a:pt x="183" y="4"/>
                </a:cubicBezTo>
                <a:cubicBezTo>
                  <a:pt x="183" y="4"/>
                  <a:pt x="183" y="4"/>
                  <a:pt x="183" y="3"/>
                </a:cubicBezTo>
                <a:cubicBezTo>
                  <a:pt x="183" y="2"/>
                  <a:pt x="183" y="1"/>
                  <a:pt x="185" y="2"/>
                </a:cubicBezTo>
                <a:cubicBezTo>
                  <a:pt x="185" y="1"/>
                  <a:pt x="186" y="0"/>
                  <a:pt x="187" y="1"/>
                </a:cubicBezTo>
                <a:cubicBezTo>
                  <a:pt x="188" y="1"/>
                  <a:pt x="188" y="1"/>
                  <a:pt x="188" y="1"/>
                </a:cubicBezTo>
                <a:cubicBezTo>
                  <a:pt x="189" y="1"/>
                  <a:pt x="189" y="1"/>
                  <a:pt x="190" y="1"/>
                </a:cubicBezTo>
                <a:cubicBezTo>
                  <a:pt x="190" y="1"/>
                  <a:pt x="191" y="2"/>
                  <a:pt x="192" y="1"/>
                </a:cubicBezTo>
                <a:cubicBezTo>
                  <a:pt x="193" y="1"/>
                  <a:pt x="193" y="2"/>
                  <a:pt x="194" y="2"/>
                </a:cubicBezTo>
                <a:cubicBezTo>
                  <a:pt x="195" y="3"/>
                  <a:pt x="195" y="4"/>
                  <a:pt x="196" y="4"/>
                </a:cubicBezTo>
                <a:cubicBezTo>
                  <a:pt x="200" y="9"/>
                  <a:pt x="203" y="15"/>
                  <a:pt x="207" y="20"/>
                </a:cubicBezTo>
                <a:cubicBezTo>
                  <a:pt x="212" y="28"/>
                  <a:pt x="218" y="37"/>
                  <a:pt x="223" y="45"/>
                </a:cubicBezTo>
                <a:cubicBezTo>
                  <a:pt x="227" y="50"/>
                  <a:pt x="230" y="55"/>
                  <a:pt x="233" y="60"/>
                </a:cubicBezTo>
                <a:cubicBezTo>
                  <a:pt x="236" y="64"/>
                  <a:pt x="239" y="68"/>
                  <a:pt x="242" y="72"/>
                </a:cubicBezTo>
                <a:cubicBezTo>
                  <a:pt x="243" y="73"/>
                  <a:pt x="244" y="74"/>
                  <a:pt x="245" y="75"/>
                </a:cubicBezTo>
                <a:cubicBezTo>
                  <a:pt x="246" y="77"/>
                  <a:pt x="248" y="79"/>
                  <a:pt x="249" y="80"/>
                </a:cubicBezTo>
                <a:cubicBezTo>
                  <a:pt x="252" y="84"/>
                  <a:pt x="252" y="88"/>
                  <a:pt x="249" y="92"/>
                </a:cubicBezTo>
                <a:cubicBezTo>
                  <a:pt x="248" y="95"/>
                  <a:pt x="246" y="97"/>
                  <a:pt x="243" y="100"/>
                </a:cubicBezTo>
                <a:cubicBezTo>
                  <a:pt x="234" y="110"/>
                  <a:pt x="225" y="119"/>
                  <a:pt x="215" y="128"/>
                </a:cubicBezTo>
                <a:cubicBezTo>
                  <a:pt x="208" y="134"/>
                  <a:pt x="201" y="141"/>
                  <a:pt x="193" y="147"/>
                </a:cubicBezTo>
                <a:cubicBezTo>
                  <a:pt x="191" y="149"/>
                  <a:pt x="189" y="151"/>
                  <a:pt x="186" y="153"/>
                </a:cubicBezTo>
                <a:cubicBezTo>
                  <a:pt x="185" y="154"/>
                  <a:pt x="183" y="155"/>
                  <a:pt x="182" y="155"/>
                </a:cubicBezTo>
                <a:cubicBezTo>
                  <a:pt x="181" y="155"/>
                  <a:pt x="181" y="155"/>
                  <a:pt x="181" y="155"/>
                </a:cubicBezTo>
                <a:cubicBezTo>
                  <a:pt x="180" y="156"/>
                  <a:pt x="180" y="157"/>
                  <a:pt x="179" y="156"/>
                </a:cubicBezTo>
                <a:cubicBezTo>
                  <a:pt x="178" y="156"/>
                  <a:pt x="178" y="155"/>
                  <a:pt x="178" y="154"/>
                </a:cubicBezTo>
                <a:cubicBezTo>
                  <a:pt x="178" y="154"/>
                  <a:pt x="178" y="153"/>
                  <a:pt x="177" y="152"/>
                </a:cubicBezTo>
                <a:cubicBezTo>
                  <a:pt x="176" y="152"/>
                  <a:pt x="176" y="151"/>
                  <a:pt x="176" y="151"/>
                </a:cubicBezTo>
                <a:cubicBezTo>
                  <a:pt x="176" y="148"/>
                  <a:pt x="176" y="145"/>
                  <a:pt x="176" y="142"/>
                </a:cubicBezTo>
                <a:cubicBezTo>
                  <a:pt x="176" y="141"/>
                  <a:pt x="176" y="141"/>
                  <a:pt x="176" y="140"/>
                </a:cubicBezTo>
                <a:cubicBezTo>
                  <a:pt x="175" y="139"/>
                  <a:pt x="175" y="138"/>
                  <a:pt x="175" y="138"/>
                </a:cubicBezTo>
                <a:cubicBezTo>
                  <a:pt x="175" y="126"/>
                  <a:pt x="176" y="115"/>
                  <a:pt x="176" y="104"/>
                </a:cubicBezTo>
                <a:cubicBezTo>
                  <a:pt x="176" y="103"/>
                  <a:pt x="176" y="102"/>
                  <a:pt x="176" y="100"/>
                </a:cubicBezTo>
                <a:close/>
                <a:moveTo>
                  <a:pt x="224" y="54"/>
                </a:moveTo>
                <a:cubicBezTo>
                  <a:pt x="223" y="54"/>
                  <a:pt x="223" y="53"/>
                  <a:pt x="223" y="53"/>
                </a:cubicBezTo>
                <a:cubicBezTo>
                  <a:pt x="223" y="53"/>
                  <a:pt x="223" y="53"/>
                  <a:pt x="223" y="53"/>
                </a:cubicBezTo>
                <a:cubicBezTo>
                  <a:pt x="223" y="54"/>
                  <a:pt x="223" y="54"/>
                  <a:pt x="224" y="54"/>
                </a:cubicBezTo>
                <a:cubicBezTo>
                  <a:pt x="224" y="55"/>
                  <a:pt x="224" y="55"/>
                  <a:pt x="225" y="56"/>
                </a:cubicBezTo>
                <a:cubicBezTo>
                  <a:pt x="225" y="56"/>
                  <a:pt x="225" y="56"/>
                  <a:pt x="225" y="56"/>
                </a:cubicBezTo>
                <a:cubicBezTo>
                  <a:pt x="227" y="59"/>
                  <a:pt x="228" y="61"/>
                  <a:pt x="230" y="64"/>
                </a:cubicBezTo>
                <a:cubicBezTo>
                  <a:pt x="230" y="64"/>
                  <a:pt x="230" y="64"/>
                  <a:pt x="231" y="64"/>
                </a:cubicBezTo>
                <a:cubicBezTo>
                  <a:pt x="232" y="66"/>
                  <a:pt x="233" y="67"/>
                  <a:pt x="234" y="68"/>
                </a:cubicBezTo>
                <a:cubicBezTo>
                  <a:pt x="235" y="68"/>
                  <a:pt x="235" y="68"/>
                  <a:pt x="235" y="69"/>
                </a:cubicBezTo>
                <a:cubicBezTo>
                  <a:pt x="232" y="65"/>
                  <a:pt x="228" y="60"/>
                  <a:pt x="225" y="56"/>
                </a:cubicBezTo>
                <a:cubicBezTo>
                  <a:pt x="225" y="56"/>
                  <a:pt x="225" y="56"/>
                  <a:pt x="225" y="56"/>
                </a:cubicBezTo>
                <a:cubicBezTo>
                  <a:pt x="224" y="55"/>
                  <a:pt x="224" y="55"/>
                  <a:pt x="224" y="54"/>
                </a:cubicBezTo>
                <a:close/>
                <a:moveTo>
                  <a:pt x="183" y="152"/>
                </a:moveTo>
                <a:cubicBezTo>
                  <a:pt x="183" y="152"/>
                  <a:pt x="183" y="152"/>
                  <a:pt x="183" y="152"/>
                </a:cubicBezTo>
                <a:cubicBezTo>
                  <a:pt x="184" y="152"/>
                  <a:pt x="185" y="151"/>
                  <a:pt x="185" y="151"/>
                </a:cubicBezTo>
                <a:cubicBezTo>
                  <a:pt x="187" y="149"/>
                  <a:pt x="189" y="148"/>
                  <a:pt x="191" y="146"/>
                </a:cubicBezTo>
                <a:cubicBezTo>
                  <a:pt x="199" y="139"/>
                  <a:pt x="206" y="133"/>
                  <a:pt x="214" y="126"/>
                </a:cubicBezTo>
                <a:cubicBezTo>
                  <a:pt x="224" y="117"/>
                  <a:pt x="233" y="108"/>
                  <a:pt x="242" y="98"/>
                </a:cubicBezTo>
                <a:cubicBezTo>
                  <a:pt x="244" y="96"/>
                  <a:pt x="246" y="93"/>
                  <a:pt x="247" y="91"/>
                </a:cubicBezTo>
                <a:cubicBezTo>
                  <a:pt x="248" y="89"/>
                  <a:pt x="248" y="88"/>
                  <a:pt x="249" y="87"/>
                </a:cubicBezTo>
                <a:cubicBezTo>
                  <a:pt x="249" y="85"/>
                  <a:pt x="248" y="84"/>
                  <a:pt x="248" y="83"/>
                </a:cubicBezTo>
                <a:cubicBezTo>
                  <a:pt x="248" y="84"/>
                  <a:pt x="248" y="85"/>
                  <a:pt x="247" y="85"/>
                </a:cubicBezTo>
                <a:cubicBezTo>
                  <a:pt x="247" y="88"/>
                  <a:pt x="246" y="91"/>
                  <a:pt x="243" y="93"/>
                </a:cubicBezTo>
                <a:cubicBezTo>
                  <a:pt x="239" y="97"/>
                  <a:pt x="235" y="102"/>
                  <a:pt x="230" y="106"/>
                </a:cubicBezTo>
                <a:cubicBezTo>
                  <a:pt x="219" y="116"/>
                  <a:pt x="208" y="125"/>
                  <a:pt x="198" y="136"/>
                </a:cubicBezTo>
                <a:cubicBezTo>
                  <a:pt x="196" y="138"/>
                  <a:pt x="194" y="140"/>
                  <a:pt x="193" y="142"/>
                </a:cubicBezTo>
                <a:cubicBezTo>
                  <a:pt x="191" y="143"/>
                  <a:pt x="190" y="145"/>
                  <a:pt x="189" y="146"/>
                </a:cubicBezTo>
                <a:cubicBezTo>
                  <a:pt x="188" y="147"/>
                  <a:pt x="187" y="147"/>
                  <a:pt x="186" y="147"/>
                </a:cubicBezTo>
                <a:cubicBezTo>
                  <a:pt x="186" y="147"/>
                  <a:pt x="186" y="147"/>
                  <a:pt x="185" y="148"/>
                </a:cubicBezTo>
                <a:cubicBezTo>
                  <a:pt x="185" y="149"/>
                  <a:pt x="184" y="150"/>
                  <a:pt x="183" y="152"/>
                </a:cubicBezTo>
                <a:close/>
                <a:moveTo>
                  <a:pt x="31" y="47"/>
                </a:moveTo>
                <a:cubicBezTo>
                  <a:pt x="30" y="49"/>
                  <a:pt x="29" y="51"/>
                  <a:pt x="29" y="52"/>
                </a:cubicBezTo>
                <a:cubicBezTo>
                  <a:pt x="28" y="52"/>
                  <a:pt x="28" y="53"/>
                  <a:pt x="28" y="53"/>
                </a:cubicBezTo>
                <a:cubicBezTo>
                  <a:pt x="29" y="54"/>
                  <a:pt x="29" y="55"/>
                  <a:pt x="30" y="56"/>
                </a:cubicBezTo>
                <a:cubicBezTo>
                  <a:pt x="30" y="55"/>
                  <a:pt x="31" y="55"/>
                  <a:pt x="31" y="54"/>
                </a:cubicBezTo>
                <a:cubicBezTo>
                  <a:pt x="31" y="54"/>
                  <a:pt x="32" y="53"/>
                  <a:pt x="33" y="52"/>
                </a:cubicBezTo>
                <a:cubicBezTo>
                  <a:pt x="33" y="51"/>
                  <a:pt x="33" y="51"/>
                  <a:pt x="34" y="51"/>
                </a:cubicBezTo>
                <a:cubicBezTo>
                  <a:pt x="35" y="50"/>
                  <a:pt x="36" y="51"/>
                  <a:pt x="36" y="52"/>
                </a:cubicBezTo>
                <a:cubicBezTo>
                  <a:pt x="36" y="52"/>
                  <a:pt x="36" y="53"/>
                  <a:pt x="35" y="53"/>
                </a:cubicBezTo>
                <a:cubicBezTo>
                  <a:pt x="35" y="55"/>
                  <a:pt x="34" y="57"/>
                  <a:pt x="33" y="58"/>
                </a:cubicBezTo>
                <a:cubicBezTo>
                  <a:pt x="32" y="59"/>
                  <a:pt x="32" y="60"/>
                  <a:pt x="33" y="60"/>
                </a:cubicBezTo>
                <a:cubicBezTo>
                  <a:pt x="33" y="60"/>
                  <a:pt x="33" y="61"/>
                  <a:pt x="34" y="61"/>
                </a:cubicBezTo>
                <a:cubicBezTo>
                  <a:pt x="35" y="59"/>
                  <a:pt x="36" y="58"/>
                  <a:pt x="37" y="56"/>
                </a:cubicBezTo>
                <a:cubicBezTo>
                  <a:pt x="37" y="56"/>
                  <a:pt x="37" y="55"/>
                  <a:pt x="37" y="55"/>
                </a:cubicBezTo>
                <a:cubicBezTo>
                  <a:pt x="37" y="53"/>
                  <a:pt x="37" y="51"/>
                  <a:pt x="37" y="50"/>
                </a:cubicBezTo>
                <a:cubicBezTo>
                  <a:pt x="37" y="49"/>
                  <a:pt x="36" y="48"/>
                  <a:pt x="36" y="47"/>
                </a:cubicBezTo>
                <a:cubicBezTo>
                  <a:pt x="34" y="47"/>
                  <a:pt x="32" y="47"/>
                  <a:pt x="31" y="47"/>
                </a:cubicBezTo>
                <a:close/>
                <a:moveTo>
                  <a:pt x="7" y="46"/>
                </a:moveTo>
                <a:cubicBezTo>
                  <a:pt x="7" y="46"/>
                  <a:pt x="7" y="46"/>
                  <a:pt x="7" y="46"/>
                </a:cubicBezTo>
                <a:cubicBezTo>
                  <a:pt x="7" y="54"/>
                  <a:pt x="7" y="61"/>
                  <a:pt x="7" y="68"/>
                </a:cubicBezTo>
                <a:cubicBezTo>
                  <a:pt x="7" y="69"/>
                  <a:pt x="7" y="70"/>
                  <a:pt x="7" y="71"/>
                </a:cubicBezTo>
                <a:cubicBezTo>
                  <a:pt x="8" y="74"/>
                  <a:pt x="9" y="77"/>
                  <a:pt x="10" y="81"/>
                </a:cubicBezTo>
                <a:cubicBezTo>
                  <a:pt x="10" y="82"/>
                  <a:pt x="10" y="83"/>
                  <a:pt x="9" y="83"/>
                </a:cubicBezTo>
                <a:cubicBezTo>
                  <a:pt x="9" y="84"/>
                  <a:pt x="8" y="84"/>
                  <a:pt x="8" y="84"/>
                </a:cubicBezTo>
                <a:cubicBezTo>
                  <a:pt x="9" y="85"/>
                  <a:pt x="9" y="86"/>
                  <a:pt x="10" y="87"/>
                </a:cubicBezTo>
                <a:cubicBezTo>
                  <a:pt x="10" y="87"/>
                  <a:pt x="10" y="86"/>
                  <a:pt x="10" y="86"/>
                </a:cubicBezTo>
                <a:cubicBezTo>
                  <a:pt x="10" y="83"/>
                  <a:pt x="10" y="79"/>
                  <a:pt x="10" y="76"/>
                </a:cubicBezTo>
                <a:cubicBezTo>
                  <a:pt x="10" y="76"/>
                  <a:pt x="10" y="76"/>
                  <a:pt x="10" y="75"/>
                </a:cubicBezTo>
                <a:cubicBezTo>
                  <a:pt x="9" y="75"/>
                  <a:pt x="9" y="74"/>
                  <a:pt x="9" y="73"/>
                </a:cubicBezTo>
                <a:cubicBezTo>
                  <a:pt x="10" y="72"/>
                  <a:pt x="10" y="72"/>
                  <a:pt x="10" y="71"/>
                </a:cubicBezTo>
                <a:cubicBezTo>
                  <a:pt x="9" y="69"/>
                  <a:pt x="9" y="66"/>
                  <a:pt x="9" y="63"/>
                </a:cubicBezTo>
                <a:cubicBezTo>
                  <a:pt x="8" y="60"/>
                  <a:pt x="8" y="56"/>
                  <a:pt x="8" y="53"/>
                </a:cubicBezTo>
                <a:cubicBezTo>
                  <a:pt x="7" y="51"/>
                  <a:pt x="7" y="48"/>
                  <a:pt x="7" y="46"/>
                </a:cubicBezTo>
                <a:close/>
                <a:moveTo>
                  <a:pt x="239" y="89"/>
                </a:moveTo>
                <a:cubicBezTo>
                  <a:pt x="239" y="88"/>
                  <a:pt x="239" y="88"/>
                  <a:pt x="239" y="88"/>
                </a:cubicBezTo>
                <a:cubicBezTo>
                  <a:pt x="238" y="88"/>
                  <a:pt x="237" y="88"/>
                  <a:pt x="236" y="88"/>
                </a:cubicBezTo>
                <a:cubicBezTo>
                  <a:pt x="236" y="88"/>
                  <a:pt x="236" y="88"/>
                  <a:pt x="235" y="88"/>
                </a:cubicBezTo>
                <a:cubicBezTo>
                  <a:pt x="234" y="89"/>
                  <a:pt x="234" y="88"/>
                  <a:pt x="233" y="88"/>
                </a:cubicBezTo>
                <a:cubicBezTo>
                  <a:pt x="233" y="88"/>
                  <a:pt x="233" y="88"/>
                  <a:pt x="232" y="87"/>
                </a:cubicBezTo>
                <a:cubicBezTo>
                  <a:pt x="232" y="88"/>
                  <a:pt x="232" y="88"/>
                  <a:pt x="232" y="88"/>
                </a:cubicBezTo>
                <a:cubicBezTo>
                  <a:pt x="230" y="91"/>
                  <a:pt x="228" y="93"/>
                  <a:pt x="226" y="96"/>
                </a:cubicBezTo>
                <a:cubicBezTo>
                  <a:pt x="225" y="97"/>
                  <a:pt x="225" y="98"/>
                  <a:pt x="225" y="99"/>
                </a:cubicBezTo>
                <a:cubicBezTo>
                  <a:pt x="225" y="99"/>
                  <a:pt x="225" y="98"/>
                  <a:pt x="226" y="98"/>
                </a:cubicBezTo>
                <a:cubicBezTo>
                  <a:pt x="227" y="97"/>
                  <a:pt x="227" y="96"/>
                  <a:pt x="229" y="96"/>
                </a:cubicBezTo>
                <a:cubicBezTo>
                  <a:pt x="229" y="96"/>
                  <a:pt x="229" y="96"/>
                  <a:pt x="229" y="96"/>
                </a:cubicBezTo>
                <a:cubicBezTo>
                  <a:pt x="232" y="94"/>
                  <a:pt x="236" y="91"/>
                  <a:pt x="239" y="89"/>
                </a:cubicBezTo>
                <a:close/>
                <a:moveTo>
                  <a:pt x="64" y="83"/>
                </a:moveTo>
                <a:cubicBezTo>
                  <a:pt x="64" y="83"/>
                  <a:pt x="64" y="83"/>
                  <a:pt x="65" y="83"/>
                </a:cubicBezTo>
                <a:cubicBezTo>
                  <a:pt x="66" y="83"/>
                  <a:pt x="67" y="83"/>
                  <a:pt x="68" y="83"/>
                </a:cubicBezTo>
                <a:cubicBezTo>
                  <a:pt x="69" y="83"/>
                  <a:pt x="69" y="82"/>
                  <a:pt x="70" y="82"/>
                </a:cubicBezTo>
                <a:cubicBezTo>
                  <a:pt x="71" y="79"/>
                  <a:pt x="73" y="76"/>
                  <a:pt x="74" y="74"/>
                </a:cubicBezTo>
                <a:cubicBezTo>
                  <a:pt x="75" y="73"/>
                  <a:pt x="75" y="73"/>
                  <a:pt x="75" y="73"/>
                </a:cubicBezTo>
                <a:cubicBezTo>
                  <a:pt x="74" y="72"/>
                  <a:pt x="73" y="72"/>
                  <a:pt x="73" y="72"/>
                </a:cubicBezTo>
                <a:cubicBezTo>
                  <a:pt x="72" y="72"/>
                  <a:pt x="71" y="72"/>
                  <a:pt x="71" y="73"/>
                </a:cubicBezTo>
                <a:cubicBezTo>
                  <a:pt x="69" y="76"/>
                  <a:pt x="67" y="79"/>
                  <a:pt x="64" y="82"/>
                </a:cubicBezTo>
                <a:cubicBezTo>
                  <a:pt x="64" y="82"/>
                  <a:pt x="64" y="83"/>
                  <a:pt x="64" y="83"/>
                </a:cubicBezTo>
                <a:close/>
                <a:moveTo>
                  <a:pt x="53" y="83"/>
                </a:moveTo>
                <a:cubicBezTo>
                  <a:pt x="56" y="79"/>
                  <a:pt x="59" y="74"/>
                  <a:pt x="62" y="70"/>
                </a:cubicBezTo>
                <a:cubicBezTo>
                  <a:pt x="60" y="70"/>
                  <a:pt x="59" y="69"/>
                  <a:pt x="58" y="69"/>
                </a:cubicBezTo>
                <a:cubicBezTo>
                  <a:pt x="57" y="70"/>
                  <a:pt x="57" y="71"/>
                  <a:pt x="56" y="71"/>
                </a:cubicBezTo>
                <a:cubicBezTo>
                  <a:pt x="55" y="74"/>
                  <a:pt x="53" y="77"/>
                  <a:pt x="52" y="80"/>
                </a:cubicBezTo>
                <a:cubicBezTo>
                  <a:pt x="52" y="80"/>
                  <a:pt x="51" y="80"/>
                  <a:pt x="52" y="81"/>
                </a:cubicBezTo>
                <a:cubicBezTo>
                  <a:pt x="52" y="81"/>
                  <a:pt x="52" y="82"/>
                  <a:pt x="53" y="83"/>
                </a:cubicBezTo>
                <a:close/>
                <a:moveTo>
                  <a:pt x="44" y="52"/>
                </a:moveTo>
                <a:cubicBezTo>
                  <a:pt x="45" y="53"/>
                  <a:pt x="46" y="55"/>
                  <a:pt x="47" y="56"/>
                </a:cubicBezTo>
                <a:cubicBezTo>
                  <a:pt x="49" y="54"/>
                  <a:pt x="50" y="53"/>
                  <a:pt x="51" y="51"/>
                </a:cubicBezTo>
                <a:cubicBezTo>
                  <a:pt x="51" y="51"/>
                  <a:pt x="51" y="51"/>
                  <a:pt x="51" y="50"/>
                </a:cubicBezTo>
                <a:cubicBezTo>
                  <a:pt x="51" y="49"/>
                  <a:pt x="51" y="48"/>
                  <a:pt x="51" y="47"/>
                </a:cubicBezTo>
                <a:cubicBezTo>
                  <a:pt x="50" y="47"/>
                  <a:pt x="48" y="47"/>
                  <a:pt x="47" y="47"/>
                </a:cubicBezTo>
                <a:cubicBezTo>
                  <a:pt x="46" y="49"/>
                  <a:pt x="45" y="50"/>
                  <a:pt x="44" y="52"/>
                </a:cubicBezTo>
                <a:close/>
                <a:moveTo>
                  <a:pt x="38" y="73"/>
                </a:moveTo>
                <a:cubicBezTo>
                  <a:pt x="37" y="74"/>
                  <a:pt x="37" y="74"/>
                  <a:pt x="36" y="75"/>
                </a:cubicBezTo>
                <a:cubicBezTo>
                  <a:pt x="35" y="77"/>
                  <a:pt x="33" y="79"/>
                  <a:pt x="33" y="81"/>
                </a:cubicBezTo>
                <a:cubicBezTo>
                  <a:pt x="33" y="81"/>
                  <a:pt x="32" y="81"/>
                  <a:pt x="32" y="81"/>
                </a:cubicBezTo>
                <a:cubicBezTo>
                  <a:pt x="32" y="82"/>
                  <a:pt x="31" y="83"/>
                  <a:pt x="31" y="83"/>
                </a:cubicBezTo>
                <a:cubicBezTo>
                  <a:pt x="31" y="84"/>
                  <a:pt x="32" y="85"/>
                  <a:pt x="32" y="85"/>
                </a:cubicBezTo>
                <a:cubicBezTo>
                  <a:pt x="33" y="86"/>
                  <a:pt x="34" y="86"/>
                  <a:pt x="34" y="85"/>
                </a:cubicBezTo>
                <a:cubicBezTo>
                  <a:pt x="35" y="83"/>
                  <a:pt x="36" y="81"/>
                  <a:pt x="37" y="79"/>
                </a:cubicBezTo>
                <a:cubicBezTo>
                  <a:pt x="38" y="78"/>
                  <a:pt x="39" y="76"/>
                  <a:pt x="39" y="75"/>
                </a:cubicBezTo>
                <a:cubicBezTo>
                  <a:pt x="39" y="74"/>
                  <a:pt x="39" y="74"/>
                  <a:pt x="38" y="73"/>
                </a:cubicBezTo>
                <a:close/>
                <a:moveTo>
                  <a:pt x="170" y="51"/>
                </a:moveTo>
                <a:cubicBezTo>
                  <a:pt x="172" y="50"/>
                  <a:pt x="173" y="51"/>
                  <a:pt x="174" y="52"/>
                </a:cubicBezTo>
                <a:cubicBezTo>
                  <a:pt x="176" y="53"/>
                  <a:pt x="177" y="54"/>
                  <a:pt x="179" y="55"/>
                </a:cubicBezTo>
                <a:cubicBezTo>
                  <a:pt x="179" y="55"/>
                  <a:pt x="180" y="55"/>
                  <a:pt x="180" y="56"/>
                </a:cubicBezTo>
                <a:cubicBezTo>
                  <a:pt x="181" y="54"/>
                  <a:pt x="181" y="53"/>
                  <a:pt x="181" y="51"/>
                </a:cubicBezTo>
                <a:cubicBezTo>
                  <a:pt x="177" y="49"/>
                  <a:pt x="173" y="48"/>
                  <a:pt x="169" y="49"/>
                </a:cubicBezTo>
                <a:cubicBezTo>
                  <a:pt x="169" y="49"/>
                  <a:pt x="170" y="50"/>
                  <a:pt x="170" y="51"/>
                </a:cubicBezTo>
                <a:close/>
                <a:moveTo>
                  <a:pt x="161" y="81"/>
                </a:moveTo>
                <a:cubicBezTo>
                  <a:pt x="160" y="80"/>
                  <a:pt x="159" y="81"/>
                  <a:pt x="159" y="81"/>
                </a:cubicBezTo>
                <a:cubicBezTo>
                  <a:pt x="158" y="82"/>
                  <a:pt x="157" y="84"/>
                  <a:pt x="156" y="85"/>
                </a:cubicBezTo>
                <a:cubicBezTo>
                  <a:pt x="157" y="87"/>
                  <a:pt x="159" y="90"/>
                  <a:pt x="161" y="92"/>
                </a:cubicBezTo>
                <a:cubicBezTo>
                  <a:pt x="161" y="91"/>
                  <a:pt x="161" y="82"/>
                  <a:pt x="161" y="81"/>
                </a:cubicBezTo>
                <a:close/>
                <a:moveTo>
                  <a:pt x="11" y="99"/>
                </a:moveTo>
                <a:cubicBezTo>
                  <a:pt x="11" y="97"/>
                  <a:pt x="11" y="96"/>
                  <a:pt x="11" y="94"/>
                </a:cubicBezTo>
                <a:cubicBezTo>
                  <a:pt x="11" y="93"/>
                  <a:pt x="11" y="93"/>
                  <a:pt x="10" y="92"/>
                </a:cubicBezTo>
                <a:cubicBezTo>
                  <a:pt x="9" y="91"/>
                  <a:pt x="9" y="89"/>
                  <a:pt x="8" y="88"/>
                </a:cubicBezTo>
                <a:cubicBezTo>
                  <a:pt x="7" y="88"/>
                  <a:pt x="7" y="87"/>
                  <a:pt x="7" y="87"/>
                </a:cubicBezTo>
                <a:cubicBezTo>
                  <a:pt x="7" y="88"/>
                  <a:pt x="7" y="89"/>
                  <a:pt x="7" y="90"/>
                </a:cubicBezTo>
                <a:cubicBezTo>
                  <a:pt x="7" y="93"/>
                  <a:pt x="7" y="96"/>
                  <a:pt x="8" y="99"/>
                </a:cubicBezTo>
                <a:cubicBezTo>
                  <a:pt x="8" y="99"/>
                  <a:pt x="8" y="99"/>
                  <a:pt x="8" y="100"/>
                </a:cubicBezTo>
                <a:cubicBezTo>
                  <a:pt x="9" y="99"/>
                  <a:pt x="10" y="99"/>
                  <a:pt x="11" y="99"/>
                </a:cubicBezTo>
                <a:close/>
                <a:moveTo>
                  <a:pt x="223" y="73"/>
                </a:moveTo>
                <a:cubicBezTo>
                  <a:pt x="222" y="74"/>
                  <a:pt x="221" y="76"/>
                  <a:pt x="220" y="77"/>
                </a:cubicBezTo>
                <a:cubicBezTo>
                  <a:pt x="219" y="78"/>
                  <a:pt x="218" y="80"/>
                  <a:pt x="219" y="82"/>
                </a:cubicBezTo>
                <a:cubicBezTo>
                  <a:pt x="219" y="82"/>
                  <a:pt x="219" y="83"/>
                  <a:pt x="219" y="83"/>
                </a:cubicBezTo>
                <a:cubicBezTo>
                  <a:pt x="219" y="83"/>
                  <a:pt x="219" y="84"/>
                  <a:pt x="219" y="84"/>
                </a:cubicBezTo>
                <a:cubicBezTo>
                  <a:pt x="221" y="82"/>
                  <a:pt x="223" y="80"/>
                  <a:pt x="224" y="79"/>
                </a:cubicBezTo>
                <a:cubicBezTo>
                  <a:pt x="224" y="79"/>
                  <a:pt x="225" y="78"/>
                  <a:pt x="225" y="78"/>
                </a:cubicBezTo>
                <a:cubicBezTo>
                  <a:pt x="225" y="76"/>
                  <a:pt x="225" y="75"/>
                  <a:pt x="223" y="73"/>
                </a:cubicBezTo>
                <a:close/>
                <a:moveTo>
                  <a:pt x="193" y="124"/>
                </a:moveTo>
                <a:cubicBezTo>
                  <a:pt x="193" y="125"/>
                  <a:pt x="193" y="125"/>
                  <a:pt x="193" y="125"/>
                </a:cubicBezTo>
                <a:cubicBezTo>
                  <a:pt x="193" y="124"/>
                  <a:pt x="193" y="124"/>
                  <a:pt x="193" y="124"/>
                </a:cubicBezTo>
                <a:cubicBezTo>
                  <a:pt x="195" y="121"/>
                  <a:pt x="197" y="118"/>
                  <a:pt x="199" y="116"/>
                </a:cubicBezTo>
                <a:cubicBezTo>
                  <a:pt x="200" y="115"/>
                  <a:pt x="200" y="114"/>
                  <a:pt x="199" y="113"/>
                </a:cubicBezTo>
                <a:cubicBezTo>
                  <a:pt x="199" y="113"/>
                  <a:pt x="198" y="113"/>
                  <a:pt x="198" y="113"/>
                </a:cubicBezTo>
                <a:cubicBezTo>
                  <a:pt x="196" y="114"/>
                  <a:pt x="195" y="116"/>
                  <a:pt x="193" y="118"/>
                </a:cubicBezTo>
                <a:cubicBezTo>
                  <a:pt x="193" y="118"/>
                  <a:pt x="193" y="118"/>
                  <a:pt x="193" y="119"/>
                </a:cubicBezTo>
                <a:cubicBezTo>
                  <a:pt x="193" y="121"/>
                  <a:pt x="193" y="123"/>
                  <a:pt x="193" y="124"/>
                </a:cubicBezTo>
                <a:close/>
                <a:moveTo>
                  <a:pt x="142" y="45"/>
                </a:moveTo>
                <a:cubicBezTo>
                  <a:pt x="142" y="45"/>
                  <a:pt x="142" y="45"/>
                  <a:pt x="142" y="45"/>
                </a:cubicBezTo>
                <a:cubicBezTo>
                  <a:pt x="141" y="45"/>
                  <a:pt x="141" y="44"/>
                  <a:pt x="141" y="44"/>
                </a:cubicBezTo>
                <a:cubicBezTo>
                  <a:pt x="137" y="44"/>
                  <a:pt x="132" y="44"/>
                  <a:pt x="128" y="44"/>
                </a:cubicBezTo>
                <a:cubicBezTo>
                  <a:pt x="118" y="43"/>
                  <a:pt x="107" y="43"/>
                  <a:pt x="97" y="43"/>
                </a:cubicBezTo>
                <a:cubicBezTo>
                  <a:pt x="97" y="43"/>
                  <a:pt x="96" y="43"/>
                  <a:pt x="96" y="43"/>
                </a:cubicBezTo>
                <a:cubicBezTo>
                  <a:pt x="95" y="43"/>
                  <a:pt x="95" y="44"/>
                  <a:pt x="96" y="44"/>
                </a:cubicBezTo>
                <a:cubicBezTo>
                  <a:pt x="96" y="44"/>
                  <a:pt x="97" y="44"/>
                  <a:pt x="98" y="44"/>
                </a:cubicBezTo>
                <a:cubicBezTo>
                  <a:pt x="109" y="44"/>
                  <a:pt x="121" y="44"/>
                  <a:pt x="133" y="45"/>
                </a:cubicBezTo>
                <a:cubicBezTo>
                  <a:pt x="136" y="45"/>
                  <a:pt x="139" y="45"/>
                  <a:pt x="142" y="45"/>
                </a:cubicBezTo>
                <a:close/>
                <a:moveTo>
                  <a:pt x="217" y="97"/>
                </a:moveTo>
                <a:cubicBezTo>
                  <a:pt x="219" y="96"/>
                  <a:pt x="220" y="95"/>
                  <a:pt x="221" y="93"/>
                </a:cubicBezTo>
                <a:cubicBezTo>
                  <a:pt x="222" y="92"/>
                  <a:pt x="223" y="91"/>
                  <a:pt x="224" y="90"/>
                </a:cubicBezTo>
                <a:cubicBezTo>
                  <a:pt x="224" y="89"/>
                  <a:pt x="224" y="87"/>
                  <a:pt x="224" y="86"/>
                </a:cubicBezTo>
                <a:cubicBezTo>
                  <a:pt x="224" y="86"/>
                  <a:pt x="224" y="86"/>
                  <a:pt x="224" y="86"/>
                </a:cubicBezTo>
                <a:cubicBezTo>
                  <a:pt x="224" y="86"/>
                  <a:pt x="224" y="85"/>
                  <a:pt x="224" y="85"/>
                </a:cubicBezTo>
                <a:cubicBezTo>
                  <a:pt x="224" y="85"/>
                  <a:pt x="224" y="86"/>
                  <a:pt x="223" y="86"/>
                </a:cubicBezTo>
                <a:cubicBezTo>
                  <a:pt x="221" y="88"/>
                  <a:pt x="219" y="91"/>
                  <a:pt x="217" y="94"/>
                </a:cubicBezTo>
                <a:cubicBezTo>
                  <a:pt x="217" y="95"/>
                  <a:pt x="216" y="95"/>
                  <a:pt x="217" y="96"/>
                </a:cubicBezTo>
                <a:cubicBezTo>
                  <a:pt x="217" y="97"/>
                  <a:pt x="217" y="97"/>
                  <a:pt x="217" y="97"/>
                </a:cubicBezTo>
                <a:close/>
                <a:moveTo>
                  <a:pt x="214" y="62"/>
                </a:moveTo>
                <a:cubicBezTo>
                  <a:pt x="214" y="62"/>
                  <a:pt x="214" y="62"/>
                  <a:pt x="214" y="62"/>
                </a:cubicBezTo>
                <a:cubicBezTo>
                  <a:pt x="212" y="64"/>
                  <a:pt x="209" y="66"/>
                  <a:pt x="207" y="69"/>
                </a:cubicBezTo>
                <a:cubicBezTo>
                  <a:pt x="208" y="70"/>
                  <a:pt x="209" y="71"/>
                  <a:pt x="209" y="72"/>
                </a:cubicBezTo>
                <a:cubicBezTo>
                  <a:pt x="211" y="70"/>
                  <a:pt x="212" y="68"/>
                  <a:pt x="214" y="66"/>
                </a:cubicBezTo>
                <a:cubicBezTo>
                  <a:pt x="214" y="66"/>
                  <a:pt x="214" y="66"/>
                  <a:pt x="214" y="66"/>
                </a:cubicBezTo>
                <a:cubicBezTo>
                  <a:pt x="214" y="64"/>
                  <a:pt x="214" y="63"/>
                  <a:pt x="214" y="62"/>
                </a:cubicBezTo>
                <a:close/>
                <a:moveTo>
                  <a:pt x="44" y="90"/>
                </a:moveTo>
                <a:cubicBezTo>
                  <a:pt x="42" y="90"/>
                  <a:pt x="42" y="90"/>
                  <a:pt x="41" y="91"/>
                </a:cubicBezTo>
                <a:cubicBezTo>
                  <a:pt x="40" y="92"/>
                  <a:pt x="38" y="92"/>
                  <a:pt x="37" y="91"/>
                </a:cubicBezTo>
                <a:cubicBezTo>
                  <a:pt x="35" y="91"/>
                  <a:pt x="34" y="91"/>
                  <a:pt x="32" y="91"/>
                </a:cubicBezTo>
                <a:cubicBezTo>
                  <a:pt x="31" y="91"/>
                  <a:pt x="30" y="91"/>
                  <a:pt x="29" y="91"/>
                </a:cubicBezTo>
                <a:cubicBezTo>
                  <a:pt x="28" y="91"/>
                  <a:pt x="26" y="91"/>
                  <a:pt x="25" y="92"/>
                </a:cubicBezTo>
                <a:cubicBezTo>
                  <a:pt x="25" y="92"/>
                  <a:pt x="25" y="92"/>
                  <a:pt x="25" y="92"/>
                </a:cubicBezTo>
                <a:cubicBezTo>
                  <a:pt x="27" y="92"/>
                  <a:pt x="30" y="93"/>
                  <a:pt x="32" y="93"/>
                </a:cubicBezTo>
                <a:cubicBezTo>
                  <a:pt x="34" y="93"/>
                  <a:pt x="37" y="93"/>
                  <a:pt x="39" y="93"/>
                </a:cubicBezTo>
                <a:cubicBezTo>
                  <a:pt x="40" y="93"/>
                  <a:pt x="41" y="93"/>
                  <a:pt x="42" y="93"/>
                </a:cubicBezTo>
                <a:cubicBezTo>
                  <a:pt x="42" y="93"/>
                  <a:pt x="43" y="93"/>
                  <a:pt x="43" y="92"/>
                </a:cubicBezTo>
                <a:cubicBezTo>
                  <a:pt x="43" y="91"/>
                  <a:pt x="44" y="91"/>
                  <a:pt x="44" y="90"/>
                </a:cubicBezTo>
                <a:close/>
                <a:moveTo>
                  <a:pt x="148" y="92"/>
                </a:moveTo>
                <a:cubicBezTo>
                  <a:pt x="151" y="93"/>
                  <a:pt x="157" y="93"/>
                  <a:pt x="158" y="92"/>
                </a:cubicBezTo>
                <a:cubicBezTo>
                  <a:pt x="157" y="90"/>
                  <a:pt x="155" y="89"/>
                  <a:pt x="154" y="87"/>
                </a:cubicBezTo>
                <a:cubicBezTo>
                  <a:pt x="152" y="89"/>
                  <a:pt x="150" y="90"/>
                  <a:pt x="148" y="92"/>
                </a:cubicBezTo>
                <a:close/>
                <a:moveTo>
                  <a:pt x="51" y="68"/>
                </a:moveTo>
                <a:cubicBezTo>
                  <a:pt x="50" y="67"/>
                  <a:pt x="50" y="65"/>
                  <a:pt x="49" y="64"/>
                </a:cubicBezTo>
                <a:cubicBezTo>
                  <a:pt x="47" y="66"/>
                  <a:pt x="46" y="68"/>
                  <a:pt x="45" y="70"/>
                </a:cubicBezTo>
                <a:cubicBezTo>
                  <a:pt x="46" y="71"/>
                  <a:pt x="47" y="72"/>
                  <a:pt x="47" y="73"/>
                </a:cubicBezTo>
                <a:cubicBezTo>
                  <a:pt x="49" y="71"/>
                  <a:pt x="50" y="70"/>
                  <a:pt x="51" y="68"/>
                </a:cubicBezTo>
                <a:close/>
                <a:moveTo>
                  <a:pt x="81" y="81"/>
                </a:moveTo>
                <a:cubicBezTo>
                  <a:pt x="82" y="79"/>
                  <a:pt x="84" y="77"/>
                  <a:pt x="85" y="74"/>
                </a:cubicBezTo>
                <a:cubicBezTo>
                  <a:pt x="84" y="74"/>
                  <a:pt x="83" y="74"/>
                  <a:pt x="81" y="74"/>
                </a:cubicBezTo>
                <a:cubicBezTo>
                  <a:pt x="81" y="74"/>
                  <a:pt x="81" y="74"/>
                  <a:pt x="81" y="74"/>
                </a:cubicBezTo>
                <a:cubicBezTo>
                  <a:pt x="80" y="75"/>
                  <a:pt x="79" y="77"/>
                  <a:pt x="78" y="78"/>
                </a:cubicBezTo>
                <a:cubicBezTo>
                  <a:pt x="79" y="79"/>
                  <a:pt x="80" y="80"/>
                  <a:pt x="81" y="81"/>
                </a:cubicBezTo>
                <a:close/>
                <a:moveTo>
                  <a:pt x="144" y="82"/>
                </a:moveTo>
                <a:cubicBezTo>
                  <a:pt x="144" y="82"/>
                  <a:pt x="144" y="82"/>
                  <a:pt x="144" y="82"/>
                </a:cubicBezTo>
                <a:cubicBezTo>
                  <a:pt x="143" y="83"/>
                  <a:pt x="142" y="84"/>
                  <a:pt x="142" y="85"/>
                </a:cubicBezTo>
                <a:cubicBezTo>
                  <a:pt x="141" y="85"/>
                  <a:pt x="140" y="86"/>
                  <a:pt x="139" y="87"/>
                </a:cubicBezTo>
                <a:cubicBezTo>
                  <a:pt x="141" y="89"/>
                  <a:pt x="142" y="91"/>
                  <a:pt x="143" y="92"/>
                </a:cubicBezTo>
                <a:cubicBezTo>
                  <a:pt x="144" y="88"/>
                  <a:pt x="144" y="85"/>
                  <a:pt x="144" y="82"/>
                </a:cubicBezTo>
                <a:close/>
                <a:moveTo>
                  <a:pt x="164" y="90"/>
                </a:moveTo>
                <a:cubicBezTo>
                  <a:pt x="164" y="91"/>
                  <a:pt x="164" y="92"/>
                  <a:pt x="164" y="93"/>
                </a:cubicBezTo>
                <a:cubicBezTo>
                  <a:pt x="165" y="93"/>
                  <a:pt x="166" y="93"/>
                  <a:pt x="168" y="93"/>
                </a:cubicBezTo>
                <a:cubicBezTo>
                  <a:pt x="168" y="92"/>
                  <a:pt x="169" y="90"/>
                  <a:pt x="170" y="89"/>
                </a:cubicBezTo>
                <a:cubicBezTo>
                  <a:pt x="169" y="88"/>
                  <a:pt x="169" y="87"/>
                  <a:pt x="168" y="87"/>
                </a:cubicBezTo>
                <a:cubicBezTo>
                  <a:pt x="167" y="88"/>
                  <a:pt x="166" y="90"/>
                  <a:pt x="164" y="90"/>
                </a:cubicBezTo>
                <a:close/>
                <a:moveTo>
                  <a:pt x="166" y="49"/>
                </a:moveTo>
                <a:cubicBezTo>
                  <a:pt x="164" y="49"/>
                  <a:pt x="161" y="49"/>
                  <a:pt x="158" y="49"/>
                </a:cubicBezTo>
                <a:cubicBezTo>
                  <a:pt x="158" y="49"/>
                  <a:pt x="158" y="49"/>
                  <a:pt x="159" y="49"/>
                </a:cubicBezTo>
                <a:cubicBezTo>
                  <a:pt x="160" y="49"/>
                  <a:pt x="160" y="50"/>
                  <a:pt x="160" y="51"/>
                </a:cubicBezTo>
                <a:cubicBezTo>
                  <a:pt x="160" y="51"/>
                  <a:pt x="160" y="52"/>
                  <a:pt x="160" y="52"/>
                </a:cubicBezTo>
                <a:cubicBezTo>
                  <a:pt x="162" y="52"/>
                  <a:pt x="164" y="52"/>
                  <a:pt x="166" y="52"/>
                </a:cubicBezTo>
                <a:cubicBezTo>
                  <a:pt x="166" y="51"/>
                  <a:pt x="166" y="50"/>
                  <a:pt x="166" y="49"/>
                </a:cubicBezTo>
                <a:close/>
                <a:moveTo>
                  <a:pt x="145" y="48"/>
                </a:moveTo>
                <a:cubicBezTo>
                  <a:pt x="143" y="48"/>
                  <a:pt x="137" y="48"/>
                  <a:pt x="135" y="48"/>
                </a:cubicBezTo>
                <a:cubicBezTo>
                  <a:pt x="136" y="49"/>
                  <a:pt x="135" y="50"/>
                  <a:pt x="135" y="51"/>
                </a:cubicBezTo>
                <a:cubicBezTo>
                  <a:pt x="135" y="51"/>
                  <a:pt x="136" y="51"/>
                  <a:pt x="136" y="51"/>
                </a:cubicBezTo>
                <a:cubicBezTo>
                  <a:pt x="138" y="51"/>
                  <a:pt x="139" y="51"/>
                  <a:pt x="141" y="51"/>
                </a:cubicBezTo>
                <a:cubicBezTo>
                  <a:pt x="141" y="50"/>
                  <a:pt x="142" y="50"/>
                  <a:pt x="142" y="50"/>
                </a:cubicBezTo>
                <a:cubicBezTo>
                  <a:pt x="143" y="49"/>
                  <a:pt x="143" y="49"/>
                  <a:pt x="144" y="49"/>
                </a:cubicBezTo>
                <a:cubicBezTo>
                  <a:pt x="144" y="49"/>
                  <a:pt x="144" y="49"/>
                  <a:pt x="145" y="49"/>
                </a:cubicBezTo>
                <a:cubicBezTo>
                  <a:pt x="145" y="49"/>
                  <a:pt x="145" y="49"/>
                  <a:pt x="145" y="48"/>
                </a:cubicBezTo>
                <a:close/>
                <a:moveTo>
                  <a:pt x="10" y="46"/>
                </a:moveTo>
                <a:cubicBezTo>
                  <a:pt x="9" y="49"/>
                  <a:pt x="10" y="57"/>
                  <a:pt x="11" y="58"/>
                </a:cubicBezTo>
                <a:cubicBezTo>
                  <a:pt x="11" y="57"/>
                  <a:pt x="11" y="56"/>
                  <a:pt x="12" y="55"/>
                </a:cubicBezTo>
                <a:cubicBezTo>
                  <a:pt x="12" y="54"/>
                  <a:pt x="12" y="53"/>
                  <a:pt x="13" y="52"/>
                </a:cubicBezTo>
                <a:cubicBezTo>
                  <a:pt x="13" y="51"/>
                  <a:pt x="13" y="51"/>
                  <a:pt x="13" y="50"/>
                </a:cubicBezTo>
                <a:cubicBezTo>
                  <a:pt x="12" y="49"/>
                  <a:pt x="12" y="48"/>
                  <a:pt x="12" y="48"/>
                </a:cubicBezTo>
                <a:cubicBezTo>
                  <a:pt x="12" y="47"/>
                  <a:pt x="13" y="47"/>
                  <a:pt x="13" y="47"/>
                </a:cubicBezTo>
                <a:cubicBezTo>
                  <a:pt x="12" y="47"/>
                  <a:pt x="11" y="47"/>
                  <a:pt x="10" y="46"/>
                </a:cubicBezTo>
                <a:close/>
                <a:moveTo>
                  <a:pt x="90" y="63"/>
                </a:moveTo>
                <a:cubicBezTo>
                  <a:pt x="90" y="63"/>
                  <a:pt x="89" y="63"/>
                  <a:pt x="89" y="64"/>
                </a:cubicBezTo>
                <a:cubicBezTo>
                  <a:pt x="88" y="65"/>
                  <a:pt x="87" y="67"/>
                  <a:pt x="86" y="68"/>
                </a:cubicBezTo>
                <a:cubicBezTo>
                  <a:pt x="85" y="69"/>
                  <a:pt x="84" y="70"/>
                  <a:pt x="84" y="72"/>
                </a:cubicBezTo>
                <a:cubicBezTo>
                  <a:pt x="85" y="72"/>
                  <a:pt x="86" y="72"/>
                  <a:pt x="86" y="72"/>
                </a:cubicBezTo>
                <a:cubicBezTo>
                  <a:pt x="88" y="70"/>
                  <a:pt x="89" y="67"/>
                  <a:pt x="91" y="64"/>
                </a:cubicBezTo>
                <a:cubicBezTo>
                  <a:pt x="91" y="64"/>
                  <a:pt x="90" y="63"/>
                  <a:pt x="90" y="63"/>
                </a:cubicBezTo>
                <a:close/>
                <a:moveTo>
                  <a:pt x="42" y="63"/>
                </a:moveTo>
                <a:cubicBezTo>
                  <a:pt x="42" y="63"/>
                  <a:pt x="42" y="63"/>
                  <a:pt x="42" y="63"/>
                </a:cubicBezTo>
                <a:cubicBezTo>
                  <a:pt x="43" y="62"/>
                  <a:pt x="44" y="60"/>
                  <a:pt x="46" y="58"/>
                </a:cubicBezTo>
                <a:cubicBezTo>
                  <a:pt x="45" y="57"/>
                  <a:pt x="44" y="56"/>
                  <a:pt x="43" y="54"/>
                </a:cubicBezTo>
                <a:cubicBezTo>
                  <a:pt x="42" y="56"/>
                  <a:pt x="41" y="57"/>
                  <a:pt x="41" y="58"/>
                </a:cubicBezTo>
                <a:cubicBezTo>
                  <a:pt x="41" y="58"/>
                  <a:pt x="41" y="58"/>
                  <a:pt x="41" y="58"/>
                </a:cubicBezTo>
                <a:cubicBezTo>
                  <a:pt x="41" y="60"/>
                  <a:pt x="41" y="62"/>
                  <a:pt x="42" y="63"/>
                </a:cubicBezTo>
                <a:close/>
                <a:moveTo>
                  <a:pt x="75" y="64"/>
                </a:moveTo>
                <a:cubicBezTo>
                  <a:pt x="75" y="63"/>
                  <a:pt x="74" y="62"/>
                  <a:pt x="74" y="62"/>
                </a:cubicBezTo>
                <a:cubicBezTo>
                  <a:pt x="73" y="62"/>
                  <a:pt x="72" y="62"/>
                  <a:pt x="71" y="63"/>
                </a:cubicBezTo>
                <a:cubicBezTo>
                  <a:pt x="71" y="64"/>
                  <a:pt x="70" y="65"/>
                  <a:pt x="70" y="65"/>
                </a:cubicBezTo>
                <a:cubicBezTo>
                  <a:pt x="70" y="66"/>
                  <a:pt x="69" y="66"/>
                  <a:pt x="69" y="67"/>
                </a:cubicBezTo>
                <a:cubicBezTo>
                  <a:pt x="70" y="67"/>
                  <a:pt x="70" y="68"/>
                  <a:pt x="70" y="69"/>
                </a:cubicBezTo>
                <a:cubicBezTo>
                  <a:pt x="70" y="69"/>
                  <a:pt x="71" y="69"/>
                  <a:pt x="71" y="69"/>
                </a:cubicBezTo>
                <a:cubicBezTo>
                  <a:pt x="72" y="67"/>
                  <a:pt x="74" y="65"/>
                  <a:pt x="75" y="64"/>
                </a:cubicBezTo>
                <a:close/>
                <a:moveTo>
                  <a:pt x="18" y="61"/>
                </a:moveTo>
                <a:cubicBezTo>
                  <a:pt x="20" y="59"/>
                  <a:pt x="21" y="57"/>
                  <a:pt x="22" y="55"/>
                </a:cubicBezTo>
                <a:cubicBezTo>
                  <a:pt x="22" y="55"/>
                  <a:pt x="22" y="54"/>
                  <a:pt x="22" y="54"/>
                </a:cubicBezTo>
                <a:cubicBezTo>
                  <a:pt x="22" y="53"/>
                  <a:pt x="22" y="52"/>
                  <a:pt x="21" y="50"/>
                </a:cubicBezTo>
                <a:cubicBezTo>
                  <a:pt x="21" y="51"/>
                  <a:pt x="21" y="51"/>
                  <a:pt x="21" y="51"/>
                </a:cubicBezTo>
                <a:cubicBezTo>
                  <a:pt x="20" y="53"/>
                  <a:pt x="18" y="56"/>
                  <a:pt x="17" y="59"/>
                </a:cubicBezTo>
                <a:cubicBezTo>
                  <a:pt x="17" y="59"/>
                  <a:pt x="17" y="59"/>
                  <a:pt x="17" y="60"/>
                </a:cubicBezTo>
                <a:cubicBezTo>
                  <a:pt x="18" y="60"/>
                  <a:pt x="18" y="60"/>
                  <a:pt x="18" y="61"/>
                </a:cubicBezTo>
                <a:close/>
                <a:moveTo>
                  <a:pt x="243" y="85"/>
                </a:moveTo>
                <a:cubicBezTo>
                  <a:pt x="245" y="84"/>
                  <a:pt x="245" y="84"/>
                  <a:pt x="244" y="82"/>
                </a:cubicBezTo>
                <a:cubicBezTo>
                  <a:pt x="244" y="82"/>
                  <a:pt x="244" y="82"/>
                  <a:pt x="244" y="82"/>
                </a:cubicBezTo>
                <a:cubicBezTo>
                  <a:pt x="241" y="79"/>
                  <a:pt x="239" y="77"/>
                  <a:pt x="237" y="74"/>
                </a:cubicBezTo>
                <a:cubicBezTo>
                  <a:pt x="237" y="74"/>
                  <a:pt x="237" y="74"/>
                  <a:pt x="236" y="73"/>
                </a:cubicBezTo>
                <a:cubicBezTo>
                  <a:pt x="238" y="78"/>
                  <a:pt x="240" y="82"/>
                  <a:pt x="243" y="85"/>
                </a:cubicBezTo>
                <a:close/>
                <a:moveTo>
                  <a:pt x="210" y="31"/>
                </a:moveTo>
                <a:cubicBezTo>
                  <a:pt x="210" y="31"/>
                  <a:pt x="210" y="31"/>
                  <a:pt x="210" y="31"/>
                </a:cubicBezTo>
                <a:cubicBezTo>
                  <a:pt x="210" y="30"/>
                  <a:pt x="209" y="30"/>
                  <a:pt x="209" y="30"/>
                </a:cubicBezTo>
                <a:cubicBezTo>
                  <a:pt x="207" y="27"/>
                  <a:pt x="206" y="24"/>
                  <a:pt x="204" y="21"/>
                </a:cubicBezTo>
                <a:cubicBezTo>
                  <a:pt x="203" y="18"/>
                  <a:pt x="201" y="16"/>
                  <a:pt x="199" y="13"/>
                </a:cubicBezTo>
                <a:cubicBezTo>
                  <a:pt x="198" y="13"/>
                  <a:pt x="198" y="13"/>
                  <a:pt x="197" y="12"/>
                </a:cubicBezTo>
                <a:cubicBezTo>
                  <a:pt x="197" y="12"/>
                  <a:pt x="197" y="12"/>
                  <a:pt x="197" y="12"/>
                </a:cubicBezTo>
                <a:cubicBezTo>
                  <a:pt x="198" y="13"/>
                  <a:pt x="198" y="14"/>
                  <a:pt x="199" y="15"/>
                </a:cubicBezTo>
                <a:cubicBezTo>
                  <a:pt x="200" y="15"/>
                  <a:pt x="200" y="16"/>
                  <a:pt x="200" y="17"/>
                </a:cubicBezTo>
                <a:cubicBezTo>
                  <a:pt x="200" y="17"/>
                  <a:pt x="200" y="18"/>
                  <a:pt x="201" y="18"/>
                </a:cubicBezTo>
                <a:cubicBezTo>
                  <a:pt x="204" y="22"/>
                  <a:pt x="206" y="26"/>
                  <a:pt x="209" y="30"/>
                </a:cubicBezTo>
                <a:cubicBezTo>
                  <a:pt x="209" y="31"/>
                  <a:pt x="209" y="31"/>
                  <a:pt x="210" y="31"/>
                </a:cubicBezTo>
                <a:close/>
                <a:moveTo>
                  <a:pt x="234" y="82"/>
                </a:moveTo>
                <a:cubicBezTo>
                  <a:pt x="234" y="81"/>
                  <a:pt x="234" y="80"/>
                  <a:pt x="234" y="80"/>
                </a:cubicBezTo>
                <a:cubicBezTo>
                  <a:pt x="232" y="77"/>
                  <a:pt x="231" y="74"/>
                  <a:pt x="229" y="72"/>
                </a:cubicBezTo>
                <a:cubicBezTo>
                  <a:pt x="227" y="69"/>
                  <a:pt x="226" y="66"/>
                  <a:pt x="224" y="63"/>
                </a:cubicBezTo>
                <a:cubicBezTo>
                  <a:pt x="224" y="63"/>
                  <a:pt x="224" y="62"/>
                  <a:pt x="224" y="62"/>
                </a:cubicBezTo>
                <a:cubicBezTo>
                  <a:pt x="223" y="63"/>
                  <a:pt x="223" y="63"/>
                  <a:pt x="222" y="64"/>
                </a:cubicBezTo>
                <a:cubicBezTo>
                  <a:pt x="223" y="65"/>
                  <a:pt x="224" y="66"/>
                  <a:pt x="225" y="67"/>
                </a:cubicBezTo>
                <a:cubicBezTo>
                  <a:pt x="225" y="67"/>
                  <a:pt x="225" y="67"/>
                  <a:pt x="225" y="67"/>
                </a:cubicBezTo>
                <a:cubicBezTo>
                  <a:pt x="226" y="67"/>
                  <a:pt x="227" y="68"/>
                  <a:pt x="227" y="69"/>
                </a:cubicBezTo>
                <a:cubicBezTo>
                  <a:pt x="227" y="70"/>
                  <a:pt x="228" y="71"/>
                  <a:pt x="228" y="72"/>
                </a:cubicBezTo>
                <a:cubicBezTo>
                  <a:pt x="230" y="75"/>
                  <a:pt x="232" y="78"/>
                  <a:pt x="233" y="81"/>
                </a:cubicBezTo>
                <a:cubicBezTo>
                  <a:pt x="233" y="81"/>
                  <a:pt x="234" y="81"/>
                  <a:pt x="234" y="82"/>
                </a:cubicBezTo>
                <a:close/>
                <a:moveTo>
                  <a:pt x="222" y="59"/>
                </a:moveTo>
                <a:cubicBezTo>
                  <a:pt x="219" y="56"/>
                  <a:pt x="217" y="54"/>
                  <a:pt x="214" y="51"/>
                </a:cubicBezTo>
                <a:cubicBezTo>
                  <a:pt x="214" y="51"/>
                  <a:pt x="214" y="52"/>
                  <a:pt x="213" y="52"/>
                </a:cubicBezTo>
                <a:cubicBezTo>
                  <a:pt x="214" y="53"/>
                  <a:pt x="215" y="54"/>
                  <a:pt x="216" y="55"/>
                </a:cubicBezTo>
                <a:cubicBezTo>
                  <a:pt x="216" y="55"/>
                  <a:pt x="216" y="55"/>
                  <a:pt x="216" y="55"/>
                </a:cubicBezTo>
                <a:cubicBezTo>
                  <a:pt x="217" y="56"/>
                  <a:pt x="217" y="56"/>
                  <a:pt x="217" y="57"/>
                </a:cubicBezTo>
                <a:cubicBezTo>
                  <a:pt x="217" y="57"/>
                  <a:pt x="217" y="57"/>
                  <a:pt x="218" y="58"/>
                </a:cubicBezTo>
                <a:cubicBezTo>
                  <a:pt x="218" y="59"/>
                  <a:pt x="219" y="60"/>
                  <a:pt x="220" y="61"/>
                </a:cubicBezTo>
                <a:cubicBezTo>
                  <a:pt x="221" y="60"/>
                  <a:pt x="221" y="60"/>
                  <a:pt x="222" y="59"/>
                </a:cubicBezTo>
                <a:close/>
                <a:moveTo>
                  <a:pt x="220" y="67"/>
                </a:moveTo>
                <a:cubicBezTo>
                  <a:pt x="219" y="67"/>
                  <a:pt x="219" y="68"/>
                  <a:pt x="218" y="69"/>
                </a:cubicBezTo>
                <a:cubicBezTo>
                  <a:pt x="218" y="70"/>
                  <a:pt x="217" y="71"/>
                  <a:pt x="218" y="72"/>
                </a:cubicBezTo>
                <a:cubicBezTo>
                  <a:pt x="218" y="73"/>
                  <a:pt x="218" y="74"/>
                  <a:pt x="218" y="75"/>
                </a:cubicBezTo>
                <a:cubicBezTo>
                  <a:pt x="220" y="73"/>
                  <a:pt x="221" y="72"/>
                  <a:pt x="222" y="71"/>
                </a:cubicBezTo>
                <a:cubicBezTo>
                  <a:pt x="222" y="69"/>
                  <a:pt x="221" y="68"/>
                  <a:pt x="220" y="67"/>
                </a:cubicBezTo>
                <a:close/>
                <a:moveTo>
                  <a:pt x="56" y="63"/>
                </a:moveTo>
                <a:cubicBezTo>
                  <a:pt x="57" y="61"/>
                  <a:pt x="58" y="60"/>
                  <a:pt x="59" y="59"/>
                </a:cubicBezTo>
                <a:cubicBezTo>
                  <a:pt x="58" y="57"/>
                  <a:pt x="57" y="55"/>
                  <a:pt x="55" y="53"/>
                </a:cubicBezTo>
                <a:cubicBezTo>
                  <a:pt x="55" y="53"/>
                  <a:pt x="55" y="54"/>
                  <a:pt x="55" y="55"/>
                </a:cubicBezTo>
                <a:cubicBezTo>
                  <a:pt x="55" y="55"/>
                  <a:pt x="55" y="56"/>
                  <a:pt x="55" y="56"/>
                </a:cubicBezTo>
                <a:cubicBezTo>
                  <a:pt x="55" y="58"/>
                  <a:pt x="56" y="60"/>
                  <a:pt x="56" y="63"/>
                </a:cubicBezTo>
                <a:close/>
                <a:moveTo>
                  <a:pt x="64" y="48"/>
                </a:moveTo>
                <a:cubicBezTo>
                  <a:pt x="64" y="48"/>
                  <a:pt x="64" y="48"/>
                  <a:pt x="64" y="48"/>
                </a:cubicBezTo>
                <a:cubicBezTo>
                  <a:pt x="62" y="48"/>
                  <a:pt x="61" y="48"/>
                  <a:pt x="60" y="47"/>
                </a:cubicBezTo>
                <a:cubicBezTo>
                  <a:pt x="59" y="47"/>
                  <a:pt x="58" y="48"/>
                  <a:pt x="58" y="49"/>
                </a:cubicBezTo>
                <a:cubicBezTo>
                  <a:pt x="57" y="50"/>
                  <a:pt x="57" y="50"/>
                  <a:pt x="57" y="51"/>
                </a:cubicBezTo>
                <a:cubicBezTo>
                  <a:pt x="59" y="51"/>
                  <a:pt x="62" y="51"/>
                  <a:pt x="64" y="51"/>
                </a:cubicBezTo>
                <a:cubicBezTo>
                  <a:pt x="64" y="50"/>
                  <a:pt x="64" y="49"/>
                  <a:pt x="64" y="48"/>
                </a:cubicBezTo>
                <a:close/>
                <a:moveTo>
                  <a:pt x="102" y="50"/>
                </a:moveTo>
                <a:cubicBezTo>
                  <a:pt x="103" y="51"/>
                  <a:pt x="103" y="51"/>
                  <a:pt x="104" y="51"/>
                </a:cubicBezTo>
                <a:cubicBezTo>
                  <a:pt x="106" y="51"/>
                  <a:pt x="107" y="51"/>
                  <a:pt x="109" y="51"/>
                </a:cubicBezTo>
                <a:cubicBezTo>
                  <a:pt x="110" y="51"/>
                  <a:pt x="110" y="51"/>
                  <a:pt x="111" y="50"/>
                </a:cubicBezTo>
                <a:cubicBezTo>
                  <a:pt x="111" y="50"/>
                  <a:pt x="112" y="49"/>
                  <a:pt x="112" y="48"/>
                </a:cubicBezTo>
                <a:cubicBezTo>
                  <a:pt x="109" y="48"/>
                  <a:pt x="107" y="48"/>
                  <a:pt x="104" y="48"/>
                </a:cubicBezTo>
                <a:cubicBezTo>
                  <a:pt x="103" y="49"/>
                  <a:pt x="103" y="50"/>
                  <a:pt x="102" y="50"/>
                </a:cubicBezTo>
                <a:close/>
                <a:moveTo>
                  <a:pt x="152" y="64"/>
                </a:moveTo>
                <a:cubicBezTo>
                  <a:pt x="152" y="64"/>
                  <a:pt x="152" y="65"/>
                  <a:pt x="153" y="65"/>
                </a:cubicBezTo>
                <a:cubicBezTo>
                  <a:pt x="153" y="65"/>
                  <a:pt x="153" y="66"/>
                  <a:pt x="153" y="66"/>
                </a:cubicBezTo>
                <a:cubicBezTo>
                  <a:pt x="154" y="66"/>
                  <a:pt x="155" y="66"/>
                  <a:pt x="155" y="66"/>
                </a:cubicBezTo>
                <a:cubicBezTo>
                  <a:pt x="156" y="65"/>
                  <a:pt x="157" y="65"/>
                  <a:pt x="156" y="64"/>
                </a:cubicBezTo>
                <a:cubicBezTo>
                  <a:pt x="156" y="63"/>
                  <a:pt x="156" y="62"/>
                  <a:pt x="156" y="61"/>
                </a:cubicBezTo>
                <a:cubicBezTo>
                  <a:pt x="156" y="60"/>
                  <a:pt x="155" y="60"/>
                  <a:pt x="155" y="59"/>
                </a:cubicBezTo>
                <a:cubicBezTo>
                  <a:pt x="154" y="60"/>
                  <a:pt x="153" y="62"/>
                  <a:pt x="152" y="64"/>
                </a:cubicBezTo>
                <a:close/>
                <a:moveTo>
                  <a:pt x="210" y="79"/>
                </a:moveTo>
                <a:cubicBezTo>
                  <a:pt x="209" y="81"/>
                  <a:pt x="207" y="82"/>
                  <a:pt x="207" y="85"/>
                </a:cubicBezTo>
                <a:cubicBezTo>
                  <a:pt x="206" y="86"/>
                  <a:pt x="206" y="87"/>
                  <a:pt x="207" y="88"/>
                </a:cubicBezTo>
                <a:cubicBezTo>
                  <a:pt x="209" y="86"/>
                  <a:pt x="210" y="84"/>
                  <a:pt x="212" y="82"/>
                </a:cubicBezTo>
                <a:cubicBezTo>
                  <a:pt x="211" y="81"/>
                  <a:pt x="211" y="80"/>
                  <a:pt x="210" y="79"/>
                </a:cubicBezTo>
                <a:close/>
                <a:moveTo>
                  <a:pt x="163" y="77"/>
                </a:moveTo>
                <a:cubicBezTo>
                  <a:pt x="164" y="77"/>
                  <a:pt x="164" y="78"/>
                  <a:pt x="165" y="78"/>
                </a:cubicBezTo>
                <a:cubicBezTo>
                  <a:pt x="166" y="78"/>
                  <a:pt x="167" y="78"/>
                  <a:pt x="168" y="78"/>
                </a:cubicBezTo>
                <a:cubicBezTo>
                  <a:pt x="168" y="78"/>
                  <a:pt x="168" y="78"/>
                  <a:pt x="168" y="78"/>
                </a:cubicBezTo>
                <a:cubicBezTo>
                  <a:pt x="169" y="77"/>
                  <a:pt x="169" y="76"/>
                  <a:pt x="169" y="76"/>
                </a:cubicBezTo>
                <a:cubicBezTo>
                  <a:pt x="169" y="75"/>
                  <a:pt x="168" y="74"/>
                  <a:pt x="168" y="73"/>
                </a:cubicBezTo>
                <a:cubicBezTo>
                  <a:pt x="167" y="74"/>
                  <a:pt x="166" y="74"/>
                  <a:pt x="166" y="74"/>
                </a:cubicBezTo>
                <a:cubicBezTo>
                  <a:pt x="165" y="75"/>
                  <a:pt x="164" y="76"/>
                  <a:pt x="163" y="77"/>
                </a:cubicBezTo>
                <a:close/>
                <a:moveTo>
                  <a:pt x="92" y="43"/>
                </a:moveTo>
                <a:cubicBezTo>
                  <a:pt x="83" y="43"/>
                  <a:pt x="74" y="43"/>
                  <a:pt x="66" y="43"/>
                </a:cubicBezTo>
                <a:cubicBezTo>
                  <a:pt x="72" y="44"/>
                  <a:pt x="78" y="44"/>
                  <a:pt x="84" y="44"/>
                </a:cubicBezTo>
                <a:cubicBezTo>
                  <a:pt x="86" y="44"/>
                  <a:pt x="88" y="44"/>
                  <a:pt x="91" y="44"/>
                </a:cubicBezTo>
                <a:cubicBezTo>
                  <a:pt x="91" y="44"/>
                  <a:pt x="92" y="44"/>
                  <a:pt x="92" y="43"/>
                </a:cubicBezTo>
                <a:close/>
                <a:moveTo>
                  <a:pt x="32" y="76"/>
                </a:moveTo>
                <a:cubicBezTo>
                  <a:pt x="34" y="74"/>
                  <a:pt x="35" y="72"/>
                  <a:pt x="37" y="71"/>
                </a:cubicBezTo>
                <a:cubicBezTo>
                  <a:pt x="36" y="70"/>
                  <a:pt x="35" y="69"/>
                  <a:pt x="35" y="68"/>
                </a:cubicBezTo>
                <a:cubicBezTo>
                  <a:pt x="34" y="70"/>
                  <a:pt x="33" y="71"/>
                  <a:pt x="32" y="73"/>
                </a:cubicBezTo>
                <a:cubicBezTo>
                  <a:pt x="32" y="73"/>
                  <a:pt x="32" y="74"/>
                  <a:pt x="32" y="74"/>
                </a:cubicBezTo>
                <a:cubicBezTo>
                  <a:pt x="32" y="75"/>
                  <a:pt x="32" y="75"/>
                  <a:pt x="32" y="76"/>
                </a:cubicBezTo>
                <a:close/>
                <a:moveTo>
                  <a:pt x="133" y="48"/>
                </a:moveTo>
                <a:cubicBezTo>
                  <a:pt x="133" y="48"/>
                  <a:pt x="133" y="48"/>
                  <a:pt x="133" y="48"/>
                </a:cubicBezTo>
                <a:cubicBezTo>
                  <a:pt x="131" y="48"/>
                  <a:pt x="128" y="48"/>
                  <a:pt x="126" y="48"/>
                </a:cubicBezTo>
                <a:cubicBezTo>
                  <a:pt x="126" y="48"/>
                  <a:pt x="125" y="48"/>
                  <a:pt x="125" y="48"/>
                </a:cubicBezTo>
                <a:cubicBezTo>
                  <a:pt x="125" y="49"/>
                  <a:pt x="124" y="50"/>
                  <a:pt x="124" y="51"/>
                </a:cubicBezTo>
                <a:cubicBezTo>
                  <a:pt x="125" y="51"/>
                  <a:pt x="126" y="51"/>
                  <a:pt x="127" y="51"/>
                </a:cubicBezTo>
                <a:cubicBezTo>
                  <a:pt x="127" y="51"/>
                  <a:pt x="127" y="51"/>
                  <a:pt x="127" y="51"/>
                </a:cubicBezTo>
                <a:cubicBezTo>
                  <a:pt x="128" y="50"/>
                  <a:pt x="128" y="50"/>
                  <a:pt x="129" y="49"/>
                </a:cubicBezTo>
                <a:cubicBezTo>
                  <a:pt x="130" y="49"/>
                  <a:pt x="130" y="49"/>
                  <a:pt x="131" y="50"/>
                </a:cubicBezTo>
                <a:cubicBezTo>
                  <a:pt x="132" y="49"/>
                  <a:pt x="132" y="49"/>
                  <a:pt x="133" y="48"/>
                </a:cubicBezTo>
                <a:close/>
                <a:moveTo>
                  <a:pt x="80" y="56"/>
                </a:moveTo>
                <a:cubicBezTo>
                  <a:pt x="80" y="56"/>
                  <a:pt x="80" y="55"/>
                  <a:pt x="80" y="55"/>
                </a:cubicBezTo>
                <a:cubicBezTo>
                  <a:pt x="80" y="54"/>
                  <a:pt x="77" y="54"/>
                  <a:pt x="77" y="55"/>
                </a:cubicBezTo>
                <a:cubicBezTo>
                  <a:pt x="77" y="55"/>
                  <a:pt x="76" y="55"/>
                  <a:pt x="76" y="55"/>
                </a:cubicBezTo>
                <a:cubicBezTo>
                  <a:pt x="76" y="56"/>
                  <a:pt x="75" y="57"/>
                  <a:pt x="75" y="57"/>
                </a:cubicBezTo>
                <a:cubicBezTo>
                  <a:pt x="75" y="58"/>
                  <a:pt x="75" y="58"/>
                  <a:pt x="75" y="58"/>
                </a:cubicBezTo>
                <a:cubicBezTo>
                  <a:pt x="75" y="59"/>
                  <a:pt x="75" y="59"/>
                  <a:pt x="76" y="59"/>
                </a:cubicBezTo>
                <a:cubicBezTo>
                  <a:pt x="77" y="59"/>
                  <a:pt x="78" y="58"/>
                  <a:pt x="79" y="58"/>
                </a:cubicBezTo>
                <a:cubicBezTo>
                  <a:pt x="80" y="58"/>
                  <a:pt x="80" y="57"/>
                  <a:pt x="80" y="56"/>
                </a:cubicBezTo>
                <a:close/>
                <a:moveTo>
                  <a:pt x="62" y="79"/>
                </a:moveTo>
                <a:cubicBezTo>
                  <a:pt x="62" y="80"/>
                  <a:pt x="62" y="80"/>
                  <a:pt x="62" y="80"/>
                </a:cubicBezTo>
                <a:cubicBezTo>
                  <a:pt x="65" y="77"/>
                  <a:pt x="67" y="75"/>
                  <a:pt x="69" y="72"/>
                </a:cubicBezTo>
                <a:cubicBezTo>
                  <a:pt x="68" y="71"/>
                  <a:pt x="67" y="71"/>
                  <a:pt x="66" y="71"/>
                </a:cubicBezTo>
                <a:cubicBezTo>
                  <a:pt x="65" y="74"/>
                  <a:pt x="63" y="77"/>
                  <a:pt x="62" y="79"/>
                </a:cubicBezTo>
                <a:close/>
                <a:moveTo>
                  <a:pt x="37" y="85"/>
                </a:moveTo>
                <a:cubicBezTo>
                  <a:pt x="37" y="85"/>
                  <a:pt x="37" y="85"/>
                  <a:pt x="37" y="85"/>
                </a:cubicBezTo>
                <a:cubicBezTo>
                  <a:pt x="37" y="85"/>
                  <a:pt x="38" y="85"/>
                  <a:pt x="38" y="85"/>
                </a:cubicBezTo>
                <a:cubicBezTo>
                  <a:pt x="39" y="83"/>
                  <a:pt x="41" y="81"/>
                  <a:pt x="42" y="79"/>
                </a:cubicBezTo>
                <a:cubicBezTo>
                  <a:pt x="43" y="78"/>
                  <a:pt x="43" y="77"/>
                  <a:pt x="43" y="75"/>
                </a:cubicBezTo>
                <a:cubicBezTo>
                  <a:pt x="43" y="75"/>
                  <a:pt x="42" y="76"/>
                  <a:pt x="42" y="76"/>
                </a:cubicBezTo>
                <a:cubicBezTo>
                  <a:pt x="42" y="76"/>
                  <a:pt x="41" y="77"/>
                  <a:pt x="41" y="77"/>
                </a:cubicBezTo>
                <a:cubicBezTo>
                  <a:pt x="40" y="79"/>
                  <a:pt x="38" y="82"/>
                  <a:pt x="37" y="85"/>
                </a:cubicBezTo>
                <a:cubicBezTo>
                  <a:pt x="37" y="85"/>
                  <a:pt x="37" y="85"/>
                  <a:pt x="37" y="85"/>
                </a:cubicBezTo>
                <a:close/>
                <a:moveTo>
                  <a:pt x="135" y="59"/>
                </a:moveTo>
                <a:cubicBezTo>
                  <a:pt x="134" y="57"/>
                  <a:pt x="134" y="57"/>
                  <a:pt x="133" y="57"/>
                </a:cubicBezTo>
                <a:cubicBezTo>
                  <a:pt x="132" y="57"/>
                  <a:pt x="132" y="57"/>
                  <a:pt x="131" y="57"/>
                </a:cubicBezTo>
                <a:cubicBezTo>
                  <a:pt x="130" y="57"/>
                  <a:pt x="130" y="57"/>
                  <a:pt x="130" y="58"/>
                </a:cubicBezTo>
                <a:cubicBezTo>
                  <a:pt x="130" y="59"/>
                  <a:pt x="130" y="61"/>
                  <a:pt x="131" y="62"/>
                </a:cubicBezTo>
                <a:cubicBezTo>
                  <a:pt x="131" y="62"/>
                  <a:pt x="131" y="63"/>
                  <a:pt x="131" y="63"/>
                </a:cubicBezTo>
                <a:cubicBezTo>
                  <a:pt x="132" y="62"/>
                  <a:pt x="134" y="60"/>
                  <a:pt x="135" y="59"/>
                </a:cubicBezTo>
                <a:close/>
                <a:moveTo>
                  <a:pt x="53" y="66"/>
                </a:moveTo>
                <a:cubicBezTo>
                  <a:pt x="54" y="66"/>
                  <a:pt x="54" y="65"/>
                  <a:pt x="54" y="64"/>
                </a:cubicBezTo>
                <a:cubicBezTo>
                  <a:pt x="53" y="62"/>
                  <a:pt x="53" y="60"/>
                  <a:pt x="53" y="58"/>
                </a:cubicBezTo>
                <a:cubicBezTo>
                  <a:pt x="53" y="58"/>
                  <a:pt x="53" y="58"/>
                  <a:pt x="53" y="57"/>
                </a:cubicBezTo>
                <a:cubicBezTo>
                  <a:pt x="52" y="59"/>
                  <a:pt x="51" y="60"/>
                  <a:pt x="50" y="61"/>
                </a:cubicBezTo>
                <a:cubicBezTo>
                  <a:pt x="50" y="61"/>
                  <a:pt x="50" y="62"/>
                  <a:pt x="50" y="62"/>
                </a:cubicBezTo>
                <a:cubicBezTo>
                  <a:pt x="51" y="63"/>
                  <a:pt x="52" y="65"/>
                  <a:pt x="53" y="66"/>
                </a:cubicBezTo>
                <a:close/>
                <a:moveTo>
                  <a:pt x="70" y="50"/>
                </a:moveTo>
                <a:cubicBezTo>
                  <a:pt x="70" y="50"/>
                  <a:pt x="70" y="50"/>
                  <a:pt x="70" y="50"/>
                </a:cubicBezTo>
                <a:cubicBezTo>
                  <a:pt x="72" y="50"/>
                  <a:pt x="74" y="50"/>
                  <a:pt x="76" y="50"/>
                </a:cubicBezTo>
                <a:cubicBezTo>
                  <a:pt x="76" y="50"/>
                  <a:pt x="76" y="50"/>
                  <a:pt x="77" y="50"/>
                </a:cubicBezTo>
                <a:cubicBezTo>
                  <a:pt x="77" y="50"/>
                  <a:pt x="78" y="49"/>
                  <a:pt x="78" y="48"/>
                </a:cubicBezTo>
                <a:cubicBezTo>
                  <a:pt x="76" y="48"/>
                  <a:pt x="73" y="48"/>
                  <a:pt x="71" y="48"/>
                </a:cubicBezTo>
                <a:cubicBezTo>
                  <a:pt x="71" y="49"/>
                  <a:pt x="70" y="49"/>
                  <a:pt x="70" y="50"/>
                </a:cubicBezTo>
                <a:close/>
                <a:moveTo>
                  <a:pt x="71" y="57"/>
                </a:moveTo>
                <a:cubicBezTo>
                  <a:pt x="71" y="56"/>
                  <a:pt x="70" y="55"/>
                  <a:pt x="69" y="54"/>
                </a:cubicBezTo>
                <a:cubicBezTo>
                  <a:pt x="69" y="54"/>
                  <a:pt x="68" y="53"/>
                  <a:pt x="68" y="54"/>
                </a:cubicBezTo>
                <a:cubicBezTo>
                  <a:pt x="67" y="54"/>
                  <a:pt x="67" y="54"/>
                  <a:pt x="67" y="55"/>
                </a:cubicBezTo>
                <a:cubicBezTo>
                  <a:pt x="67" y="57"/>
                  <a:pt x="68" y="58"/>
                  <a:pt x="68" y="60"/>
                </a:cubicBezTo>
                <a:cubicBezTo>
                  <a:pt x="70" y="60"/>
                  <a:pt x="70" y="58"/>
                  <a:pt x="71" y="57"/>
                </a:cubicBezTo>
                <a:close/>
                <a:moveTo>
                  <a:pt x="143" y="65"/>
                </a:moveTo>
                <a:cubicBezTo>
                  <a:pt x="144" y="63"/>
                  <a:pt x="144" y="63"/>
                  <a:pt x="144" y="61"/>
                </a:cubicBezTo>
                <a:cubicBezTo>
                  <a:pt x="144" y="60"/>
                  <a:pt x="144" y="60"/>
                  <a:pt x="143" y="59"/>
                </a:cubicBezTo>
                <a:cubicBezTo>
                  <a:pt x="143" y="59"/>
                  <a:pt x="143" y="58"/>
                  <a:pt x="143" y="57"/>
                </a:cubicBezTo>
                <a:cubicBezTo>
                  <a:pt x="142" y="59"/>
                  <a:pt x="141" y="60"/>
                  <a:pt x="140" y="61"/>
                </a:cubicBezTo>
                <a:cubicBezTo>
                  <a:pt x="141" y="62"/>
                  <a:pt x="142" y="63"/>
                  <a:pt x="143" y="65"/>
                </a:cubicBezTo>
                <a:close/>
                <a:moveTo>
                  <a:pt x="47" y="77"/>
                </a:moveTo>
                <a:cubicBezTo>
                  <a:pt x="46" y="78"/>
                  <a:pt x="46" y="79"/>
                  <a:pt x="45" y="80"/>
                </a:cubicBezTo>
                <a:cubicBezTo>
                  <a:pt x="45" y="81"/>
                  <a:pt x="45" y="83"/>
                  <a:pt x="45" y="85"/>
                </a:cubicBezTo>
                <a:cubicBezTo>
                  <a:pt x="46" y="85"/>
                  <a:pt x="46" y="85"/>
                  <a:pt x="47" y="84"/>
                </a:cubicBezTo>
                <a:cubicBezTo>
                  <a:pt x="47" y="83"/>
                  <a:pt x="47" y="83"/>
                  <a:pt x="47" y="83"/>
                </a:cubicBezTo>
                <a:cubicBezTo>
                  <a:pt x="48" y="82"/>
                  <a:pt x="48" y="81"/>
                  <a:pt x="48" y="80"/>
                </a:cubicBezTo>
                <a:cubicBezTo>
                  <a:pt x="48" y="79"/>
                  <a:pt x="47" y="79"/>
                  <a:pt x="47" y="77"/>
                </a:cubicBezTo>
                <a:close/>
                <a:moveTo>
                  <a:pt x="134" y="86"/>
                </a:moveTo>
                <a:cubicBezTo>
                  <a:pt x="134" y="86"/>
                  <a:pt x="134" y="85"/>
                  <a:pt x="134" y="85"/>
                </a:cubicBezTo>
                <a:cubicBezTo>
                  <a:pt x="134" y="85"/>
                  <a:pt x="134" y="84"/>
                  <a:pt x="134" y="83"/>
                </a:cubicBezTo>
                <a:cubicBezTo>
                  <a:pt x="134" y="83"/>
                  <a:pt x="133" y="82"/>
                  <a:pt x="133" y="82"/>
                </a:cubicBezTo>
                <a:cubicBezTo>
                  <a:pt x="133" y="81"/>
                  <a:pt x="132" y="81"/>
                  <a:pt x="132" y="81"/>
                </a:cubicBezTo>
                <a:cubicBezTo>
                  <a:pt x="131" y="81"/>
                  <a:pt x="130" y="82"/>
                  <a:pt x="130" y="83"/>
                </a:cubicBezTo>
                <a:cubicBezTo>
                  <a:pt x="130" y="84"/>
                  <a:pt x="130" y="84"/>
                  <a:pt x="130" y="85"/>
                </a:cubicBezTo>
                <a:cubicBezTo>
                  <a:pt x="131" y="85"/>
                  <a:pt x="132" y="86"/>
                  <a:pt x="134" y="86"/>
                </a:cubicBezTo>
                <a:close/>
                <a:moveTo>
                  <a:pt x="215" y="73"/>
                </a:moveTo>
                <a:cubicBezTo>
                  <a:pt x="215" y="73"/>
                  <a:pt x="215" y="73"/>
                  <a:pt x="215" y="73"/>
                </a:cubicBezTo>
                <a:cubicBezTo>
                  <a:pt x="214" y="74"/>
                  <a:pt x="213" y="76"/>
                  <a:pt x="212" y="77"/>
                </a:cubicBezTo>
                <a:cubicBezTo>
                  <a:pt x="213" y="78"/>
                  <a:pt x="213" y="79"/>
                  <a:pt x="214" y="80"/>
                </a:cubicBezTo>
                <a:cubicBezTo>
                  <a:pt x="214" y="79"/>
                  <a:pt x="215" y="78"/>
                  <a:pt x="216" y="78"/>
                </a:cubicBezTo>
                <a:cubicBezTo>
                  <a:pt x="216" y="77"/>
                  <a:pt x="216" y="77"/>
                  <a:pt x="216" y="77"/>
                </a:cubicBezTo>
                <a:cubicBezTo>
                  <a:pt x="216" y="76"/>
                  <a:pt x="216" y="74"/>
                  <a:pt x="215" y="73"/>
                </a:cubicBezTo>
                <a:close/>
                <a:moveTo>
                  <a:pt x="113" y="57"/>
                </a:moveTo>
                <a:cubicBezTo>
                  <a:pt x="113" y="57"/>
                  <a:pt x="113" y="57"/>
                  <a:pt x="113" y="57"/>
                </a:cubicBezTo>
                <a:cubicBezTo>
                  <a:pt x="111" y="57"/>
                  <a:pt x="110" y="57"/>
                  <a:pt x="109" y="57"/>
                </a:cubicBezTo>
                <a:cubicBezTo>
                  <a:pt x="109" y="57"/>
                  <a:pt x="108" y="58"/>
                  <a:pt x="108" y="58"/>
                </a:cubicBezTo>
                <a:cubicBezTo>
                  <a:pt x="108" y="58"/>
                  <a:pt x="107" y="59"/>
                  <a:pt x="107" y="60"/>
                </a:cubicBezTo>
                <a:cubicBezTo>
                  <a:pt x="107" y="61"/>
                  <a:pt x="108" y="61"/>
                  <a:pt x="108" y="62"/>
                </a:cubicBezTo>
                <a:cubicBezTo>
                  <a:pt x="110" y="60"/>
                  <a:pt x="111" y="59"/>
                  <a:pt x="113" y="57"/>
                </a:cubicBezTo>
                <a:close/>
                <a:moveTo>
                  <a:pt x="158" y="55"/>
                </a:moveTo>
                <a:cubicBezTo>
                  <a:pt x="157" y="55"/>
                  <a:pt x="157" y="56"/>
                  <a:pt x="157" y="57"/>
                </a:cubicBezTo>
                <a:cubicBezTo>
                  <a:pt x="158" y="58"/>
                  <a:pt x="158" y="60"/>
                  <a:pt x="158" y="62"/>
                </a:cubicBezTo>
                <a:cubicBezTo>
                  <a:pt x="158" y="62"/>
                  <a:pt x="158" y="62"/>
                  <a:pt x="158" y="62"/>
                </a:cubicBezTo>
                <a:cubicBezTo>
                  <a:pt x="159" y="61"/>
                  <a:pt x="160" y="61"/>
                  <a:pt x="161" y="60"/>
                </a:cubicBezTo>
                <a:cubicBezTo>
                  <a:pt x="160" y="58"/>
                  <a:pt x="159" y="56"/>
                  <a:pt x="158" y="55"/>
                </a:cubicBezTo>
                <a:close/>
                <a:moveTo>
                  <a:pt x="168" y="68"/>
                </a:moveTo>
                <a:cubicBezTo>
                  <a:pt x="168" y="67"/>
                  <a:pt x="169" y="67"/>
                  <a:pt x="169" y="66"/>
                </a:cubicBezTo>
                <a:cubicBezTo>
                  <a:pt x="168" y="64"/>
                  <a:pt x="168" y="62"/>
                  <a:pt x="168" y="60"/>
                </a:cubicBezTo>
                <a:cubicBezTo>
                  <a:pt x="167" y="61"/>
                  <a:pt x="166" y="62"/>
                  <a:pt x="166" y="63"/>
                </a:cubicBezTo>
                <a:cubicBezTo>
                  <a:pt x="165" y="63"/>
                  <a:pt x="165" y="63"/>
                  <a:pt x="166" y="63"/>
                </a:cubicBezTo>
                <a:cubicBezTo>
                  <a:pt x="166" y="65"/>
                  <a:pt x="167" y="66"/>
                  <a:pt x="168" y="68"/>
                </a:cubicBezTo>
                <a:close/>
                <a:moveTo>
                  <a:pt x="121" y="78"/>
                </a:moveTo>
                <a:cubicBezTo>
                  <a:pt x="121" y="78"/>
                  <a:pt x="122" y="78"/>
                  <a:pt x="122" y="78"/>
                </a:cubicBezTo>
                <a:cubicBezTo>
                  <a:pt x="122" y="79"/>
                  <a:pt x="123" y="79"/>
                  <a:pt x="124" y="79"/>
                </a:cubicBezTo>
                <a:cubicBezTo>
                  <a:pt x="124" y="79"/>
                  <a:pt x="125" y="79"/>
                  <a:pt x="125" y="79"/>
                </a:cubicBezTo>
                <a:cubicBezTo>
                  <a:pt x="125" y="79"/>
                  <a:pt x="125" y="79"/>
                  <a:pt x="125" y="79"/>
                </a:cubicBezTo>
                <a:cubicBezTo>
                  <a:pt x="126" y="78"/>
                  <a:pt x="126" y="77"/>
                  <a:pt x="127" y="76"/>
                </a:cubicBezTo>
                <a:cubicBezTo>
                  <a:pt x="126" y="76"/>
                  <a:pt x="125" y="76"/>
                  <a:pt x="123" y="75"/>
                </a:cubicBezTo>
                <a:cubicBezTo>
                  <a:pt x="123" y="76"/>
                  <a:pt x="122" y="77"/>
                  <a:pt x="121" y="78"/>
                </a:cubicBezTo>
                <a:close/>
                <a:moveTo>
                  <a:pt x="217" y="103"/>
                </a:moveTo>
                <a:cubicBezTo>
                  <a:pt x="217" y="102"/>
                  <a:pt x="217" y="102"/>
                  <a:pt x="217" y="102"/>
                </a:cubicBezTo>
                <a:cubicBezTo>
                  <a:pt x="214" y="104"/>
                  <a:pt x="209" y="110"/>
                  <a:pt x="209" y="111"/>
                </a:cubicBezTo>
                <a:cubicBezTo>
                  <a:pt x="212" y="108"/>
                  <a:pt x="215" y="106"/>
                  <a:pt x="217" y="103"/>
                </a:cubicBezTo>
                <a:close/>
                <a:moveTo>
                  <a:pt x="118" y="82"/>
                </a:moveTo>
                <a:cubicBezTo>
                  <a:pt x="118" y="83"/>
                  <a:pt x="119" y="84"/>
                  <a:pt x="119" y="84"/>
                </a:cubicBezTo>
                <a:cubicBezTo>
                  <a:pt x="120" y="85"/>
                  <a:pt x="120" y="86"/>
                  <a:pt x="121" y="86"/>
                </a:cubicBezTo>
                <a:cubicBezTo>
                  <a:pt x="122" y="85"/>
                  <a:pt x="123" y="83"/>
                  <a:pt x="124" y="82"/>
                </a:cubicBezTo>
                <a:cubicBezTo>
                  <a:pt x="122" y="82"/>
                  <a:pt x="120" y="82"/>
                  <a:pt x="118" y="82"/>
                </a:cubicBezTo>
                <a:close/>
                <a:moveTo>
                  <a:pt x="201" y="32"/>
                </a:moveTo>
                <a:cubicBezTo>
                  <a:pt x="201" y="34"/>
                  <a:pt x="206" y="42"/>
                  <a:pt x="208" y="44"/>
                </a:cubicBezTo>
                <a:cubicBezTo>
                  <a:pt x="208" y="44"/>
                  <a:pt x="209" y="44"/>
                  <a:pt x="209" y="44"/>
                </a:cubicBezTo>
                <a:cubicBezTo>
                  <a:pt x="206" y="40"/>
                  <a:pt x="204" y="36"/>
                  <a:pt x="201" y="32"/>
                </a:cubicBezTo>
                <a:close/>
                <a:moveTo>
                  <a:pt x="89" y="73"/>
                </a:moveTo>
                <a:cubicBezTo>
                  <a:pt x="90" y="73"/>
                  <a:pt x="90" y="73"/>
                  <a:pt x="91" y="73"/>
                </a:cubicBezTo>
                <a:cubicBezTo>
                  <a:pt x="91" y="73"/>
                  <a:pt x="92" y="73"/>
                  <a:pt x="92" y="73"/>
                </a:cubicBezTo>
                <a:cubicBezTo>
                  <a:pt x="93" y="72"/>
                  <a:pt x="93" y="71"/>
                  <a:pt x="94" y="70"/>
                </a:cubicBezTo>
                <a:cubicBezTo>
                  <a:pt x="93" y="69"/>
                  <a:pt x="93" y="69"/>
                  <a:pt x="92" y="68"/>
                </a:cubicBezTo>
                <a:cubicBezTo>
                  <a:pt x="91" y="69"/>
                  <a:pt x="90" y="71"/>
                  <a:pt x="89" y="73"/>
                </a:cubicBezTo>
                <a:close/>
                <a:moveTo>
                  <a:pt x="84" y="65"/>
                </a:moveTo>
                <a:cubicBezTo>
                  <a:pt x="84" y="65"/>
                  <a:pt x="84" y="65"/>
                  <a:pt x="84" y="65"/>
                </a:cubicBezTo>
                <a:cubicBezTo>
                  <a:pt x="86" y="64"/>
                  <a:pt x="87" y="62"/>
                  <a:pt x="88" y="61"/>
                </a:cubicBezTo>
                <a:cubicBezTo>
                  <a:pt x="88" y="59"/>
                  <a:pt x="88" y="59"/>
                  <a:pt x="87" y="60"/>
                </a:cubicBezTo>
                <a:cubicBezTo>
                  <a:pt x="86" y="60"/>
                  <a:pt x="85" y="60"/>
                  <a:pt x="85" y="61"/>
                </a:cubicBezTo>
                <a:cubicBezTo>
                  <a:pt x="85" y="61"/>
                  <a:pt x="84" y="62"/>
                  <a:pt x="84" y="62"/>
                </a:cubicBezTo>
                <a:cubicBezTo>
                  <a:pt x="84" y="62"/>
                  <a:pt x="84" y="63"/>
                  <a:pt x="84" y="63"/>
                </a:cubicBezTo>
                <a:cubicBezTo>
                  <a:pt x="84" y="64"/>
                  <a:pt x="84" y="65"/>
                  <a:pt x="84" y="65"/>
                </a:cubicBezTo>
                <a:close/>
                <a:moveTo>
                  <a:pt x="99" y="63"/>
                </a:moveTo>
                <a:cubicBezTo>
                  <a:pt x="99" y="63"/>
                  <a:pt x="100" y="63"/>
                  <a:pt x="100" y="63"/>
                </a:cubicBezTo>
                <a:cubicBezTo>
                  <a:pt x="101" y="62"/>
                  <a:pt x="102" y="61"/>
                  <a:pt x="103" y="59"/>
                </a:cubicBezTo>
                <a:cubicBezTo>
                  <a:pt x="103" y="59"/>
                  <a:pt x="103" y="58"/>
                  <a:pt x="102" y="58"/>
                </a:cubicBezTo>
                <a:cubicBezTo>
                  <a:pt x="101" y="58"/>
                  <a:pt x="100" y="58"/>
                  <a:pt x="99" y="58"/>
                </a:cubicBezTo>
                <a:cubicBezTo>
                  <a:pt x="99" y="60"/>
                  <a:pt x="99" y="61"/>
                  <a:pt x="99" y="62"/>
                </a:cubicBezTo>
                <a:cubicBezTo>
                  <a:pt x="99" y="62"/>
                  <a:pt x="99" y="63"/>
                  <a:pt x="99" y="63"/>
                </a:cubicBezTo>
                <a:close/>
                <a:moveTo>
                  <a:pt x="154" y="48"/>
                </a:moveTo>
                <a:cubicBezTo>
                  <a:pt x="154" y="48"/>
                  <a:pt x="154" y="48"/>
                  <a:pt x="153" y="48"/>
                </a:cubicBezTo>
                <a:cubicBezTo>
                  <a:pt x="153" y="49"/>
                  <a:pt x="152" y="50"/>
                  <a:pt x="151" y="50"/>
                </a:cubicBezTo>
                <a:cubicBezTo>
                  <a:pt x="150" y="50"/>
                  <a:pt x="149" y="49"/>
                  <a:pt x="149" y="49"/>
                </a:cubicBezTo>
                <a:cubicBezTo>
                  <a:pt x="148" y="50"/>
                  <a:pt x="148" y="50"/>
                  <a:pt x="147" y="51"/>
                </a:cubicBezTo>
                <a:cubicBezTo>
                  <a:pt x="149" y="51"/>
                  <a:pt x="153" y="52"/>
                  <a:pt x="154" y="51"/>
                </a:cubicBezTo>
                <a:cubicBezTo>
                  <a:pt x="154" y="50"/>
                  <a:pt x="154" y="49"/>
                  <a:pt x="154" y="48"/>
                </a:cubicBezTo>
                <a:close/>
                <a:moveTo>
                  <a:pt x="39" y="61"/>
                </a:moveTo>
                <a:cubicBezTo>
                  <a:pt x="39" y="61"/>
                  <a:pt x="39" y="61"/>
                  <a:pt x="38" y="61"/>
                </a:cubicBezTo>
                <a:cubicBezTo>
                  <a:pt x="38" y="63"/>
                  <a:pt x="37" y="64"/>
                  <a:pt x="36" y="65"/>
                </a:cubicBezTo>
                <a:cubicBezTo>
                  <a:pt x="37" y="66"/>
                  <a:pt x="37" y="67"/>
                  <a:pt x="38" y="68"/>
                </a:cubicBezTo>
                <a:cubicBezTo>
                  <a:pt x="39" y="68"/>
                  <a:pt x="39" y="67"/>
                  <a:pt x="39" y="67"/>
                </a:cubicBezTo>
                <a:cubicBezTo>
                  <a:pt x="40" y="66"/>
                  <a:pt x="40" y="66"/>
                  <a:pt x="40" y="66"/>
                </a:cubicBezTo>
                <a:cubicBezTo>
                  <a:pt x="39" y="64"/>
                  <a:pt x="39" y="63"/>
                  <a:pt x="39" y="61"/>
                </a:cubicBezTo>
                <a:close/>
                <a:moveTo>
                  <a:pt x="102" y="86"/>
                </a:moveTo>
                <a:cubicBezTo>
                  <a:pt x="104" y="86"/>
                  <a:pt x="106" y="86"/>
                  <a:pt x="107" y="86"/>
                </a:cubicBezTo>
                <a:cubicBezTo>
                  <a:pt x="107" y="85"/>
                  <a:pt x="107" y="84"/>
                  <a:pt x="107" y="83"/>
                </a:cubicBezTo>
                <a:cubicBezTo>
                  <a:pt x="107" y="83"/>
                  <a:pt x="106" y="83"/>
                  <a:pt x="106" y="83"/>
                </a:cubicBezTo>
                <a:cubicBezTo>
                  <a:pt x="105" y="83"/>
                  <a:pt x="105" y="83"/>
                  <a:pt x="105" y="83"/>
                </a:cubicBezTo>
                <a:cubicBezTo>
                  <a:pt x="104" y="84"/>
                  <a:pt x="103" y="85"/>
                  <a:pt x="102" y="86"/>
                </a:cubicBezTo>
                <a:close/>
                <a:moveTo>
                  <a:pt x="87" y="75"/>
                </a:moveTo>
                <a:cubicBezTo>
                  <a:pt x="86" y="77"/>
                  <a:pt x="85" y="79"/>
                  <a:pt x="84" y="81"/>
                </a:cubicBezTo>
                <a:cubicBezTo>
                  <a:pt x="85" y="81"/>
                  <a:pt x="85" y="81"/>
                  <a:pt x="86" y="81"/>
                </a:cubicBezTo>
                <a:cubicBezTo>
                  <a:pt x="87" y="79"/>
                  <a:pt x="88" y="77"/>
                  <a:pt x="89" y="76"/>
                </a:cubicBezTo>
                <a:cubicBezTo>
                  <a:pt x="89" y="76"/>
                  <a:pt x="90" y="75"/>
                  <a:pt x="90" y="75"/>
                </a:cubicBezTo>
                <a:cubicBezTo>
                  <a:pt x="89" y="75"/>
                  <a:pt x="88" y="75"/>
                  <a:pt x="87" y="75"/>
                </a:cubicBezTo>
                <a:close/>
                <a:moveTo>
                  <a:pt x="155" y="78"/>
                </a:moveTo>
                <a:cubicBezTo>
                  <a:pt x="156" y="78"/>
                  <a:pt x="157" y="78"/>
                  <a:pt x="158" y="78"/>
                </a:cubicBezTo>
                <a:cubicBezTo>
                  <a:pt x="158" y="78"/>
                  <a:pt x="159" y="78"/>
                  <a:pt x="159" y="77"/>
                </a:cubicBezTo>
                <a:cubicBezTo>
                  <a:pt x="160" y="77"/>
                  <a:pt x="161" y="76"/>
                  <a:pt x="161" y="75"/>
                </a:cubicBezTo>
                <a:cubicBezTo>
                  <a:pt x="162" y="75"/>
                  <a:pt x="162" y="74"/>
                  <a:pt x="162" y="74"/>
                </a:cubicBezTo>
                <a:cubicBezTo>
                  <a:pt x="162" y="74"/>
                  <a:pt x="161" y="74"/>
                  <a:pt x="161" y="74"/>
                </a:cubicBezTo>
                <a:cubicBezTo>
                  <a:pt x="160" y="74"/>
                  <a:pt x="159" y="74"/>
                  <a:pt x="159" y="75"/>
                </a:cubicBezTo>
                <a:cubicBezTo>
                  <a:pt x="158" y="76"/>
                  <a:pt x="158" y="76"/>
                  <a:pt x="157" y="76"/>
                </a:cubicBezTo>
                <a:cubicBezTo>
                  <a:pt x="157" y="76"/>
                  <a:pt x="157" y="76"/>
                  <a:pt x="156" y="75"/>
                </a:cubicBezTo>
                <a:cubicBezTo>
                  <a:pt x="156" y="76"/>
                  <a:pt x="155" y="77"/>
                  <a:pt x="155" y="78"/>
                </a:cubicBezTo>
                <a:close/>
                <a:moveTo>
                  <a:pt x="211" y="60"/>
                </a:moveTo>
                <a:cubicBezTo>
                  <a:pt x="212" y="59"/>
                  <a:pt x="212" y="59"/>
                  <a:pt x="213" y="58"/>
                </a:cubicBezTo>
                <a:cubicBezTo>
                  <a:pt x="214" y="58"/>
                  <a:pt x="214" y="57"/>
                  <a:pt x="213" y="56"/>
                </a:cubicBezTo>
                <a:cubicBezTo>
                  <a:pt x="213" y="55"/>
                  <a:pt x="212" y="55"/>
                  <a:pt x="212" y="54"/>
                </a:cubicBezTo>
                <a:cubicBezTo>
                  <a:pt x="211" y="55"/>
                  <a:pt x="211" y="55"/>
                  <a:pt x="210" y="56"/>
                </a:cubicBezTo>
                <a:cubicBezTo>
                  <a:pt x="210" y="56"/>
                  <a:pt x="210" y="57"/>
                  <a:pt x="210" y="57"/>
                </a:cubicBezTo>
                <a:cubicBezTo>
                  <a:pt x="210" y="58"/>
                  <a:pt x="211" y="59"/>
                  <a:pt x="211" y="60"/>
                </a:cubicBezTo>
                <a:close/>
                <a:moveTo>
                  <a:pt x="230" y="84"/>
                </a:moveTo>
                <a:cubicBezTo>
                  <a:pt x="229" y="84"/>
                  <a:pt x="229" y="83"/>
                  <a:pt x="229" y="82"/>
                </a:cubicBezTo>
                <a:cubicBezTo>
                  <a:pt x="228" y="82"/>
                  <a:pt x="228" y="81"/>
                  <a:pt x="227" y="81"/>
                </a:cubicBezTo>
                <a:cubicBezTo>
                  <a:pt x="227" y="81"/>
                  <a:pt x="226" y="86"/>
                  <a:pt x="227" y="87"/>
                </a:cubicBezTo>
                <a:cubicBezTo>
                  <a:pt x="228" y="86"/>
                  <a:pt x="229" y="86"/>
                  <a:pt x="230" y="84"/>
                </a:cubicBezTo>
                <a:close/>
                <a:moveTo>
                  <a:pt x="21" y="43"/>
                </a:moveTo>
                <a:cubicBezTo>
                  <a:pt x="17" y="43"/>
                  <a:pt x="14" y="43"/>
                  <a:pt x="11" y="43"/>
                </a:cubicBezTo>
                <a:cubicBezTo>
                  <a:pt x="11" y="43"/>
                  <a:pt x="11" y="44"/>
                  <a:pt x="10" y="44"/>
                </a:cubicBezTo>
                <a:cubicBezTo>
                  <a:pt x="11" y="44"/>
                  <a:pt x="11" y="44"/>
                  <a:pt x="11" y="44"/>
                </a:cubicBezTo>
                <a:cubicBezTo>
                  <a:pt x="14" y="44"/>
                  <a:pt x="17" y="45"/>
                  <a:pt x="19" y="45"/>
                </a:cubicBezTo>
                <a:cubicBezTo>
                  <a:pt x="20" y="45"/>
                  <a:pt x="20" y="45"/>
                  <a:pt x="21" y="43"/>
                </a:cubicBezTo>
                <a:close/>
                <a:moveTo>
                  <a:pt x="73" y="91"/>
                </a:moveTo>
                <a:cubicBezTo>
                  <a:pt x="73" y="90"/>
                  <a:pt x="73" y="89"/>
                  <a:pt x="73" y="88"/>
                </a:cubicBezTo>
                <a:cubicBezTo>
                  <a:pt x="70" y="88"/>
                  <a:pt x="69" y="88"/>
                  <a:pt x="68" y="90"/>
                </a:cubicBezTo>
                <a:cubicBezTo>
                  <a:pt x="68" y="91"/>
                  <a:pt x="69" y="91"/>
                  <a:pt x="69" y="91"/>
                </a:cubicBezTo>
                <a:cubicBezTo>
                  <a:pt x="70" y="91"/>
                  <a:pt x="71" y="91"/>
                  <a:pt x="73" y="91"/>
                </a:cubicBezTo>
                <a:close/>
                <a:moveTo>
                  <a:pt x="103" y="77"/>
                </a:moveTo>
                <a:cubicBezTo>
                  <a:pt x="102" y="77"/>
                  <a:pt x="102" y="77"/>
                  <a:pt x="101" y="77"/>
                </a:cubicBezTo>
                <a:cubicBezTo>
                  <a:pt x="99" y="77"/>
                  <a:pt x="99" y="77"/>
                  <a:pt x="98" y="78"/>
                </a:cubicBezTo>
                <a:cubicBezTo>
                  <a:pt x="98" y="79"/>
                  <a:pt x="97" y="79"/>
                  <a:pt x="97" y="80"/>
                </a:cubicBezTo>
                <a:cubicBezTo>
                  <a:pt x="97" y="80"/>
                  <a:pt x="97" y="80"/>
                  <a:pt x="97" y="80"/>
                </a:cubicBezTo>
                <a:cubicBezTo>
                  <a:pt x="98" y="80"/>
                  <a:pt x="99" y="80"/>
                  <a:pt x="101" y="80"/>
                </a:cubicBezTo>
                <a:cubicBezTo>
                  <a:pt x="101" y="80"/>
                  <a:pt x="101" y="80"/>
                  <a:pt x="101" y="80"/>
                </a:cubicBezTo>
                <a:cubicBezTo>
                  <a:pt x="102" y="79"/>
                  <a:pt x="102" y="78"/>
                  <a:pt x="103" y="77"/>
                </a:cubicBezTo>
                <a:close/>
                <a:moveTo>
                  <a:pt x="53" y="71"/>
                </a:moveTo>
                <a:cubicBezTo>
                  <a:pt x="51" y="72"/>
                  <a:pt x="50" y="74"/>
                  <a:pt x="49" y="75"/>
                </a:cubicBezTo>
                <a:cubicBezTo>
                  <a:pt x="49" y="76"/>
                  <a:pt x="49" y="77"/>
                  <a:pt x="50" y="78"/>
                </a:cubicBezTo>
                <a:cubicBezTo>
                  <a:pt x="51" y="76"/>
                  <a:pt x="52" y="74"/>
                  <a:pt x="53" y="72"/>
                </a:cubicBezTo>
                <a:cubicBezTo>
                  <a:pt x="53" y="71"/>
                  <a:pt x="53" y="71"/>
                  <a:pt x="53" y="71"/>
                </a:cubicBezTo>
                <a:close/>
                <a:moveTo>
                  <a:pt x="138" y="69"/>
                </a:moveTo>
                <a:cubicBezTo>
                  <a:pt x="138" y="69"/>
                  <a:pt x="137" y="69"/>
                  <a:pt x="137" y="69"/>
                </a:cubicBezTo>
                <a:cubicBezTo>
                  <a:pt x="135" y="69"/>
                  <a:pt x="135" y="69"/>
                  <a:pt x="134" y="71"/>
                </a:cubicBezTo>
                <a:cubicBezTo>
                  <a:pt x="133" y="71"/>
                  <a:pt x="133" y="72"/>
                  <a:pt x="133" y="73"/>
                </a:cubicBezTo>
                <a:cubicBezTo>
                  <a:pt x="134" y="73"/>
                  <a:pt x="134" y="73"/>
                  <a:pt x="135" y="73"/>
                </a:cubicBezTo>
                <a:cubicBezTo>
                  <a:pt x="135" y="73"/>
                  <a:pt x="135" y="73"/>
                  <a:pt x="136" y="72"/>
                </a:cubicBezTo>
                <a:cubicBezTo>
                  <a:pt x="137" y="71"/>
                  <a:pt x="137" y="70"/>
                  <a:pt x="138" y="69"/>
                </a:cubicBezTo>
                <a:close/>
                <a:moveTo>
                  <a:pt x="196" y="90"/>
                </a:moveTo>
                <a:cubicBezTo>
                  <a:pt x="196" y="90"/>
                  <a:pt x="196" y="90"/>
                  <a:pt x="196" y="90"/>
                </a:cubicBezTo>
                <a:cubicBezTo>
                  <a:pt x="195" y="91"/>
                  <a:pt x="193" y="92"/>
                  <a:pt x="194" y="94"/>
                </a:cubicBezTo>
                <a:cubicBezTo>
                  <a:pt x="194" y="95"/>
                  <a:pt x="194" y="95"/>
                  <a:pt x="194" y="96"/>
                </a:cubicBezTo>
                <a:cubicBezTo>
                  <a:pt x="194" y="96"/>
                  <a:pt x="194" y="97"/>
                  <a:pt x="194" y="97"/>
                </a:cubicBezTo>
                <a:cubicBezTo>
                  <a:pt x="195" y="96"/>
                  <a:pt x="195" y="95"/>
                  <a:pt x="196" y="94"/>
                </a:cubicBezTo>
                <a:cubicBezTo>
                  <a:pt x="196" y="94"/>
                  <a:pt x="196" y="94"/>
                  <a:pt x="196" y="93"/>
                </a:cubicBezTo>
                <a:cubicBezTo>
                  <a:pt x="196" y="92"/>
                  <a:pt x="196" y="91"/>
                  <a:pt x="196" y="90"/>
                </a:cubicBezTo>
                <a:close/>
                <a:moveTo>
                  <a:pt x="59" y="67"/>
                </a:moveTo>
                <a:cubicBezTo>
                  <a:pt x="60" y="67"/>
                  <a:pt x="61" y="67"/>
                  <a:pt x="62" y="68"/>
                </a:cubicBezTo>
                <a:cubicBezTo>
                  <a:pt x="63" y="68"/>
                  <a:pt x="63" y="68"/>
                  <a:pt x="64" y="67"/>
                </a:cubicBezTo>
                <a:cubicBezTo>
                  <a:pt x="63" y="66"/>
                  <a:pt x="63" y="65"/>
                  <a:pt x="62" y="64"/>
                </a:cubicBezTo>
                <a:cubicBezTo>
                  <a:pt x="60" y="64"/>
                  <a:pt x="60" y="66"/>
                  <a:pt x="59" y="67"/>
                </a:cubicBezTo>
                <a:close/>
                <a:moveTo>
                  <a:pt x="15" y="90"/>
                </a:moveTo>
                <a:cubicBezTo>
                  <a:pt x="16" y="89"/>
                  <a:pt x="16" y="88"/>
                  <a:pt x="16" y="88"/>
                </a:cubicBezTo>
                <a:cubicBezTo>
                  <a:pt x="17" y="86"/>
                  <a:pt x="16" y="86"/>
                  <a:pt x="16" y="85"/>
                </a:cubicBezTo>
                <a:cubicBezTo>
                  <a:pt x="15" y="85"/>
                  <a:pt x="15" y="85"/>
                  <a:pt x="15" y="86"/>
                </a:cubicBezTo>
                <a:cubicBezTo>
                  <a:pt x="14" y="86"/>
                  <a:pt x="14" y="85"/>
                  <a:pt x="14" y="85"/>
                </a:cubicBezTo>
                <a:cubicBezTo>
                  <a:pt x="13" y="86"/>
                  <a:pt x="13" y="87"/>
                  <a:pt x="13" y="89"/>
                </a:cubicBezTo>
                <a:cubicBezTo>
                  <a:pt x="14" y="89"/>
                  <a:pt x="15" y="89"/>
                  <a:pt x="15" y="90"/>
                </a:cubicBezTo>
                <a:close/>
                <a:moveTo>
                  <a:pt x="204" y="52"/>
                </a:moveTo>
                <a:cubicBezTo>
                  <a:pt x="204" y="54"/>
                  <a:pt x="202" y="54"/>
                  <a:pt x="202" y="56"/>
                </a:cubicBezTo>
                <a:cubicBezTo>
                  <a:pt x="203" y="57"/>
                  <a:pt x="204" y="57"/>
                  <a:pt x="205" y="57"/>
                </a:cubicBezTo>
                <a:cubicBezTo>
                  <a:pt x="205" y="57"/>
                  <a:pt x="206" y="56"/>
                  <a:pt x="206" y="56"/>
                </a:cubicBezTo>
                <a:cubicBezTo>
                  <a:pt x="206" y="55"/>
                  <a:pt x="205" y="53"/>
                  <a:pt x="204" y="52"/>
                </a:cubicBezTo>
                <a:close/>
                <a:moveTo>
                  <a:pt x="121" y="61"/>
                </a:moveTo>
                <a:cubicBezTo>
                  <a:pt x="120" y="60"/>
                  <a:pt x="119" y="59"/>
                  <a:pt x="119" y="57"/>
                </a:cubicBezTo>
                <a:cubicBezTo>
                  <a:pt x="118" y="58"/>
                  <a:pt x="117" y="59"/>
                  <a:pt x="117" y="60"/>
                </a:cubicBezTo>
                <a:cubicBezTo>
                  <a:pt x="117" y="61"/>
                  <a:pt x="118" y="62"/>
                  <a:pt x="118" y="64"/>
                </a:cubicBezTo>
                <a:cubicBezTo>
                  <a:pt x="119" y="63"/>
                  <a:pt x="120" y="62"/>
                  <a:pt x="121" y="61"/>
                </a:cubicBezTo>
                <a:close/>
                <a:moveTo>
                  <a:pt x="171" y="87"/>
                </a:moveTo>
                <a:cubicBezTo>
                  <a:pt x="173" y="84"/>
                  <a:pt x="174" y="82"/>
                  <a:pt x="175" y="80"/>
                </a:cubicBezTo>
                <a:cubicBezTo>
                  <a:pt x="175" y="80"/>
                  <a:pt x="175" y="79"/>
                  <a:pt x="175" y="79"/>
                </a:cubicBezTo>
                <a:cubicBezTo>
                  <a:pt x="173" y="81"/>
                  <a:pt x="172" y="83"/>
                  <a:pt x="170" y="85"/>
                </a:cubicBezTo>
                <a:cubicBezTo>
                  <a:pt x="170" y="85"/>
                  <a:pt x="171" y="86"/>
                  <a:pt x="171" y="87"/>
                </a:cubicBezTo>
                <a:close/>
                <a:moveTo>
                  <a:pt x="91" y="50"/>
                </a:moveTo>
                <a:cubicBezTo>
                  <a:pt x="93" y="50"/>
                  <a:pt x="94" y="50"/>
                  <a:pt x="96" y="50"/>
                </a:cubicBezTo>
                <a:cubicBezTo>
                  <a:pt x="96" y="50"/>
                  <a:pt x="96" y="49"/>
                  <a:pt x="97" y="49"/>
                </a:cubicBezTo>
                <a:cubicBezTo>
                  <a:pt x="97" y="49"/>
                  <a:pt x="98" y="49"/>
                  <a:pt x="98" y="49"/>
                </a:cubicBezTo>
                <a:cubicBezTo>
                  <a:pt x="99" y="49"/>
                  <a:pt x="99" y="49"/>
                  <a:pt x="99" y="48"/>
                </a:cubicBezTo>
                <a:cubicBezTo>
                  <a:pt x="97" y="48"/>
                  <a:pt x="95" y="48"/>
                  <a:pt x="93" y="48"/>
                </a:cubicBezTo>
                <a:cubicBezTo>
                  <a:pt x="93" y="48"/>
                  <a:pt x="93" y="48"/>
                  <a:pt x="93" y="49"/>
                </a:cubicBezTo>
                <a:cubicBezTo>
                  <a:pt x="92" y="49"/>
                  <a:pt x="92" y="50"/>
                  <a:pt x="91" y="50"/>
                </a:cubicBezTo>
                <a:close/>
                <a:moveTo>
                  <a:pt x="140" y="92"/>
                </a:moveTo>
                <a:cubicBezTo>
                  <a:pt x="139" y="91"/>
                  <a:pt x="138" y="90"/>
                  <a:pt x="137" y="89"/>
                </a:cubicBezTo>
                <a:cubicBezTo>
                  <a:pt x="136" y="90"/>
                  <a:pt x="135" y="91"/>
                  <a:pt x="134" y="92"/>
                </a:cubicBezTo>
                <a:cubicBezTo>
                  <a:pt x="136" y="92"/>
                  <a:pt x="138" y="92"/>
                  <a:pt x="140" y="92"/>
                </a:cubicBezTo>
                <a:close/>
                <a:moveTo>
                  <a:pt x="166" y="97"/>
                </a:moveTo>
                <a:cubicBezTo>
                  <a:pt x="163" y="97"/>
                  <a:pt x="140" y="97"/>
                  <a:pt x="131" y="97"/>
                </a:cubicBezTo>
                <a:cubicBezTo>
                  <a:pt x="143" y="97"/>
                  <a:pt x="155" y="97"/>
                  <a:pt x="166" y="97"/>
                </a:cubicBezTo>
                <a:close/>
                <a:moveTo>
                  <a:pt x="145" y="72"/>
                </a:moveTo>
                <a:cubicBezTo>
                  <a:pt x="149" y="73"/>
                  <a:pt x="150" y="72"/>
                  <a:pt x="151" y="70"/>
                </a:cubicBezTo>
                <a:cubicBezTo>
                  <a:pt x="150" y="70"/>
                  <a:pt x="149" y="70"/>
                  <a:pt x="148" y="70"/>
                </a:cubicBezTo>
                <a:cubicBezTo>
                  <a:pt x="147" y="71"/>
                  <a:pt x="147" y="71"/>
                  <a:pt x="146" y="72"/>
                </a:cubicBezTo>
                <a:cubicBezTo>
                  <a:pt x="146" y="72"/>
                  <a:pt x="145" y="72"/>
                  <a:pt x="145" y="72"/>
                </a:cubicBezTo>
                <a:close/>
                <a:moveTo>
                  <a:pt x="147" y="90"/>
                </a:moveTo>
                <a:cubicBezTo>
                  <a:pt x="147" y="90"/>
                  <a:pt x="147" y="90"/>
                  <a:pt x="147" y="91"/>
                </a:cubicBezTo>
                <a:cubicBezTo>
                  <a:pt x="149" y="89"/>
                  <a:pt x="151" y="87"/>
                  <a:pt x="153" y="85"/>
                </a:cubicBezTo>
                <a:cubicBezTo>
                  <a:pt x="152" y="84"/>
                  <a:pt x="152" y="83"/>
                  <a:pt x="151" y="83"/>
                </a:cubicBezTo>
                <a:cubicBezTo>
                  <a:pt x="150" y="85"/>
                  <a:pt x="148" y="88"/>
                  <a:pt x="147" y="90"/>
                </a:cubicBezTo>
                <a:close/>
                <a:moveTo>
                  <a:pt x="76" y="66"/>
                </a:moveTo>
                <a:cubicBezTo>
                  <a:pt x="75" y="67"/>
                  <a:pt x="74" y="68"/>
                  <a:pt x="73" y="70"/>
                </a:cubicBezTo>
                <a:cubicBezTo>
                  <a:pt x="75" y="70"/>
                  <a:pt x="75" y="70"/>
                  <a:pt x="76" y="70"/>
                </a:cubicBezTo>
                <a:cubicBezTo>
                  <a:pt x="77" y="69"/>
                  <a:pt x="77" y="69"/>
                  <a:pt x="78" y="68"/>
                </a:cubicBezTo>
                <a:cubicBezTo>
                  <a:pt x="77" y="67"/>
                  <a:pt x="77" y="67"/>
                  <a:pt x="76" y="66"/>
                </a:cubicBezTo>
                <a:close/>
                <a:moveTo>
                  <a:pt x="93" y="86"/>
                </a:moveTo>
                <a:cubicBezTo>
                  <a:pt x="94" y="86"/>
                  <a:pt x="95" y="86"/>
                  <a:pt x="96" y="86"/>
                </a:cubicBezTo>
                <a:cubicBezTo>
                  <a:pt x="97" y="86"/>
                  <a:pt x="98" y="86"/>
                  <a:pt x="97" y="85"/>
                </a:cubicBezTo>
                <a:cubicBezTo>
                  <a:pt x="97" y="84"/>
                  <a:pt x="96" y="83"/>
                  <a:pt x="95" y="84"/>
                </a:cubicBezTo>
                <a:cubicBezTo>
                  <a:pt x="95" y="84"/>
                  <a:pt x="94" y="84"/>
                  <a:pt x="94" y="84"/>
                </a:cubicBezTo>
                <a:cubicBezTo>
                  <a:pt x="93" y="84"/>
                  <a:pt x="93" y="84"/>
                  <a:pt x="93" y="85"/>
                </a:cubicBezTo>
                <a:cubicBezTo>
                  <a:pt x="93" y="85"/>
                  <a:pt x="93" y="86"/>
                  <a:pt x="93" y="86"/>
                </a:cubicBezTo>
                <a:close/>
                <a:moveTo>
                  <a:pt x="59" y="53"/>
                </a:moveTo>
                <a:cubicBezTo>
                  <a:pt x="59" y="55"/>
                  <a:pt x="60" y="56"/>
                  <a:pt x="61" y="57"/>
                </a:cubicBezTo>
                <a:cubicBezTo>
                  <a:pt x="62" y="56"/>
                  <a:pt x="63" y="54"/>
                  <a:pt x="63" y="53"/>
                </a:cubicBezTo>
                <a:cubicBezTo>
                  <a:pt x="62" y="53"/>
                  <a:pt x="60" y="53"/>
                  <a:pt x="59" y="53"/>
                </a:cubicBezTo>
                <a:close/>
                <a:moveTo>
                  <a:pt x="192" y="84"/>
                </a:moveTo>
                <a:cubicBezTo>
                  <a:pt x="192" y="84"/>
                  <a:pt x="192" y="84"/>
                  <a:pt x="191" y="84"/>
                </a:cubicBezTo>
                <a:cubicBezTo>
                  <a:pt x="190" y="86"/>
                  <a:pt x="188" y="88"/>
                  <a:pt x="186" y="90"/>
                </a:cubicBezTo>
                <a:cubicBezTo>
                  <a:pt x="186" y="91"/>
                  <a:pt x="187" y="91"/>
                  <a:pt x="187" y="91"/>
                </a:cubicBezTo>
                <a:cubicBezTo>
                  <a:pt x="188" y="90"/>
                  <a:pt x="190" y="88"/>
                  <a:pt x="191" y="86"/>
                </a:cubicBezTo>
                <a:cubicBezTo>
                  <a:pt x="191" y="86"/>
                  <a:pt x="191" y="86"/>
                  <a:pt x="191" y="86"/>
                </a:cubicBezTo>
                <a:cubicBezTo>
                  <a:pt x="192" y="85"/>
                  <a:pt x="192" y="85"/>
                  <a:pt x="192" y="84"/>
                </a:cubicBezTo>
                <a:close/>
                <a:moveTo>
                  <a:pt x="185" y="69"/>
                </a:moveTo>
                <a:cubicBezTo>
                  <a:pt x="186" y="72"/>
                  <a:pt x="185" y="73"/>
                  <a:pt x="182" y="73"/>
                </a:cubicBezTo>
                <a:cubicBezTo>
                  <a:pt x="183" y="74"/>
                  <a:pt x="183" y="75"/>
                  <a:pt x="183" y="75"/>
                </a:cubicBezTo>
                <a:cubicBezTo>
                  <a:pt x="184" y="74"/>
                  <a:pt x="185" y="73"/>
                  <a:pt x="186" y="72"/>
                </a:cubicBezTo>
                <a:cubicBezTo>
                  <a:pt x="186" y="71"/>
                  <a:pt x="186" y="71"/>
                  <a:pt x="186" y="71"/>
                </a:cubicBezTo>
                <a:cubicBezTo>
                  <a:pt x="186" y="70"/>
                  <a:pt x="186" y="69"/>
                  <a:pt x="186" y="67"/>
                </a:cubicBezTo>
                <a:cubicBezTo>
                  <a:pt x="186" y="67"/>
                  <a:pt x="186" y="67"/>
                  <a:pt x="186" y="67"/>
                </a:cubicBezTo>
                <a:cubicBezTo>
                  <a:pt x="185" y="68"/>
                  <a:pt x="185" y="68"/>
                  <a:pt x="185" y="69"/>
                </a:cubicBezTo>
                <a:close/>
                <a:moveTo>
                  <a:pt x="144" y="70"/>
                </a:moveTo>
                <a:cubicBezTo>
                  <a:pt x="143" y="69"/>
                  <a:pt x="143" y="69"/>
                  <a:pt x="143" y="69"/>
                </a:cubicBezTo>
                <a:cubicBezTo>
                  <a:pt x="142" y="69"/>
                  <a:pt x="142" y="69"/>
                  <a:pt x="141" y="70"/>
                </a:cubicBezTo>
                <a:cubicBezTo>
                  <a:pt x="141" y="70"/>
                  <a:pt x="140" y="71"/>
                  <a:pt x="139" y="72"/>
                </a:cubicBezTo>
                <a:cubicBezTo>
                  <a:pt x="139" y="73"/>
                  <a:pt x="139" y="73"/>
                  <a:pt x="139" y="73"/>
                </a:cubicBezTo>
                <a:cubicBezTo>
                  <a:pt x="142" y="73"/>
                  <a:pt x="142" y="73"/>
                  <a:pt x="144" y="70"/>
                </a:cubicBezTo>
                <a:close/>
                <a:moveTo>
                  <a:pt x="195" y="130"/>
                </a:moveTo>
                <a:cubicBezTo>
                  <a:pt x="197" y="127"/>
                  <a:pt x="199" y="125"/>
                  <a:pt x="201" y="123"/>
                </a:cubicBezTo>
                <a:cubicBezTo>
                  <a:pt x="201" y="122"/>
                  <a:pt x="201" y="122"/>
                  <a:pt x="202" y="121"/>
                </a:cubicBezTo>
                <a:cubicBezTo>
                  <a:pt x="202" y="121"/>
                  <a:pt x="201" y="121"/>
                  <a:pt x="201" y="121"/>
                </a:cubicBezTo>
                <a:cubicBezTo>
                  <a:pt x="200" y="122"/>
                  <a:pt x="199" y="124"/>
                  <a:pt x="198" y="125"/>
                </a:cubicBezTo>
                <a:cubicBezTo>
                  <a:pt x="196" y="126"/>
                  <a:pt x="196" y="128"/>
                  <a:pt x="195" y="130"/>
                </a:cubicBezTo>
                <a:close/>
                <a:moveTo>
                  <a:pt x="208" y="102"/>
                </a:moveTo>
                <a:cubicBezTo>
                  <a:pt x="208" y="102"/>
                  <a:pt x="209" y="101"/>
                  <a:pt x="209" y="101"/>
                </a:cubicBezTo>
                <a:cubicBezTo>
                  <a:pt x="211" y="99"/>
                  <a:pt x="212" y="97"/>
                  <a:pt x="213" y="95"/>
                </a:cubicBezTo>
                <a:cubicBezTo>
                  <a:pt x="214" y="95"/>
                  <a:pt x="214" y="94"/>
                  <a:pt x="214" y="94"/>
                </a:cubicBezTo>
                <a:cubicBezTo>
                  <a:pt x="213" y="94"/>
                  <a:pt x="213" y="94"/>
                  <a:pt x="213" y="94"/>
                </a:cubicBezTo>
                <a:cubicBezTo>
                  <a:pt x="213" y="94"/>
                  <a:pt x="213" y="95"/>
                  <a:pt x="213" y="95"/>
                </a:cubicBezTo>
                <a:cubicBezTo>
                  <a:pt x="211" y="96"/>
                  <a:pt x="210" y="98"/>
                  <a:pt x="209" y="99"/>
                </a:cubicBezTo>
                <a:cubicBezTo>
                  <a:pt x="208" y="100"/>
                  <a:pt x="208" y="101"/>
                  <a:pt x="208" y="102"/>
                </a:cubicBezTo>
                <a:close/>
                <a:moveTo>
                  <a:pt x="181" y="76"/>
                </a:moveTo>
                <a:cubicBezTo>
                  <a:pt x="180" y="77"/>
                  <a:pt x="179" y="78"/>
                  <a:pt x="178" y="79"/>
                </a:cubicBezTo>
                <a:cubicBezTo>
                  <a:pt x="178" y="80"/>
                  <a:pt x="178" y="81"/>
                  <a:pt x="178" y="82"/>
                </a:cubicBezTo>
                <a:cubicBezTo>
                  <a:pt x="180" y="80"/>
                  <a:pt x="181" y="79"/>
                  <a:pt x="182" y="77"/>
                </a:cubicBezTo>
                <a:cubicBezTo>
                  <a:pt x="181" y="77"/>
                  <a:pt x="181" y="76"/>
                  <a:pt x="181" y="76"/>
                </a:cubicBezTo>
                <a:close/>
                <a:moveTo>
                  <a:pt x="163" y="58"/>
                </a:moveTo>
                <a:cubicBezTo>
                  <a:pt x="164" y="57"/>
                  <a:pt x="165" y="56"/>
                  <a:pt x="166" y="55"/>
                </a:cubicBezTo>
                <a:cubicBezTo>
                  <a:pt x="164" y="55"/>
                  <a:pt x="163" y="54"/>
                  <a:pt x="161" y="55"/>
                </a:cubicBezTo>
                <a:cubicBezTo>
                  <a:pt x="162" y="56"/>
                  <a:pt x="162" y="57"/>
                  <a:pt x="163" y="58"/>
                </a:cubicBezTo>
                <a:close/>
                <a:moveTo>
                  <a:pt x="105" y="66"/>
                </a:moveTo>
                <a:cubicBezTo>
                  <a:pt x="105" y="66"/>
                  <a:pt x="105" y="66"/>
                  <a:pt x="105" y="66"/>
                </a:cubicBezTo>
                <a:cubicBezTo>
                  <a:pt x="104" y="66"/>
                  <a:pt x="103" y="66"/>
                  <a:pt x="102" y="66"/>
                </a:cubicBezTo>
                <a:cubicBezTo>
                  <a:pt x="102" y="66"/>
                  <a:pt x="102" y="66"/>
                  <a:pt x="102" y="67"/>
                </a:cubicBezTo>
                <a:cubicBezTo>
                  <a:pt x="101" y="67"/>
                  <a:pt x="100" y="68"/>
                  <a:pt x="100" y="69"/>
                </a:cubicBezTo>
                <a:cubicBezTo>
                  <a:pt x="101" y="69"/>
                  <a:pt x="101" y="70"/>
                  <a:pt x="101" y="70"/>
                </a:cubicBezTo>
                <a:cubicBezTo>
                  <a:pt x="102" y="70"/>
                  <a:pt x="102" y="70"/>
                  <a:pt x="102" y="69"/>
                </a:cubicBezTo>
                <a:cubicBezTo>
                  <a:pt x="103" y="68"/>
                  <a:pt x="104" y="67"/>
                  <a:pt x="105" y="66"/>
                </a:cubicBezTo>
                <a:close/>
                <a:moveTo>
                  <a:pt x="43" y="69"/>
                </a:moveTo>
                <a:cubicBezTo>
                  <a:pt x="43" y="69"/>
                  <a:pt x="43" y="69"/>
                  <a:pt x="43" y="69"/>
                </a:cubicBezTo>
                <a:cubicBezTo>
                  <a:pt x="44" y="66"/>
                  <a:pt x="46" y="64"/>
                  <a:pt x="47" y="62"/>
                </a:cubicBezTo>
                <a:cubicBezTo>
                  <a:pt x="47" y="61"/>
                  <a:pt x="47" y="61"/>
                  <a:pt x="47" y="61"/>
                </a:cubicBezTo>
                <a:cubicBezTo>
                  <a:pt x="47" y="61"/>
                  <a:pt x="46" y="61"/>
                  <a:pt x="46" y="62"/>
                </a:cubicBezTo>
                <a:cubicBezTo>
                  <a:pt x="45" y="63"/>
                  <a:pt x="44" y="64"/>
                  <a:pt x="43" y="66"/>
                </a:cubicBezTo>
                <a:cubicBezTo>
                  <a:pt x="42" y="67"/>
                  <a:pt x="42" y="68"/>
                  <a:pt x="43" y="69"/>
                </a:cubicBezTo>
                <a:close/>
                <a:moveTo>
                  <a:pt x="49" y="92"/>
                </a:moveTo>
                <a:cubicBezTo>
                  <a:pt x="49" y="92"/>
                  <a:pt x="49" y="92"/>
                  <a:pt x="49" y="92"/>
                </a:cubicBezTo>
                <a:cubicBezTo>
                  <a:pt x="51" y="92"/>
                  <a:pt x="52" y="92"/>
                  <a:pt x="53" y="92"/>
                </a:cubicBezTo>
                <a:cubicBezTo>
                  <a:pt x="53" y="91"/>
                  <a:pt x="53" y="91"/>
                  <a:pt x="53" y="90"/>
                </a:cubicBezTo>
                <a:cubicBezTo>
                  <a:pt x="53" y="90"/>
                  <a:pt x="52" y="90"/>
                  <a:pt x="51" y="90"/>
                </a:cubicBezTo>
                <a:cubicBezTo>
                  <a:pt x="51" y="90"/>
                  <a:pt x="51" y="90"/>
                  <a:pt x="50" y="90"/>
                </a:cubicBezTo>
                <a:cubicBezTo>
                  <a:pt x="50" y="91"/>
                  <a:pt x="50" y="91"/>
                  <a:pt x="49" y="92"/>
                </a:cubicBezTo>
                <a:close/>
                <a:moveTo>
                  <a:pt x="149" y="76"/>
                </a:moveTo>
                <a:cubicBezTo>
                  <a:pt x="149" y="77"/>
                  <a:pt x="150" y="77"/>
                  <a:pt x="150" y="77"/>
                </a:cubicBezTo>
                <a:cubicBezTo>
                  <a:pt x="151" y="78"/>
                  <a:pt x="152" y="78"/>
                  <a:pt x="152" y="77"/>
                </a:cubicBezTo>
                <a:cubicBezTo>
                  <a:pt x="153" y="77"/>
                  <a:pt x="153" y="76"/>
                  <a:pt x="154" y="75"/>
                </a:cubicBezTo>
                <a:cubicBezTo>
                  <a:pt x="153" y="75"/>
                  <a:pt x="152" y="75"/>
                  <a:pt x="152" y="75"/>
                </a:cubicBezTo>
                <a:cubicBezTo>
                  <a:pt x="150" y="75"/>
                  <a:pt x="150" y="75"/>
                  <a:pt x="149" y="76"/>
                </a:cubicBezTo>
                <a:close/>
                <a:moveTo>
                  <a:pt x="202" y="86"/>
                </a:moveTo>
                <a:cubicBezTo>
                  <a:pt x="201" y="86"/>
                  <a:pt x="201" y="85"/>
                  <a:pt x="201" y="85"/>
                </a:cubicBezTo>
                <a:cubicBezTo>
                  <a:pt x="201" y="85"/>
                  <a:pt x="201" y="85"/>
                  <a:pt x="201" y="85"/>
                </a:cubicBezTo>
                <a:cubicBezTo>
                  <a:pt x="198" y="87"/>
                  <a:pt x="198" y="87"/>
                  <a:pt x="199" y="90"/>
                </a:cubicBezTo>
                <a:cubicBezTo>
                  <a:pt x="200" y="89"/>
                  <a:pt x="201" y="88"/>
                  <a:pt x="202" y="86"/>
                </a:cubicBezTo>
                <a:close/>
                <a:moveTo>
                  <a:pt x="116" y="48"/>
                </a:moveTo>
                <a:cubicBezTo>
                  <a:pt x="117" y="49"/>
                  <a:pt x="117" y="50"/>
                  <a:pt x="118" y="50"/>
                </a:cubicBezTo>
                <a:cubicBezTo>
                  <a:pt x="118" y="51"/>
                  <a:pt x="118" y="51"/>
                  <a:pt x="119" y="50"/>
                </a:cubicBezTo>
                <a:cubicBezTo>
                  <a:pt x="120" y="50"/>
                  <a:pt x="120" y="49"/>
                  <a:pt x="121" y="48"/>
                </a:cubicBezTo>
                <a:cubicBezTo>
                  <a:pt x="119" y="48"/>
                  <a:pt x="118" y="48"/>
                  <a:pt x="116" y="48"/>
                </a:cubicBezTo>
                <a:close/>
                <a:moveTo>
                  <a:pt x="146" y="86"/>
                </a:moveTo>
                <a:cubicBezTo>
                  <a:pt x="148" y="84"/>
                  <a:pt x="149" y="82"/>
                  <a:pt x="150" y="81"/>
                </a:cubicBezTo>
                <a:cubicBezTo>
                  <a:pt x="149" y="81"/>
                  <a:pt x="148" y="81"/>
                  <a:pt x="147" y="81"/>
                </a:cubicBezTo>
                <a:cubicBezTo>
                  <a:pt x="147" y="82"/>
                  <a:pt x="147" y="84"/>
                  <a:pt x="146" y="86"/>
                </a:cubicBezTo>
                <a:close/>
                <a:moveTo>
                  <a:pt x="15" y="70"/>
                </a:moveTo>
                <a:cubicBezTo>
                  <a:pt x="15" y="71"/>
                  <a:pt x="14" y="72"/>
                  <a:pt x="14" y="73"/>
                </a:cubicBezTo>
                <a:cubicBezTo>
                  <a:pt x="14" y="74"/>
                  <a:pt x="15" y="74"/>
                  <a:pt x="15" y="75"/>
                </a:cubicBezTo>
                <a:cubicBezTo>
                  <a:pt x="16" y="74"/>
                  <a:pt x="17" y="72"/>
                  <a:pt x="15" y="70"/>
                </a:cubicBezTo>
                <a:close/>
                <a:moveTo>
                  <a:pt x="116" y="66"/>
                </a:moveTo>
                <a:cubicBezTo>
                  <a:pt x="116" y="66"/>
                  <a:pt x="116" y="66"/>
                  <a:pt x="116" y="66"/>
                </a:cubicBezTo>
                <a:cubicBezTo>
                  <a:pt x="115" y="66"/>
                  <a:pt x="115" y="66"/>
                  <a:pt x="114" y="66"/>
                </a:cubicBezTo>
                <a:cubicBezTo>
                  <a:pt x="113" y="66"/>
                  <a:pt x="112" y="66"/>
                  <a:pt x="112" y="67"/>
                </a:cubicBezTo>
                <a:cubicBezTo>
                  <a:pt x="112" y="68"/>
                  <a:pt x="113" y="69"/>
                  <a:pt x="114" y="69"/>
                </a:cubicBezTo>
                <a:cubicBezTo>
                  <a:pt x="114" y="68"/>
                  <a:pt x="115" y="67"/>
                  <a:pt x="116" y="66"/>
                </a:cubicBezTo>
                <a:close/>
                <a:moveTo>
                  <a:pt x="212" y="103"/>
                </a:moveTo>
                <a:cubicBezTo>
                  <a:pt x="213" y="102"/>
                  <a:pt x="214" y="100"/>
                  <a:pt x="216" y="99"/>
                </a:cubicBezTo>
                <a:cubicBezTo>
                  <a:pt x="215" y="99"/>
                  <a:pt x="215" y="98"/>
                  <a:pt x="215" y="97"/>
                </a:cubicBezTo>
                <a:cubicBezTo>
                  <a:pt x="214" y="98"/>
                  <a:pt x="213" y="99"/>
                  <a:pt x="213" y="100"/>
                </a:cubicBezTo>
                <a:cubicBezTo>
                  <a:pt x="212" y="101"/>
                  <a:pt x="212" y="102"/>
                  <a:pt x="212" y="103"/>
                </a:cubicBezTo>
                <a:close/>
                <a:moveTo>
                  <a:pt x="97" y="60"/>
                </a:moveTo>
                <a:cubicBezTo>
                  <a:pt x="95" y="62"/>
                  <a:pt x="94" y="64"/>
                  <a:pt x="94" y="65"/>
                </a:cubicBezTo>
                <a:cubicBezTo>
                  <a:pt x="95" y="65"/>
                  <a:pt x="96" y="64"/>
                  <a:pt x="97" y="64"/>
                </a:cubicBezTo>
                <a:cubicBezTo>
                  <a:pt x="97" y="63"/>
                  <a:pt x="97" y="62"/>
                  <a:pt x="97" y="60"/>
                </a:cubicBezTo>
                <a:close/>
                <a:moveTo>
                  <a:pt x="104" y="94"/>
                </a:moveTo>
                <a:cubicBezTo>
                  <a:pt x="104" y="93"/>
                  <a:pt x="104" y="93"/>
                  <a:pt x="104" y="93"/>
                </a:cubicBezTo>
                <a:cubicBezTo>
                  <a:pt x="103" y="93"/>
                  <a:pt x="103" y="93"/>
                  <a:pt x="103" y="93"/>
                </a:cubicBezTo>
                <a:cubicBezTo>
                  <a:pt x="100" y="93"/>
                  <a:pt x="96" y="93"/>
                  <a:pt x="93" y="93"/>
                </a:cubicBezTo>
                <a:cubicBezTo>
                  <a:pt x="93" y="93"/>
                  <a:pt x="93" y="93"/>
                  <a:pt x="93" y="93"/>
                </a:cubicBezTo>
                <a:cubicBezTo>
                  <a:pt x="92" y="93"/>
                  <a:pt x="92" y="93"/>
                  <a:pt x="92" y="93"/>
                </a:cubicBezTo>
                <a:cubicBezTo>
                  <a:pt x="96" y="93"/>
                  <a:pt x="100" y="94"/>
                  <a:pt x="104" y="94"/>
                </a:cubicBezTo>
                <a:close/>
                <a:moveTo>
                  <a:pt x="208" y="48"/>
                </a:moveTo>
                <a:cubicBezTo>
                  <a:pt x="207" y="49"/>
                  <a:pt x="207" y="49"/>
                  <a:pt x="207" y="50"/>
                </a:cubicBezTo>
                <a:cubicBezTo>
                  <a:pt x="207" y="51"/>
                  <a:pt x="208" y="52"/>
                  <a:pt x="208" y="54"/>
                </a:cubicBezTo>
                <a:cubicBezTo>
                  <a:pt x="209" y="53"/>
                  <a:pt x="209" y="52"/>
                  <a:pt x="210" y="52"/>
                </a:cubicBezTo>
                <a:cubicBezTo>
                  <a:pt x="209" y="51"/>
                  <a:pt x="208" y="50"/>
                  <a:pt x="208" y="48"/>
                </a:cubicBezTo>
                <a:close/>
                <a:moveTo>
                  <a:pt x="125" y="69"/>
                </a:moveTo>
                <a:cubicBezTo>
                  <a:pt x="122" y="69"/>
                  <a:pt x="122" y="69"/>
                  <a:pt x="121" y="71"/>
                </a:cubicBezTo>
                <a:cubicBezTo>
                  <a:pt x="121" y="72"/>
                  <a:pt x="122" y="72"/>
                  <a:pt x="122" y="72"/>
                </a:cubicBezTo>
                <a:cubicBezTo>
                  <a:pt x="123" y="72"/>
                  <a:pt x="123" y="72"/>
                  <a:pt x="123" y="72"/>
                </a:cubicBezTo>
                <a:cubicBezTo>
                  <a:pt x="124" y="71"/>
                  <a:pt x="125" y="70"/>
                  <a:pt x="125" y="69"/>
                </a:cubicBezTo>
                <a:close/>
                <a:moveTo>
                  <a:pt x="189" y="62"/>
                </a:moveTo>
                <a:cubicBezTo>
                  <a:pt x="189" y="63"/>
                  <a:pt x="188" y="63"/>
                  <a:pt x="188" y="64"/>
                </a:cubicBezTo>
                <a:cubicBezTo>
                  <a:pt x="188" y="65"/>
                  <a:pt x="188" y="67"/>
                  <a:pt x="189" y="68"/>
                </a:cubicBezTo>
                <a:cubicBezTo>
                  <a:pt x="189" y="68"/>
                  <a:pt x="190" y="67"/>
                  <a:pt x="190" y="66"/>
                </a:cubicBezTo>
                <a:cubicBezTo>
                  <a:pt x="190" y="66"/>
                  <a:pt x="190" y="66"/>
                  <a:pt x="190" y="65"/>
                </a:cubicBezTo>
                <a:cubicBezTo>
                  <a:pt x="190" y="65"/>
                  <a:pt x="189" y="64"/>
                  <a:pt x="189" y="62"/>
                </a:cubicBezTo>
                <a:close/>
                <a:moveTo>
                  <a:pt x="61" y="90"/>
                </a:moveTo>
                <a:cubicBezTo>
                  <a:pt x="61" y="90"/>
                  <a:pt x="61" y="91"/>
                  <a:pt x="61" y="92"/>
                </a:cubicBezTo>
                <a:cubicBezTo>
                  <a:pt x="63" y="92"/>
                  <a:pt x="64" y="91"/>
                  <a:pt x="66" y="91"/>
                </a:cubicBezTo>
                <a:cubicBezTo>
                  <a:pt x="65" y="91"/>
                  <a:pt x="65" y="90"/>
                  <a:pt x="64" y="90"/>
                </a:cubicBezTo>
                <a:cubicBezTo>
                  <a:pt x="63" y="90"/>
                  <a:pt x="62" y="90"/>
                  <a:pt x="61" y="90"/>
                </a:cubicBezTo>
                <a:close/>
                <a:moveTo>
                  <a:pt x="107" y="71"/>
                </a:moveTo>
                <a:cubicBezTo>
                  <a:pt x="108" y="70"/>
                  <a:pt x="108" y="68"/>
                  <a:pt x="109" y="67"/>
                </a:cubicBezTo>
                <a:cubicBezTo>
                  <a:pt x="109" y="67"/>
                  <a:pt x="108" y="67"/>
                  <a:pt x="108" y="66"/>
                </a:cubicBezTo>
                <a:cubicBezTo>
                  <a:pt x="107" y="68"/>
                  <a:pt x="106" y="69"/>
                  <a:pt x="105" y="70"/>
                </a:cubicBezTo>
                <a:cubicBezTo>
                  <a:pt x="106" y="70"/>
                  <a:pt x="106" y="71"/>
                  <a:pt x="107" y="71"/>
                </a:cubicBezTo>
                <a:close/>
                <a:moveTo>
                  <a:pt x="23" y="45"/>
                </a:moveTo>
                <a:cubicBezTo>
                  <a:pt x="27" y="45"/>
                  <a:pt x="30" y="45"/>
                  <a:pt x="34" y="45"/>
                </a:cubicBezTo>
                <a:cubicBezTo>
                  <a:pt x="31" y="44"/>
                  <a:pt x="28" y="44"/>
                  <a:pt x="24" y="44"/>
                </a:cubicBezTo>
                <a:cubicBezTo>
                  <a:pt x="24" y="44"/>
                  <a:pt x="24" y="44"/>
                  <a:pt x="23" y="45"/>
                </a:cubicBezTo>
                <a:close/>
                <a:moveTo>
                  <a:pt x="88" y="48"/>
                </a:moveTo>
                <a:cubicBezTo>
                  <a:pt x="86" y="48"/>
                  <a:pt x="85" y="48"/>
                  <a:pt x="83" y="48"/>
                </a:cubicBezTo>
                <a:cubicBezTo>
                  <a:pt x="84" y="49"/>
                  <a:pt x="84" y="49"/>
                  <a:pt x="84" y="50"/>
                </a:cubicBezTo>
                <a:cubicBezTo>
                  <a:pt x="85" y="51"/>
                  <a:pt x="86" y="51"/>
                  <a:pt x="86" y="50"/>
                </a:cubicBezTo>
                <a:cubicBezTo>
                  <a:pt x="87" y="50"/>
                  <a:pt x="87" y="49"/>
                  <a:pt x="88" y="48"/>
                </a:cubicBezTo>
                <a:close/>
                <a:moveTo>
                  <a:pt x="192" y="69"/>
                </a:moveTo>
                <a:cubicBezTo>
                  <a:pt x="191" y="70"/>
                  <a:pt x="190" y="71"/>
                  <a:pt x="190" y="71"/>
                </a:cubicBezTo>
                <a:cubicBezTo>
                  <a:pt x="189" y="72"/>
                  <a:pt x="189" y="73"/>
                  <a:pt x="189" y="74"/>
                </a:cubicBezTo>
                <a:cubicBezTo>
                  <a:pt x="191" y="73"/>
                  <a:pt x="193" y="72"/>
                  <a:pt x="192" y="69"/>
                </a:cubicBezTo>
                <a:close/>
                <a:moveTo>
                  <a:pt x="112" y="75"/>
                </a:moveTo>
                <a:cubicBezTo>
                  <a:pt x="112" y="76"/>
                  <a:pt x="112" y="76"/>
                  <a:pt x="113" y="76"/>
                </a:cubicBezTo>
                <a:cubicBezTo>
                  <a:pt x="114" y="77"/>
                  <a:pt x="114" y="77"/>
                  <a:pt x="115" y="76"/>
                </a:cubicBezTo>
                <a:cubicBezTo>
                  <a:pt x="115" y="76"/>
                  <a:pt x="115" y="75"/>
                  <a:pt x="115" y="75"/>
                </a:cubicBezTo>
                <a:cubicBezTo>
                  <a:pt x="114" y="73"/>
                  <a:pt x="113" y="73"/>
                  <a:pt x="112" y="75"/>
                </a:cubicBezTo>
                <a:close/>
                <a:moveTo>
                  <a:pt x="213" y="49"/>
                </a:moveTo>
                <a:cubicBezTo>
                  <a:pt x="212" y="47"/>
                  <a:pt x="211" y="46"/>
                  <a:pt x="210" y="45"/>
                </a:cubicBezTo>
                <a:cubicBezTo>
                  <a:pt x="210" y="45"/>
                  <a:pt x="209" y="46"/>
                  <a:pt x="209" y="46"/>
                </a:cubicBezTo>
                <a:cubicBezTo>
                  <a:pt x="209" y="46"/>
                  <a:pt x="209" y="47"/>
                  <a:pt x="209" y="47"/>
                </a:cubicBezTo>
                <a:cubicBezTo>
                  <a:pt x="210" y="48"/>
                  <a:pt x="211" y="49"/>
                  <a:pt x="212" y="50"/>
                </a:cubicBezTo>
                <a:cubicBezTo>
                  <a:pt x="212" y="50"/>
                  <a:pt x="212" y="49"/>
                  <a:pt x="213" y="49"/>
                </a:cubicBezTo>
                <a:close/>
                <a:moveTo>
                  <a:pt x="16" y="47"/>
                </a:moveTo>
                <a:cubicBezTo>
                  <a:pt x="17" y="48"/>
                  <a:pt x="17" y="49"/>
                  <a:pt x="16" y="50"/>
                </a:cubicBezTo>
                <a:cubicBezTo>
                  <a:pt x="16" y="51"/>
                  <a:pt x="15" y="53"/>
                  <a:pt x="15" y="54"/>
                </a:cubicBezTo>
                <a:cubicBezTo>
                  <a:pt x="15" y="54"/>
                  <a:pt x="14" y="55"/>
                  <a:pt x="14" y="55"/>
                </a:cubicBezTo>
                <a:cubicBezTo>
                  <a:pt x="14" y="55"/>
                  <a:pt x="15" y="55"/>
                  <a:pt x="15" y="55"/>
                </a:cubicBezTo>
                <a:cubicBezTo>
                  <a:pt x="16" y="52"/>
                  <a:pt x="17" y="50"/>
                  <a:pt x="19" y="47"/>
                </a:cubicBezTo>
                <a:cubicBezTo>
                  <a:pt x="18" y="47"/>
                  <a:pt x="17" y="47"/>
                  <a:pt x="16" y="47"/>
                </a:cubicBezTo>
                <a:close/>
                <a:moveTo>
                  <a:pt x="81" y="60"/>
                </a:moveTo>
                <a:cubicBezTo>
                  <a:pt x="80" y="62"/>
                  <a:pt x="79" y="63"/>
                  <a:pt x="78" y="64"/>
                </a:cubicBezTo>
                <a:cubicBezTo>
                  <a:pt x="78" y="64"/>
                  <a:pt x="79" y="65"/>
                  <a:pt x="79" y="66"/>
                </a:cubicBezTo>
                <a:cubicBezTo>
                  <a:pt x="80" y="65"/>
                  <a:pt x="80" y="64"/>
                  <a:pt x="81" y="63"/>
                </a:cubicBezTo>
                <a:cubicBezTo>
                  <a:pt x="81" y="62"/>
                  <a:pt x="81" y="62"/>
                  <a:pt x="81" y="60"/>
                </a:cubicBezTo>
                <a:close/>
                <a:moveTo>
                  <a:pt x="29" y="67"/>
                </a:moveTo>
                <a:cubicBezTo>
                  <a:pt x="29" y="67"/>
                  <a:pt x="29" y="67"/>
                  <a:pt x="30" y="67"/>
                </a:cubicBezTo>
                <a:cubicBezTo>
                  <a:pt x="30" y="66"/>
                  <a:pt x="31" y="65"/>
                  <a:pt x="32" y="63"/>
                </a:cubicBezTo>
                <a:cubicBezTo>
                  <a:pt x="32" y="63"/>
                  <a:pt x="31" y="62"/>
                  <a:pt x="31" y="62"/>
                </a:cubicBezTo>
                <a:cubicBezTo>
                  <a:pt x="30" y="63"/>
                  <a:pt x="30" y="65"/>
                  <a:pt x="29" y="66"/>
                </a:cubicBezTo>
                <a:cubicBezTo>
                  <a:pt x="29" y="66"/>
                  <a:pt x="29" y="67"/>
                  <a:pt x="29" y="67"/>
                </a:cubicBezTo>
                <a:close/>
                <a:moveTo>
                  <a:pt x="104" y="75"/>
                </a:moveTo>
                <a:cubicBezTo>
                  <a:pt x="105" y="74"/>
                  <a:pt x="105" y="74"/>
                  <a:pt x="105" y="73"/>
                </a:cubicBezTo>
                <a:cubicBezTo>
                  <a:pt x="105" y="73"/>
                  <a:pt x="104" y="73"/>
                  <a:pt x="103" y="72"/>
                </a:cubicBezTo>
                <a:cubicBezTo>
                  <a:pt x="102" y="73"/>
                  <a:pt x="102" y="74"/>
                  <a:pt x="101" y="75"/>
                </a:cubicBezTo>
                <a:cubicBezTo>
                  <a:pt x="102" y="75"/>
                  <a:pt x="103" y="75"/>
                  <a:pt x="104" y="75"/>
                </a:cubicBezTo>
                <a:close/>
                <a:moveTo>
                  <a:pt x="195" y="17"/>
                </a:moveTo>
                <a:cubicBezTo>
                  <a:pt x="195" y="15"/>
                  <a:pt x="195" y="13"/>
                  <a:pt x="193" y="12"/>
                </a:cubicBezTo>
                <a:cubicBezTo>
                  <a:pt x="193" y="14"/>
                  <a:pt x="193" y="15"/>
                  <a:pt x="193" y="16"/>
                </a:cubicBezTo>
                <a:cubicBezTo>
                  <a:pt x="194" y="17"/>
                  <a:pt x="194" y="17"/>
                  <a:pt x="195" y="17"/>
                </a:cubicBezTo>
                <a:close/>
                <a:moveTo>
                  <a:pt x="216" y="87"/>
                </a:moveTo>
                <a:cubicBezTo>
                  <a:pt x="215" y="87"/>
                  <a:pt x="215" y="86"/>
                  <a:pt x="214" y="85"/>
                </a:cubicBezTo>
                <a:cubicBezTo>
                  <a:pt x="214" y="86"/>
                  <a:pt x="213" y="86"/>
                  <a:pt x="213" y="87"/>
                </a:cubicBezTo>
                <a:cubicBezTo>
                  <a:pt x="214" y="88"/>
                  <a:pt x="214" y="88"/>
                  <a:pt x="214" y="89"/>
                </a:cubicBezTo>
                <a:cubicBezTo>
                  <a:pt x="215" y="89"/>
                  <a:pt x="216" y="88"/>
                  <a:pt x="216" y="87"/>
                </a:cubicBezTo>
                <a:close/>
                <a:moveTo>
                  <a:pt x="121" y="74"/>
                </a:moveTo>
                <a:cubicBezTo>
                  <a:pt x="120" y="74"/>
                  <a:pt x="120" y="74"/>
                  <a:pt x="119" y="74"/>
                </a:cubicBezTo>
                <a:cubicBezTo>
                  <a:pt x="119" y="74"/>
                  <a:pt x="119" y="74"/>
                  <a:pt x="118" y="75"/>
                </a:cubicBezTo>
                <a:cubicBezTo>
                  <a:pt x="118" y="75"/>
                  <a:pt x="117" y="76"/>
                  <a:pt x="117" y="77"/>
                </a:cubicBezTo>
                <a:cubicBezTo>
                  <a:pt x="118" y="77"/>
                  <a:pt x="118" y="78"/>
                  <a:pt x="119" y="77"/>
                </a:cubicBezTo>
                <a:cubicBezTo>
                  <a:pt x="119" y="76"/>
                  <a:pt x="120" y="75"/>
                  <a:pt x="121" y="74"/>
                </a:cubicBezTo>
                <a:close/>
                <a:moveTo>
                  <a:pt x="65" y="58"/>
                </a:moveTo>
                <a:cubicBezTo>
                  <a:pt x="65" y="58"/>
                  <a:pt x="65" y="58"/>
                  <a:pt x="65" y="58"/>
                </a:cubicBezTo>
                <a:cubicBezTo>
                  <a:pt x="64" y="58"/>
                  <a:pt x="64" y="59"/>
                  <a:pt x="63" y="60"/>
                </a:cubicBezTo>
                <a:cubicBezTo>
                  <a:pt x="63" y="61"/>
                  <a:pt x="63" y="61"/>
                  <a:pt x="64" y="61"/>
                </a:cubicBezTo>
                <a:cubicBezTo>
                  <a:pt x="64" y="61"/>
                  <a:pt x="65" y="61"/>
                  <a:pt x="66" y="61"/>
                </a:cubicBezTo>
                <a:cubicBezTo>
                  <a:pt x="66" y="60"/>
                  <a:pt x="65" y="59"/>
                  <a:pt x="65" y="58"/>
                </a:cubicBezTo>
                <a:close/>
                <a:moveTo>
                  <a:pt x="182" y="61"/>
                </a:moveTo>
                <a:cubicBezTo>
                  <a:pt x="181" y="62"/>
                  <a:pt x="180" y="63"/>
                  <a:pt x="179" y="64"/>
                </a:cubicBezTo>
                <a:cubicBezTo>
                  <a:pt x="179" y="65"/>
                  <a:pt x="179" y="66"/>
                  <a:pt x="179" y="66"/>
                </a:cubicBezTo>
                <a:cubicBezTo>
                  <a:pt x="181" y="65"/>
                  <a:pt x="182" y="63"/>
                  <a:pt x="182" y="61"/>
                </a:cubicBezTo>
                <a:close/>
                <a:moveTo>
                  <a:pt x="138" y="85"/>
                </a:moveTo>
                <a:cubicBezTo>
                  <a:pt x="139" y="84"/>
                  <a:pt x="140" y="82"/>
                  <a:pt x="141" y="81"/>
                </a:cubicBezTo>
                <a:cubicBezTo>
                  <a:pt x="140" y="81"/>
                  <a:pt x="139" y="81"/>
                  <a:pt x="139" y="82"/>
                </a:cubicBezTo>
                <a:cubicBezTo>
                  <a:pt x="138" y="83"/>
                  <a:pt x="138" y="83"/>
                  <a:pt x="138" y="84"/>
                </a:cubicBezTo>
                <a:cubicBezTo>
                  <a:pt x="137" y="84"/>
                  <a:pt x="137" y="85"/>
                  <a:pt x="138" y="85"/>
                </a:cubicBezTo>
                <a:close/>
                <a:moveTo>
                  <a:pt x="133" y="64"/>
                </a:moveTo>
                <a:cubicBezTo>
                  <a:pt x="135" y="65"/>
                  <a:pt x="135" y="64"/>
                  <a:pt x="136" y="63"/>
                </a:cubicBezTo>
                <a:cubicBezTo>
                  <a:pt x="136" y="63"/>
                  <a:pt x="136" y="62"/>
                  <a:pt x="137" y="62"/>
                </a:cubicBezTo>
                <a:cubicBezTo>
                  <a:pt x="137" y="61"/>
                  <a:pt x="137" y="61"/>
                  <a:pt x="136" y="61"/>
                </a:cubicBezTo>
                <a:cubicBezTo>
                  <a:pt x="135" y="62"/>
                  <a:pt x="134" y="63"/>
                  <a:pt x="133" y="64"/>
                </a:cubicBezTo>
                <a:close/>
                <a:moveTo>
                  <a:pt x="22" y="67"/>
                </a:moveTo>
                <a:cubicBezTo>
                  <a:pt x="22" y="67"/>
                  <a:pt x="23" y="67"/>
                  <a:pt x="23" y="67"/>
                </a:cubicBezTo>
                <a:cubicBezTo>
                  <a:pt x="23" y="66"/>
                  <a:pt x="24" y="65"/>
                  <a:pt x="25" y="64"/>
                </a:cubicBezTo>
                <a:cubicBezTo>
                  <a:pt x="25" y="63"/>
                  <a:pt x="25" y="62"/>
                  <a:pt x="24" y="61"/>
                </a:cubicBezTo>
                <a:cubicBezTo>
                  <a:pt x="24" y="63"/>
                  <a:pt x="23" y="64"/>
                  <a:pt x="22" y="66"/>
                </a:cubicBezTo>
                <a:cubicBezTo>
                  <a:pt x="22" y="66"/>
                  <a:pt x="22" y="66"/>
                  <a:pt x="22" y="67"/>
                </a:cubicBezTo>
                <a:close/>
                <a:moveTo>
                  <a:pt x="209" y="62"/>
                </a:moveTo>
                <a:cubicBezTo>
                  <a:pt x="209" y="61"/>
                  <a:pt x="208" y="60"/>
                  <a:pt x="208" y="59"/>
                </a:cubicBezTo>
                <a:cubicBezTo>
                  <a:pt x="207" y="59"/>
                  <a:pt x="207" y="60"/>
                  <a:pt x="207" y="60"/>
                </a:cubicBezTo>
                <a:cubicBezTo>
                  <a:pt x="207" y="61"/>
                  <a:pt x="207" y="62"/>
                  <a:pt x="208" y="63"/>
                </a:cubicBezTo>
                <a:cubicBezTo>
                  <a:pt x="208" y="63"/>
                  <a:pt x="209" y="62"/>
                  <a:pt x="209" y="62"/>
                </a:cubicBezTo>
                <a:close/>
                <a:moveTo>
                  <a:pt x="197" y="104"/>
                </a:moveTo>
                <a:cubicBezTo>
                  <a:pt x="195" y="106"/>
                  <a:pt x="194" y="107"/>
                  <a:pt x="194" y="109"/>
                </a:cubicBezTo>
                <a:cubicBezTo>
                  <a:pt x="195" y="108"/>
                  <a:pt x="196" y="107"/>
                  <a:pt x="196" y="106"/>
                </a:cubicBezTo>
                <a:cubicBezTo>
                  <a:pt x="197" y="105"/>
                  <a:pt x="197" y="105"/>
                  <a:pt x="197" y="104"/>
                </a:cubicBezTo>
                <a:close/>
                <a:moveTo>
                  <a:pt x="165" y="82"/>
                </a:moveTo>
                <a:cubicBezTo>
                  <a:pt x="165" y="82"/>
                  <a:pt x="164" y="81"/>
                  <a:pt x="163" y="81"/>
                </a:cubicBezTo>
                <a:cubicBezTo>
                  <a:pt x="163" y="82"/>
                  <a:pt x="163" y="84"/>
                  <a:pt x="164" y="85"/>
                </a:cubicBezTo>
                <a:cubicBezTo>
                  <a:pt x="164" y="84"/>
                  <a:pt x="165" y="83"/>
                  <a:pt x="165" y="82"/>
                </a:cubicBezTo>
                <a:close/>
                <a:moveTo>
                  <a:pt x="194" y="55"/>
                </a:moveTo>
                <a:cubicBezTo>
                  <a:pt x="193" y="56"/>
                  <a:pt x="194" y="57"/>
                  <a:pt x="194" y="58"/>
                </a:cubicBezTo>
                <a:cubicBezTo>
                  <a:pt x="194" y="59"/>
                  <a:pt x="194" y="60"/>
                  <a:pt x="194" y="61"/>
                </a:cubicBezTo>
                <a:cubicBezTo>
                  <a:pt x="194" y="61"/>
                  <a:pt x="195" y="60"/>
                  <a:pt x="195" y="60"/>
                </a:cubicBezTo>
                <a:cubicBezTo>
                  <a:pt x="195" y="58"/>
                  <a:pt x="195" y="57"/>
                  <a:pt x="194" y="55"/>
                </a:cubicBezTo>
                <a:close/>
                <a:moveTo>
                  <a:pt x="27" y="56"/>
                </a:moveTo>
                <a:cubicBezTo>
                  <a:pt x="26" y="58"/>
                  <a:pt x="26" y="58"/>
                  <a:pt x="27" y="60"/>
                </a:cubicBezTo>
                <a:cubicBezTo>
                  <a:pt x="28" y="59"/>
                  <a:pt x="28" y="58"/>
                  <a:pt x="28" y="58"/>
                </a:cubicBezTo>
                <a:cubicBezTo>
                  <a:pt x="28" y="57"/>
                  <a:pt x="28" y="56"/>
                  <a:pt x="27" y="56"/>
                </a:cubicBezTo>
                <a:close/>
                <a:moveTo>
                  <a:pt x="198" y="73"/>
                </a:moveTo>
                <a:cubicBezTo>
                  <a:pt x="200" y="72"/>
                  <a:pt x="201" y="71"/>
                  <a:pt x="200" y="69"/>
                </a:cubicBezTo>
                <a:cubicBezTo>
                  <a:pt x="199" y="70"/>
                  <a:pt x="197" y="71"/>
                  <a:pt x="198" y="73"/>
                </a:cubicBezTo>
                <a:close/>
                <a:moveTo>
                  <a:pt x="206" y="81"/>
                </a:moveTo>
                <a:cubicBezTo>
                  <a:pt x="207" y="79"/>
                  <a:pt x="208" y="78"/>
                  <a:pt x="209" y="77"/>
                </a:cubicBezTo>
                <a:cubicBezTo>
                  <a:pt x="209" y="77"/>
                  <a:pt x="209" y="76"/>
                  <a:pt x="208" y="76"/>
                </a:cubicBezTo>
                <a:cubicBezTo>
                  <a:pt x="208" y="77"/>
                  <a:pt x="207" y="77"/>
                  <a:pt x="206" y="78"/>
                </a:cubicBezTo>
                <a:cubicBezTo>
                  <a:pt x="206" y="79"/>
                  <a:pt x="206" y="80"/>
                  <a:pt x="206" y="81"/>
                </a:cubicBezTo>
                <a:close/>
                <a:moveTo>
                  <a:pt x="219" y="101"/>
                </a:moveTo>
                <a:cubicBezTo>
                  <a:pt x="220" y="99"/>
                  <a:pt x="222" y="97"/>
                  <a:pt x="223" y="96"/>
                </a:cubicBezTo>
                <a:cubicBezTo>
                  <a:pt x="223" y="96"/>
                  <a:pt x="223" y="95"/>
                  <a:pt x="223" y="95"/>
                </a:cubicBezTo>
                <a:cubicBezTo>
                  <a:pt x="221" y="96"/>
                  <a:pt x="220" y="98"/>
                  <a:pt x="219" y="99"/>
                </a:cubicBezTo>
                <a:cubicBezTo>
                  <a:pt x="218" y="100"/>
                  <a:pt x="219" y="100"/>
                  <a:pt x="219" y="101"/>
                </a:cubicBezTo>
                <a:close/>
                <a:moveTo>
                  <a:pt x="210" y="94"/>
                </a:moveTo>
                <a:cubicBezTo>
                  <a:pt x="210" y="94"/>
                  <a:pt x="210" y="94"/>
                  <a:pt x="210" y="94"/>
                </a:cubicBezTo>
                <a:cubicBezTo>
                  <a:pt x="211" y="93"/>
                  <a:pt x="212" y="92"/>
                  <a:pt x="212" y="92"/>
                </a:cubicBezTo>
                <a:cubicBezTo>
                  <a:pt x="212" y="91"/>
                  <a:pt x="212" y="91"/>
                  <a:pt x="212" y="91"/>
                </a:cubicBezTo>
                <a:cubicBezTo>
                  <a:pt x="212" y="90"/>
                  <a:pt x="212" y="90"/>
                  <a:pt x="211" y="89"/>
                </a:cubicBezTo>
                <a:cubicBezTo>
                  <a:pt x="211" y="91"/>
                  <a:pt x="210" y="92"/>
                  <a:pt x="210" y="94"/>
                </a:cubicBezTo>
                <a:close/>
                <a:moveTo>
                  <a:pt x="93" y="55"/>
                </a:moveTo>
                <a:cubicBezTo>
                  <a:pt x="91" y="55"/>
                  <a:pt x="90" y="55"/>
                  <a:pt x="88" y="55"/>
                </a:cubicBezTo>
                <a:cubicBezTo>
                  <a:pt x="89" y="57"/>
                  <a:pt x="89" y="57"/>
                  <a:pt x="90" y="57"/>
                </a:cubicBezTo>
                <a:cubicBezTo>
                  <a:pt x="90" y="57"/>
                  <a:pt x="91" y="57"/>
                  <a:pt x="91" y="57"/>
                </a:cubicBezTo>
                <a:cubicBezTo>
                  <a:pt x="92" y="57"/>
                  <a:pt x="92" y="56"/>
                  <a:pt x="93" y="55"/>
                </a:cubicBezTo>
                <a:close/>
                <a:moveTo>
                  <a:pt x="146" y="75"/>
                </a:moveTo>
                <a:cubicBezTo>
                  <a:pt x="146" y="75"/>
                  <a:pt x="146" y="75"/>
                  <a:pt x="146" y="75"/>
                </a:cubicBezTo>
                <a:cubicBezTo>
                  <a:pt x="146" y="75"/>
                  <a:pt x="146" y="75"/>
                  <a:pt x="146" y="75"/>
                </a:cubicBezTo>
                <a:cubicBezTo>
                  <a:pt x="146" y="75"/>
                  <a:pt x="145" y="75"/>
                  <a:pt x="144" y="75"/>
                </a:cubicBezTo>
                <a:cubicBezTo>
                  <a:pt x="143" y="75"/>
                  <a:pt x="143" y="75"/>
                  <a:pt x="143" y="77"/>
                </a:cubicBezTo>
                <a:cubicBezTo>
                  <a:pt x="143" y="77"/>
                  <a:pt x="144" y="77"/>
                  <a:pt x="145" y="77"/>
                </a:cubicBezTo>
                <a:cubicBezTo>
                  <a:pt x="145" y="77"/>
                  <a:pt x="145" y="77"/>
                  <a:pt x="144" y="77"/>
                </a:cubicBezTo>
                <a:cubicBezTo>
                  <a:pt x="145" y="76"/>
                  <a:pt x="146" y="75"/>
                  <a:pt x="146" y="75"/>
                </a:cubicBezTo>
                <a:close/>
                <a:moveTo>
                  <a:pt x="60" y="78"/>
                </a:moveTo>
                <a:cubicBezTo>
                  <a:pt x="58" y="80"/>
                  <a:pt x="57" y="82"/>
                  <a:pt x="55" y="84"/>
                </a:cubicBezTo>
                <a:cubicBezTo>
                  <a:pt x="56" y="84"/>
                  <a:pt x="57" y="84"/>
                  <a:pt x="57" y="83"/>
                </a:cubicBezTo>
                <a:cubicBezTo>
                  <a:pt x="58" y="81"/>
                  <a:pt x="59" y="80"/>
                  <a:pt x="60" y="78"/>
                </a:cubicBezTo>
                <a:close/>
                <a:moveTo>
                  <a:pt x="196" y="35"/>
                </a:moveTo>
                <a:cubicBezTo>
                  <a:pt x="195" y="34"/>
                  <a:pt x="195" y="33"/>
                  <a:pt x="195" y="32"/>
                </a:cubicBezTo>
                <a:cubicBezTo>
                  <a:pt x="194" y="34"/>
                  <a:pt x="193" y="35"/>
                  <a:pt x="193" y="36"/>
                </a:cubicBezTo>
                <a:cubicBezTo>
                  <a:pt x="193" y="36"/>
                  <a:pt x="193" y="36"/>
                  <a:pt x="193" y="36"/>
                </a:cubicBezTo>
                <a:cubicBezTo>
                  <a:pt x="194" y="36"/>
                  <a:pt x="195" y="35"/>
                  <a:pt x="196" y="35"/>
                </a:cubicBezTo>
                <a:close/>
                <a:moveTo>
                  <a:pt x="184" y="143"/>
                </a:moveTo>
                <a:cubicBezTo>
                  <a:pt x="184" y="143"/>
                  <a:pt x="183" y="144"/>
                  <a:pt x="183" y="144"/>
                </a:cubicBezTo>
                <a:cubicBezTo>
                  <a:pt x="183" y="145"/>
                  <a:pt x="183" y="146"/>
                  <a:pt x="183" y="147"/>
                </a:cubicBezTo>
                <a:cubicBezTo>
                  <a:pt x="184" y="145"/>
                  <a:pt x="184" y="145"/>
                  <a:pt x="184" y="143"/>
                </a:cubicBezTo>
                <a:close/>
                <a:moveTo>
                  <a:pt x="159" y="67"/>
                </a:moveTo>
                <a:cubicBezTo>
                  <a:pt x="159" y="67"/>
                  <a:pt x="160" y="67"/>
                  <a:pt x="160" y="67"/>
                </a:cubicBezTo>
                <a:cubicBezTo>
                  <a:pt x="161" y="65"/>
                  <a:pt x="161" y="64"/>
                  <a:pt x="162" y="63"/>
                </a:cubicBezTo>
                <a:cubicBezTo>
                  <a:pt x="162" y="63"/>
                  <a:pt x="162" y="63"/>
                  <a:pt x="162" y="62"/>
                </a:cubicBezTo>
                <a:cubicBezTo>
                  <a:pt x="162" y="63"/>
                  <a:pt x="161" y="63"/>
                  <a:pt x="161" y="63"/>
                </a:cubicBezTo>
                <a:cubicBezTo>
                  <a:pt x="161" y="64"/>
                  <a:pt x="160" y="65"/>
                  <a:pt x="159" y="65"/>
                </a:cubicBezTo>
                <a:cubicBezTo>
                  <a:pt x="159" y="66"/>
                  <a:pt x="159" y="66"/>
                  <a:pt x="159" y="67"/>
                </a:cubicBezTo>
                <a:close/>
                <a:moveTo>
                  <a:pt x="116" y="84"/>
                </a:moveTo>
                <a:cubicBezTo>
                  <a:pt x="115" y="85"/>
                  <a:pt x="115" y="86"/>
                  <a:pt x="114" y="86"/>
                </a:cubicBezTo>
                <a:cubicBezTo>
                  <a:pt x="115" y="86"/>
                  <a:pt x="116" y="86"/>
                  <a:pt x="118" y="86"/>
                </a:cubicBezTo>
                <a:cubicBezTo>
                  <a:pt x="117" y="86"/>
                  <a:pt x="117" y="85"/>
                  <a:pt x="116" y="84"/>
                </a:cubicBezTo>
                <a:close/>
                <a:moveTo>
                  <a:pt x="171" y="79"/>
                </a:moveTo>
                <a:cubicBezTo>
                  <a:pt x="171" y="79"/>
                  <a:pt x="171" y="79"/>
                  <a:pt x="172" y="78"/>
                </a:cubicBezTo>
                <a:cubicBezTo>
                  <a:pt x="172" y="78"/>
                  <a:pt x="173" y="77"/>
                  <a:pt x="174" y="76"/>
                </a:cubicBezTo>
                <a:cubicBezTo>
                  <a:pt x="174" y="75"/>
                  <a:pt x="174" y="74"/>
                  <a:pt x="174" y="74"/>
                </a:cubicBezTo>
                <a:cubicBezTo>
                  <a:pt x="173" y="75"/>
                  <a:pt x="171" y="78"/>
                  <a:pt x="171" y="79"/>
                </a:cubicBezTo>
                <a:close/>
                <a:moveTo>
                  <a:pt x="207" y="95"/>
                </a:moveTo>
                <a:cubicBezTo>
                  <a:pt x="206" y="96"/>
                  <a:pt x="206" y="97"/>
                  <a:pt x="205" y="97"/>
                </a:cubicBezTo>
                <a:cubicBezTo>
                  <a:pt x="205" y="98"/>
                  <a:pt x="204" y="99"/>
                  <a:pt x="205" y="100"/>
                </a:cubicBezTo>
                <a:cubicBezTo>
                  <a:pt x="206" y="99"/>
                  <a:pt x="207" y="98"/>
                  <a:pt x="207" y="95"/>
                </a:cubicBezTo>
                <a:close/>
                <a:moveTo>
                  <a:pt x="121" y="57"/>
                </a:moveTo>
                <a:cubicBezTo>
                  <a:pt x="121" y="57"/>
                  <a:pt x="121" y="57"/>
                  <a:pt x="121" y="57"/>
                </a:cubicBezTo>
                <a:cubicBezTo>
                  <a:pt x="122" y="57"/>
                  <a:pt x="122" y="58"/>
                  <a:pt x="123" y="59"/>
                </a:cubicBezTo>
                <a:cubicBezTo>
                  <a:pt x="123" y="58"/>
                  <a:pt x="124" y="58"/>
                  <a:pt x="125" y="57"/>
                </a:cubicBezTo>
                <a:cubicBezTo>
                  <a:pt x="123" y="57"/>
                  <a:pt x="122" y="57"/>
                  <a:pt x="121" y="57"/>
                </a:cubicBezTo>
                <a:close/>
                <a:moveTo>
                  <a:pt x="24" y="47"/>
                </a:moveTo>
                <a:cubicBezTo>
                  <a:pt x="24" y="48"/>
                  <a:pt x="25" y="49"/>
                  <a:pt x="26" y="50"/>
                </a:cubicBezTo>
                <a:cubicBezTo>
                  <a:pt x="26" y="49"/>
                  <a:pt x="27" y="48"/>
                  <a:pt x="27" y="47"/>
                </a:cubicBezTo>
                <a:cubicBezTo>
                  <a:pt x="26" y="47"/>
                  <a:pt x="25" y="47"/>
                  <a:pt x="24" y="47"/>
                </a:cubicBezTo>
                <a:close/>
                <a:moveTo>
                  <a:pt x="97" y="74"/>
                </a:moveTo>
                <a:cubicBezTo>
                  <a:pt x="97" y="74"/>
                  <a:pt x="98" y="74"/>
                  <a:pt x="98" y="74"/>
                </a:cubicBezTo>
                <a:cubicBezTo>
                  <a:pt x="99" y="73"/>
                  <a:pt x="100" y="73"/>
                  <a:pt x="100" y="72"/>
                </a:cubicBezTo>
                <a:cubicBezTo>
                  <a:pt x="99" y="71"/>
                  <a:pt x="98" y="72"/>
                  <a:pt x="97" y="74"/>
                </a:cubicBezTo>
                <a:close/>
                <a:moveTo>
                  <a:pt x="186" y="107"/>
                </a:moveTo>
                <a:cubicBezTo>
                  <a:pt x="187" y="104"/>
                  <a:pt x="187" y="102"/>
                  <a:pt x="186" y="100"/>
                </a:cubicBezTo>
                <a:cubicBezTo>
                  <a:pt x="186" y="102"/>
                  <a:pt x="186" y="105"/>
                  <a:pt x="186" y="107"/>
                </a:cubicBezTo>
                <a:close/>
                <a:moveTo>
                  <a:pt x="131" y="69"/>
                </a:moveTo>
                <a:cubicBezTo>
                  <a:pt x="130" y="70"/>
                  <a:pt x="130" y="70"/>
                  <a:pt x="130" y="70"/>
                </a:cubicBezTo>
                <a:cubicBezTo>
                  <a:pt x="130" y="72"/>
                  <a:pt x="128" y="73"/>
                  <a:pt x="127" y="71"/>
                </a:cubicBezTo>
                <a:cubicBezTo>
                  <a:pt x="127" y="71"/>
                  <a:pt x="127" y="71"/>
                  <a:pt x="127" y="71"/>
                </a:cubicBezTo>
                <a:cubicBezTo>
                  <a:pt x="127" y="72"/>
                  <a:pt x="126" y="72"/>
                  <a:pt x="126" y="72"/>
                </a:cubicBezTo>
                <a:cubicBezTo>
                  <a:pt x="127" y="72"/>
                  <a:pt x="128" y="72"/>
                  <a:pt x="129" y="72"/>
                </a:cubicBezTo>
                <a:cubicBezTo>
                  <a:pt x="130" y="72"/>
                  <a:pt x="130" y="72"/>
                  <a:pt x="130" y="72"/>
                </a:cubicBezTo>
                <a:cubicBezTo>
                  <a:pt x="131" y="71"/>
                  <a:pt x="131" y="70"/>
                  <a:pt x="132" y="69"/>
                </a:cubicBezTo>
                <a:cubicBezTo>
                  <a:pt x="132" y="69"/>
                  <a:pt x="132" y="69"/>
                  <a:pt x="132" y="69"/>
                </a:cubicBezTo>
                <a:cubicBezTo>
                  <a:pt x="131" y="69"/>
                  <a:pt x="131" y="69"/>
                  <a:pt x="131" y="69"/>
                </a:cubicBezTo>
                <a:close/>
                <a:moveTo>
                  <a:pt x="140" y="75"/>
                </a:moveTo>
                <a:cubicBezTo>
                  <a:pt x="139" y="75"/>
                  <a:pt x="138" y="75"/>
                  <a:pt x="137" y="75"/>
                </a:cubicBezTo>
                <a:cubicBezTo>
                  <a:pt x="136" y="75"/>
                  <a:pt x="136" y="75"/>
                  <a:pt x="136" y="76"/>
                </a:cubicBezTo>
                <a:cubicBezTo>
                  <a:pt x="137" y="76"/>
                  <a:pt x="138" y="76"/>
                  <a:pt x="139" y="76"/>
                </a:cubicBezTo>
                <a:cubicBezTo>
                  <a:pt x="140" y="76"/>
                  <a:pt x="140" y="76"/>
                  <a:pt x="140" y="75"/>
                </a:cubicBezTo>
                <a:close/>
                <a:moveTo>
                  <a:pt x="184" y="95"/>
                </a:moveTo>
                <a:cubicBezTo>
                  <a:pt x="185" y="93"/>
                  <a:pt x="185" y="93"/>
                  <a:pt x="184" y="92"/>
                </a:cubicBezTo>
                <a:cubicBezTo>
                  <a:pt x="184" y="93"/>
                  <a:pt x="183" y="94"/>
                  <a:pt x="182" y="95"/>
                </a:cubicBezTo>
                <a:cubicBezTo>
                  <a:pt x="183" y="95"/>
                  <a:pt x="184" y="95"/>
                  <a:pt x="184" y="95"/>
                </a:cubicBezTo>
                <a:close/>
                <a:moveTo>
                  <a:pt x="92" y="62"/>
                </a:moveTo>
                <a:cubicBezTo>
                  <a:pt x="93" y="61"/>
                  <a:pt x="94" y="60"/>
                  <a:pt x="94" y="59"/>
                </a:cubicBezTo>
                <a:cubicBezTo>
                  <a:pt x="93" y="59"/>
                  <a:pt x="92" y="60"/>
                  <a:pt x="91" y="61"/>
                </a:cubicBezTo>
                <a:cubicBezTo>
                  <a:pt x="92" y="61"/>
                  <a:pt x="92" y="62"/>
                  <a:pt x="92" y="62"/>
                </a:cubicBezTo>
                <a:close/>
                <a:moveTo>
                  <a:pt x="188" y="131"/>
                </a:moveTo>
                <a:cubicBezTo>
                  <a:pt x="189" y="130"/>
                  <a:pt x="189" y="129"/>
                  <a:pt x="189" y="128"/>
                </a:cubicBezTo>
                <a:cubicBezTo>
                  <a:pt x="189" y="128"/>
                  <a:pt x="189" y="127"/>
                  <a:pt x="188" y="127"/>
                </a:cubicBezTo>
                <a:cubicBezTo>
                  <a:pt x="188" y="128"/>
                  <a:pt x="188" y="130"/>
                  <a:pt x="188" y="131"/>
                </a:cubicBezTo>
                <a:close/>
                <a:moveTo>
                  <a:pt x="81" y="90"/>
                </a:moveTo>
                <a:cubicBezTo>
                  <a:pt x="82" y="90"/>
                  <a:pt x="82" y="91"/>
                  <a:pt x="83" y="90"/>
                </a:cubicBezTo>
                <a:cubicBezTo>
                  <a:pt x="83" y="90"/>
                  <a:pt x="84" y="90"/>
                  <a:pt x="84" y="90"/>
                </a:cubicBezTo>
                <a:cubicBezTo>
                  <a:pt x="84" y="90"/>
                  <a:pt x="84" y="89"/>
                  <a:pt x="84" y="89"/>
                </a:cubicBezTo>
                <a:cubicBezTo>
                  <a:pt x="83" y="89"/>
                  <a:pt x="82" y="89"/>
                  <a:pt x="82" y="89"/>
                </a:cubicBezTo>
                <a:cubicBezTo>
                  <a:pt x="82" y="89"/>
                  <a:pt x="81" y="90"/>
                  <a:pt x="81" y="90"/>
                </a:cubicBezTo>
                <a:close/>
                <a:moveTo>
                  <a:pt x="25" y="86"/>
                </a:moveTo>
                <a:cubicBezTo>
                  <a:pt x="25" y="86"/>
                  <a:pt x="25" y="86"/>
                  <a:pt x="25" y="86"/>
                </a:cubicBezTo>
                <a:cubicBezTo>
                  <a:pt x="26" y="86"/>
                  <a:pt x="27" y="84"/>
                  <a:pt x="27" y="83"/>
                </a:cubicBezTo>
                <a:cubicBezTo>
                  <a:pt x="27" y="83"/>
                  <a:pt x="27" y="83"/>
                  <a:pt x="27" y="83"/>
                </a:cubicBezTo>
                <a:cubicBezTo>
                  <a:pt x="27" y="83"/>
                  <a:pt x="27" y="83"/>
                  <a:pt x="27" y="82"/>
                </a:cubicBezTo>
                <a:cubicBezTo>
                  <a:pt x="26" y="84"/>
                  <a:pt x="25" y="85"/>
                  <a:pt x="25" y="86"/>
                </a:cubicBezTo>
                <a:close/>
                <a:moveTo>
                  <a:pt x="201" y="91"/>
                </a:moveTo>
                <a:cubicBezTo>
                  <a:pt x="199" y="93"/>
                  <a:pt x="199" y="93"/>
                  <a:pt x="200" y="95"/>
                </a:cubicBezTo>
                <a:cubicBezTo>
                  <a:pt x="201" y="95"/>
                  <a:pt x="201" y="94"/>
                  <a:pt x="201" y="91"/>
                </a:cubicBezTo>
                <a:close/>
                <a:moveTo>
                  <a:pt x="200" y="78"/>
                </a:moveTo>
                <a:cubicBezTo>
                  <a:pt x="200" y="79"/>
                  <a:pt x="201" y="79"/>
                  <a:pt x="201" y="80"/>
                </a:cubicBezTo>
                <a:cubicBezTo>
                  <a:pt x="202" y="80"/>
                  <a:pt x="202" y="79"/>
                  <a:pt x="202" y="79"/>
                </a:cubicBezTo>
                <a:cubicBezTo>
                  <a:pt x="202" y="78"/>
                  <a:pt x="202" y="77"/>
                  <a:pt x="201" y="76"/>
                </a:cubicBezTo>
                <a:cubicBezTo>
                  <a:pt x="201" y="77"/>
                  <a:pt x="200" y="78"/>
                  <a:pt x="200" y="78"/>
                </a:cubicBezTo>
                <a:close/>
                <a:moveTo>
                  <a:pt x="128" y="64"/>
                </a:moveTo>
                <a:cubicBezTo>
                  <a:pt x="128" y="63"/>
                  <a:pt x="128" y="62"/>
                  <a:pt x="128" y="61"/>
                </a:cubicBezTo>
                <a:cubicBezTo>
                  <a:pt x="128" y="61"/>
                  <a:pt x="128" y="61"/>
                  <a:pt x="128" y="61"/>
                </a:cubicBezTo>
                <a:cubicBezTo>
                  <a:pt x="127" y="62"/>
                  <a:pt x="126" y="63"/>
                  <a:pt x="126" y="64"/>
                </a:cubicBezTo>
                <a:cubicBezTo>
                  <a:pt x="127" y="64"/>
                  <a:pt x="127" y="64"/>
                  <a:pt x="128" y="64"/>
                </a:cubicBezTo>
                <a:close/>
                <a:moveTo>
                  <a:pt x="187" y="75"/>
                </a:moveTo>
                <a:cubicBezTo>
                  <a:pt x="186" y="76"/>
                  <a:pt x="186" y="77"/>
                  <a:pt x="185" y="78"/>
                </a:cubicBezTo>
                <a:cubicBezTo>
                  <a:pt x="185" y="78"/>
                  <a:pt x="185" y="79"/>
                  <a:pt x="185" y="79"/>
                </a:cubicBezTo>
                <a:cubicBezTo>
                  <a:pt x="185" y="79"/>
                  <a:pt x="186" y="79"/>
                  <a:pt x="186" y="79"/>
                </a:cubicBezTo>
                <a:cubicBezTo>
                  <a:pt x="186" y="78"/>
                  <a:pt x="188" y="77"/>
                  <a:pt x="187" y="75"/>
                </a:cubicBezTo>
                <a:close/>
                <a:moveTo>
                  <a:pt x="77" y="91"/>
                </a:moveTo>
                <a:cubicBezTo>
                  <a:pt x="77" y="90"/>
                  <a:pt x="77" y="89"/>
                  <a:pt x="77" y="89"/>
                </a:cubicBezTo>
                <a:cubicBezTo>
                  <a:pt x="77" y="89"/>
                  <a:pt x="76" y="89"/>
                  <a:pt x="75" y="89"/>
                </a:cubicBezTo>
                <a:cubicBezTo>
                  <a:pt x="75" y="89"/>
                  <a:pt x="75" y="90"/>
                  <a:pt x="75" y="91"/>
                </a:cubicBezTo>
                <a:cubicBezTo>
                  <a:pt x="76" y="91"/>
                  <a:pt x="76" y="91"/>
                  <a:pt x="77" y="91"/>
                </a:cubicBezTo>
                <a:close/>
                <a:moveTo>
                  <a:pt x="107" y="76"/>
                </a:moveTo>
                <a:cubicBezTo>
                  <a:pt x="107" y="76"/>
                  <a:pt x="108" y="76"/>
                  <a:pt x="108" y="75"/>
                </a:cubicBezTo>
                <a:cubicBezTo>
                  <a:pt x="109" y="75"/>
                  <a:pt x="109" y="74"/>
                  <a:pt x="110" y="74"/>
                </a:cubicBezTo>
                <a:cubicBezTo>
                  <a:pt x="108" y="73"/>
                  <a:pt x="108" y="73"/>
                  <a:pt x="107" y="74"/>
                </a:cubicBezTo>
                <a:cubicBezTo>
                  <a:pt x="107" y="75"/>
                  <a:pt x="107" y="75"/>
                  <a:pt x="107" y="76"/>
                </a:cubicBezTo>
                <a:close/>
                <a:moveTo>
                  <a:pt x="3" y="43"/>
                </a:moveTo>
                <a:cubicBezTo>
                  <a:pt x="3" y="41"/>
                  <a:pt x="5" y="41"/>
                  <a:pt x="6" y="40"/>
                </a:cubicBezTo>
                <a:cubicBezTo>
                  <a:pt x="5" y="40"/>
                  <a:pt x="4" y="40"/>
                  <a:pt x="3" y="40"/>
                </a:cubicBezTo>
                <a:cubicBezTo>
                  <a:pt x="3" y="41"/>
                  <a:pt x="3" y="42"/>
                  <a:pt x="3" y="43"/>
                </a:cubicBezTo>
                <a:close/>
                <a:moveTo>
                  <a:pt x="189" y="83"/>
                </a:moveTo>
                <a:cubicBezTo>
                  <a:pt x="190" y="82"/>
                  <a:pt x="191" y="81"/>
                  <a:pt x="192" y="80"/>
                </a:cubicBezTo>
                <a:cubicBezTo>
                  <a:pt x="192" y="80"/>
                  <a:pt x="192" y="79"/>
                  <a:pt x="192" y="78"/>
                </a:cubicBezTo>
                <a:cubicBezTo>
                  <a:pt x="191" y="80"/>
                  <a:pt x="189" y="81"/>
                  <a:pt x="189" y="83"/>
                </a:cubicBezTo>
                <a:close/>
                <a:moveTo>
                  <a:pt x="197" y="46"/>
                </a:moveTo>
                <a:cubicBezTo>
                  <a:pt x="197" y="46"/>
                  <a:pt x="197" y="46"/>
                  <a:pt x="197" y="46"/>
                </a:cubicBezTo>
                <a:cubicBezTo>
                  <a:pt x="197" y="45"/>
                  <a:pt x="197" y="44"/>
                  <a:pt x="197" y="43"/>
                </a:cubicBezTo>
                <a:cubicBezTo>
                  <a:pt x="197" y="42"/>
                  <a:pt x="197" y="42"/>
                  <a:pt x="197" y="41"/>
                </a:cubicBezTo>
                <a:cubicBezTo>
                  <a:pt x="197" y="41"/>
                  <a:pt x="196" y="41"/>
                  <a:pt x="196" y="41"/>
                </a:cubicBezTo>
                <a:cubicBezTo>
                  <a:pt x="196" y="41"/>
                  <a:pt x="196" y="42"/>
                  <a:pt x="195" y="42"/>
                </a:cubicBezTo>
                <a:cubicBezTo>
                  <a:pt x="196" y="43"/>
                  <a:pt x="196" y="45"/>
                  <a:pt x="197" y="46"/>
                </a:cubicBezTo>
                <a:close/>
                <a:moveTo>
                  <a:pt x="19" y="67"/>
                </a:moveTo>
                <a:cubicBezTo>
                  <a:pt x="19" y="66"/>
                  <a:pt x="19" y="66"/>
                  <a:pt x="19" y="66"/>
                </a:cubicBezTo>
                <a:cubicBezTo>
                  <a:pt x="19" y="66"/>
                  <a:pt x="19" y="66"/>
                  <a:pt x="18" y="66"/>
                </a:cubicBezTo>
                <a:cubicBezTo>
                  <a:pt x="17" y="67"/>
                  <a:pt x="17" y="68"/>
                  <a:pt x="18" y="69"/>
                </a:cubicBezTo>
                <a:cubicBezTo>
                  <a:pt x="18" y="68"/>
                  <a:pt x="19" y="67"/>
                  <a:pt x="19" y="67"/>
                </a:cubicBezTo>
                <a:close/>
                <a:moveTo>
                  <a:pt x="24" y="79"/>
                </a:moveTo>
                <a:cubicBezTo>
                  <a:pt x="24" y="80"/>
                  <a:pt x="24" y="80"/>
                  <a:pt x="23" y="81"/>
                </a:cubicBezTo>
                <a:cubicBezTo>
                  <a:pt x="23" y="82"/>
                  <a:pt x="23" y="82"/>
                  <a:pt x="24" y="83"/>
                </a:cubicBezTo>
                <a:cubicBezTo>
                  <a:pt x="24" y="82"/>
                  <a:pt x="24" y="81"/>
                  <a:pt x="25" y="81"/>
                </a:cubicBezTo>
                <a:cubicBezTo>
                  <a:pt x="25" y="80"/>
                  <a:pt x="25" y="80"/>
                  <a:pt x="24" y="79"/>
                </a:cubicBezTo>
                <a:close/>
                <a:moveTo>
                  <a:pt x="18" y="79"/>
                </a:moveTo>
                <a:cubicBezTo>
                  <a:pt x="18" y="80"/>
                  <a:pt x="19" y="80"/>
                  <a:pt x="19" y="81"/>
                </a:cubicBezTo>
                <a:cubicBezTo>
                  <a:pt x="20" y="80"/>
                  <a:pt x="19" y="79"/>
                  <a:pt x="19" y="78"/>
                </a:cubicBezTo>
                <a:cubicBezTo>
                  <a:pt x="18" y="78"/>
                  <a:pt x="18" y="79"/>
                  <a:pt x="18" y="79"/>
                </a:cubicBezTo>
                <a:close/>
                <a:moveTo>
                  <a:pt x="20" y="64"/>
                </a:moveTo>
                <a:cubicBezTo>
                  <a:pt x="20" y="64"/>
                  <a:pt x="20" y="64"/>
                  <a:pt x="21" y="64"/>
                </a:cubicBezTo>
                <a:cubicBezTo>
                  <a:pt x="21" y="62"/>
                  <a:pt x="22" y="61"/>
                  <a:pt x="23" y="59"/>
                </a:cubicBezTo>
                <a:cubicBezTo>
                  <a:pt x="23" y="59"/>
                  <a:pt x="23" y="59"/>
                  <a:pt x="22" y="59"/>
                </a:cubicBezTo>
                <a:cubicBezTo>
                  <a:pt x="22" y="60"/>
                  <a:pt x="21" y="61"/>
                  <a:pt x="20" y="63"/>
                </a:cubicBezTo>
                <a:cubicBezTo>
                  <a:pt x="20" y="63"/>
                  <a:pt x="20" y="63"/>
                  <a:pt x="20" y="64"/>
                </a:cubicBezTo>
                <a:close/>
                <a:moveTo>
                  <a:pt x="214" y="70"/>
                </a:moveTo>
                <a:cubicBezTo>
                  <a:pt x="214" y="70"/>
                  <a:pt x="214" y="70"/>
                  <a:pt x="214" y="70"/>
                </a:cubicBezTo>
                <a:cubicBezTo>
                  <a:pt x="213" y="71"/>
                  <a:pt x="212" y="72"/>
                  <a:pt x="211" y="74"/>
                </a:cubicBezTo>
                <a:cubicBezTo>
                  <a:pt x="210" y="74"/>
                  <a:pt x="210" y="74"/>
                  <a:pt x="211" y="75"/>
                </a:cubicBezTo>
                <a:cubicBezTo>
                  <a:pt x="212" y="73"/>
                  <a:pt x="213" y="72"/>
                  <a:pt x="214" y="70"/>
                </a:cubicBezTo>
                <a:close/>
                <a:moveTo>
                  <a:pt x="200" y="131"/>
                </a:moveTo>
                <a:cubicBezTo>
                  <a:pt x="201" y="130"/>
                  <a:pt x="203" y="128"/>
                  <a:pt x="204" y="127"/>
                </a:cubicBezTo>
                <a:cubicBezTo>
                  <a:pt x="202" y="127"/>
                  <a:pt x="201" y="129"/>
                  <a:pt x="200" y="131"/>
                </a:cubicBezTo>
                <a:close/>
                <a:moveTo>
                  <a:pt x="108" y="53"/>
                </a:moveTo>
                <a:cubicBezTo>
                  <a:pt x="106" y="53"/>
                  <a:pt x="103" y="53"/>
                  <a:pt x="102" y="53"/>
                </a:cubicBezTo>
                <a:cubicBezTo>
                  <a:pt x="103" y="53"/>
                  <a:pt x="107" y="54"/>
                  <a:pt x="108" y="54"/>
                </a:cubicBezTo>
                <a:cubicBezTo>
                  <a:pt x="108" y="54"/>
                  <a:pt x="108" y="53"/>
                  <a:pt x="108" y="53"/>
                </a:cubicBezTo>
                <a:close/>
                <a:moveTo>
                  <a:pt x="41" y="51"/>
                </a:moveTo>
                <a:cubicBezTo>
                  <a:pt x="40" y="50"/>
                  <a:pt x="40" y="50"/>
                  <a:pt x="39" y="49"/>
                </a:cubicBezTo>
                <a:cubicBezTo>
                  <a:pt x="39" y="49"/>
                  <a:pt x="39" y="49"/>
                  <a:pt x="39" y="49"/>
                </a:cubicBezTo>
                <a:cubicBezTo>
                  <a:pt x="39" y="50"/>
                  <a:pt x="39" y="51"/>
                  <a:pt x="40" y="53"/>
                </a:cubicBezTo>
                <a:cubicBezTo>
                  <a:pt x="40" y="52"/>
                  <a:pt x="40" y="51"/>
                  <a:pt x="41" y="51"/>
                </a:cubicBezTo>
                <a:close/>
                <a:moveTo>
                  <a:pt x="154" y="83"/>
                </a:moveTo>
                <a:cubicBezTo>
                  <a:pt x="155" y="82"/>
                  <a:pt x="155" y="81"/>
                  <a:pt x="156" y="81"/>
                </a:cubicBezTo>
                <a:cubicBezTo>
                  <a:pt x="155" y="81"/>
                  <a:pt x="154" y="81"/>
                  <a:pt x="153" y="81"/>
                </a:cubicBezTo>
                <a:cubicBezTo>
                  <a:pt x="153" y="81"/>
                  <a:pt x="154" y="82"/>
                  <a:pt x="154" y="83"/>
                </a:cubicBezTo>
                <a:close/>
                <a:moveTo>
                  <a:pt x="114" y="60"/>
                </a:moveTo>
                <a:cubicBezTo>
                  <a:pt x="114" y="60"/>
                  <a:pt x="114" y="60"/>
                  <a:pt x="114" y="60"/>
                </a:cubicBezTo>
                <a:cubicBezTo>
                  <a:pt x="113" y="60"/>
                  <a:pt x="113" y="61"/>
                  <a:pt x="112" y="61"/>
                </a:cubicBezTo>
                <a:cubicBezTo>
                  <a:pt x="112" y="62"/>
                  <a:pt x="111" y="63"/>
                  <a:pt x="111" y="63"/>
                </a:cubicBezTo>
                <a:cubicBezTo>
                  <a:pt x="111" y="64"/>
                  <a:pt x="112" y="63"/>
                  <a:pt x="112" y="63"/>
                </a:cubicBezTo>
                <a:cubicBezTo>
                  <a:pt x="113" y="62"/>
                  <a:pt x="113" y="61"/>
                  <a:pt x="114" y="60"/>
                </a:cubicBezTo>
                <a:close/>
                <a:moveTo>
                  <a:pt x="128" y="82"/>
                </a:moveTo>
                <a:cubicBezTo>
                  <a:pt x="128" y="82"/>
                  <a:pt x="128" y="81"/>
                  <a:pt x="127" y="81"/>
                </a:cubicBezTo>
                <a:cubicBezTo>
                  <a:pt x="127" y="81"/>
                  <a:pt x="127" y="81"/>
                  <a:pt x="127" y="82"/>
                </a:cubicBezTo>
                <a:cubicBezTo>
                  <a:pt x="126" y="83"/>
                  <a:pt x="125" y="84"/>
                  <a:pt x="124" y="85"/>
                </a:cubicBezTo>
                <a:cubicBezTo>
                  <a:pt x="124" y="85"/>
                  <a:pt x="124" y="85"/>
                  <a:pt x="125" y="85"/>
                </a:cubicBezTo>
                <a:cubicBezTo>
                  <a:pt x="126" y="84"/>
                  <a:pt x="127" y="83"/>
                  <a:pt x="128" y="82"/>
                </a:cubicBezTo>
                <a:close/>
                <a:moveTo>
                  <a:pt x="195" y="38"/>
                </a:moveTo>
                <a:cubicBezTo>
                  <a:pt x="195" y="38"/>
                  <a:pt x="195" y="38"/>
                  <a:pt x="195" y="38"/>
                </a:cubicBezTo>
                <a:cubicBezTo>
                  <a:pt x="194" y="38"/>
                  <a:pt x="194" y="39"/>
                  <a:pt x="193" y="39"/>
                </a:cubicBezTo>
                <a:cubicBezTo>
                  <a:pt x="193" y="40"/>
                  <a:pt x="193" y="40"/>
                  <a:pt x="193" y="41"/>
                </a:cubicBezTo>
                <a:cubicBezTo>
                  <a:pt x="194" y="40"/>
                  <a:pt x="195" y="39"/>
                  <a:pt x="195" y="38"/>
                </a:cubicBezTo>
                <a:close/>
                <a:moveTo>
                  <a:pt x="191" y="90"/>
                </a:moveTo>
                <a:cubicBezTo>
                  <a:pt x="190" y="91"/>
                  <a:pt x="189" y="93"/>
                  <a:pt x="189" y="94"/>
                </a:cubicBezTo>
                <a:cubicBezTo>
                  <a:pt x="190" y="93"/>
                  <a:pt x="191" y="92"/>
                  <a:pt x="191" y="90"/>
                </a:cubicBezTo>
                <a:close/>
                <a:moveTo>
                  <a:pt x="204" y="28"/>
                </a:moveTo>
                <a:cubicBezTo>
                  <a:pt x="205" y="30"/>
                  <a:pt x="206" y="31"/>
                  <a:pt x="207" y="33"/>
                </a:cubicBezTo>
                <a:cubicBezTo>
                  <a:pt x="207" y="31"/>
                  <a:pt x="205" y="29"/>
                  <a:pt x="204" y="28"/>
                </a:cubicBezTo>
                <a:close/>
                <a:moveTo>
                  <a:pt x="76" y="80"/>
                </a:moveTo>
                <a:cubicBezTo>
                  <a:pt x="76" y="81"/>
                  <a:pt x="76" y="81"/>
                  <a:pt x="76" y="82"/>
                </a:cubicBezTo>
                <a:cubicBezTo>
                  <a:pt x="77" y="82"/>
                  <a:pt x="77" y="82"/>
                  <a:pt x="78" y="82"/>
                </a:cubicBezTo>
                <a:cubicBezTo>
                  <a:pt x="77" y="81"/>
                  <a:pt x="77" y="81"/>
                  <a:pt x="76" y="80"/>
                </a:cubicBezTo>
                <a:close/>
                <a:moveTo>
                  <a:pt x="195" y="68"/>
                </a:moveTo>
                <a:cubicBezTo>
                  <a:pt x="195" y="67"/>
                  <a:pt x="195" y="66"/>
                  <a:pt x="195" y="65"/>
                </a:cubicBezTo>
                <a:cubicBezTo>
                  <a:pt x="194" y="66"/>
                  <a:pt x="194" y="66"/>
                  <a:pt x="195" y="68"/>
                </a:cubicBezTo>
                <a:close/>
                <a:moveTo>
                  <a:pt x="21" y="95"/>
                </a:moveTo>
                <a:cubicBezTo>
                  <a:pt x="24" y="96"/>
                  <a:pt x="25" y="96"/>
                  <a:pt x="27" y="95"/>
                </a:cubicBezTo>
                <a:cubicBezTo>
                  <a:pt x="25" y="95"/>
                  <a:pt x="23" y="95"/>
                  <a:pt x="21" y="95"/>
                </a:cubicBezTo>
                <a:close/>
                <a:moveTo>
                  <a:pt x="164" y="65"/>
                </a:moveTo>
                <a:cubicBezTo>
                  <a:pt x="163" y="66"/>
                  <a:pt x="163" y="66"/>
                  <a:pt x="162" y="67"/>
                </a:cubicBezTo>
                <a:cubicBezTo>
                  <a:pt x="163" y="67"/>
                  <a:pt x="164" y="67"/>
                  <a:pt x="165" y="67"/>
                </a:cubicBezTo>
                <a:cubicBezTo>
                  <a:pt x="164" y="67"/>
                  <a:pt x="164" y="66"/>
                  <a:pt x="164" y="65"/>
                </a:cubicBezTo>
                <a:close/>
                <a:moveTo>
                  <a:pt x="216" y="61"/>
                </a:moveTo>
                <a:cubicBezTo>
                  <a:pt x="216" y="61"/>
                  <a:pt x="216" y="61"/>
                  <a:pt x="216" y="61"/>
                </a:cubicBezTo>
                <a:cubicBezTo>
                  <a:pt x="216" y="62"/>
                  <a:pt x="216" y="63"/>
                  <a:pt x="217" y="64"/>
                </a:cubicBezTo>
                <a:cubicBezTo>
                  <a:pt x="217" y="63"/>
                  <a:pt x="217" y="63"/>
                  <a:pt x="218" y="63"/>
                </a:cubicBezTo>
                <a:cubicBezTo>
                  <a:pt x="217" y="62"/>
                  <a:pt x="217" y="61"/>
                  <a:pt x="216" y="61"/>
                </a:cubicBezTo>
                <a:close/>
                <a:moveTo>
                  <a:pt x="174" y="87"/>
                </a:moveTo>
                <a:cubicBezTo>
                  <a:pt x="174" y="88"/>
                  <a:pt x="174" y="88"/>
                  <a:pt x="174" y="88"/>
                </a:cubicBezTo>
                <a:cubicBezTo>
                  <a:pt x="175" y="87"/>
                  <a:pt x="175" y="86"/>
                  <a:pt x="176" y="85"/>
                </a:cubicBezTo>
                <a:cubicBezTo>
                  <a:pt x="176" y="85"/>
                  <a:pt x="176" y="84"/>
                  <a:pt x="176" y="84"/>
                </a:cubicBezTo>
                <a:cubicBezTo>
                  <a:pt x="175" y="85"/>
                  <a:pt x="174" y="86"/>
                  <a:pt x="174" y="87"/>
                </a:cubicBezTo>
                <a:close/>
                <a:moveTo>
                  <a:pt x="181" y="84"/>
                </a:moveTo>
                <a:cubicBezTo>
                  <a:pt x="181" y="84"/>
                  <a:pt x="181" y="84"/>
                  <a:pt x="181" y="84"/>
                </a:cubicBezTo>
                <a:cubicBezTo>
                  <a:pt x="182" y="83"/>
                  <a:pt x="183" y="82"/>
                  <a:pt x="184" y="81"/>
                </a:cubicBezTo>
                <a:cubicBezTo>
                  <a:pt x="184" y="81"/>
                  <a:pt x="184" y="81"/>
                  <a:pt x="183" y="80"/>
                </a:cubicBezTo>
                <a:cubicBezTo>
                  <a:pt x="182" y="82"/>
                  <a:pt x="182" y="83"/>
                  <a:pt x="181" y="84"/>
                </a:cubicBezTo>
                <a:close/>
                <a:moveTo>
                  <a:pt x="87" y="85"/>
                </a:moveTo>
                <a:cubicBezTo>
                  <a:pt x="86" y="84"/>
                  <a:pt x="85" y="85"/>
                  <a:pt x="85" y="86"/>
                </a:cubicBezTo>
                <a:cubicBezTo>
                  <a:pt x="86" y="86"/>
                  <a:pt x="86" y="86"/>
                  <a:pt x="87" y="85"/>
                </a:cubicBezTo>
                <a:close/>
                <a:moveTo>
                  <a:pt x="148" y="63"/>
                </a:moveTo>
                <a:cubicBezTo>
                  <a:pt x="147" y="64"/>
                  <a:pt x="147" y="64"/>
                  <a:pt x="148" y="65"/>
                </a:cubicBezTo>
                <a:cubicBezTo>
                  <a:pt x="149" y="64"/>
                  <a:pt x="149" y="64"/>
                  <a:pt x="148" y="63"/>
                </a:cubicBezTo>
                <a:close/>
                <a:moveTo>
                  <a:pt x="81" y="93"/>
                </a:moveTo>
                <a:cubicBezTo>
                  <a:pt x="83" y="93"/>
                  <a:pt x="85" y="93"/>
                  <a:pt x="87" y="93"/>
                </a:cubicBezTo>
                <a:cubicBezTo>
                  <a:pt x="86" y="93"/>
                  <a:pt x="84" y="93"/>
                  <a:pt x="81" y="93"/>
                </a:cubicBezTo>
                <a:close/>
                <a:moveTo>
                  <a:pt x="82" y="66"/>
                </a:moveTo>
                <a:cubicBezTo>
                  <a:pt x="81" y="68"/>
                  <a:pt x="80" y="68"/>
                  <a:pt x="82" y="69"/>
                </a:cubicBezTo>
                <a:cubicBezTo>
                  <a:pt x="82" y="68"/>
                  <a:pt x="82" y="67"/>
                  <a:pt x="82" y="66"/>
                </a:cubicBezTo>
                <a:close/>
                <a:moveTo>
                  <a:pt x="121" y="66"/>
                </a:moveTo>
                <a:cubicBezTo>
                  <a:pt x="119" y="66"/>
                  <a:pt x="119" y="66"/>
                  <a:pt x="119" y="67"/>
                </a:cubicBezTo>
                <a:cubicBezTo>
                  <a:pt x="121" y="67"/>
                  <a:pt x="121" y="67"/>
                  <a:pt x="121" y="66"/>
                </a:cubicBezTo>
                <a:close/>
                <a:moveTo>
                  <a:pt x="13" y="77"/>
                </a:moveTo>
                <a:cubicBezTo>
                  <a:pt x="13" y="78"/>
                  <a:pt x="13" y="80"/>
                  <a:pt x="13" y="81"/>
                </a:cubicBezTo>
                <a:cubicBezTo>
                  <a:pt x="14" y="79"/>
                  <a:pt x="13" y="78"/>
                  <a:pt x="13" y="77"/>
                </a:cubicBezTo>
                <a:close/>
                <a:moveTo>
                  <a:pt x="122" y="54"/>
                </a:moveTo>
                <a:cubicBezTo>
                  <a:pt x="123" y="54"/>
                  <a:pt x="125" y="54"/>
                  <a:pt x="127" y="53"/>
                </a:cubicBezTo>
                <a:cubicBezTo>
                  <a:pt x="127" y="53"/>
                  <a:pt x="127" y="53"/>
                  <a:pt x="127" y="53"/>
                </a:cubicBezTo>
                <a:cubicBezTo>
                  <a:pt x="125" y="53"/>
                  <a:pt x="124" y="53"/>
                  <a:pt x="122" y="53"/>
                </a:cubicBezTo>
                <a:cubicBezTo>
                  <a:pt x="122" y="53"/>
                  <a:pt x="122" y="53"/>
                  <a:pt x="122" y="53"/>
                </a:cubicBezTo>
                <a:cubicBezTo>
                  <a:pt x="122" y="53"/>
                  <a:pt x="122" y="53"/>
                  <a:pt x="122" y="54"/>
                </a:cubicBezTo>
                <a:close/>
                <a:moveTo>
                  <a:pt x="163" y="72"/>
                </a:moveTo>
                <a:cubicBezTo>
                  <a:pt x="163" y="71"/>
                  <a:pt x="163" y="71"/>
                  <a:pt x="163" y="71"/>
                </a:cubicBezTo>
                <a:cubicBezTo>
                  <a:pt x="162" y="71"/>
                  <a:pt x="161" y="71"/>
                  <a:pt x="160" y="71"/>
                </a:cubicBezTo>
                <a:cubicBezTo>
                  <a:pt x="160" y="71"/>
                  <a:pt x="160" y="71"/>
                  <a:pt x="160" y="71"/>
                </a:cubicBezTo>
                <a:cubicBezTo>
                  <a:pt x="160" y="71"/>
                  <a:pt x="160" y="72"/>
                  <a:pt x="160" y="72"/>
                </a:cubicBezTo>
                <a:cubicBezTo>
                  <a:pt x="161" y="72"/>
                  <a:pt x="162" y="72"/>
                  <a:pt x="163" y="72"/>
                </a:cubicBezTo>
                <a:close/>
                <a:moveTo>
                  <a:pt x="79" y="85"/>
                </a:moveTo>
                <a:cubicBezTo>
                  <a:pt x="77" y="85"/>
                  <a:pt x="76" y="85"/>
                  <a:pt x="75" y="86"/>
                </a:cubicBezTo>
                <a:cubicBezTo>
                  <a:pt x="77" y="86"/>
                  <a:pt x="78" y="86"/>
                  <a:pt x="79" y="85"/>
                </a:cubicBezTo>
                <a:close/>
                <a:moveTo>
                  <a:pt x="193" y="25"/>
                </a:moveTo>
                <a:cubicBezTo>
                  <a:pt x="194" y="24"/>
                  <a:pt x="194" y="24"/>
                  <a:pt x="193" y="22"/>
                </a:cubicBezTo>
                <a:cubicBezTo>
                  <a:pt x="193" y="23"/>
                  <a:pt x="193" y="24"/>
                  <a:pt x="193" y="25"/>
                </a:cubicBezTo>
                <a:close/>
                <a:moveTo>
                  <a:pt x="59" y="90"/>
                </a:moveTo>
                <a:cubicBezTo>
                  <a:pt x="58" y="90"/>
                  <a:pt x="58" y="90"/>
                  <a:pt x="57" y="91"/>
                </a:cubicBezTo>
                <a:cubicBezTo>
                  <a:pt x="57" y="91"/>
                  <a:pt x="58" y="92"/>
                  <a:pt x="58" y="92"/>
                </a:cubicBezTo>
                <a:cubicBezTo>
                  <a:pt x="58" y="92"/>
                  <a:pt x="59" y="91"/>
                  <a:pt x="59" y="91"/>
                </a:cubicBezTo>
                <a:cubicBezTo>
                  <a:pt x="59" y="91"/>
                  <a:pt x="59" y="90"/>
                  <a:pt x="59" y="90"/>
                </a:cubicBezTo>
                <a:close/>
                <a:moveTo>
                  <a:pt x="21" y="74"/>
                </a:moveTo>
                <a:cubicBezTo>
                  <a:pt x="20" y="75"/>
                  <a:pt x="20" y="76"/>
                  <a:pt x="21" y="77"/>
                </a:cubicBezTo>
                <a:cubicBezTo>
                  <a:pt x="22" y="75"/>
                  <a:pt x="22" y="75"/>
                  <a:pt x="21" y="74"/>
                </a:cubicBezTo>
                <a:close/>
                <a:moveTo>
                  <a:pt x="178" y="57"/>
                </a:moveTo>
                <a:cubicBezTo>
                  <a:pt x="177" y="57"/>
                  <a:pt x="177" y="57"/>
                  <a:pt x="176" y="57"/>
                </a:cubicBezTo>
                <a:cubicBezTo>
                  <a:pt x="176" y="58"/>
                  <a:pt x="177" y="58"/>
                  <a:pt x="177" y="59"/>
                </a:cubicBezTo>
                <a:cubicBezTo>
                  <a:pt x="177" y="58"/>
                  <a:pt x="178" y="58"/>
                  <a:pt x="178" y="57"/>
                </a:cubicBezTo>
                <a:close/>
                <a:moveTo>
                  <a:pt x="232" y="72"/>
                </a:moveTo>
                <a:cubicBezTo>
                  <a:pt x="233" y="74"/>
                  <a:pt x="234" y="76"/>
                  <a:pt x="235" y="76"/>
                </a:cubicBezTo>
                <a:cubicBezTo>
                  <a:pt x="234" y="75"/>
                  <a:pt x="233" y="73"/>
                  <a:pt x="232" y="72"/>
                </a:cubicBezTo>
                <a:close/>
                <a:moveTo>
                  <a:pt x="106" y="64"/>
                </a:moveTo>
                <a:cubicBezTo>
                  <a:pt x="106" y="63"/>
                  <a:pt x="106" y="62"/>
                  <a:pt x="105" y="62"/>
                </a:cubicBezTo>
                <a:cubicBezTo>
                  <a:pt x="105" y="63"/>
                  <a:pt x="104" y="63"/>
                  <a:pt x="104" y="64"/>
                </a:cubicBezTo>
                <a:cubicBezTo>
                  <a:pt x="105" y="64"/>
                  <a:pt x="105" y="64"/>
                  <a:pt x="106" y="64"/>
                </a:cubicBezTo>
                <a:close/>
                <a:moveTo>
                  <a:pt x="41" y="85"/>
                </a:moveTo>
                <a:cubicBezTo>
                  <a:pt x="41" y="85"/>
                  <a:pt x="41" y="85"/>
                  <a:pt x="41" y="85"/>
                </a:cubicBezTo>
                <a:cubicBezTo>
                  <a:pt x="41" y="85"/>
                  <a:pt x="42" y="85"/>
                  <a:pt x="42" y="85"/>
                </a:cubicBezTo>
                <a:cubicBezTo>
                  <a:pt x="42" y="84"/>
                  <a:pt x="42" y="84"/>
                  <a:pt x="43" y="83"/>
                </a:cubicBezTo>
                <a:cubicBezTo>
                  <a:pt x="42" y="83"/>
                  <a:pt x="42" y="83"/>
                  <a:pt x="42" y="83"/>
                </a:cubicBezTo>
                <a:cubicBezTo>
                  <a:pt x="42" y="84"/>
                  <a:pt x="41" y="84"/>
                  <a:pt x="41" y="85"/>
                </a:cubicBezTo>
                <a:close/>
                <a:moveTo>
                  <a:pt x="41" y="47"/>
                </a:moveTo>
                <a:cubicBezTo>
                  <a:pt x="42" y="48"/>
                  <a:pt x="42" y="48"/>
                  <a:pt x="42" y="49"/>
                </a:cubicBezTo>
                <a:cubicBezTo>
                  <a:pt x="43" y="48"/>
                  <a:pt x="43" y="48"/>
                  <a:pt x="43" y="47"/>
                </a:cubicBezTo>
                <a:cubicBezTo>
                  <a:pt x="43" y="47"/>
                  <a:pt x="42" y="47"/>
                  <a:pt x="41" y="47"/>
                </a:cubicBezTo>
                <a:close/>
                <a:moveTo>
                  <a:pt x="180" y="90"/>
                </a:moveTo>
                <a:cubicBezTo>
                  <a:pt x="180" y="90"/>
                  <a:pt x="180" y="90"/>
                  <a:pt x="179" y="90"/>
                </a:cubicBezTo>
                <a:cubicBezTo>
                  <a:pt x="179" y="90"/>
                  <a:pt x="179" y="91"/>
                  <a:pt x="179" y="92"/>
                </a:cubicBezTo>
                <a:cubicBezTo>
                  <a:pt x="180" y="91"/>
                  <a:pt x="180" y="91"/>
                  <a:pt x="180" y="90"/>
                </a:cubicBezTo>
                <a:close/>
                <a:moveTo>
                  <a:pt x="95" y="78"/>
                </a:moveTo>
                <a:cubicBezTo>
                  <a:pt x="96" y="77"/>
                  <a:pt x="96" y="77"/>
                  <a:pt x="96" y="76"/>
                </a:cubicBezTo>
                <a:cubicBezTo>
                  <a:pt x="96" y="76"/>
                  <a:pt x="95" y="76"/>
                  <a:pt x="95" y="77"/>
                </a:cubicBezTo>
                <a:cubicBezTo>
                  <a:pt x="95" y="77"/>
                  <a:pt x="95" y="78"/>
                  <a:pt x="95" y="78"/>
                </a:cubicBezTo>
                <a:close/>
                <a:moveTo>
                  <a:pt x="182" y="88"/>
                </a:moveTo>
                <a:cubicBezTo>
                  <a:pt x="182" y="88"/>
                  <a:pt x="182" y="88"/>
                  <a:pt x="182" y="88"/>
                </a:cubicBezTo>
                <a:cubicBezTo>
                  <a:pt x="182" y="88"/>
                  <a:pt x="183" y="87"/>
                  <a:pt x="183" y="87"/>
                </a:cubicBezTo>
                <a:cubicBezTo>
                  <a:pt x="183" y="86"/>
                  <a:pt x="184" y="86"/>
                  <a:pt x="184" y="85"/>
                </a:cubicBezTo>
                <a:cubicBezTo>
                  <a:pt x="183" y="86"/>
                  <a:pt x="182" y="87"/>
                  <a:pt x="182" y="88"/>
                </a:cubicBezTo>
                <a:close/>
                <a:moveTo>
                  <a:pt x="78" y="73"/>
                </a:moveTo>
                <a:cubicBezTo>
                  <a:pt x="78" y="73"/>
                  <a:pt x="78" y="73"/>
                  <a:pt x="78" y="73"/>
                </a:cubicBezTo>
                <a:cubicBezTo>
                  <a:pt x="77" y="74"/>
                  <a:pt x="76" y="75"/>
                  <a:pt x="76" y="76"/>
                </a:cubicBezTo>
                <a:cubicBezTo>
                  <a:pt x="76" y="76"/>
                  <a:pt x="76" y="76"/>
                  <a:pt x="76" y="76"/>
                </a:cubicBezTo>
                <a:cubicBezTo>
                  <a:pt x="77" y="75"/>
                  <a:pt x="78" y="74"/>
                  <a:pt x="78" y="73"/>
                </a:cubicBezTo>
                <a:close/>
                <a:moveTo>
                  <a:pt x="129" y="93"/>
                </a:moveTo>
                <a:cubicBezTo>
                  <a:pt x="130" y="92"/>
                  <a:pt x="130" y="92"/>
                  <a:pt x="131" y="91"/>
                </a:cubicBezTo>
                <a:cubicBezTo>
                  <a:pt x="129" y="91"/>
                  <a:pt x="129" y="91"/>
                  <a:pt x="129" y="93"/>
                </a:cubicBezTo>
                <a:close/>
                <a:moveTo>
                  <a:pt x="110" y="71"/>
                </a:moveTo>
                <a:cubicBezTo>
                  <a:pt x="110" y="71"/>
                  <a:pt x="111" y="71"/>
                  <a:pt x="112" y="71"/>
                </a:cubicBezTo>
                <a:cubicBezTo>
                  <a:pt x="111" y="70"/>
                  <a:pt x="111" y="70"/>
                  <a:pt x="111" y="70"/>
                </a:cubicBezTo>
                <a:cubicBezTo>
                  <a:pt x="110" y="70"/>
                  <a:pt x="110" y="70"/>
                  <a:pt x="110" y="71"/>
                </a:cubicBezTo>
                <a:close/>
                <a:moveTo>
                  <a:pt x="124" y="62"/>
                </a:moveTo>
                <a:cubicBezTo>
                  <a:pt x="125" y="60"/>
                  <a:pt x="126" y="60"/>
                  <a:pt x="126" y="59"/>
                </a:cubicBezTo>
                <a:cubicBezTo>
                  <a:pt x="124" y="61"/>
                  <a:pt x="124" y="61"/>
                  <a:pt x="124" y="62"/>
                </a:cubicBezTo>
                <a:close/>
                <a:moveTo>
                  <a:pt x="104" y="80"/>
                </a:moveTo>
                <a:cubicBezTo>
                  <a:pt x="105" y="79"/>
                  <a:pt x="105" y="79"/>
                  <a:pt x="106" y="78"/>
                </a:cubicBezTo>
                <a:cubicBezTo>
                  <a:pt x="105" y="78"/>
                  <a:pt x="105" y="78"/>
                  <a:pt x="104" y="80"/>
                </a:cubicBezTo>
                <a:close/>
                <a:moveTo>
                  <a:pt x="88" y="90"/>
                </a:moveTo>
                <a:cubicBezTo>
                  <a:pt x="89" y="90"/>
                  <a:pt x="89" y="90"/>
                  <a:pt x="90" y="90"/>
                </a:cubicBezTo>
                <a:cubicBezTo>
                  <a:pt x="90" y="90"/>
                  <a:pt x="90" y="90"/>
                  <a:pt x="90" y="90"/>
                </a:cubicBezTo>
                <a:cubicBezTo>
                  <a:pt x="90" y="90"/>
                  <a:pt x="90" y="89"/>
                  <a:pt x="90" y="89"/>
                </a:cubicBezTo>
                <a:cubicBezTo>
                  <a:pt x="89" y="89"/>
                  <a:pt x="89" y="90"/>
                  <a:pt x="88" y="90"/>
                </a:cubicBezTo>
                <a:close/>
                <a:moveTo>
                  <a:pt x="194" y="88"/>
                </a:moveTo>
                <a:cubicBezTo>
                  <a:pt x="194" y="88"/>
                  <a:pt x="194" y="88"/>
                  <a:pt x="194" y="88"/>
                </a:cubicBezTo>
                <a:cubicBezTo>
                  <a:pt x="195" y="88"/>
                  <a:pt x="195" y="87"/>
                  <a:pt x="195" y="87"/>
                </a:cubicBezTo>
                <a:cubicBezTo>
                  <a:pt x="196" y="86"/>
                  <a:pt x="196" y="86"/>
                  <a:pt x="195" y="85"/>
                </a:cubicBezTo>
                <a:cubicBezTo>
                  <a:pt x="195" y="86"/>
                  <a:pt x="194" y="87"/>
                  <a:pt x="194" y="88"/>
                </a:cubicBezTo>
                <a:close/>
                <a:moveTo>
                  <a:pt x="16" y="62"/>
                </a:moveTo>
                <a:cubicBezTo>
                  <a:pt x="15" y="63"/>
                  <a:pt x="16" y="64"/>
                  <a:pt x="16" y="64"/>
                </a:cubicBezTo>
                <a:cubicBezTo>
                  <a:pt x="16" y="64"/>
                  <a:pt x="17" y="64"/>
                  <a:pt x="17" y="63"/>
                </a:cubicBezTo>
                <a:cubicBezTo>
                  <a:pt x="17" y="63"/>
                  <a:pt x="16" y="62"/>
                  <a:pt x="16" y="62"/>
                </a:cubicBezTo>
                <a:close/>
                <a:moveTo>
                  <a:pt x="26" y="66"/>
                </a:moveTo>
                <a:cubicBezTo>
                  <a:pt x="24" y="68"/>
                  <a:pt x="24" y="69"/>
                  <a:pt x="25" y="69"/>
                </a:cubicBezTo>
                <a:cubicBezTo>
                  <a:pt x="25" y="68"/>
                  <a:pt x="26" y="67"/>
                  <a:pt x="26" y="66"/>
                </a:cubicBezTo>
                <a:close/>
                <a:moveTo>
                  <a:pt x="66" y="65"/>
                </a:moveTo>
                <a:cubicBezTo>
                  <a:pt x="66" y="64"/>
                  <a:pt x="66" y="64"/>
                  <a:pt x="66" y="63"/>
                </a:cubicBezTo>
                <a:cubicBezTo>
                  <a:pt x="66" y="63"/>
                  <a:pt x="65" y="63"/>
                  <a:pt x="65" y="64"/>
                </a:cubicBezTo>
                <a:cubicBezTo>
                  <a:pt x="65" y="64"/>
                  <a:pt x="65" y="64"/>
                  <a:pt x="66" y="65"/>
                </a:cubicBezTo>
                <a:close/>
                <a:moveTo>
                  <a:pt x="114" y="54"/>
                </a:moveTo>
                <a:cubicBezTo>
                  <a:pt x="114" y="53"/>
                  <a:pt x="113" y="53"/>
                  <a:pt x="113" y="53"/>
                </a:cubicBezTo>
                <a:cubicBezTo>
                  <a:pt x="112" y="53"/>
                  <a:pt x="112" y="53"/>
                  <a:pt x="112" y="54"/>
                </a:cubicBezTo>
                <a:cubicBezTo>
                  <a:pt x="112" y="54"/>
                  <a:pt x="113" y="54"/>
                  <a:pt x="114" y="54"/>
                </a:cubicBezTo>
                <a:close/>
                <a:moveTo>
                  <a:pt x="149" y="58"/>
                </a:moveTo>
                <a:cubicBezTo>
                  <a:pt x="149" y="58"/>
                  <a:pt x="150" y="57"/>
                  <a:pt x="150" y="57"/>
                </a:cubicBezTo>
                <a:cubicBezTo>
                  <a:pt x="149" y="57"/>
                  <a:pt x="149" y="57"/>
                  <a:pt x="148" y="57"/>
                </a:cubicBezTo>
                <a:cubicBezTo>
                  <a:pt x="148" y="58"/>
                  <a:pt x="149" y="58"/>
                  <a:pt x="149" y="58"/>
                </a:cubicBezTo>
                <a:close/>
                <a:moveTo>
                  <a:pt x="12" y="66"/>
                </a:moveTo>
                <a:cubicBezTo>
                  <a:pt x="12" y="65"/>
                  <a:pt x="12" y="65"/>
                  <a:pt x="13" y="64"/>
                </a:cubicBezTo>
                <a:cubicBezTo>
                  <a:pt x="12" y="64"/>
                  <a:pt x="11" y="65"/>
                  <a:pt x="12" y="66"/>
                </a:cubicBezTo>
                <a:close/>
                <a:moveTo>
                  <a:pt x="171" y="64"/>
                </a:moveTo>
                <a:cubicBezTo>
                  <a:pt x="171" y="64"/>
                  <a:pt x="171" y="64"/>
                  <a:pt x="171" y="64"/>
                </a:cubicBezTo>
                <a:cubicBezTo>
                  <a:pt x="171" y="63"/>
                  <a:pt x="171" y="63"/>
                  <a:pt x="171" y="62"/>
                </a:cubicBezTo>
                <a:cubicBezTo>
                  <a:pt x="171" y="63"/>
                  <a:pt x="171" y="63"/>
                  <a:pt x="171" y="64"/>
                </a:cubicBezTo>
                <a:close/>
                <a:moveTo>
                  <a:pt x="83" y="57"/>
                </a:moveTo>
                <a:cubicBezTo>
                  <a:pt x="84" y="57"/>
                  <a:pt x="85" y="57"/>
                  <a:pt x="85" y="55"/>
                </a:cubicBezTo>
                <a:cubicBezTo>
                  <a:pt x="84" y="56"/>
                  <a:pt x="84" y="57"/>
                  <a:pt x="83" y="57"/>
                </a:cubicBezTo>
                <a:close/>
                <a:moveTo>
                  <a:pt x="90" y="79"/>
                </a:moveTo>
                <a:cubicBezTo>
                  <a:pt x="90" y="79"/>
                  <a:pt x="89" y="80"/>
                  <a:pt x="88" y="81"/>
                </a:cubicBezTo>
                <a:cubicBezTo>
                  <a:pt x="89" y="81"/>
                  <a:pt x="89" y="81"/>
                  <a:pt x="89" y="81"/>
                </a:cubicBezTo>
                <a:cubicBezTo>
                  <a:pt x="90" y="80"/>
                  <a:pt x="90" y="80"/>
                  <a:pt x="90" y="79"/>
                </a:cubicBezTo>
                <a:close/>
                <a:moveTo>
                  <a:pt x="199" y="81"/>
                </a:moveTo>
                <a:cubicBezTo>
                  <a:pt x="199" y="81"/>
                  <a:pt x="198" y="81"/>
                  <a:pt x="198" y="81"/>
                </a:cubicBezTo>
                <a:cubicBezTo>
                  <a:pt x="198" y="82"/>
                  <a:pt x="198" y="82"/>
                  <a:pt x="198" y="83"/>
                </a:cubicBezTo>
                <a:cubicBezTo>
                  <a:pt x="199" y="83"/>
                  <a:pt x="199" y="82"/>
                  <a:pt x="199" y="82"/>
                </a:cubicBezTo>
                <a:cubicBezTo>
                  <a:pt x="199" y="82"/>
                  <a:pt x="199" y="81"/>
                  <a:pt x="199" y="81"/>
                </a:cubicBezTo>
                <a:close/>
                <a:moveTo>
                  <a:pt x="153" y="54"/>
                </a:moveTo>
                <a:cubicBezTo>
                  <a:pt x="153" y="54"/>
                  <a:pt x="153" y="54"/>
                  <a:pt x="153" y="54"/>
                </a:cubicBezTo>
                <a:cubicBezTo>
                  <a:pt x="152" y="54"/>
                  <a:pt x="152" y="54"/>
                  <a:pt x="151" y="54"/>
                </a:cubicBezTo>
                <a:cubicBezTo>
                  <a:pt x="152" y="54"/>
                  <a:pt x="152" y="55"/>
                  <a:pt x="152" y="55"/>
                </a:cubicBezTo>
                <a:cubicBezTo>
                  <a:pt x="152" y="55"/>
                  <a:pt x="153" y="54"/>
                  <a:pt x="153" y="54"/>
                </a:cubicBezTo>
                <a:close/>
                <a:moveTo>
                  <a:pt x="150" y="61"/>
                </a:moveTo>
                <a:cubicBezTo>
                  <a:pt x="151" y="60"/>
                  <a:pt x="152" y="60"/>
                  <a:pt x="152" y="59"/>
                </a:cubicBezTo>
                <a:cubicBezTo>
                  <a:pt x="150" y="60"/>
                  <a:pt x="150" y="60"/>
                  <a:pt x="150" y="61"/>
                </a:cubicBezTo>
                <a:close/>
                <a:moveTo>
                  <a:pt x="110" y="79"/>
                </a:moveTo>
                <a:cubicBezTo>
                  <a:pt x="110" y="79"/>
                  <a:pt x="110" y="79"/>
                  <a:pt x="110" y="79"/>
                </a:cubicBezTo>
                <a:cubicBezTo>
                  <a:pt x="111" y="79"/>
                  <a:pt x="111" y="79"/>
                  <a:pt x="112" y="79"/>
                </a:cubicBezTo>
                <a:cubicBezTo>
                  <a:pt x="111" y="79"/>
                  <a:pt x="111" y="79"/>
                  <a:pt x="110" y="79"/>
                </a:cubicBezTo>
                <a:close/>
                <a:moveTo>
                  <a:pt x="40" y="72"/>
                </a:moveTo>
                <a:cubicBezTo>
                  <a:pt x="41" y="71"/>
                  <a:pt x="41" y="70"/>
                  <a:pt x="40" y="70"/>
                </a:cubicBezTo>
                <a:cubicBezTo>
                  <a:pt x="40" y="70"/>
                  <a:pt x="40" y="70"/>
                  <a:pt x="40" y="71"/>
                </a:cubicBezTo>
                <a:cubicBezTo>
                  <a:pt x="40" y="71"/>
                  <a:pt x="40" y="71"/>
                  <a:pt x="40" y="71"/>
                </a:cubicBezTo>
                <a:cubicBezTo>
                  <a:pt x="40" y="71"/>
                  <a:pt x="40" y="71"/>
                  <a:pt x="40" y="72"/>
                </a:cubicBezTo>
                <a:close/>
                <a:moveTo>
                  <a:pt x="205" y="47"/>
                </a:moveTo>
                <a:cubicBezTo>
                  <a:pt x="206" y="46"/>
                  <a:pt x="206" y="46"/>
                  <a:pt x="204" y="44"/>
                </a:cubicBezTo>
                <a:cubicBezTo>
                  <a:pt x="205" y="45"/>
                  <a:pt x="205" y="46"/>
                  <a:pt x="205" y="47"/>
                </a:cubicBezTo>
                <a:close/>
                <a:moveTo>
                  <a:pt x="47" y="90"/>
                </a:moveTo>
                <a:cubicBezTo>
                  <a:pt x="46" y="90"/>
                  <a:pt x="46" y="91"/>
                  <a:pt x="46" y="92"/>
                </a:cubicBezTo>
                <a:cubicBezTo>
                  <a:pt x="47" y="91"/>
                  <a:pt x="47" y="91"/>
                  <a:pt x="47" y="90"/>
                </a:cubicBezTo>
                <a:close/>
                <a:moveTo>
                  <a:pt x="173" y="69"/>
                </a:moveTo>
                <a:cubicBezTo>
                  <a:pt x="173" y="68"/>
                  <a:pt x="172" y="67"/>
                  <a:pt x="172" y="67"/>
                </a:cubicBezTo>
                <a:cubicBezTo>
                  <a:pt x="172" y="67"/>
                  <a:pt x="172" y="68"/>
                  <a:pt x="171" y="68"/>
                </a:cubicBezTo>
                <a:cubicBezTo>
                  <a:pt x="172" y="68"/>
                  <a:pt x="172" y="68"/>
                  <a:pt x="173" y="69"/>
                </a:cubicBezTo>
                <a:close/>
                <a:moveTo>
                  <a:pt x="116" y="70"/>
                </a:moveTo>
                <a:cubicBezTo>
                  <a:pt x="116" y="71"/>
                  <a:pt x="115" y="71"/>
                  <a:pt x="115" y="72"/>
                </a:cubicBezTo>
                <a:cubicBezTo>
                  <a:pt x="116" y="72"/>
                  <a:pt x="116" y="72"/>
                  <a:pt x="116" y="72"/>
                </a:cubicBezTo>
                <a:cubicBezTo>
                  <a:pt x="116" y="71"/>
                  <a:pt x="116" y="71"/>
                  <a:pt x="116" y="70"/>
                </a:cubicBezTo>
                <a:close/>
                <a:moveTo>
                  <a:pt x="193" y="49"/>
                </a:moveTo>
                <a:cubicBezTo>
                  <a:pt x="194" y="49"/>
                  <a:pt x="194" y="49"/>
                  <a:pt x="194" y="49"/>
                </a:cubicBezTo>
                <a:cubicBezTo>
                  <a:pt x="194" y="48"/>
                  <a:pt x="194" y="47"/>
                  <a:pt x="193" y="46"/>
                </a:cubicBezTo>
                <a:cubicBezTo>
                  <a:pt x="193" y="47"/>
                  <a:pt x="193" y="48"/>
                  <a:pt x="193" y="49"/>
                </a:cubicBezTo>
                <a:close/>
                <a:moveTo>
                  <a:pt x="206" y="118"/>
                </a:moveTo>
                <a:cubicBezTo>
                  <a:pt x="207" y="117"/>
                  <a:pt x="207" y="116"/>
                  <a:pt x="208" y="115"/>
                </a:cubicBezTo>
                <a:cubicBezTo>
                  <a:pt x="208" y="115"/>
                  <a:pt x="208" y="115"/>
                  <a:pt x="208" y="115"/>
                </a:cubicBezTo>
                <a:cubicBezTo>
                  <a:pt x="207" y="116"/>
                  <a:pt x="206" y="116"/>
                  <a:pt x="206" y="118"/>
                </a:cubicBezTo>
                <a:close/>
                <a:moveTo>
                  <a:pt x="146" y="59"/>
                </a:moveTo>
                <a:cubicBezTo>
                  <a:pt x="146" y="59"/>
                  <a:pt x="146" y="60"/>
                  <a:pt x="146" y="61"/>
                </a:cubicBezTo>
                <a:cubicBezTo>
                  <a:pt x="147" y="60"/>
                  <a:pt x="147" y="60"/>
                  <a:pt x="146" y="59"/>
                </a:cubicBezTo>
                <a:close/>
                <a:moveTo>
                  <a:pt x="95" y="90"/>
                </a:moveTo>
                <a:cubicBezTo>
                  <a:pt x="94" y="89"/>
                  <a:pt x="93" y="89"/>
                  <a:pt x="93" y="90"/>
                </a:cubicBezTo>
                <a:cubicBezTo>
                  <a:pt x="94" y="90"/>
                  <a:pt x="94" y="90"/>
                  <a:pt x="95" y="90"/>
                </a:cubicBezTo>
                <a:close/>
                <a:moveTo>
                  <a:pt x="134" y="78"/>
                </a:moveTo>
                <a:cubicBezTo>
                  <a:pt x="134" y="78"/>
                  <a:pt x="134" y="78"/>
                  <a:pt x="134" y="78"/>
                </a:cubicBezTo>
                <a:cubicBezTo>
                  <a:pt x="135" y="79"/>
                  <a:pt x="135" y="79"/>
                  <a:pt x="136" y="79"/>
                </a:cubicBezTo>
                <a:cubicBezTo>
                  <a:pt x="136" y="79"/>
                  <a:pt x="136" y="78"/>
                  <a:pt x="136" y="78"/>
                </a:cubicBezTo>
                <a:cubicBezTo>
                  <a:pt x="135" y="78"/>
                  <a:pt x="135" y="78"/>
                  <a:pt x="134" y="78"/>
                </a:cubicBezTo>
                <a:close/>
                <a:moveTo>
                  <a:pt x="28" y="79"/>
                </a:moveTo>
                <a:cubicBezTo>
                  <a:pt x="28" y="80"/>
                  <a:pt x="29" y="80"/>
                  <a:pt x="29" y="81"/>
                </a:cubicBezTo>
                <a:cubicBezTo>
                  <a:pt x="29" y="80"/>
                  <a:pt x="29" y="80"/>
                  <a:pt x="28" y="79"/>
                </a:cubicBezTo>
                <a:close/>
                <a:moveTo>
                  <a:pt x="113" y="84"/>
                </a:moveTo>
                <a:cubicBezTo>
                  <a:pt x="113" y="84"/>
                  <a:pt x="114" y="83"/>
                  <a:pt x="114" y="82"/>
                </a:cubicBezTo>
                <a:cubicBezTo>
                  <a:pt x="113" y="83"/>
                  <a:pt x="113" y="83"/>
                  <a:pt x="113" y="84"/>
                </a:cubicBezTo>
                <a:close/>
                <a:moveTo>
                  <a:pt x="14" y="94"/>
                </a:moveTo>
                <a:cubicBezTo>
                  <a:pt x="14" y="95"/>
                  <a:pt x="14" y="95"/>
                  <a:pt x="16" y="95"/>
                </a:cubicBezTo>
                <a:cubicBezTo>
                  <a:pt x="15" y="94"/>
                  <a:pt x="15" y="94"/>
                  <a:pt x="14" y="94"/>
                </a:cubicBezTo>
                <a:close/>
                <a:moveTo>
                  <a:pt x="140" y="65"/>
                </a:moveTo>
                <a:cubicBezTo>
                  <a:pt x="139" y="64"/>
                  <a:pt x="139" y="64"/>
                  <a:pt x="139" y="63"/>
                </a:cubicBezTo>
                <a:cubicBezTo>
                  <a:pt x="138" y="64"/>
                  <a:pt x="138" y="64"/>
                  <a:pt x="138" y="65"/>
                </a:cubicBezTo>
                <a:cubicBezTo>
                  <a:pt x="139" y="65"/>
                  <a:pt x="139" y="65"/>
                  <a:pt x="140" y="65"/>
                </a:cubicBezTo>
                <a:close/>
                <a:moveTo>
                  <a:pt x="217" y="82"/>
                </a:moveTo>
                <a:cubicBezTo>
                  <a:pt x="216" y="83"/>
                  <a:pt x="216" y="83"/>
                  <a:pt x="217" y="84"/>
                </a:cubicBezTo>
                <a:cubicBezTo>
                  <a:pt x="217" y="83"/>
                  <a:pt x="217" y="83"/>
                  <a:pt x="217" y="82"/>
                </a:cubicBezTo>
                <a:close/>
                <a:moveTo>
                  <a:pt x="173" y="93"/>
                </a:moveTo>
                <a:cubicBezTo>
                  <a:pt x="173" y="93"/>
                  <a:pt x="173" y="93"/>
                  <a:pt x="173" y="93"/>
                </a:cubicBezTo>
                <a:cubicBezTo>
                  <a:pt x="173" y="93"/>
                  <a:pt x="172" y="93"/>
                  <a:pt x="172" y="94"/>
                </a:cubicBezTo>
                <a:cubicBezTo>
                  <a:pt x="172" y="94"/>
                  <a:pt x="173" y="94"/>
                  <a:pt x="173" y="94"/>
                </a:cubicBezTo>
                <a:cubicBezTo>
                  <a:pt x="173" y="93"/>
                  <a:pt x="173" y="93"/>
                  <a:pt x="173" y="93"/>
                </a:cubicBezTo>
                <a:close/>
                <a:moveTo>
                  <a:pt x="73" y="55"/>
                </a:moveTo>
                <a:cubicBezTo>
                  <a:pt x="73" y="55"/>
                  <a:pt x="73" y="54"/>
                  <a:pt x="73" y="54"/>
                </a:cubicBezTo>
                <a:cubicBezTo>
                  <a:pt x="73" y="54"/>
                  <a:pt x="73" y="54"/>
                  <a:pt x="72" y="54"/>
                </a:cubicBezTo>
                <a:cubicBezTo>
                  <a:pt x="72" y="54"/>
                  <a:pt x="73" y="55"/>
                  <a:pt x="73" y="55"/>
                </a:cubicBezTo>
                <a:close/>
                <a:moveTo>
                  <a:pt x="28" y="74"/>
                </a:moveTo>
                <a:cubicBezTo>
                  <a:pt x="28" y="74"/>
                  <a:pt x="28" y="74"/>
                  <a:pt x="28" y="74"/>
                </a:cubicBezTo>
                <a:cubicBezTo>
                  <a:pt x="28" y="74"/>
                  <a:pt x="29" y="74"/>
                  <a:pt x="29" y="73"/>
                </a:cubicBezTo>
                <a:cubicBezTo>
                  <a:pt x="28" y="73"/>
                  <a:pt x="28" y="74"/>
                  <a:pt x="28" y="74"/>
                </a:cubicBezTo>
                <a:close/>
                <a:moveTo>
                  <a:pt x="138" y="59"/>
                </a:moveTo>
                <a:cubicBezTo>
                  <a:pt x="138" y="59"/>
                  <a:pt x="139" y="59"/>
                  <a:pt x="139" y="59"/>
                </a:cubicBezTo>
                <a:cubicBezTo>
                  <a:pt x="139" y="59"/>
                  <a:pt x="139" y="58"/>
                  <a:pt x="140" y="58"/>
                </a:cubicBezTo>
                <a:cubicBezTo>
                  <a:pt x="139" y="58"/>
                  <a:pt x="139" y="58"/>
                  <a:pt x="138" y="59"/>
                </a:cubicBezTo>
                <a:close/>
                <a:moveTo>
                  <a:pt x="188" y="137"/>
                </a:moveTo>
                <a:cubicBezTo>
                  <a:pt x="188" y="136"/>
                  <a:pt x="188" y="136"/>
                  <a:pt x="188" y="135"/>
                </a:cubicBezTo>
                <a:cubicBezTo>
                  <a:pt x="188" y="135"/>
                  <a:pt x="188" y="135"/>
                  <a:pt x="188" y="135"/>
                </a:cubicBezTo>
                <a:cubicBezTo>
                  <a:pt x="188" y="136"/>
                  <a:pt x="188" y="136"/>
                  <a:pt x="188" y="137"/>
                </a:cubicBezTo>
                <a:close/>
                <a:moveTo>
                  <a:pt x="203" y="49"/>
                </a:moveTo>
                <a:cubicBezTo>
                  <a:pt x="203" y="49"/>
                  <a:pt x="203" y="50"/>
                  <a:pt x="203" y="50"/>
                </a:cubicBezTo>
                <a:cubicBezTo>
                  <a:pt x="203" y="50"/>
                  <a:pt x="203" y="49"/>
                  <a:pt x="203" y="49"/>
                </a:cubicBezTo>
                <a:close/>
                <a:moveTo>
                  <a:pt x="115" y="63"/>
                </a:moveTo>
                <a:cubicBezTo>
                  <a:pt x="115" y="63"/>
                  <a:pt x="115" y="63"/>
                  <a:pt x="116" y="63"/>
                </a:cubicBezTo>
                <a:cubicBezTo>
                  <a:pt x="116" y="63"/>
                  <a:pt x="115" y="63"/>
                  <a:pt x="115" y="62"/>
                </a:cubicBezTo>
                <a:cubicBezTo>
                  <a:pt x="115" y="63"/>
                  <a:pt x="115" y="63"/>
                  <a:pt x="115" y="63"/>
                </a:cubicBezTo>
                <a:close/>
                <a:moveTo>
                  <a:pt x="26" y="71"/>
                </a:moveTo>
                <a:cubicBezTo>
                  <a:pt x="27" y="71"/>
                  <a:pt x="28" y="70"/>
                  <a:pt x="27" y="69"/>
                </a:cubicBezTo>
                <a:cubicBezTo>
                  <a:pt x="27" y="70"/>
                  <a:pt x="27" y="71"/>
                  <a:pt x="26" y="71"/>
                </a:cubicBezTo>
                <a:close/>
                <a:moveTo>
                  <a:pt x="187" y="85"/>
                </a:moveTo>
                <a:cubicBezTo>
                  <a:pt x="188" y="84"/>
                  <a:pt x="188" y="84"/>
                  <a:pt x="188" y="84"/>
                </a:cubicBezTo>
                <a:cubicBezTo>
                  <a:pt x="188" y="84"/>
                  <a:pt x="187" y="85"/>
                  <a:pt x="187" y="85"/>
                </a:cubicBezTo>
                <a:close/>
                <a:moveTo>
                  <a:pt x="185" y="133"/>
                </a:moveTo>
                <a:cubicBezTo>
                  <a:pt x="185" y="133"/>
                  <a:pt x="185" y="133"/>
                  <a:pt x="185" y="134"/>
                </a:cubicBezTo>
                <a:cubicBezTo>
                  <a:pt x="185" y="134"/>
                  <a:pt x="185" y="133"/>
                  <a:pt x="185" y="133"/>
                </a:cubicBezTo>
                <a:close/>
                <a:moveTo>
                  <a:pt x="190" y="96"/>
                </a:moveTo>
                <a:cubicBezTo>
                  <a:pt x="191" y="96"/>
                  <a:pt x="191" y="96"/>
                  <a:pt x="191" y="96"/>
                </a:cubicBezTo>
                <a:cubicBezTo>
                  <a:pt x="191" y="96"/>
                  <a:pt x="191" y="96"/>
                  <a:pt x="191" y="95"/>
                </a:cubicBezTo>
                <a:cubicBezTo>
                  <a:pt x="191" y="95"/>
                  <a:pt x="191" y="95"/>
                  <a:pt x="191" y="95"/>
                </a:cubicBezTo>
                <a:cubicBezTo>
                  <a:pt x="191" y="95"/>
                  <a:pt x="191" y="96"/>
                  <a:pt x="190" y="96"/>
                </a:cubicBezTo>
                <a:close/>
                <a:moveTo>
                  <a:pt x="197" y="56"/>
                </a:moveTo>
                <a:cubicBezTo>
                  <a:pt x="197" y="56"/>
                  <a:pt x="197" y="57"/>
                  <a:pt x="197" y="57"/>
                </a:cubicBezTo>
                <a:cubicBezTo>
                  <a:pt x="198" y="57"/>
                  <a:pt x="197" y="56"/>
                  <a:pt x="197" y="56"/>
                </a:cubicBezTo>
                <a:close/>
                <a:moveTo>
                  <a:pt x="51" y="84"/>
                </a:moveTo>
                <a:cubicBezTo>
                  <a:pt x="50" y="84"/>
                  <a:pt x="50" y="84"/>
                  <a:pt x="50" y="83"/>
                </a:cubicBezTo>
                <a:cubicBezTo>
                  <a:pt x="50" y="84"/>
                  <a:pt x="50" y="84"/>
                  <a:pt x="49" y="84"/>
                </a:cubicBezTo>
                <a:cubicBezTo>
                  <a:pt x="50" y="84"/>
                  <a:pt x="50" y="84"/>
                  <a:pt x="51" y="84"/>
                </a:cubicBezTo>
                <a:close/>
                <a:moveTo>
                  <a:pt x="205" y="64"/>
                </a:moveTo>
                <a:cubicBezTo>
                  <a:pt x="205" y="63"/>
                  <a:pt x="205" y="63"/>
                  <a:pt x="205" y="62"/>
                </a:cubicBezTo>
                <a:cubicBezTo>
                  <a:pt x="204" y="63"/>
                  <a:pt x="205" y="63"/>
                  <a:pt x="205" y="64"/>
                </a:cubicBezTo>
                <a:close/>
                <a:moveTo>
                  <a:pt x="93" y="80"/>
                </a:moveTo>
                <a:cubicBezTo>
                  <a:pt x="94" y="80"/>
                  <a:pt x="94" y="80"/>
                  <a:pt x="93" y="79"/>
                </a:cubicBezTo>
                <a:cubicBezTo>
                  <a:pt x="93" y="80"/>
                  <a:pt x="93" y="80"/>
                  <a:pt x="93" y="80"/>
                </a:cubicBezTo>
                <a:close/>
                <a:moveTo>
                  <a:pt x="199" y="42"/>
                </a:moveTo>
                <a:cubicBezTo>
                  <a:pt x="199" y="43"/>
                  <a:pt x="199" y="43"/>
                  <a:pt x="200" y="44"/>
                </a:cubicBezTo>
                <a:cubicBezTo>
                  <a:pt x="200" y="43"/>
                  <a:pt x="200" y="43"/>
                  <a:pt x="199" y="42"/>
                </a:cubicBezTo>
                <a:close/>
                <a:moveTo>
                  <a:pt x="215" y="92"/>
                </a:moveTo>
                <a:cubicBezTo>
                  <a:pt x="215" y="92"/>
                  <a:pt x="216" y="92"/>
                  <a:pt x="216" y="92"/>
                </a:cubicBezTo>
                <a:cubicBezTo>
                  <a:pt x="216" y="92"/>
                  <a:pt x="216" y="91"/>
                  <a:pt x="216" y="91"/>
                </a:cubicBezTo>
                <a:cubicBezTo>
                  <a:pt x="216" y="91"/>
                  <a:pt x="216" y="91"/>
                  <a:pt x="216" y="91"/>
                </a:cubicBezTo>
                <a:cubicBezTo>
                  <a:pt x="216" y="91"/>
                  <a:pt x="216" y="91"/>
                  <a:pt x="215" y="92"/>
                </a:cubicBezTo>
                <a:close/>
                <a:moveTo>
                  <a:pt x="132" y="75"/>
                </a:moveTo>
                <a:cubicBezTo>
                  <a:pt x="132" y="75"/>
                  <a:pt x="133" y="76"/>
                  <a:pt x="133" y="75"/>
                </a:cubicBezTo>
                <a:cubicBezTo>
                  <a:pt x="133" y="75"/>
                  <a:pt x="132" y="75"/>
                  <a:pt x="132" y="75"/>
                </a:cubicBezTo>
                <a:close/>
                <a:moveTo>
                  <a:pt x="153" y="72"/>
                </a:moveTo>
                <a:cubicBezTo>
                  <a:pt x="153" y="72"/>
                  <a:pt x="153" y="72"/>
                  <a:pt x="153" y="72"/>
                </a:cubicBezTo>
                <a:cubicBezTo>
                  <a:pt x="153" y="72"/>
                  <a:pt x="153" y="72"/>
                  <a:pt x="154" y="72"/>
                </a:cubicBezTo>
                <a:cubicBezTo>
                  <a:pt x="154" y="72"/>
                  <a:pt x="154" y="72"/>
                  <a:pt x="154" y="72"/>
                </a:cubicBezTo>
                <a:cubicBezTo>
                  <a:pt x="153" y="72"/>
                  <a:pt x="153" y="72"/>
                  <a:pt x="153" y="72"/>
                </a:cubicBezTo>
                <a:close/>
                <a:moveTo>
                  <a:pt x="191" y="60"/>
                </a:moveTo>
                <a:cubicBezTo>
                  <a:pt x="191" y="60"/>
                  <a:pt x="191" y="60"/>
                  <a:pt x="191" y="60"/>
                </a:cubicBezTo>
                <a:cubicBezTo>
                  <a:pt x="191" y="60"/>
                  <a:pt x="191" y="60"/>
                  <a:pt x="191" y="59"/>
                </a:cubicBezTo>
                <a:cubicBezTo>
                  <a:pt x="191" y="59"/>
                  <a:pt x="191" y="59"/>
                  <a:pt x="191" y="59"/>
                </a:cubicBezTo>
                <a:cubicBezTo>
                  <a:pt x="191" y="60"/>
                  <a:pt x="191" y="60"/>
                  <a:pt x="191" y="60"/>
                </a:cubicBezTo>
                <a:close/>
                <a:moveTo>
                  <a:pt x="156" y="70"/>
                </a:moveTo>
                <a:cubicBezTo>
                  <a:pt x="156" y="71"/>
                  <a:pt x="156" y="71"/>
                  <a:pt x="156" y="71"/>
                </a:cubicBezTo>
                <a:cubicBezTo>
                  <a:pt x="156" y="71"/>
                  <a:pt x="156" y="71"/>
                  <a:pt x="156" y="71"/>
                </a:cubicBezTo>
                <a:cubicBezTo>
                  <a:pt x="157" y="71"/>
                  <a:pt x="157" y="71"/>
                  <a:pt x="157" y="71"/>
                </a:cubicBezTo>
                <a:cubicBezTo>
                  <a:pt x="156" y="70"/>
                  <a:pt x="156" y="70"/>
                  <a:pt x="156" y="70"/>
                </a:cubicBezTo>
                <a:close/>
                <a:moveTo>
                  <a:pt x="96" y="67"/>
                </a:moveTo>
                <a:cubicBezTo>
                  <a:pt x="96" y="67"/>
                  <a:pt x="96" y="67"/>
                  <a:pt x="96" y="67"/>
                </a:cubicBezTo>
                <a:cubicBezTo>
                  <a:pt x="96" y="67"/>
                  <a:pt x="96" y="67"/>
                  <a:pt x="96" y="67"/>
                </a:cubicBezTo>
                <a:cubicBezTo>
                  <a:pt x="96" y="67"/>
                  <a:pt x="96" y="67"/>
                  <a:pt x="96" y="68"/>
                </a:cubicBezTo>
                <a:cubicBezTo>
                  <a:pt x="96" y="67"/>
                  <a:pt x="96" y="67"/>
                  <a:pt x="96" y="67"/>
                </a:cubicBezTo>
                <a:close/>
                <a:moveTo>
                  <a:pt x="14" y="67"/>
                </a:moveTo>
                <a:cubicBezTo>
                  <a:pt x="14" y="67"/>
                  <a:pt x="14" y="67"/>
                  <a:pt x="14" y="68"/>
                </a:cubicBezTo>
                <a:cubicBezTo>
                  <a:pt x="14" y="68"/>
                  <a:pt x="14" y="67"/>
                  <a:pt x="14" y="67"/>
                </a:cubicBezTo>
                <a:close/>
                <a:moveTo>
                  <a:pt x="38" y="96"/>
                </a:move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lose/>
                <a:moveTo>
                  <a:pt x="136" y="81"/>
                </a:moveTo>
                <a:cubicBezTo>
                  <a:pt x="136" y="81"/>
                  <a:pt x="136" y="81"/>
                  <a:pt x="136" y="81"/>
                </a:cubicBezTo>
                <a:cubicBezTo>
                  <a:pt x="136" y="81"/>
                  <a:pt x="136" y="81"/>
                  <a:pt x="136" y="81"/>
                </a:cubicBezTo>
                <a:cubicBezTo>
                  <a:pt x="136" y="81"/>
                  <a:pt x="136" y="82"/>
                  <a:pt x="136" y="82"/>
                </a:cubicBezTo>
                <a:cubicBezTo>
                  <a:pt x="136" y="82"/>
                  <a:pt x="136" y="81"/>
                  <a:pt x="136" y="81"/>
                </a:cubicBezTo>
                <a:close/>
                <a:moveTo>
                  <a:pt x="19" y="88"/>
                </a:moveTo>
                <a:cubicBezTo>
                  <a:pt x="19" y="88"/>
                  <a:pt x="20" y="88"/>
                  <a:pt x="20" y="88"/>
                </a:cubicBezTo>
                <a:cubicBezTo>
                  <a:pt x="20" y="88"/>
                  <a:pt x="20" y="87"/>
                  <a:pt x="20" y="87"/>
                </a:cubicBezTo>
                <a:cubicBezTo>
                  <a:pt x="20" y="87"/>
                  <a:pt x="19" y="87"/>
                  <a:pt x="19" y="88"/>
                </a:cubicBezTo>
                <a:close/>
                <a:moveTo>
                  <a:pt x="29" y="86"/>
                </a:moveTo>
                <a:cubicBezTo>
                  <a:pt x="29" y="86"/>
                  <a:pt x="29" y="86"/>
                  <a:pt x="29" y="86"/>
                </a:cubicBezTo>
                <a:cubicBezTo>
                  <a:pt x="29" y="86"/>
                  <a:pt x="29" y="86"/>
                  <a:pt x="29" y="86"/>
                </a:cubicBezTo>
                <a:cubicBezTo>
                  <a:pt x="29" y="86"/>
                  <a:pt x="29" y="85"/>
                  <a:pt x="29" y="85"/>
                </a:cubicBezTo>
                <a:cubicBezTo>
                  <a:pt x="29" y="85"/>
                  <a:pt x="29" y="86"/>
                  <a:pt x="29" y="86"/>
                </a:cubicBezTo>
                <a:close/>
                <a:moveTo>
                  <a:pt x="20" y="70"/>
                </a:moveTo>
                <a:cubicBezTo>
                  <a:pt x="21" y="70"/>
                  <a:pt x="21" y="70"/>
                  <a:pt x="21" y="70"/>
                </a:cubicBezTo>
                <a:cubicBezTo>
                  <a:pt x="21" y="70"/>
                  <a:pt x="21" y="70"/>
                  <a:pt x="21" y="69"/>
                </a:cubicBezTo>
                <a:cubicBezTo>
                  <a:pt x="21" y="69"/>
                  <a:pt x="21" y="69"/>
                  <a:pt x="21" y="69"/>
                </a:cubicBezTo>
                <a:cubicBezTo>
                  <a:pt x="21" y="69"/>
                  <a:pt x="21" y="69"/>
                  <a:pt x="21" y="69"/>
                </a:cubicBezTo>
                <a:cubicBezTo>
                  <a:pt x="21" y="69"/>
                  <a:pt x="21" y="69"/>
                  <a:pt x="20" y="70"/>
                </a:cubicBezTo>
                <a:close/>
                <a:moveTo>
                  <a:pt x="184" y="102"/>
                </a:moveTo>
                <a:cubicBezTo>
                  <a:pt x="184" y="102"/>
                  <a:pt x="184" y="102"/>
                  <a:pt x="184" y="102"/>
                </a:cubicBezTo>
                <a:cubicBezTo>
                  <a:pt x="184" y="102"/>
                  <a:pt x="184" y="102"/>
                  <a:pt x="184" y="103"/>
                </a:cubicBezTo>
                <a:cubicBezTo>
                  <a:pt x="184" y="103"/>
                  <a:pt x="184" y="103"/>
                  <a:pt x="184" y="103"/>
                </a:cubicBezTo>
                <a:cubicBezTo>
                  <a:pt x="184" y="102"/>
                  <a:pt x="184" y="102"/>
                  <a:pt x="184" y="102"/>
                </a:cubicBezTo>
                <a:close/>
                <a:moveTo>
                  <a:pt x="224" y="104"/>
                </a:moveTo>
                <a:cubicBezTo>
                  <a:pt x="224" y="104"/>
                  <a:pt x="224" y="104"/>
                  <a:pt x="224" y="104"/>
                </a:cubicBezTo>
                <a:cubicBezTo>
                  <a:pt x="225" y="104"/>
                  <a:pt x="225" y="104"/>
                  <a:pt x="225" y="104"/>
                </a:cubicBezTo>
                <a:cubicBezTo>
                  <a:pt x="225" y="103"/>
                  <a:pt x="225" y="103"/>
                  <a:pt x="225" y="103"/>
                </a:cubicBezTo>
                <a:cubicBezTo>
                  <a:pt x="225" y="104"/>
                  <a:pt x="225" y="104"/>
                  <a:pt x="224" y="104"/>
                </a:cubicBezTo>
                <a:close/>
                <a:moveTo>
                  <a:pt x="222" y="106"/>
                </a:moveTo>
                <a:cubicBezTo>
                  <a:pt x="222" y="106"/>
                  <a:pt x="222" y="106"/>
                  <a:pt x="222" y="106"/>
                </a:cubicBezTo>
                <a:cubicBezTo>
                  <a:pt x="222" y="106"/>
                  <a:pt x="222" y="106"/>
                  <a:pt x="222" y="106"/>
                </a:cubicBezTo>
                <a:cubicBezTo>
                  <a:pt x="222" y="106"/>
                  <a:pt x="222" y="106"/>
                  <a:pt x="222" y="106"/>
                </a:cubicBezTo>
                <a:cubicBezTo>
                  <a:pt x="222" y="106"/>
                  <a:pt x="222" y="106"/>
                  <a:pt x="222" y="106"/>
                </a:cubicBezTo>
                <a:close/>
              </a:path>
            </a:pathLst>
          </a:custGeom>
          <a:solidFill>
            <a:srgbClr val="F06B2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75" name="淘宝网Chenying0907出品 5">
            <a:extLst>
              <a:ext uri="{FF2B5EF4-FFF2-40B4-BE49-F238E27FC236}">
                <a16:creationId xmlns:a16="http://schemas.microsoft.com/office/drawing/2014/main" xmlns="" id="{2F61ABA0-29B1-4061-B08A-019B6E912F38}"/>
              </a:ext>
            </a:extLst>
          </p:cNvPr>
          <p:cNvSpPr>
            <a:spLocks noEditPoints="1"/>
          </p:cNvSpPr>
          <p:nvPr/>
        </p:nvSpPr>
        <p:spPr bwMode="auto">
          <a:xfrm rot="19315943" flipH="1">
            <a:off x="3941729" y="1053138"/>
            <a:ext cx="731520" cy="457200"/>
          </a:xfrm>
          <a:custGeom>
            <a:avLst/>
            <a:gdLst>
              <a:gd name="T0" fmla="*/ 182 w 252"/>
              <a:gd name="T1" fmla="*/ 43 h 157"/>
              <a:gd name="T2" fmla="*/ 181 w 252"/>
              <a:gd name="T3" fmla="*/ 155 h 157"/>
              <a:gd name="T4" fmla="*/ 185 w 252"/>
              <a:gd name="T5" fmla="*/ 151 h 157"/>
              <a:gd name="T6" fmla="*/ 33 w 252"/>
              <a:gd name="T7" fmla="*/ 58 h 157"/>
              <a:gd name="T8" fmla="*/ 239 w 252"/>
              <a:gd name="T9" fmla="*/ 88 h 157"/>
              <a:gd name="T10" fmla="*/ 56 w 252"/>
              <a:gd name="T11" fmla="*/ 71 h 157"/>
              <a:gd name="T12" fmla="*/ 181 w 252"/>
              <a:gd name="T13" fmla="*/ 51 h 157"/>
              <a:gd name="T14" fmla="*/ 193 w 252"/>
              <a:gd name="T15" fmla="*/ 124 h 157"/>
              <a:gd name="T16" fmla="*/ 223 w 252"/>
              <a:gd name="T17" fmla="*/ 86 h 157"/>
              <a:gd name="T18" fmla="*/ 154 w 252"/>
              <a:gd name="T19" fmla="*/ 87 h 157"/>
              <a:gd name="T20" fmla="*/ 166 w 252"/>
              <a:gd name="T21" fmla="*/ 49 h 157"/>
              <a:gd name="T22" fmla="*/ 89 w 252"/>
              <a:gd name="T23" fmla="*/ 64 h 157"/>
              <a:gd name="T24" fmla="*/ 21 w 252"/>
              <a:gd name="T25" fmla="*/ 51 h 157"/>
              <a:gd name="T26" fmla="*/ 224 w 252"/>
              <a:gd name="T27" fmla="*/ 63 h 157"/>
              <a:gd name="T28" fmla="*/ 59 w 252"/>
              <a:gd name="T29" fmla="*/ 59 h 157"/>
              <a:gd name="T30" fmla="*/ 155 w 252"/>
              <a:gd name="T31" fmla="*/ 59 h 157"/>
              <a:gd name="T32" fmla="*/ 32 w 252"/>
              <a:gd name="T33" fmla="*/ 76 h 157"/>
              <a:gd name="T34" fmla="*/ 37 w 252"/>
              <a:gd name="T35" fmla="*/ 85 h 157"/>
              <a:gd name="T36" fmla="*/ 76 w 252"/>
              <a:gd name="T37" fmla="*/ 50 h 157"/>
              <a:gd name="T38" fmla="*/ 134 w 252"/>
              <a:gd name="T39" fmla="*/ 85 h 157"/>
              <a:gd name="T40" fmla="*/ 161 w 252"/>
              <a:gd name="T41" fmla="*/ 60 h 157"/>
              <a:gd name="T42" fmla="*/ 201 w 252"/>
              <a:gd name="T43" fmla="*/ 32 h 157"/>
              <a:gd name="T44" fmla="*/ 154 w 252"/>
              <a:gd name="T45" fmla="*/ 48 h 157"/>
              <a:gd name="T46" fmla="*/ 87 w 252"/>
              <a:gd name="T47" fmla="*/ 75 h 157"/>
              <a:gd name="T48" fmla="*/ 10 w 252"/>
              <a:gd name="T49" fmla="*/ 44 h 157"/>
              <a:gd name="T50" fmla="*/ 133 w 252"/>
              <a:gd name="T51" fmla="*/ 73 h 157"/>
              <a:gd name="T52" fmla="*/ 202 w 252"/>
              <a:gd name="T53" fmla="*/ 56 h 157"/>
              <a:gd name="T54" fmla="*/ 140 w 252"/>
              <a:gd name="T55" fmla="*/ 92 h 157"/>
              <a:gd name="T56" fmla="*/ 93 w 252"/>
              <a:gd name="T57" fmla="*/ 86 h 157"/>
              <a:gd name="T58" fmla="*/ 144 w 252"/>
              <a:gd name="T59" fmla="*/ 70 h 157"/>
              <a:gd name="T60" fmla="*/ 105 w 252"/>
              <a:gd name="T61" fmla="*/ 66 h 157"/>
              <a:gd name="T62" fmla="*/ 152 w 252"/>
              <a:gd name="T63" fmla="*/ 75 h 157"/>
              <a:gd name="T64" fmla="*/ 116 w 252"/>
              <a:gd name="T65" fmla="*/ 66 h 157"/>
              <a:gd name="T66" fmla="*/ 123 w 252"/>
              <a:gd name="T67" fmla="*/ 72 h 157"/>
              <a:gd name="T68" fmla="*/ 86 w 252"/>
              <a:gd name="T69" fmla="*/ 50 h 157"/>
              <a:gd name="T70" fmla="*/ 78 w 252"/>
              <a:gd name="T71" fmla="*/ 64 h 157"/>
              <a:gd name="T72" fmla="*/ 119 w 252"/>
              <a:gd name="T73" fmla="*/ 74 h 157"/>
              <a:gd name="T74" fmla="*/ 22 w 252"/>
              <a:gd name="T75" fmla="*/ 67 h 157"/>
              <a:gd name="T76" fmla="*/ 27 w 252"/>
              <a:gd name="T77" fmla="*/ 60 h 157"/>
              <a:gd name="T78" fmla="*/ 91 w 252"/>
              <a:gd name="T79" fmla="*/ 57 h 157"/>
              <a:gd name="T80" fmla="*/ 162 w 252"/>
              <a:gd name="T81" fmla="*/ 63 h 157"/>
              <a:gd name="T82" fmla="*/ 27 w 252"/>
              <a:gd name="T83" fmla="*/ 47 h 157"/>
              <a:gd name="T84" fmla="*/ 184 w 252"/>
              <a:gd name="T85" fmla="*/ 92 h 157"/>
              <a:gd name="T86" fmla="*/ 201 w 252"/>
              <a:gd name="T87" fmla="*/ 91 h 157"/>
              <a:gd name="T88" fmla="*/ 107 w 252"/>
              <a:gd name="T89" fmla="*/ 76 h 157"/>
              <a:gd name="T90" fmla="*/ 24 w 252"/>
              <a:gd name="T91" fmla="*/ 79 h 157"/>
              <a:gd name="T92" fmla="*/ 39 w 252"/>
              <a:gd name="T93" fmla="*/ 49 h 157"/>
              <a:gd name="T94" fmla="*/ 189 w 252"/>
              <a:gd name="T95" fmla="*/ 94 h 157"/>
              <a:gd name="T96" fmla="*/ 174 w 252"/>
              <a:gd name="T97" fmla="*/ 88 h 157"/>
              <a:gd name="T98" fmla="*/ 13 w 252"/>
              <a:gd name="T99" fmla="*/ 81 h 157"/>
              <a:gd name="T100" fmla="*/ 21 w 252"/>
              <a:gd name="T101" fmla="*/ 74 h 157"/>
              <a:gd name="T102" fmla="*/ 179 w 252"/>
              <a:gd name="T103" fmla="*/ 90 h 157"/>
              <a:gd name="T104" fmla="*/ 126 w 252"/>
              <a:gd name="T105" fmla="*/ 59 h 157"/>
              <a:gd name="T106" fmla="*/ 66 w 252"/>
              <a:gd name="T107" fmla="*/ 65 h 157"/>
              <a:gd name="T108" fmla="*/ 198 w 252"/>
              <a:gd name="T109" fmla="*/ 83 h 157"/>
              <a:gd name="T110" fmla="*/ 47 w 252"/>
              <a:gd name="T111" fmla="*/ 90 h 157"/>
              <a:gd name="T112" fmla="*/ 136 w 252"/>
              <a:gd name="T113" fmla="*/ 79 h 157"/>
              <a:gd name="T114" fmla="*/ 73 w 252"/>
              <a:gd name="T115" fmla="*/ 54 h 157"/>
              <a:gd name="T116" fmla="*/ 187 w 252"/>
              <a:gd name="T117" fmla="*/ 85 h 157"/>
              <a:gd name="T118" fmla="*/ 200 w 252"/>
              <a:gd name="T119" fmla="*/ 44 h 157"/>
              <a:gd name="T120" fmla="*/ 96 w 252"/>
              <a:gd name="T121" fmla="*/ 67 h 157"/>
              <a:gd name="T122" fmla="*/ 29 w 252"/>
              <a:gd name="T123" fmla="*/ 85 h 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52" h="157">
                <a:moveTo>
                  <a:pt x="176" y="100"/>
                </a:moveTo>
                <a:cubicBezTo>
                  <a:pt x="176" y="100"/>
                  <a:pt x="175" y="100"/>
                  <a:pt x="174" y="100"/>
                </a:cubicBezTo>
                <a:cubicBezTo>
                  <a:pt x="149" y="100"/>
                  <a:pt x="123" y="100"/>
                  <a:pt x="97" y="100"/>
                </a:cubicBezTo>
                <a:cubicBezTo>
                  <a:pt x="84" y="100"/>
                  <a:pt x="70" y="100"/>
                  <a:pt x="57" y="100"/>
                </a:cubicBezTo>
                <a:cubicBezTo>
                  <a:pt x="51" y="100"/>
                  <a:pt x="45" y="99"/>
                  <a:pt x="39" y="99"/>
                </a:cubicBezTo>
                <a:cubicBezTo>
                  <a:pt x="34" y="99"/>
                  <a:pt x="29" y="99"/>
                  <a:pt x="24" y="99"/>
                </a:cubicBezTo>
                <a:cubicBezTo>
                  <a:pt x="21" y="100"/>
                  <a:pt x="17" y="100"/>
                  <a:pt x="14" y="101"/>
                </a:cubicBezTo>
                <a:cubicBezTo>
                  <a:pt x="13" y="101"/>
                  <a:pt x="11" y="101"/>
                  <a:pt x="10" y="102"/>
                </a:cubicBezTo>
                <a:cubicBezTo>
                  <a:pt x="8" y="103"/>
                  <a:pt x="6" y="102"/>
                  <a:pt x="6" y="100"/>
                </a:cubicBezTo>
                <a:cubicBezTo>
                  <a:pt x="5" y="98"/>
                  <a:pt x="5" y="96"/>
                  <a:pt x="5" y="94"/>
                </a:cubicBezTo>
                <a:cubicBezTo>
                  <a:pt x="4" y="88"/>
                  <a:pt x="4" y="83"/>
                  <a:pt x="3" y="78"/>
                </a:cubicBezTo>
                <a:cubicBezTo>
                  <a:pt x="3" y="71"/>
                  <a:pt x="2" y="65"/>
                  <a:pt x="2" y="58"/>
                </a:cubicBezTo>
                <a:cubicBezTo>
                  <a:pt x="1" y="54"/>
                  <a:pt x="1" y="50"/>
                  <a:pt x="1" y="45"/>
                </a:cubicBezTo>
                <a:cubicBezTo>
                  <a:pt x="1" y="44"/>
                  <a:pt x="0" y="43"/>
                  <a:pt x="0" y="42"/>
                </a:cubicBezTo>
                <a:cubicBezTo>
                  <a:pt x="0" y="41"/>
                  <a:pt x="0" y="40"/>
                  <a:pt x="0" y="40"/>
                </a:cubicBezTo>
                <a:cubicBezTo>
                  <a:pt x="1" y="38"/>
                  <a:pt x="2" y="37"/>
                  <a:pt x="3" y="38"/>
                </a:cubicBezTo>
                <a:cubicBezTo>
                  <a:pt x="6" y="38"/>
                  <a:pt x="8" y="38"/>
                  <a:pt x="10" y="38"/>
                </a:cubicBezTo>
                <a:cubicBezTo>
                  <a:pt x="17" y="39"/>
                  <a:pt x="24" y="40"/>
                  <a:pt x="31" y="41"/>
                </a:cubicBezTo>
                <a:cubicBezTo>
                  <a:pt x="35" y="41"/>
                  <a:pt x="38" y="41"/>
                  <a:pt x="42" y="41"/>
                </a:cubicBezTo>
                <a:cubicBezTo>
                  <a:pt x="65" y="41"/>
                  <a:pt x="89" y="41"/>
                  <a:pt x="112" y="41"/>
                </a:cubicBezTo>
                <a:cubicBezTo>
                  <a:pt x="123" y="41"/>
                  <a:pt x="135" y="41"/>
                  <a:pt x="146" y="42"/>
                </a:cubicBezTo>
                <a:cubicBezTo>
                  <a:pt x="151" y="43"/>
                  <a:pt x="157" y="44"/>
                  <a:pt x="162" y="44"/>
                </a:cubicBezTo>
                <a:cubicBezTo>
                  <a:pt x="164" y="44"/>
                  <a:pt x="167" y="44"/>
                  <a:pt x="169" y="44"/>
                </a:cubicBezTo>
                <a:cubicBezTo>
                  <a:pt x="173" y="44"/>
                  <a:pt x="177" y="44"/>
                  <a:pt x="181" y="43"/>
                </a:cubicBezTo>
                <a:cubicBezTo>
                  <a:pt x="182" y="43"/>
                  <a:pt x="182" y="43"/>
                  <a:pt x="182" y="43"/>
                </a:cubicBezTo>
                <a:cubicBezTo>
                  <a:pt x="182" y="43"/>
                  <a:pt x="182" y="42"/>
                  <a:pt x="182" y="42"/>
                </a:cubicBezTo>
                <a:cubicBezTo>
                  <a:pt x="182" y="38"/>
                  <a:pt x="182" y="35"/>
                  <a:pt x="182" y="31"/>
                </a:cubicBezTo>
                <a:cubicBezTo>
                  <a:pt x="182" y="26"/>
                  <a:pt x="182" y="21"/>
                  <a:pt x="182" y="16"/>
                </a:cubicBezTo>
                <a:cubicBezTo>
                  <a:pt x="182" y="12"/>
                  <a:pt x="183" y="8"/>
                  <a:pt x="183" y="4"/>
                </a:cubicBezTo>
                <a:cubicBezTo>
                  <a:pt x="183" y="4"/>
                  <a:pt x="183" y="4"/>
                  <a:pt x="183" y="3"/>
                </a:cubicBezTo>
                <a:cubicBezTo>
                  <a:pt x="183" y="2"/>
                  <a:pt x="183" y="1"/>
                  <a:pt x="185" y="2"/>
                </a:cubicBezTo>
                <a:cubicBezTo>
                  <a:pt x="185" y="1"/>
                  <a:pt x="186" y="0"/>
                  <a:pt x="187" y="1"/>
                </a:cubicBezTo>
                <a:cubicBezTo>
                  <a:pt x="188" y="1"/>
                  <a:pt x="188" y="1"/>
                  <a:pt x="188" y="1"/>
                </a:cubicBezTo>
                <a:cubicBezTo>
                  <a:pt x="189" y="1"/>
                  <a:pt x="189" y="1"/>
                  <a:pt x="190" y="1"/>
                </a:cubicBezTo>
                <a:cubicBezTo>
                  <a:pt x="190" y="1"/>
                  <a:pt x="191" y="2"/>
                  <a:pt x="192" y="1"/>
                </a:cubicBezTo>
                <a:cubicBezTo>
                  <a:pt x="193" y="1"/>
                  <a:pt x="193" y="2"/>
                  <a:pt x="194" y="2"/>
                </a:cubicBezTo>
                <a:cubicBezTo>
                  <a:pt x="195" y="3"/>
                  <a:pt x="195" y="4"/>
                  <a:pt x="196" y="4"/>
                </a:cubicBezTo>
                <a:cubicBezTo>
                  <a:pt x="200" y="9"/>
                  <a:pt x="203" y="15"/>
                  <a:pt x="207" y="20"/>
                </a:cubicBezTo>
                <a:cubicBezTo>
                  <a:pt x="212" y="28"/>
                  <a:pt x="218" y="37"/>
                  <a:pt x="223" y="45"/>
                </a:cubicBezTo>
                <a:cubicBezTo>
                  <a:pt x="227" y="50"/>
                  <a:pt x="230" y="55"/>
                  <a:pt x="233" y="60"/>
                </a:cubicBezTo>
                <a:cubicBezTo>
                  <a:pt x="236" y="64"/>
                  <a:pt x="239" y="68"/>
                  <a:pt x="242" y="72"/>
                </a:cubicBezTo>
                <a:cubicBezTo>
                  <a:pt x="243" y="73"/>
                  <a:pt x="244" y="74"/>
                  <a:pt x="245" y="75"/>
                </a:cubicBezTo>
                <a:cubicBezTo>
                  <a:pt x="246" y="77"/>
                  <a:pt x="248" y="79"/>
                  <a:pt x="249" y="80"/>
                </a:cubicBezTo>
                <a:cubicBezTo>
                  <a:pt x="252" y="84"/>
                  <a:pt x="252" y="88"/>
                  <a:pt x="249" y="92"/>
                </a:cubicBezTo>
                <a:cubicBezTo>
                  <a:pt x="248" y="95"/>
                  <a:pt x="246" y="97"/>
                  <a:pt x="243" y="100"/>
                </a:cubicBezTo>
                <a:cubicBezTo>
                  <a:pt x="234" y="110"/>
                  <a:pt x="225" y="119"/>
                  <a:pt x="215" y="128"/>
                </a:cubicBezTo>
                <a:cubicBezTo>
                  <a:pt x="208" y="134"/>
                  <a:pt x="201" y="141"/>
                  <a:pt x="193" y="147"/>
                </a:cubicBezTo>
                <a:cubicBezTo>
                  <a:pt x="191" y="149"/>
                  <a:pt x="189" y="151"/>
                  <a:pt x="186" y="153"/>
                </a:cubicBezTo>
                <a:cubicBezTo>
                  <a:pt x="185" y="154"/>
                  <a:pt x="183" y="155"/>
                  <a:pt x="182" y="155"/>
                </a:cubicBezTo>
                <a:cubicBezTo>
                  <a:pt x="181" y="155"/>
                  <a:pt x="181" y="155"/>
                  <a:pt x="181" y="155"/>
                </a:cubicBezTo>
                <a:cubicBezTo>
                  <a:pt x="180" y="156"/>
                  <a:pt x="180" y="157"/>
                  <a:pt x="179" y="156"/>
                </a:cubicBezTo>
                <a:cubicBezTo>
                  <a:pt x="178" y="156"/>
                  <a:pt x="178" y="155"/>
                  <a:pt x="178" y="154"/>
                </a:cubicBezTo>
                <a:cubicBezTo>
                  <a:pt x="178" y="154"/>
                  <a:pt x="178" y="153"/>
                  <a:pt x="177" y="152"/>
                </a:cubicBezTo>
                <a:cubicBezTo>
                  <a:pt x="176" y="152"/>
                  <a:pt x="176" y="151"/>
                  <a:pt x="176" y="151"/>
                </a:cubicBezTo>
                <a:cubicBezTo>
                  <a:pt x="176" y="148"/>
                  <a:pt x="176" y="145"/>
                  <a:pt x="176" y="142"/>
                </a:cubicBezTo>
                <a:cubicBezTo>
                  <a:pt x="176" y="141"/>
                  <a:pt x="176" y="141"/>
                  <a:pt x="176" y="140"/>
                </a:cubicBezTo>
                <a:cubicBezTo>
                  <a:pt x="175" y="139"/>
                  <a:pt x="175" y="138"/>
                  <a:pt x="175" y="138"/>
                </a:cubicBezTo>
                <a:cubicBezTo>
                  <a:pt x="175" y="126"/>
                  <a:pt x="176" y="115"/>
                  <a:pt x="176" y="104"/>
                </a:cubicBezTo>
                <a:cubicBezTo>
                  <a:pt x="176" y="103"/>
                  <a:pt x="176" y="102"/>
                  <a:pt x="176" y="100"/>
                </a:cubicBezTo>
                <a:close/>
                <a:moveTo>
                  <a:pt x="224" y="54"/>
                </a:moveTo>
                <a:cubicBezTo>
                  <a:pt x="223" y="54"/>
                  <a:pt x="223" y="53"/>
                  <a:pt x="223" y="53"/>
                </a:cubicBezTo>
                <a:cubicBezTo>
                  <a:pt x="223" y="53"/>
                  <a:pt x="223" y="53"/>
                  <a:pt x="223" y="53"/>
                </a:cubicBezTo>
                <a:cubicBezTo>
                  <a:pt x="223" y="54"/>
                  <a:pt x="223" y="54"/>
                  <a:pt x="224" y="54"/>
                </a:cubicBezTo>
                <a:cubicBezTo>
                  <a:pt x="224" y="55"/>
                  <a:pt x="224" y="55"/>
                  <a:pt x="225" y="56"/>
                </a:cubicBezTo>
                <a:cubicBezTo>
                  <a:pt x="225" y="56"/>
                  <a:pt x="225" y="56"/>
                  <a:pt x="225" y="56"/>
                </a:cubicBezTo>
                <a:cubicBezTo>
                  <a:pt x="227" y="59"/>
                  <a:pt x="228" y="61"/>
                  <a:pt x="230" y="64"/>
                </a:cubicBezTo>
                <a:cubicBezTo>
                  <a:pt x="230" y="64"/>
                  <a:pt x="230" y="64"/>
                  <a:pt x="231" y="64"/>
                </a:cubicBezTo>
                <a:cubicBezTo>
                  <a:pt x="232" y="66"/>
                  <a:pt x="233" y="67"/>
                  <a:pt x="234" y="68"/>
                </a:cubicBezTo>
                <a:cubicBezTo>
                  <a:pt x="235" y="68"/>
                  <a:pt x="235" y="68"/>
                  <a:pt x="235" y="69"/>
                </a:cubicBezTo>
                <a:cubicBezTo>
                  <a:pt x="232" y="65"/>
                  <a:pt x="228" y="60"/>
                  <a:pt x="225" y="56"/>
                </a:cubicBezTo>
                <a:cubicBezTo>
                  <a:pt x="225" y="56"/>
                  <a:pt x="225" y="56"/>
                  <a:pt x="225" y="56"/>
                </a:cubicBezTo>
                <a:cubicBezTo>
                  <a:pt x="224" y="55"/>
                  <a:pt x="224" y="55"/>
                  <a:pt x="224" y="54"/>
                </a:cubicBezTo>
                <a:close/>
                <a:moveTo>
                  <a:pt x="183" y="152"/>
                </a:moveTo>
                <a:cubicBezTo>
                  <a:pt x="183" y="152"/>
                  <a:pt x="183" y="152"/>
                  <a:pt x="183" y="152"/>
                </a:cubicBezTo>
                <a:cubicBezTo>
                  <a:pt x="184" y="152"/>
                  <a:pt x="185" y="151"/>
                  <a:pt x="185" y="151"/>
                </a:cubicBezTo>
                <a:cubicBezTo>
                  <a:pt x="187" y="149"/>
                  <a:pt x="189" y="148"/>
                  <a:pt x="191" y="146"/>
                </a:cubicBezTo>
                <a:cubicBezTo>
                  <a:pt x="199" y="139"/>
                  <a:pt x="206" y="133"/>
                  <a:pt x="214" y="126"/>
                </a:cubicBezTo>
                <a:cubicBezTo>
                  <a:pt x="224" y="117"/>
                  <a:pt x="233" y="108"/>
                  <a:pt x="242" y="98"/>
                </a:cubicBezTo>
                <a:cubicBezTo>
                  <a:pt x="244" y="96"/>
                  <a:pt x="246" y="93"/>
                  <a:pt x="247" y="91"/>
                </a:cubicBezTo>
                <a:cubicBezTo>
                  <a:pt x="248" y="89"/>
                  <a:pt x="248" y="88"/>
                  <a:pt x="249" y="87"/>
                </a:cubicBezTo>
                <a:cubicBezTo>
                  <a:pt x="249" y="85"/>
                  <a:pt x="248" y="84"/>
                  <a:pt x="248" y="83"/>
                </a:cubicBezTo>
                <a:cubicBezTo>
                  <a:pt x="248" y="84"/>
                  <a:pt x="248" y="85"/>
                  <a:pt x="247" y="85"/>
                </a:cubicBezTo>
                <a:cubicBezTo>
                  <a:pt x="247" y="88"/>
                  <a:pt x="246" y="91"/>
                  <a:pt x="243" y="93"/>
                </a:cubicBezTo>
                <a:cubicBezTo>
                  <a:pt x="239" y="97"/>
                  <a:pt x="235" y="102"/>
                  <a:pt x="230" y="106"/>
                </a:cubicBezTo>
                <a:cubicBezTo>
                  <a:pt x="219" y="116"/>
                  <a:pt x="208" y="125"/>
                  <a:pt x="198" y="136"/>
                </a:cubicBezTo>
                <a:cubicBezTo>
                  <a:pt x="196" y="138"/>
                  <a:pt x="194" y="140"/>
                  <a:pt x="193" y="142"/>
                </a:cubicBezTo>
                <a:cubicBezTo>
                  <a:pt x="191" y="143"/>
                  <a:pt x="190" y="145"/>
                  <a:pt x="189" y="146"/>
                </a:cubicBezTo>
                <a:cubicBezTo>
                  <a:pt x="188" y="147"/>
                  <a:pt x="187" y="147"/>
                  <a:pt x="186" y="147"/>
                </a:cubicBezTo>
                <a:cubicBezTo>
                  <a:pt x="186" y="147"/>
                  <a:pt x="186" y="147"/>
                  <a:pt x="185" y="148"/>
                </a:cubicBezTo>
                <a:cubicBezTo>
                  <a:pt x="185" y="149"/>
                  <a:pt x="184" y="150"/>
                  <a:pt x="183" y="152"/>
                </a:cubicBezTo>
                <a:close/>
                <a:moveTo>
                  <a:pt x="31" y="47"/>
                </a:moveTo>
                <a:cubicBezTo>
                  <a:pt x="30" y="49"/>
                  <a:pt x="29" y="51"/>
                  <a:pt x="29" y="52"/>
                </a:cubicBezTo>
                <a:cubicBezTo>
                  <a:pt x="28" y="52"/>
                  <a:pt x="28" y="53"/>
                  <a:pt x="28" y="53"/>
                </a:cubicBezTo>
                <a:cubicBezTo>
                  <a:pt x="29" y="54"/>
                  <a:pt x="29" y="55"/>
                  <a:pt x="30" y="56"/>
                </a:cubicBezTo>
                <a:cubicBezTo>
                  <a:pt x="30" y="55"/>
                  <a:pt x="31" y="55"/>
                  <a:pt x="31" y="54"/>
                </a:cubicBezTo>
                <a:cubicBezTo>
                  <a:pt x="31" y="54"/>
                  <a:pt x="32" y="53"/>
                  <a:pt x="33" y="52"/>
                </a:cubicBezTo>
                <a:cubicBezTo>
                  <a:pt x="33" y="51"/>
                  <a:pt x="33" y="51"/>
                  <a:pt x="34" y="51"/>
                </a:cubicBezTo>
                <a:cubicBezTo>
                  <a:pt x="35" y="50"/>
                  <a:pt x="36" y="51"/>
                  <a:pt x="36" y="52"/>
                </a:cubicBezTo>
                <a:cubicBezTo>
                  <a:pt x="36" y="52"/>
                  <a:pt x="36" y="53"/>
                  <a:pt x="35" y="53"/>
                </a:cubicBezTo>
                <a:cubicBezTo>
                  <a:pt x="35" y="55"/>
                  <a:pt x="34" y="57"/>
                  <a:pt x="33" y="58"/>
                </a:cubicBezTo>
                <a:cubicBezTo>
                  <a:pt x="32" y="59"/>
                  <a:pt x="32" y="60"/>
                  <a:pt x="33" y="60"/>
                </a:cubicBezTo>
                <a:cubicBezTo>
                  <a:pt x="33" y="60"/>
                  <a:pt x="33" y="61"/>
                  <a:pt x="34" y="61"/>
                </a:cubicBezTo>
                <a:cubicBezTo>
                  <a:pt x="35" y="59"/>
                  <a:pt x="36" y="58"/>
                  <a:pt x="37" y="56"/>
                </a:cubicBezTo>
                <a:cubicBezTo>
                  <a:pt x="37" y="56"/>
                  <a:pt x="37" y="55"/>
                  <a:pt x="37" y="55"/>
                </a:cubicBezTo>
                <a:cubicBezTo>
                  <a:pt x="37" y="53"/>
                  <a:pt x="37" y="51"/>
                  <a:pt x="37" y="50"/>
                </a:cubicBezTo>
                <a:cubicBezTo>
                  <a:pt x="37" y="49"/>
                  <a:pt x="36" y="48"/>
                  <a:pt x="36" y="47"/>
                </a:cubicBezTo>
                <a:cubicBezTo>
                  <a:pt x="34" y="47"/>
                  <a:pt x="32" y="47"/>
                  <a:pt x="31" y="47"/>
                </a:cubicBezTo>
                <a:close/>
                <a:moveTo>
                  <a:pt x="7" y="46"/>
                </a:moveTo>
                <a:cubicBezTo>
                  <a:pt x="7" y="46"/>
                  <a:pt x="7" y="46"/>
                  <a:pt x="7" y="46"/>
                </a:cubicBezTo>
                <a:cubicBezTo>
                  <a:pt x="7" y="54"/>
                  <a:pt x="7" y="61"/>
                  <a:pt x="7" y="68"/>
                </a:cubicBezTo>
                <a:cubicBezTo>
                  <a:pt x="7" y="69"/>
                  <a:pt x="7" y="70"/>
                  <a:pt x="7" y="71"/>
                </a:cubicBezTo>
                <a:cubicBezTo>
                  <a:pt x="8" y="74"/>
                  <a:pt x="9" y="77"/>
                  <a:pt x="10" y="81"/>
                </a:cubicBezTo>
                <a:cubicBezTo>
                  <a:pt x="10" y="82"/>
                  <a:pt x="10" y="83"/>
                  <a:pt x="9" y="83"/>
                </a:cubicBezTo>
                <a:cubicBezTo>
                  <a:pt x="9" y="84"/>
                  <a:pt x="8" y="84"/>
                  <a:pt x="8" y="84"/>
                </a:cubicBezTo>
                <a:cubicBezTo>
                  <a:pt x="9" y="85"/>
                  <a:pt x="9" y="86"/>
                  <a:pt x="10" y="87"/>
                </a:cubicBezTo>
                <a:cubicBezTo>
                  <a:pt x="10" y="87"/>
                  <a:pt x="10" y="86"/>
                  <a:pt x="10" y="86"/>
                </a:cubicBezTo>
                <a:cubicBezTo>
                  <a:pt x="10" y="83"/>
                  <a:pt x="10" y="79"/>
                  <a:pt x="10" y="76"/>
                </a:cubicBezTo>
                <a:cubicBezTo>
                  <a:pt x="10" y="76"/>
                  <a:pt x="10" y="76"/>
                  <a:pt x="10" y="75"/>
                </a:cubicBezTo>
                <a:cubicBezTo>
                  <a:pt x="9" y="75"/>
                  <a:pt x="9" y="74"/>
                  <a:pt x="9" y="73"/>
                </a:cubicBezTo>
                <a:cubicBezTo>
                  <a:pt x="10" y="72"/>
                  <a:pt x="10" y="72"/>
                  <a:pt x="10" y="71"/>
                </a:cubicBezTo>
                <a:cubicBezTo>
                  <a:pt x="9" y="69"/>
                  <a:pt x="9" y="66"/>
                  <a:pt x="9" y="63"/>
                </a:cubicBezTo>
                <a:cubicBezTo>
                  <a:pt x="8" y="60"/>
                  <a:pt x="8" y="56"/>
                  <a:pt x="8" y="53"/>
                </a:cubicBezTo>
                <a:cubicBezTo>
                  <a:pt x="7" y="51"/>
                  <a:pt x="7" y="48"/>
                  <a:pt x="7" y="46"/>
                </a:cubicBezTo>
                <a:close/>
                <a:moveTo>
                  <a:pt x="239" y="89"/>
                </a:moveTo>
                <a:cubicBezTo>
                  <a:pt x="239" y="88"/>
                  <a:pt x="239" y="88"/>
                  <a:pt x="239" y="88"/>
                </a:cubicBezTo>
                <a:cubicBezTo>
                  <a:pt x="238" y="88"/>
                  <a:pt x="237" y="88"/>
                  <a:pt x="236" y="88"/>
                </a:cubicBezTo>
                <a:cubicBezTo>
                  <a:pt x="236" y="88"/>
                  <a:pt x="236" y="88"/>
                  <a:pt x="235" y="88"/>
                </a:cubicBezTo>
                <a:cubicBezTo>
                  <a:pt x="234" y="89"/>
                  <a:pt x="234" y="88"/>
                  <a:pt x="233" y="88"/>
                </a:cubicBezTo>
                <a:cubicBezTo>
                  <a:pt x="233" y="88"/>
                  <a:pt x="233" y="88"/>
                  <a:pt x="232" y="87"/>
                </a:cubicBezTo>
                <a:cubicBezTo>
                  <a:pt x="232" y="88"/>
                  <a:pt x="232" y="88"/>
                  <a:pt x="232" y="88"/>
                </a:cubicBezTo>
                <a:cubicBezTo>
                  <a:pt x="230" y="91"/>
                  <a:pt x="228" y="93"/>
                  <a:pt x="226" y="96"/>
                </a:cubicBezTo>
                <a:cubicBezTo>
                  <a:pt x="225" y="97"/>
                  <a:pt x="225" y="98"/>
                  <a:pt x="225" y="99"/>
                </a:cubicBezTo>
                <a:cubicBezTo>
                  <a:pt x="225" y="99"/>
                  <a:pt x="225" y="98"/>
                  <a:pt x="226" y="98"/>
                </a:cubicBezTo>
                <a:cubicBezTo>
                  <a:pt x="227" y="97"/>
                  <a:pt x="227" y="96"/>
                  <a:pt x="229" y="96"/>
                </a:cubicBezTo>
                <a:cubicBezTo>
                  <a:pt x="229" y="96"/>
                  <a:pt x="229" y="96"/>
                  <a:pt x="229" y="96"/>
                </a:cubicBezTo>
                <a:cubicBezTo>
                  <a:pt x="232" y="94"/>
                  <a:pt x="236" y="91"/>
                  <a:pt x="239" y="89"/>
                </a:cubicBezTo>
                <a:close/>
                <a:moveTo>
                  <a:pt x="64" y="83"/>
                </a:moveTo>
                <a:cubicBezTo>
                  <a:pt x="64" y="83"/>
                  <a:pt x="64" y="83"/>
                  <a:pt x="65" y="83"/>
                </a:cubicBezTo>
                <a:cubicBezTo>
                  <a:pt x="66" y="83"/>
                  <a:pt x="67" y="83"/>
                  <a:pt x="68" y="83"/>
                </a:cubicBezTo>
                <a:cubicBezTo>
                  <a:pt x="69" y="83"/>
                  <a:pt x="69" y="82"/>
                  <a:pt x="70" y="82"/>
                </a:cubicBezTo>
                <a:cubicBezTo>
                  <a:pt x="71" y="79"/>
                  <a:pt x="73" y="76"/>
                  <a:pt x="74" y="74"/>
                </a:cubicBezTo>
                <a:cubicBezTo>
                  <a:pt x="75" y="73"/>
                  <a:pt x="75" y="73"/>
                  <a:pt x="75" y="73"/>
                </a:cubicBezTo>
                <a:cubicBezTo>
                  <a:pt x="74" y="72"/>
                  <a:pt x="73" y="72"/>
                  <a:pt x="73" y="72"/>
                </a:cubicBezTo>
                <a:cubicBezTo>
                  <a:pt x="72" y="72"/>
                  <a:pt x="71" y="72"/>
                  <a:pt x="71" y="73"/>
                </a:cubicBezTo>
                <a:cubicBezTo>
                  <a:pt x="69" y="76"/>
                  <a:pt x="67" y="79"/>
                  <a:pt x="64" y="82"/>
                </a:cubicBezTo>
                <a:cubicBezTo>
                  <a:pt x="64" y="82"/>
                  <a:pt x="64" y="83"/>
                  <a:pt x="64" y="83"/>
                </a:cubicBezTo>
                <a:close/>
                <a:moveTo>
                  <a:pt x="53" y="83"/>
                </a:moveTo>
                <a:cubicBezTo>
                  <a:pt x="56" y="79"/>
                  <a:pt x="59" y="74"/>
                  <a:pt x="62" y="70"/>
                </a:cubicBezTo>
                <a:cubicBezTo>
                  <a:pt x="60" y="70"/>
                  <a:pt x="59" y="69"/>
                  <a:pt x="58" y="69"/>
                </a:cubicBezTo>
                <a:cubicBezTo>
                  <a:pt x="57" y="70"/>
                  <a:pt x="57" y="71"/>
                  <a:pt x="56" y="71"/>
                </a:cubicBezTo>
                <a:cubicBezTo>
                  <a:pt x="55" y="74"/>
                  <a:pt x="53" y="77"/>
                  <a:pt x="52" y="80"/>
                </a:cubicBezTo>
                <a:cubicBezTo>
                  <a:pt x="52" y="80"/>
                  <a:pt x="51" y="80"/>
                  <a:pt x="52" y="81"/>
                </a:cubicBezTo>
                <a:cubicBezTo>
                  <a:pt x="52" y="81"/>
                  <a:pt x="52" y="82"/>
                  <a:pt x="53" y="83"/>
                </a:cubicBezTo>
                <a:close/>
                <a:moveTo>
                  <a:pt x="44" y="52"/>
                </a:moveTo>
                <a:cubicBezTo>
                  <a:pt x="45" y="53"/>
                  <a:pt x="46" y="55"/>
                  <a:pt x="47" y="56"/>
                </a:cubicBezTo>
                <a:cubicBezTo>
                  <a:pt x="49" y="54"/>
                  <a:pt x="50" y="53"/>
                  <a:pt x="51" y="51"/>
                </a:cubicBezTo>
                <a:cubicBezTo>
                  <a:pt x="51" y="51"/>
                  <a:pt x="51" y="51"/>
                  <a:pt x="51" y="50"/>
                </a:cubicBezTo>
                <a:cubicBezTo>
                  <a:pt x="51" y="49"/>
                  <a:pt x="51" y="48"/>
                  <a:pt x="51" y="47"/>
                </a:cubicBezTo>
                <a:cubicBezTo>
                  <a:pt x="50" y="47"/>
                  <a:pt x="48" y="47"/>
                  <a:pt x="47" y="47"/>
                </a:cubicBezTo>
                <a:cubicBezTo>
                  <a:pt x="46" y="49"/>
                  <a:pt x="45" y="50"/>
                  <a:pt x="44" y="52"/>
                </a:cubicBezTo>
                <a:close/>
                <a:moveTo>
                  <a:pt x="38" y="73"/>
                </a:moveTo>
                <a:cubicBezTo>
                  <a:pt x="37" y="74"/>
                  <a:pt x="37" y="74"/>
                  <a:pt x="36" y="75"/>
                </a:cubicBezTo>
                <a:cubicBezTo>
                  <a:pt x="35" y="77"/>
                  <a:pt x="33" y="79"/>
                  <a:pt x="33" y="81"/>
                </a:cubicBezTo>
                <a:cubicBezTo>
                  <a:pt x="33" y="81"/>
                  <a:pt x="32" y="81"/>
                  <a:pt x="32" y="81"/>
                </a:cubicBezTo>
                <a:cubicBezTo>
                  <a:pt x="32" y="82"/>
                  <a:pt x="31" y="83"/>
                  <a:pt x="31" y="83"/>
                </a:cubicBezTo>
                <a:cubicBezTo>
                  <a:pt x="31" y="84"/>
                  <a:pt x="32" y="85"/>
                  <a:pt x="32" y="85"/>
                </a:cubicBezTo>
                <a:cubicBezTo>
                  <a:pt x="33" y="86"/>
                  <a:pt x="34" y="86"/>
                  <a:pt x="34" y="85"/>
                </a:cubicBezTo>
                <a:cubicBezTo>
                  <a:pt x="35" y="83"/>
                  <a:pt x="36" y="81"/>
                  <a:pt x="37" y="79"/>
                </a:cubicBezTo>
                <a:cubicBezTo>
                  <a:pt x="38" y="78"/>
                  <a:pt x="39" y="76"/>
                  <a:pt x="39" y="75"/>
                </a:cubicBezTo>
                <a:cubicBezTo>
                  <a:pt x="39" y="74"/>
                  <a:pt x="39" y="74"/>
                  <a:pt x="38" y="73"/>
                </a:cubicBezTo>
                <a:close/>
                <a:moveTo>
                  <a:pt x="170" y="51"/>
                </a:moveTo>
                <a:cubicBezTo>
                  <a:pt x="172" y="50"/>
                  <a:pt x="173" y="51"/>
                  <a:pt x="174" y="52"/>
                </a:cubicBezTo>
                <a:cubicBezTo>
                  <a:pt x="176" y="53"/>
                  <a:pt x="177" y="54"/>
                  <a:pt x="179" y="55"/>
                </a:cubicBezTo>
                <a:cubicBezTo>
                  <a:pt x="179" y="55"/>
                  <a:pt x="180" y="55"/>
                  <a:pt x="180" y="56"/>
                </a:cubicBezTo>
                <a:cubicBezTo>
                  <a:pt x="181" y="54"/>
                  <a:pt x="181" y="53"/>
                  <a:pt x="181" y="51"/>
                </a:cubicBezTo>
                <a:cubicBezTo>
                  <a:pt x="177" y="49"/>
                  <a:pt x="173" y="48"/>
                  <a:pt x="169" y="49"/>
                </a:cubicBezTo>
                <a:cubicBezTo>
                  <a:pt x="169" y="49"/>
                  <a:pt x="170" y="50"/>
                  <a:pt x="170" y="51"/>
                </a:cubicBezTo>
                <a:close/>
                <a:moveTo>
                  <a:pt x="161" y="81"/>
                </a:moveTo>
                <a:cubicBezTo>
                  <a:pt x="160" y="80"/>
                  <a:pt x="159" y="81"/>
                  <a:pt x="159" y="81"/>
                </a:cubicBezTo>
                <a:cubicBezTo>
                  <a:pt x="158" y="82"/>
                  <a:pt x="157" y="84"/>
                  <a:pt x="156" y="85"/>
                </a:cubicBezTo>
                <a:cubicBezTo>
                  <a:pt x="157" y="87"/>
                  <a:pt x="159" y="90"/>
                  <a:pt x="161" y="92"/>
                </a:cubicBezTo>
                <a:cubicBezTo>
                  <a:pt x="161" y="91"/>
                  <a:pt x="161" y="82"/>
                  <a:pt x="161" y="81"/>
                </a:cubicBezTo>
                <a:close/>
                <a:moveTo>
                  <a:pt x="11" y="99"/>
                </a:moveTo>
                <a:cubicBezTo>
                  <a:pt x="11" y="97"/>
                  <a:pt x="11" y="96"/>
                  <a:pt x="11" y="94"/>
                </a:cubicBezTo>
                <a:cubicBezTo>
                  <a:pt x="11" y="93"/>
                  <a:pt x="11" y="93"/>
                  <a:pt x="10" y="92"/>
                </a:cubicBezTo>
                <a:cubicBezTo>
                  <a:pt x="9" y="91"/>
                  <a:pt x="9" y="89"/>
                  <a:pt x="8" y="88"/>
                </a:cubicBezTo>
                <a:cubicBezTo>
                  <a:pt x="7" y="88"/>
                  <a:pt x="7" y="87"/>
                  <a:pt x="7" y="87"/>
                </a:cubicBezTo>
                <a:cubicBezTo>
                  <a:pt x="7" y="88"/>
                  <a:pt x="7" y="89"/>
                  <a:pt x="7" y="90"/>
                </a:cubicBezTo>
                <a:cubicBezTo>
                  <a:pt x="7" y="93"/>
                  <a:pt x="7" y="96"/>
                  <a:pt x="8" y="99"/>
                </a:cubicBezTo>
                <a:cubicBezTo>
                  <a:pt x="8" y="99"/>
                  <a:pt x="8" y="99"/>
                  <a:pt x="8" y="100"/>
                </a:cubicBezTo>
                <a:cubicBezTo>
                  <a:pt x="9" y="99"/>
                  <a:pt x="10" y="99"/>
                  <a:pt x="11" y="99"/>
                </a:cubicBezTo>
                <a:close/>
                <a:moveTo>
                  <a:pt x="223" y="73"/>
                </a:moveTo>
                <a:cubicBezTo>
                  <a:pt x="222" y="74"/>
                  <a:pt x="221" y="76"/>
                  <a:pt x="220" y="77"/>
                </a:cubicBezTo>
                <a:cubicBezTo>
                  <a:pt x="219" y="78"/>
                  <a:pt x="218" y="80"/>
                  <a:pt x="219" y="82"/>
                </a:cubicBezTo>
                <a:cubicBezTo>
                  <a:pt x="219" y="82"/>
                  <a:pt x="219" y="83"/>
                  <a:pt x="219" y="83"/>
                </a:cubicBezTo>
                <a:cubicBezTo>
                  <a:pt x="219" y="83"/>
                  <a:pt x="219" y="84"/>
                  <a:pt x="219" y="84"/>
                </a:cubicBezTo>
                <a:cubicBezTo>
                  <a:pt x="221" y="82"/>
                  <a:pt x="223" y="80"/>
                  <a:pt x="224" y="79"/>
                </a:cubicBezTo>
                <a:cubicBezTo>
                  <a:pt x="224" y="79"/>
                  <a:pt x="225" y="78"/>
                  <a:pt x="225" y="78"/>
                </a:cubicBezTo>
                <a:cubicBezTo>
                  <a:pt x="225" y="76"/>
                  <a:pt x="225" y="75"/>
                  <a:pt x="223" y="73"/>
                </a:cubicBezTo>
                <a:close/>
                <a:moveTo>
                  <a:pt x="193" y="124"/>
                </a:moveTo>
                <a:cubicBezTo>
                  <a:pt x="193" y="125"/>
                  <a:pt x="193" y="125"/>
                  <a:pt x="193" y="125"/>
                </a:cubicBezTo>
                <a:cubicBezTo>
                  <a:pt x="193" y="124"/>
                  <a:pt x="193" y="124"/>
                  <a:pt x="193" y="124"/>
                </a:cubicBezTo>
                <a:cubicBezTo>
                  <a:pt x="195" y="121"/>
                  <a:pt x="197" y="118"/>
                  <a:pt x="199" y="116"/>
                </a:cubicBezTo>
                <a:cubicBezTo>
                  <a:pt x="200" y="115"/>
                  <a:pt x="200" y="114"/>
                  <a:pt x="199" y="113"/>
                </a:cubicBezTo>
                <a:cubicBezTo>
                  <a:pt x="199" y="113"/>
                  <a:pt x="198" y="113"/>
                  <a:pt x="198" y="113"/>
                </a:cubicBezTo>
                <a:cubicBezTo>
                  <a:pt x="196" y="114"/>
                  <a:pt x="195" y="116"/>
                  <a:pt x="193" y="118"/>
                </a:cubicBezTo>
                <a:cubicBezTo>
                  <a:pt x="193" y="118"/>
                  <a:pt x="193" y="118"/>
                  <a:pt x="193" y="119"/>
                </a:cubicBezTo>
                <a:cubicBezTo>
                  <a:pt x="193" y="121"/>
                  <a:pt x="193" y="123"/>
                  <a:pt x="193" y="124"/>
                </a:cubicBezTo>
                <a:close/>
                <a:moveTo>
                  <a:pt x="142" y="45"/>
                </a:moveTo>
                <a:cubicBezTo>
                  <a:pt x="142" y="45"/>
                  <a:pt x="142" y="45"/>
                  <a:pt x="142" y="45"/>
                </a:cubicBezTo>
                <a:cubicBezTo>
                  <a:pt x="141" y="45"/>
                  <a:pt x="141" y="44"/>
                  <a:pt x="141" y="44"/>
                </a:cubicBezTo>
                <a:cubicBezTo>
                  <a:pt x="137" y="44"/>
                  <a:pt x="132" y="44"/>
                  <a:pt x="128" y="44"/>
                </a:cubicBezTo>
                <a:cubicBezTo>
                  <a:pt x="118" y="43"/>
                  <a:pt x="107" y="43"/>
                  <a:pt x="97" y="43"/>
                </a:cubicBezTo>
                <a:cubicBezTo>
                  <a:pt x="97" y="43"/>
                  <a:pt x="96" y="43"/>
                  <a:pt x="96" y="43"/>
                </a:cubicBezTo>
                <a:cubicBezTo>
                  <a:pt x="95" y="43"/>
                  <a:pt x="95" y="44"/>
                  <a:pt x="96" y="44"/>
                </a:cubicBezTo>
                <a:cubicBezTo>
                  <a:pt x="96" y="44"/>
                  <a:pt x="97" y="44"/>
                  <a:pt x="98" y="44"/>
                </a:cubicBezTo>
                <a:cubicBezTo>
                  <a:pt x="109" y="44"/>
                  <a:pt x="121" y="44"/>
                  <a:pt x="133" y="45"/>
                </a:cubicBezTo>
                <a:cubicBezTo>
                  <a:pt x="136" y="45"/>
                  <a:pt x="139" y="45"/>
                  <a:pt x="142" y="45"/>
                </a:cubicBezTo>
                <a:close/>
                <a:moveTo>
                  <a:pt x="217" y="97"/>
                </a:moveTo>
                <a:cubicBezTo>
                  <a:pt x="219" y="96"/>
                  <a:pt x="220" y="95"/>
                  <a:pt x="221" y="93"/>
                </a:cubicBezTo>
                <a:cubicBezTo>
                  <a:pt x="222" y="92"/>
                  <a:pt x="223" y="91"/>
                  <a:pt x="224" y="90"/>
                </a:cubicBezTo>
                <a:cubicBezTo>
                  <a:pt x="224" y="89"/>
                  <a:pt x="224" y="87"/>
                  <a:pt x="224" y="86"/>
                </a:cubicBezTo>
                <a:cubicBezTo>
                  <a:pt x="224" y="86"/>
                  <a:pt x="224" y="86"/>
                  <a:pt x="224" y="86"/>
                </a:cubicBezTo>
                <a:cubicBezTo>
                  <a:pt x="224" y="86"/>
                  <a:pt x="224" y="85"/>
                  <a:pt x="224" y="85"/>
                </a:cubicBezTo>
                <a:cubicBezTo>
                  <a:pt x="224" y="85"/>
                  <a:pt x="224" y="86"/>
                  <a:pt x="223" y="86"/>
                </a:cubicBezTo>
                <a:cubicBezTo>
                  <a:pt x="221" y="88"/>
                  <a:pt x="219" y="91"/>
                  <a:pt x="217" y="94"/>
                </a:cubicBezTo>
                <a:cubicBezTo>
                  <a:pt x="217" y="95"/>
                  <a:pt x="216" y="95"/>
                  <a:pt x="217" y="96"/>
                </a:cubicBezTo>
                <a:cubicBezTo>
                  <a:pt x="217" y="97"/>
                  <a:pt x="217" y="97"/>
                  <a:pt x="217" y="97"/>
                </a:cubicBezTo>
                <a:close/>
                <a:moveTo>
                  <a:pt x="214" y="62"/>
                </a:moveTo>
                <a:cubicBezTo>
                  <a:pt x="214" y="62"/>
                  <a:pt x="214" y="62"/>
                  <a:pt x="214" y="62"/>
                </a:cubicBezTo>
                <a:cubicBezTo>
                  <a:pt x="212" y="64"/>
                  <a:pt x="209" y="66"/>
                  <a:pt x="207" y="69"/>
                </a:cubicBezTo>
                <a:cubicBezTo>
                  <a:pt x="208" y="70"/>
                  <a:pt x="209" y="71"/>
                  <a:pt x="209" y="72"/>
                </a:cubicBezTo>
                <a:cubicBezTo>
                  <a:pt x="211" y="70"/>
                  <a:pt x="212" y="68"/>
                  <a:pt x="214" y="66"/>
                </a:cubicBezTo>
                <a:cubicBezTo>
                  <a:pt x="214" y="66"/>
                  <a:pt x="214" y="66"/>
                  <a:pt x="214" y="66"/>
                </a:cubicBezTo>
                <a:cubicBezTo>
                  <a:pt x="214" y="64"/>
                  <a:pt x="214" y="63"/>
                  <a:pt x="214" y="62"/>
                </a:cubicBezTo>
                <a:close/>
                <a:moveTo>
                  <a:pt x="44" y="90"/>
                </a:moveTo>
                <a:cubicBezTo>
                  <a:pt x="42" y="90"/>
                  <a:pt x="42" y="90"/>
                  <a:pt x="41" y="91"/>
                </a:cubicBezTo>
                <a:cubicBezTo>
                  <a:pt x="40" y="92"/>
                  <a:pt x="38" y="92"/>
                  <a:pt x="37" y="91"/>
                </a:cubicBezTo>
                <a:cubicBezTo>
                  <a:pt x="35" y="91"/>
                  <a:pt x="34" y="91"/>
                  <a:pt x="32" y="91"/>
                </a:cubicBezTo>
                <a:cubicBezTo>
                  <a:pt x="31" y="91"/>
                  <a:pt x="30" y="91"/>
                  <a:pt x="29" y="91"/>
                </a:cubicBezTo>
                <a:cubicBezTo>
                  <a:pt x="28" y="91"/>
                  <a:pt x="26" y="91"/>
                  <a:pt x="25" y="92"/>
                </a:cubicBezTo>
                <a:cubicBezTo>
                  <a:pt x="25" y="92"/>
                  <a:pt x="25" y="92"/>
                  <a:pt x="25" y="92"/>
                </a:cubicBezTo>
                <a:cubicBezTo>
                  <a:pt x="27" y="92"/>
                  <a:pt x="30" y="93"/>
                  <a:pt x="32" y="93"/>
                </a:cubicBezTo>
                <a:cubicBezTo>
                  <a:pt x="34" y="93"/>
                  <a:pt x="37" y="93"/>
                  <a:pt x="39" y="93"/>
                </a:cubicBezTo>
                <a:cubicBezTo>
                  <a:pt x="40" y="93"/>
                  <a:pt x="41" y="93"/>
                  <a:pt x="42" y="93"/>
                </a:cubicBezTo>
                <a:cubicBezTo>
                  <a:pt x="42" y="93"/>
                  <a:pt x="43" y="93"/>
                  <a:pt x="43" y="92"/>
                </a:cubicBezTo>
                <a:cubicBezTo>
                  <a:pt x="43" y="91"/>
                  <a:pt x="44" y="91"/>
                  <a:pt x="44" y="90"/>
                </a:cubicBezTo>
                <a:close/>
                <a:moveTo>
                  <a:pt x="148" y="92"/>
                </a:moveTo>
                <a:cubicBezTo>
                  <a:pt x="151" y="93"/>
                  <a:pt x="157" y="93"/>
                  <a:pt x="158" y="92"/>
                </a:cubicBezTo>
                <a:cubicBezTo>
                  <a:pt x="157" y="90"/>
                  <a:pt x="155" y="89"/>
                  <a:pt x="154" y="87"/>
                </a:cubicBezTo>
                <a:cubicBezTo>
                  <a:pt x="152" y="89"/>
                  <a:pt x="150" y="90"/>
                  <a:pt x="148" y="92"/>
                </a:cubicBezTo>
                <a:close/>
                <a:moveTo>
                  <a:pt x="51" y="68"/>
                </a:moveTo>
                <a:cubicBezTo>
                  <a:pt x="50" y="67"/>
                  <a:pt x="50" y="65"/>
                  <a:pt x="49" y="64"/>
                </a:cubicBezTo>
                <a:cubicBezTo>
                  <a:pt x="47" y="66"/>
                  <a:pt x="46" y="68"/>
                  <a:pt x="45" y="70"/>
                </a:cubicBezTo>
                <a:cubicBezTo>
                  <a:pt x="46" y="71"/>
                  <a:pt x="47" y="72"/>
                  <a:pt x="47" y="73"/>
                </a:cubicBezTo>
                <a:cubicBezTo>
                  <a:pt x="49" y="71"/>
                  <a:pt x="50" y="70"/>
                  <a:pt x="51" y="68"/>
                </a:cubicBezTo>
                <a:close/>
                <a:moveTo>
                  <a:pt x="81" y="81"/>
                </a:moveTo>
                <a:cubicBezTo>
                  <a:pt x="82" y="79"/>
                  <a:pt x="84" y="77"/>
                  <a:pt x="85" y="74"/>
                </a:cubicBezTo>
                <a:cubicBezTo>
                  <a:pt x="84" y="74"/>
                  <a:pt x="83" y="74"/>
                  <a:pt x="81" y="74"/>
                </a:cubicBezTo>
                <a:cubicBezTo>
                  <a:pt x="81" y="74"/>
                  <a:pt x="81" y="74"/>
                  <a:pt x="81" y="74"/>
                </a:cubicBezTo>
                <a:cubicBezTo>
                  <a:pt x="80" y="75"/>
                  <a:pt x="79" y="77"/>
                  <a:pt x="78" y="78"/>
                </a:cubicBezTo>
                <a:cubicBezTo>
                  <a:pt x="79" y="79"/>
                  <a:pt x="80" y="80"/>
                  <a:pt x="81" y="81"/>
                </a:cubicBezTo>
                <a:close/>
                <a:moveTo>
                  <a:pt x="144" y="82"/>
                </a:moveTo>
                <a:cubicBezTo>
                  <a:pt x="144" y="82"/>
                  <a:pt x="144" y="82"/>
                  <a:pt x="144" y="82"/>
                </a:cubicBezTo>
                <a:cubicBezTo>
                  <a:pt x="143" y="83"/>
                  <a:pt x="142" y="84"/>
                  <a:pt x="142" y="85"/>
                </a:cubicBezTo>
                <a:cubicBezTo>
                  <a:pt x="141" y="85"/>
                  <a:pt x="140" y="86"/>
                  <a:pt x="139" y="87"/>
                </a:cubicBezTo>
                <a:cubicBezTo>
                  <a:pt x="141" y="89"/>
                  <a:pt x="142" y="91"/>
                  <a:pt x="143" y="92"/>
                </a:cubicBezTo>
                <a:cubicBezTo>
                  <a:pt x="144" y="88"/>
                  <a:pt x="144" y="85"/>
                  <a:pt x="144" y="82"/>
                </a:cubicBezTo>
                <a:close/>
                <a:moveTo>
                  <a:pt x="164" y="90"/>
                </a:moveTo>
                <a:cubicBezTo>
                  <a:pt x="164" y="91"/>
                  <a:pt x="164" y="92"/>
                  <a:pt x="164" y="93"/>
                </a:cubicBezTo>
                <a:cubicBezTo>
                  <a:pt x="165" y="93"/>
                  <a:pt x="166" y="93"/>
                  <a:pt x="168" y="93"/>
                </a:cubicBezTo>
                <a:cubicBezTo>
                  <a:pt x="168" y="92"/>
                  <a:pt x="169" y="90"/>
                  <a:pt x="170" y="89"/>
                </a:cubicBezTo>
                <a:cubicBezTo>
                  <a:pt x="169" y="88"/>
                  <a:pt x="169" y="87"/>
                  <a:pt x="168" y="87"/>
                </a:cubicBezTo>
                <a:cubicBezTo>
                  <a:pt x="167" y="88"/>
                  <a:pt x="166" y="90"/>
                  <a:pt x="164" y="90"/>
                </a:cubicBezTo>
                <a:close/>
                <a:moveTo>
                  <a:pt x="166" y="49"/>
                </a:moveTo>
                <a:cubicBezTo>
                  <a:pt x="164" y="49"/>
                  <a:pt x="161" y="49"/>
                  <a:pt x="158" y="49"/>
                </a:cubicBezTo>
                <a:cubicBezTo>
                  <a:pt x="158" y="49"/>
                  <a:pt x="158" y="49"/>
                  <a:pt x="159" y="49"/>
                </a:cubicBezTo>
                <a:cubicBezTo>
                  <a:pt x="160" y="49"/>
                  <a:pt x="160" y="50"/>
                  <a:pt x="160" y="51"/>
                </a:cubicBezTo>
                <a:cubicBezTo>
                  <a:pt x="160" y="51"/>
                  <a:pt x="160" y="52"/>
                  <a:pt x="160" y="52"/>
                </a:cubicBezTo>
                <a:cubicBezTo>
                  <a:pt x="162" y="52"/>
                  <a:pt x="164" y="52"/>
                  <a:pt x="166" y="52"/>
                </a:cubicBezTo>
                <a:cubicBezTo>
                  <a:pt x="166" y="51"/>
                  <a:pt x="166" y="50"/>
                  <a:pt x="166" y="49"/>
                </a:cubicBezTo>
                <a:close/>
                <a:moveTo>
                  <a:pt x="145" y="48"/>
                </a:moveTo>
                <a:cubicBezTo>
                  <a:pt x="143" y="48"/>
                  <a:pt x="137" y="48"/>
                  <a:pt x="135" y="48"/>
                </a:cubicBezTo>
                <a:cubicBezTo>
                  <a:pt x="136" y="49"/>
                  <a:pt x="135" y="50"/>
                  <a:pt x="135" y="51"/>
                </a:cubicBezTo>
                <a:cubicBezTo>
                  <a:pt x="135" y="51"/>
                  <a:pt x="136" y="51"/>
                  <a:pt x="136" y="51"/>
                </a:cubicBezTo>
                <a:cubicBezTo>
                  <a:pt x="138" y="51"/>
                  <a:pt x="139" y="51"/>
                  <a:pt x="141" y="51"/>
                </a:cubicBezTo>
                <a:cubicBezTo>
                  <a:pt x="141" y="50"/>
                  <a:pt x="142" y="50"/>
                  <a:pt x="142" y="50"/>
                </a:cubicBezTo>
                <a:cubicBezTo>
                  <a:pt x="143" y="49"/>
                  <a:pt x="143" y="49"/>
                  <a:pt x="144" y="49"/>
                </a:cubicBezTo>
                <a:cubicBezTo>
                  <a:pt x="144" y="49"/>
                  <a:pt x="144" y="49"/>
                  <a:pt x="145" y="49"/>
                </a:cubicBezTo>
                <a:cubicBezTo>
                  <a:pt x="145" y="49"/>
                  <a:pt x="145" y="49"/>
                  <a:pt x="145" y="48"/>
                </a:cubicBezTo>
                <a:close/>
                <a:moveTo>
                  <a:pt x="10" y="46"/>
                </a:moveTo>
                <a:cubicBezTo>
                  <a:pt x="9" y="49"/>
                  <a:pt x="10" y="57"/>
                  <a:pt x="11" y="58"/>
                </a:cubicBezTo>
                <a:cubicBezTo>
                  <a:pt x="11" y="57"/>
                  <a:pt x="11" y="56"/>
                  <a:pt x="12" y="55"/>
                </a:cubicBezTo>
                <a:cubicBezTo>
                  <a:pt x="12" y="54"/>
                  <a:pt x="12" y="53"/>
                  <a:pt x="13" y="52"/>
                </a:cubicBezTo>
                <a:cubicBezTo>
                  <a:pt x="13" y="51"/>
                  <a:pt x="13" y="51"/>
                  <a:pt x="13" y="50"/>
                </a:cubicBezTo>
                <a:cubicBezTo>
                  <a:pt x="12" y="49"/>
                  <a:pt x="12" y="48"/>
                  <a:pt x="12" y="48"/>
                </a:cubicBezTo>
                <a:cubicBezTo>
                  <a:pt x="12" y="47"/>
                  <a:pt x="13" y="47"/>
                  <a:pt x="13" y="47"/>
                </a:cubicBezTo>
                <a:cubicBezTo>
                  <a:pt x="12" y="47"/>
                  <a:pt x="11" y="47"/>
                  <a:pt x="10" y="46"/>
                </a:cubicBezTo>
                <a:close/>
                <a:moveTo>
                  <a:pt x="90" y="63"/>
                </a:moveTo>
                <a:cubicBezTo>
                  <a:pt x="90" y="63"/>
                  <a:pt x="89" y="63"/>
                  <a:pt x="89" y="64"/>
                </a:cubicBezTo>
                <a:cubicBezTo>
                  <a:pt x="88" y="65"/>
                  <a:pt x="87" y="67"/>
                  <a:pt x="86" y="68"/>
                </a:cubicBezTo>
                <a:cubicBezTo>
                  <a:pt x="85" y="69"/>
                  <a:pt x="84" y="70"/>
                  <a:pt x="84" y="72"/>
                </a:cubicBezTo>
                <a:cubicBezTo>
                  <a:pt x="85" y="72"/>
                  <a:pt x="86" y="72"/>
                  <a:pt x="86" y="72"/>
                </a:cubicBezTo>
                <a:cubicBezTo>
                  <a:pt x="88" y="70"/>
                  <a:pt x="89" y="67"/>
                  <a:pt x="91" y="64"/>
                </a:cubicBezTo>
                <a:cubicBezTo>
                  <a:pt x="91" y="64"/>
                  <a:pt x="90" y="63"/>
                  <a:pt x="90" y="63"/>
                </a:cubicBezTo>
                <a:close/>
                <a:moveTo>
                  <a:pt x="42" y="63"/>
                </a:moveTo>
                <a:cubicBezTo>
                  <a:pt x="42" y="63"/>
                  <a:pt x="42" y="63"/>
                  <a:pt x="42" y="63"/>
                </a:cubicBezTo>
                <a:cubicBezTo>
                  <a:pt x="43" y="62"/>
                  <a:pt x="44" y="60"/>
                  <a:pt x="46" y="58"/>
                </a:cubicBezTo>
                <a:cubicBezTo>
                  <a:pt x="45" y="57"/>
                  <a:pt x="44" y="56"/>
                  <a:pt x="43" y="54"/>
                </a:cubicBezTo>
                <a:cubicBezTo>
                  <a:pt x="42" y="56"/>
                  <a:pt x="41" y="57"/>
                  <a:pt x="41" y="58"/>
                </a:cubicBezTo>
                <a:cubicBezTo>
                  <a:pt x="41" y="58"/>
                  <a:pt x="41" y="58"/>
                  <a:pt x="41" y="58"/>
                </a:cubicBezTo>
                <a:cubicBezTo>
                  <a:pt x="41" y="60"/>
                  <a:pt x="41" y="62"/>
                  <a:pt x="42" y="63"/>
                </a:cubicBezTo>
                <a:close/>
                <a:moveTo>
                  <a:pt x="75" y="64"/>
                </a:moveTo>
                <a:cubicBezTo>
                  <a:pt x="75" y="63"/>
                  <a:pt x="74" y="62"/>
                  <a:pt x="74" y="62"/>
                </a:cubicBezTo>
                <a:cubicBezTo>
                  <a:pt x="73" y="62"/>
                  <a:pt x="72" y="62"/>
                  <a:pt x="71" y="63"/>
                </a:cubicBezTo>
                <a:cubicBezTo>
                  <a:pt x="71" y="64"/>
                  <a:pt x="70" y="65"/>
                  <a:pt x="70" y="65"/>
                </a:cubicBezTo>
                <a:cubicBezTo>
                  <a:pt x="70" y="66"/>
                  <a:pt x="69" y="66"/>
                  <a:pt x="69" y="67"/>
                </a:cubicBezTo>
                <a:cubicBezTo>
                  <a:pt x="70" y="67"/>
                  <a:pt x="70" y="68"/>
                  <a:pt x="70" y="69"/>
                </a:cubicBezTo>
                <a:cubicBezTo>
                  <a:pt x="70" y="69"/>
                  <a:pt x="71" y="69"/>
                  <a:pt x="71" y="69"/>
                </a:cubicBezTo>
                <a:cubicBezTo>
                  <a:pt x="72" y="67"/>
                  <a:pt x="74" y="65"/>
                  <a:pt x="75" y="64"/>
                </a:cubicBezTo>
                <a:close/>
                <a:moveTo>
                  <a:pt x="18" y="61"/>
                </a:moveTo>
                <a:cubicBezTo>
                  <a:pt x="20" y="59"/>
                  <a:pt x="21" y="57"/>
                  <a:pt x="22" y="55"/>
                </a:cubicBezTo>
                <a:cubicBezTo>
                  <a:pt x="22" y="55"/>
                  <a:pt x="22" y="54"/>
                  <a:pt x="22" y="54"/>
                </a:cubicBezTo>
                <a:cubicBezTo>
                  <a:pt x="22" y="53"/>
                  <a:pt x="22" y="52"/>
                  <a:pt x="21" y="50"/>
                </a:cubicBezTo>
                <a:cubicBezTo>
                  <a:pt x="21" y="51"/>
                  <a:pt x="21" y="51"/>
                  <a:pt x="21" y="51"/>
                </a:cubicBezTo>
                <a:cubicBezTo>
                  <a:pt x="20" y="53"/>
                  <a:pt x="18" y="56"/>
                  <a:pt x="17" y="59"/>
                </a:cubicBezTo>
                <a:cubicBezTo>
                  <a:pt x="17" y="59"/>
                  <a:pt x="17" y="59"/>
                  <a:pt x="17" y="60"/>
                </a:cubicBezTo>
                <a:cubicBezTo>
                  <a:pt x="18" y="60"/>
                  <a:pt x="18" y="60"/>
                  <a:pt x="18" y="61"/>
                </a:cubicBezTo>
                <a:close/>
                <a:moveTo>
                  <a:pt x="243" y="85"/>
                </a:moveTo>
                <a:cubicBezTo>
                  <a:pt x="245" y="84"/>
                  <a:pt x="245" y="84"/>
                  <a:pt x="244" y="82"/>
                </a:cubicBezTo>
                <a:cubicBezTo>
                  <a:pt x="244" y="82"/>
                  <a:pt x="244" y="82"/>
                  <a:pt x="244" y="82"/>
                </a:cubicBezTo>
                <a:cubicBezTo>
                  <a:pt x="241" y="79"/>
                  <a:pt x="239" y="77"/>
                  <a:pt x="237" y="74"/>
                </a:cubicBezTo>
                <a:cubicBezTo>
                  <a:pt x="237" y="74"/>
                  <a:pt x="237" y="74"/>
                  <a:pt x="236" y="73"/>
                </a:cubicBezTo>
                <a:cubicBezTo>
                  <a:pt x="238" y="78"/>
                  <a:pt x="240" y="82"/>
                  <a:pt x="243" y="85"/>
                </a:cubicBezTo>
                <a:close/>
                <a:moveTo>
                  <a:pt x="210" y="31"/>
                </a:moveTo>
                <a:cubicBezTo>
                  <a:pt x="210" y="31"/>
                  <a:pt x="210" y="31"/>
                  <a:pt x="210" y="31"/>
                </a:cubicBezTo>
                <a:cubicBezTo>
                  <a:pt x="210" y="30"/>
                  <a:pt x="209" y="30"/>
                  <a:pt x="209" y="30"/>
                </a:cubicBezTo>
                <a:cubicBezTo>
                  <a:pt x="207" y="27"/>
                  <a:pt x="206" y="24"/>
                  <a:pt x="204" y="21"/>
                </a:cubicBezTo>
                <a:cubicBezTo>
                  <a:pt x="203" y="18"/>
                  <a:pt x="201" y="16"/>
                  <a:pt x="199" y="13"/>
                </a:cubicBezTo>
                <a:cubicBezTo>
                  <a:pt x="198" y="13"/>
                  <a:pt x="198" y="13"/>
                  <a:pt x="197" y="12"/>
                </a:cubicBezTo>
                <a:cubicBezTo>
                  <a:pt x="197" y="12"/>
                  <a:pt x="197" y="12"/>
                  <a:pt x="197" y="12"/>
                </a:cubicBezTo>
                <a:cubicBezTo>
                  <a:pt x="198" y="13"/>
                  <a:pt x="198" y="14"/>
                  <a:pt x="199" y="15"/>
                </a:cubicBezTo>
                <a:cubicBezTo>
                  <a:pt x="200" y="15"/>
                  <a:pt x="200" y="16"/>
                  <a:pt x="200" y="17"/>
                </a:cubicBezTo>
                <a:cubicBezTo>
                  <a:pt x="200" y="17"/>
                  <a:pt x="200" y="18"/>
                  <a:pt x="201" y="18"/>
                </a:cubicBezTo>
                <a:cubicBezTo>
                  <a:pt x="204" y="22"/>
                  <a:pt x="206" y="26"/>
                  <a:pt x="209" y="30"/>
                </a:cubicBezTo>
                <a:cubicBezTo>
                  <a:pt x="209" y="31"/>
                  <a:pt x="209" y="31"/>
                  <a:pt x="210" y="31"/>
                </a:cubicBezTo>
                <a:close/>
                <a:moveTo>
                  <a:pt x="234" y="82"/>
                </a:moveTo>
                <a:cubicBezTo>
                  <a:pt x="234" y="81"/>
                  <a:pt x="234" y="80"/>
                  <a:pt x="234" y="80"/>
                </a:cubicBezTo>
                <a:cubicBezTo>
                  <a:pt x="232" y="77"/>
                  <a:pt x="231" y="74"/>
                  <a:pt x="229" y="72"/>
                </a:cubicBezTo>
                <a:cubicBezTo>
                  <a:pt x="227" y="69"/>
                  <a:pt x="226" y="66"/>
                  <a:pt x="224" y="63"/>
                </a:cubicBezTo>
                <a:cubicBezTo>
                  <a:pt x="224" y="63"/>
                  <a:pt x="224" y="62"/>
                  <a:pt x="224" y="62"/>
                </a:cubicBezTo>
                <a:cubicBezTo>
                  <a:pt x="223" y="63"/>
                  <a:pt x="223" y="63"/>
                  <a:pt x="222" y="64"/>
                </a:cubicBezTo>
                <a:cubicBezTo>
                  <a:pt x="223" y="65"/>
                  <a:pt x="224" y="66"/>
                  <a:pt x="225" y="67"/>
                </a:cubicBezTo>
                <a:cubicBezTo>
                  <a:pt x="225" y="67"/>
                  <a:pt x="225" y="67"/>
                  <a:pt x="225" y="67"/>
                </a:cubicBezTo>
                <a:cubicBezTo>
                  <a:pt x="226" y="67"/>
                  <a:pt x="227" y="68"/>
                  <a:pt x="227" y="69"/>
                </a:cubicBezTo>
                <a:cubicBezTo>
                  <a:pt x="227" y="70"/>
                  <a:pt x="228" y="71"/>
                  <a:pt x="228" y="72"/>
                </a:cubicBezTo>
                <a:cubicBezTo>
                  <a:pt x="230" y="75"/>
                  <a:pt x="232" y="78"/>
                  <a:pt x="233" y="81"/>
                </a:cubicBezTo>
                <a:cubicBezTo>
                  <a:pt x="233" y="81"/>
                  <a:pt x="234" y="81"/>
                  <a:pt x="234" y="82"/>
                </a:cubicBezTo>
                <a:close/>
                <a:moveTo>
                  <a:pt x="222" y="59"/>
                </a:moveTo>
                <a:cubicBezTo>
                  <a:pt x="219" y="56"/>
                  <a:pt x="217" y="54"/>
                  <a:pt x="214" y="51"/>
                </a:cubicBezTo>
                <a:cubicBezTo>
                  <a:pt x="214" y="51"/>
                  <a:pt x="214" y="52"/>
                  <a:pt x="213" y="52"/>
                </a:cubicBezTo>
                <a:cubicBezTo>
                  <a:pt x="214" y="53"/>
                  <a:pt x="215" y="54"/>
                  <a:pt x="216" y="55"/>
                </a:cubicBezTo>
                <a:cubicBezTo>
                  <a:pt x="216" y="55"/>
                  <a:pt x="216" y="55"/>
                  <a:pt x="216" y="55"/>
                </a:cubicBezTo>
                <a:cubicBezTo>
                  <a:pt x="217" y="56"/>
                  <a:pt x="217" y="56"/>
                  <a:pt x="217" y="57"/>
                </a:cubicBezTo>
                <a:cubicBezTo>
                  <a:pt x="217" y="57"/>
                  <a:pt x="217" y="57"/>
                  <a:pt x="218" y="58"/>
                </a:cubicBezTo>
                <a:cubicBezTo>
                  <a:pt x="218" y="59"/>
                  <a:pt x="219" y="60"/>
                  <a:pt x="220" y="61"/>
                </a:cubicBezTo>
                <a:cubicBezTo>
                  <a:pt x="221" y="60"/>
                  <a:pt x="221" y="60"/>
                  <a:pt x="222" y="59"/>
                </a:cubicBezTo>
                <a:close/>
                <a:moveTo>
                  <a:pt x="220" y="67"/>
                </a:moveTo>
                <a:cubicBezTo>
                  <a:pt x="219" y="67"/>
                  <a:pt x="219" y="68"/>
                  <a:pt x="218" y="69"/>
                </a:cubicBezTo>
                <a:cubicBezTo>
                  <a:pt x="218" y="70"/>
                  <a:pt x="217" y="71"/>
                  <a:pt x="218" y="72"/>
                </a:cubicBezTo>
                <a:cubicBezTo>
                  <a:pt x="218" y="73"/>
                  <a:pt x="218" y="74"/>
                  <a:pt x="218" y="75"/>
                </a:cubicBezTo>
                <a:cubicBezTo>
                  <a:pt x="220" y="73"/>
                  <a:pt x="221" y="72"/>
                  <a:pt x="222" y="71"/>
                </a:cubicBezTo>
                <a:cubicBezTo>
                  <a:pt x="222" y="69"/>
                  <a:pt x="221" y="68"/>
                  <a:pt x="220" y="67"/>
                </a:cubicBezTo>
                <a:close/>
                <a:moveTo>
                  <a:pt x="56" y="63"/>
                </a:moveTo>
                <a:cubicBezTo>
                  <a:pt x="57" y="61"/>
                  <a:pt x="58" y="60"/>
                  <a:pt x="59" y="59"/>
                </a:cubicBezTo>
                <a:cubicBezTo>
                  <a:pt x="58" y="57"/>
                  <a:pt x="57" y="55"/>
                  <a:pt x="55" y="53"/>
                </a:cubicBezTo>
                <a:cubicBezTo>
                  <a:pt x="55" y="53"/>
                  <a:pt x="55" y="54"/>
                  <a:pt x="55" y="55"/>
                </a:cubicBezTo>
                <a:cubicBezTo>
                  <a:pt x="55" y="55"/>
                  <a:pt x="55" y="56"/>
                  <a:pt x="55" y="56"/>
                </a:cubicBezTo>
                <a:cubicBezTo>
                  <a:pt x="55" y="58"/>
                  <a:pt x="56" y="60"/>
                  <a:pt x="56" y="63"/>
                </a:cubicBezTo>
                <a:close/>
                <a:moveTo>
                  <a:pt x="64" y="48"/>
                </a:moveTo>
                <a:cubicBezTo>
                  <a:pt x="64" y="48"/>
                  <a:pt x="64" y="48"/>
                  <a:pt x="64" y="48"/>
                </a:cubicBezTo>
                <a:cubicBezTo>
                  <a:pt x="62" y="48"/>
                  <a:pt x="61" y="48"/>
                  <a:pt x="60" y="47"/>
                </a:cubicBezTo>
                <a:cubicBezTo>
                  <a:pt x="59" y="47"/>
                  <a:pt x="58" y="48"/>
                  <a:pt x="58" y="49"/>
                </a:cubicBezTo>
                <a:cubicBezTo>
                  <a:pt x="57" y="50"/>
                  <a:pt x="57" y="50"/>
                  <a:pt x="57" y="51"/>
                </a:cubicBezTo>
                <a:cubicBezTo>
                  <a:pt x="59" y="51"/>
                  <a:pt x="62" y="51"/>
                  <a:pt x="64" y="51"/>
                </a:cubicBezTo>
                <a:cubicBezTo>
                  <a:pt x="64" y="50"/>
                  <a:pt x="64" y="49"/>
                  <a:pt x="64" y="48"/>
                </a:cubicBezTo>
                <a:close/>
                <a:moveTo>
                  <a:pt x="102" y="50"/>
                </a:moveTo>
                <a:cubicBezTo>
                  <a:pt x="103" y="51"/>
                  <a:pt x="103" y="51"/>
                  <a:pt x="104" y="51"/>
                </a:cubicBezTo>
                <a:cubicBezTo>
                  <a:pt x="106" y="51"/>
                  <a:pt x="107" y="51"/>
                  <a:pt x="109" y="51"/>
                </a:cubicBezTo>
                <a:cubicBezTo>
                  <a:pt x="110" y="51"/>
                  <a:pt x="110" y="51"/>
                  <a:pt x="111" y="50"/>
                </a:cubicBezTo>
                <a:cubicBezTo>
                  <a:pt x="111" y="50"/>
                  <a:pt x="112" y="49"/>
                  <a:pt x="112" y="48"/>
                </a:cubicBezTo>
                <a:cubicBezTo>
                  <a:pt x="109" y="48"/>
                  <a:pt x="107" y="48"/>
                  <a:pt x="104" y="48"/>
                </a:cubicBezTo>
                <a:cubicBezTo>
                  <a:pt x="103" y="49"/>
                  <a:pt x="103" y="50"/>
                  <a:pt x="102" y="50"/>
                </a:cubicBezTo>
                <a:close/>
                <a:moveTo>
                  <a:pt x="152" y="64"/>
                </a:moveTo>
                <a:cubicBezTo>
                  <a:pt x="152" y="64"/>
                  <a:pt x="152" y="65"/>
                  <a:pt x="153" y="65"/>
                </a:cubicBezTo>
                <a:cubicBezTo>
                  <a:pt x="153" y="65"/>
                  <a:pt x="153" y="66"/>
                  <a:pt x="153" y="66"/>
                </a:cubicBezTo>
                <a:cubicBezTo>
                  <a:pt x="154" y="66"/>
                  <a:pt x="155" y="66"/>
                  <a:pt x="155" y="66"/>
                </a:cubicBezTo>
                <a:cubicBezTo>
                  <a:pt x="156" y="65"/>
                  <a:pt x="157" y="65"/>
                  <a:pt x="156" y="64"/>
                </a:cubicBezTo>
                <a:cubicBezTo>
                  <a:pt x="156" y="63"/>
                  <a:pt x="156" y="62"/>
                  <a:pt x="156" y="61"/>
                </a:cubicBezTo>
                <a:cubicBezTo>
                  <a:pt x="156" y="60"/>
                  <a:pt x="155" y="60"/>
                  <a:pt x="155" y="59"/>
                </a:cubicBezTo>
                <a:cubicBezTo>
                  <a:pt x="154" y="60"/>
                  <a:pt x="153" y="62"/>
                  <a:pt x="152" y="64"/>
                </a:cubicBezTo>
                <a:close/>
                <a:moveTo>
                  <a:pt x="210" y="79"/>
                </a:moveTo>
                <a:cubicBezTo>
                  <a:pt x="209" y="81"/>
                  <a:pt x="207" y="82"/>
                  <a:pt x="207" y="85"/>
                </a:cubicBezTo>
                <a:cubicBezTo>
                  <a:pt x="206" y="86"/>
                  <a:pt x="206" y="87"/>
                  <a:pt x="207" y="88"/>
                </a:cubicBezTo>
                <a:cubicBezTo>
                  <a:pt x="209" y="86"/>
                  <a:pt x="210" y="84"/>
                  <a:pt x="212" y="82"/>
                </a:cubicBezTo>
                <a:cubicBezTo>
                  <a:pt x="211" y="81"/>
                  <a:pt x="211" y="80"/>
                  <a:pt x="210" y="79"/>
                </a:cubicBezTo>
                <a:close/>
                <a:moveTo>
                  <a:pt x="163" y="77"/>
                </a:moveTo>
                <a:cubicBezTo>
                  <a:pt x="164" y="77"/>
                  <a:pt x="164" y="78"/>
                  <a:pt x="165" y="78"/>
                </a:cubicBezTo>
                <a:cubicBezTo>
                  <a:pt x="166" y="78"/>
                  <a:pt x="167" y="78"/>
                  <a:pt x="168" y="78"/>
                </a:cubicBezTo>
                <a:cubicBezTo>
                  <a:pt x="168" y="78"/>
                  <a:pt x="168" y="78"/>
                  <a:pt x="168" y="78"/>
                </a:cubicBezTo>
                <a:cubicBezTo>
                  <a:pt x="169" y="77"/>
                  <a:pt x="169" y="76"/>
                  <a:pt x="169" y="76"/>
                </a:cubicBezTo>
                <a:cubicBezTo>
                  <a:pt x="169" y="75"/>
                  <a:pt x="168" y="74"/>
                  <a:pt x="168" y="73"/>
                </a:cubicBezTo>
                <a:cubicBezTo>
                  <a:pt x="167" y="74"/>
                  <a:pt x="166" y="74"/>
                  <a:pt x="166" y="74"/>
                </a:cubicBezTo>
                <a:cubicBezTo>
                  <a:pt x="165" y="75"/>
                  <a:pt x="164" y="76"/>
                  <a:pt x="163" y="77"/>
                </a:cubicBezTo>
                <a:close/>
                <a:moveTo>
                  <a:pt x="92" y="43"/>
                </a:moveTo>
                <a:cubicBezTo>
                  <a:pt x="83" y="43"/>
                  <a:pt x="74" y="43"/>
                  <a:pt x="66" y="43"/>
                </a:cubicBezTo>
                <a:cubicBezTo>
                  <a:pt x="72" y="44"/>
                  <a:pt x="78" y="44"/>
                  <a:pt x="84" y="44"/>
                </a:cubicBezTo>
                <a:cubicBezTo>
                  <a:pt x="86" y="44"/>
                  <a:pt x="88" y="44"/>
                  <a:pt x="91" y="44"/>
                </a:cubicBezTo>
                <a:cubicBezTo>
                  <a:pt x="91" y="44"/>
                  <a:pt x="92" y="44"/>
                  <a:pt x="92" y="43"/>
                </a:cubicBezTo>
                <a:close/>
                <a:moveTo>
                  <a:pt x="32" y="76"/>
                </a:moveTo>
                <a:cubicBezTo>
                  <a:pt x="34" y="74"/>
                  <a:pt x="35" y="72"/>
                  <a:pt x="37" y="71"/>
                </a:cubicBezTo>
                <a:cubicBezTo>
                  <a:pt x="36" y="70"/>
                  <a:pt x="35" y="69"/>
                  <a:pt x="35" y="68"/>
                </a:cubicBezTo>
                <a:cubicBezTo>
                  <a:pt x="34" y="70"/>
                  <a:pt x="33" y="71"/>
                  <a:pt x="32" y="73"/>
                </a:cubicBezTo>
                <a:cubicBezTo>
                  <a:pt x="32" y="73"/>
                  <a:pt x="32" y="74"/>
                  <a:pt x="32" y="74"/>
                </a:cubicBezTo>
                <a:cubicBezTo>
                  <a:pt x="32" y="75"/>
                  <a:pt x="32" y="75"/>
                  <a:pt x="32" y="76"/>
                </a:cubicBezTo>
                <a:close/>
                <a:moveTo>
                  <a:pt x="133" y="48"/>
                </a:moveTo>
                <a:cubicBezTo>
                  <a:pt x="133" y="48"/>
                  <a:pt x="133" y="48"/>
                  <a:pt x="133" y="48"/>
                </a:cubicBezTo>
                <a:cubicBezTo>
                  <a:pt x="131" y="48"/>
                  <a:pt x="128" y="48"/>
                  <a:pt x="126" y="48"/>
                </a:cubicBezTo>
                <a:cubicBezTo>
                  <a:pt x="126" y="48"/>
                  <a:pt x="125" y="48"/>
                  <a:pt x="125" y="48"/>
                </a:cubicBezTo>
                <a:cubicBezTo>
                  <a:pt x="125" y="49"/>
                  <a:pt x="124" y="50"/>
                  <a:pt x="124" y="51"/>
                </a:cubicBezTo>
                <a:cubicBezTo>
                  <a:pt x="125" y="51"/>
                  <a:pt x="126" y="51"/>
                  <a:pt x="127" y="51"/>
                </a:cubicBezTo>
                <a:cubicBezTo>
                  <a:pt x="127" y="51"/>
                  <a:pt x="127" y="51"/>
                  <a:pt x="127" y="51"/>
                </a:cubicBezTo>
                <a:cubicBezTo>
                  <a:pt x="128" y="50"/>
                  <a:pt x="128" y="50"/>
                  <a:pt x="129" y="49"/>
                </a:cubicBezTo>
                <a:cubicBezTo>
                  <a:pt x="130" y="49"/>
                  <a:pt x="130" y="49"/>
                  <a:pt x="131" y="50"/>
                </a:cubicBezTo>
                <a:cubicBezTo>
                  <a:pt x="132" y="49"/>
                  <a:pt x="132" y="49"/>
                  <a:pt x="133" y="48"/>
                </a:cubicBezTo>
                <a:close/>
                <a:moveTo>
                  <a:pt x="80" y="56"/>
                </a:moveTo>
                <a:cubicBezTo>
                  <a:pt x="80" y="56"/>
                  <a:pt x="80" y="55"/>
                  <a:pt x="80" y="55"/>
                </a:cubicBezTo>
                <a:cubicBezTo>
                  <a:pt x="80" y="54"/>
                  <a:pt x="77" y="54"/>
                  <a:pt x="77" y="55"/>
                </a:cubicBezTo>
                <a:cubicBezTo>
                  <a:pt x="77" y="55"/>
                  <a:pt x="76" y="55"/>
                  <a:pt x="76" y="55"/>
                </a:cubicBezTo>
                <a:cubicBezTo>
                  <a:pt x="76" y="56"/>
                  <a:pt x="75" y="57"/>
                  <a:pt x="75" y="57"/>
                </a:cubicBezTo>
                <a:cubicBezTo>
                  <a:pt x="75" y="58"/>
                  <a:pt x="75" y="58"/>
                  <a:pt x="75" y="58"/>
                </a:cubicBezTo>
                <a:cubicBezTo>
                  <a:pt x="75" y="59"/>
                  <a:pt x="75" y="59"/>
                  <a:pt x="76" y="59"/>
                </a:cubicBezTo>
                <a:cubicBezTo>
                  <a:pt x="77" y="59"/>
                  <a:pt x="78" y="58"/>
                  <a:pt x="79" y="58"/>
                </a:cubicBezTo>
                <a:cubicBezTo>
                  <a:pt x="80" y="58"/>
                  <a:pt x="80" y="57"/>
                  <a:pt x="80" y="56"/>
                </a:cubicBezTo>
                <a:close/>
                <a:moveTo>
                  <a:pt x="62" y="79"/>
                </a:moveTo>
                <a:cubicBezTo>
                  <a:pt x="62" y="80"/>
                  <a:pt x="62" y="80"/>
                  <a:pt x="62" y="80"/>
                </a:cubicBezTo>
                <a:cubicBezTo>
                  <a:pt x="65" y="77"/>
                  <a:pt x="67" y="75"/>
                  <a:pt x="69" y="72"/>
                </a:cubicBezTo>
                <a:cubicBezTo>
                  <a:pt x="68" y="71"/>
                  <a:pt x="67" y="71"/>
                  <a:pt x="66" y="71"/>
                </a:cubicBezTo>
                <a:cubicBezTo>
                  <a:pt x="65" y="74"/>
                  <a:pt x="63" y="77"/>
                  <a:pt x="62" y="79"/>
                </a:cubicBezTo>
                <a:close/>
                <a:moveTo>
                  <a:pt x="37" y="85"/>
                </a:moveTo>
                <a:cubicBezTo>
                  <a:pt x="37" y="85"/>
                  <a:pt x="37" y="85"/>
                  <a:pt x="37" y="85"/>
                </a:cubicBezTo>
                <a:cubicBezTo>
                  <a:pt x="37" y="85"/>
                  <a:pt x="38" y="85"/>
                  <a:pt x="38" y="85"/>
                </a:cubicBezTo>
                <a:cubicBezTo>
                  <a:pt x="39" y="83"/>
                  <a:pt x="41" y="81"/>
                  <a:pt x="42" y="79"/>
                </a:cubicBezTo>
                <a:cubicBezTo>
                  <a:pt x="43" y="78"/>
                  <a:pt x="43" y="77"/>
                  <a:pt x="43" y="75"/>
                </a:cubicBezTo>
                <a:cubicBezTo>
                  <a:pt x="43" y="75"/>
                  <a:pt x="42" y="76"/>
                  <a:pt x="42" y="76"/>
                </a:cubicBezTo>
                <a:cubicBezTo>
                  <a:pt x="42" y="76"/>
                  <a:pt x="41" y="77"/>
                  <a:pt x="41" y="77"/>
                </a:cubicBezTo>
                <a:cubicBezTo>
                  <a:pt x="40" y="79"/>
                  <a:pt x="38" y="82"/>
                  <a:pt x="37" y="85"/>
                </a:cubicBezTo>
                <a:cubicBezTo>
                  <a:pt x="37" y="85"/>
                  <a:pt x="37" y="85"/>
                  <a:pt x="37" y="85"/>
                </a:cubicBezTo>
                <a:close/>
                <a:moveTo>
                  <a:pt x="135" y="59"/>
                </a:moveTo>
                <a:cubicBezTo>
                  <a:pt x="134" y="57"/>
                  <a:pt x="134" y="57"/>
                  <a:pt x="133" y="57"/>
                </a:cubicBezTo>
                <a:cubicBezTo>
                  <a:pt x="132" y="57"/>
                  <a:pt x="132" y="57"/>
                  <a:pt x="131" y="57"/>
                </a:cubicBezTo>
                <a:cubicBezTo>
                  <a:pt x="130" y="57"/>
                  <a:pt x="130" y="57"/>
                  <a:pt x="130" y="58"/>
                </a:cubicBezTo>
                <a:cubicBezTo>
                  <a:pt x="130" y="59"/>
                  <a:pt x="130" y="61"/>
                  <a:pt x="131" y="62"/>
                </a:cubicBezTo>
                <a:cubicBezTo>
                  <a:pt x="131" y="62"/>
                  <a:pt x="131" y="63"/>
                  <a:pt x="131" y="63"/>
                </a:cubicBezTo>
                <a:cubicBezTo>
                  <a:pt x="132" y="62"/>
                  <a:pt x="134" y="60"/>
                  <a:pt x="135" y="59"/>
                </a:cubicBezTo>
                <a:close/>
                <a:moveTo>
                  <a:pt x="53" y="66"/>
                </a:moveTo>
                <a:cubicBezTo>
                  <a:pt x="54" y="66"/>
                  <a:pt x="54" y="65"/>
                  <a:pt x="54" y="64"/>
                </a:cubicBezTo>
                <a:cubicBezTo>
                  <a:pt x="53" y="62"/>
                  <a:pt x="53" y="60"/>
                  <a:pt x="53" y="58"/>
                </a:cubicBezTo>
                <a:cubicBezTo>
                  <a:pt x="53" y="58"/>
                  <a:pt x="53" y="58"/>
                  <a:pt x="53" y="57"/>
                </a:cubicBezTo>
                <a:cubicBezTo>
                  <a:pt x="52" y="59"/>
                  <a:pt x="51" y="60"/>
                  <a:pt x="50" y="61"/>
                </a:cubicBezTo>
                <a:cubicBezTo>
                  <a:pt x="50" y="61"/>
                  <a:pt x="50" y="62"/>
                  <a:pt x="50" y="62"/>
                </a:cubicBezTo>
                <a:cubicBezTo>
                  <a:pt x="51" y="63"/>
                  <a:pt x="52" y="65"/>
                  <a:pt x="53" y="66"/>
                </a:cubicBezTo>
                <a:close/>
                <a:moveTo>
                  <a:pt x="70" y="50"/>
                </a:moveTo>
                <a:cubicBezTo>
                  <a:pt x="70" y="50"/>
                  <a:pt x="70" y="50"/>
                  <a:pt x="70" y="50"/>
                </a:cubicBezTo>
                <a:cubicBezTo>
                  <a:pt x="72" y="50"/>
                  <a:pt x="74" y="50"/>
                  <a:pt x="76" y="50"/>
                </a:cubicBezTo>
                <a:cubicBezTo>
                  <a:pt x="76" y="50"/>
                  <a:pt x="76" y="50"/>
                  <a:pt x="77" y="50"/>
                </a:cubicBezTo>
                <a:cubicBezTo>
                  <a:pt x="77" y="50"/>
                  <a:pt x="78" y="49"/>
                  <a:pt x="78" y="48"/>
                </a:cubicBezTo>
                <a:cubicBezTo>
                  <a:pt x="76" y="48"/>
                  <a:pt x="73" y="48"/>
                  <a:pt x="71" y="48"/>
                </a:cubicBezTo>
                <a:cubicBezTo>
                  <a:pt x="71" y="49"/>
                  <a:pt x="70" y="49"/>
                  <a:pt x="70" y="50"/>
                </a:cubicBezTo>
                <a:close/>
                <a:moveTo>
                  <a:pt x="71" y="57"/>
                </a:moveTo>
                <a:cubicBezTo>
                  <a:pt x="71" y="56"/>
                  <a:pt x="70" y="55"/>
                  <a:pt x="69" y="54"/>
                </a:cubicBezTo>
                <a:cubicBezTo>
                  <a:pt x="69" y="54"/>
                  <a:pt x="68" y="53"/>
                  <a:pt x="68" y="54"/>
                </a:cubicBezTo>
                <a:cubicBezTo>
                  <a:pt x="67" y="54"/>
                  <a:pt x="67" y="54"/>
                  <a:pt x="67" y="55"/>
                </a:cubicBezTo>
                <a:cubicBezTo>
                  <a:pt x="67" y="57"/>
                  <a:pt x="68" y="58"/>
                  <a:pt x="68" y="60"/>
                </a:cubicBezTo>
                <a:cubicBezTo>
                  <a:pt x="70" y="60"/>
                  <a:pt x="70" y="58"/>
                  <a:pt x="71" y="57"/>
                </a:cubicBezTo>
                <a:close/>
                <a:moveTo>
                  <a:pt x="143" y="65"/>
                </a:moveTo>
                <a:cubicBezTo>
                  <a:pt x="144" y="63"/>
                  <a:pt x="144" y="63"/>
                  <a:pt x="144" y="61"/>
                </a:cubicBezTo>
                <a:cubicBezTo>
                  <a:pt x="144" y="60"/>
                  <a:pt x="144" y="60"/>
                  <a:pt x="143" y="59"/>
                </a:cubicBezTo>
                <a:cubicBezTo>
                  <a:pt x="143" y="59"/>
                  <a:pt x="143" y="58"/>
                  <a:pt x="143" y="57"/>
                </a:cubicBezTo>
                <a:cubicBezTo>
                  <a:pt x="142" y="59"/>
                  <a:pt x="141" y="60"/>
                  <a:pt x="140" y="61"/>
                </a:cubicBezTo>
                <a:cubicBezTo>
                  <a:pt x="141" y="62"/>
                  <a:pt x="142" y="63"/>
                  <a:pt x="143" y="65"/>
                </a:cubicBezTo>
                <a:close/>
                <a:moveTo>
                  <a:pt x="47" y="77"/>
                </a:moveTo>
                <a:cubicBezTo>
                  <a:pt x="46" y="78"/>
                  <a:pt x="46" y="79"/>
                  <a:pt x="45" y="80"/>
                </a:cubicBezTo>
                <a:cubicBezTo>
                  <a:pt x="45" y="81"/>
                  <a:pt x="45" y="83"/>
                  <a:pt x="45" y="85"/>
                </a:cubicBezTo>
                <a:cubicBezTo>
                  <a:pt x="46" y="85"/>
                  <a:pt x="46" y="85"/>
                  <a:pt x="47" y="84"/>
                </a:cubicBezTo>
                <a:cubicBezTo>
                  <a:pt x="47" y="83"/>
                  <a:pt x="47" y="83"/>
                  <a:pt x="47" y="83"/>
                </a:cubicBezTo>
                <a:cubicBezTo>
                  <a:pt x="48" y="82"/>
                  <a:pt x="48" y="81"/>
                  <a:pt x="48" y="80"/>
                </a:cubicBezTo>
                <a:cubicBezTo>
                  <a:pt x="48" y="79"/>
                  <a:pt x="47" y="79"/>
                  <a:pt x="47" y="77"/>
                </a:cubicBezTo>
                <a:close/>
                <a:moveTo>
                  <a:pt x="134" y="86"/>
                </a:moveTo>
                <a:cubicBezTo>
                  <a:pt x="134" y="86"/>
                  <a:pt x="134" y="85"/>
                  <a:pt x="134" y="85"/>
                </a:cubicBezTo>
                <a:cubicBezTo>
                  <a:pt x="134" y="85"/>
                  <a:pt x="134" y="84"/>
                  <a:pt x="134" y="83"/>
                </a:cubicBezTo>
                <a:cubicBezTo>
                  <a:pt x="134" y="83"/>
                  <a:pt x="133" y="82"/>
                  <a:pt x="133" y="82"/>
                </a:cubicBezTo>
                <a:cubicBezTo>
                  <a:pt x="133" y="81"/>
                  <a:pt x="132" y="81"/>
                  <a:pt x="132" y="81"/>
                </a:cubicBezTo>
                <a:cubicBezTo>
                  <a:pt x="131" y="81"/>
                  <a:pt x="130" y="82"/>
                  <a:pt x="130" y="83"/>
                </a:cubicBezTo>
                <a:cubicBezTo>
                  <a:pt x="130" y="84"/>
                  <a:pt x="130" y="84"/>
                  <a:pt x="130" y="85"/>
                </a:cubicBezTo>
                <a:cubicBezTo>
                  <a:pt x="131" y="85"/>
                  <a:pt x="132" y="86"/>
                  <a:pt x="134" y="86"/>
                </a:cubicBezTo>
                <a:close/>
                <a:moveTo>
                  <a:pt x="215" y="73"/>
                </a:moveTo>
                <a:cubicBezTo>
                  <a:pt x="215" y="73"/>
                  <a:pt x="215" y="73"/>
                  <a:pt x="215" y="73"/>
                </a:cubicBezTo>
                <a:cubicBezTo>
                  <a:pt x="214" y="74"/>
                  <a:pt x="213" y="76"/>
                  <a:pt x="212" y="77"/>
                </a:cubicBezTo>
                <a:cubicBezTo>
                  <a:pt x="213" y="78"/>
                  <a:pt x="213" y="79"/>
                  <a:pt x="214" y="80"/>
                </a:cubicBezTo>
                <a:cubicBezTo>
                  <a:pt x="214" y="79"/>
                  <a:pt x="215" y="78"/>
                  <a:pt x="216" y="78"/>
                </a:cubicBezTo>
                <a:cubicBezTo>
                  <a:pt x="216" y="77"/>
                  <a:pt x="216" y="77"/>
                  <a:pt x="216" y="77"/>
                </a:cubicBezTo>
                <a:cubicBezTo>
                  <a:pt x="216" y="76"/>
                  <a:pt x="216" y="74"/>
                  <a:pt x="215" y="73"/>
                </a:cubicBezTo>
                <a:close/>
                <a:moveTo>
                  <a:pt x="113" y="57"/>
                </a:moveTo>
                <a:cubicBezTo>
                  <a:pt x="113" y="57"/>
                  <a:pt x="113" y="57"/>
                  <a:pt x="113" y="57"/>
                </a:cubicBezTo>
                <a:cubicBezTo>
                  <a:pt x="111" y="57"/>
                  <a:pt x="110" y="57"/>
                  <a:pt x="109" y="57"/>
                </a:cubicBezTo>
                <a:cubicBezTo>
                  <a:pt x="109" y="57"/>
                  <a:pt x="108" y="58"/>
                  <a:pt x="108" y="58"/>
                </a:cubicBezTo>
                <a:cubicBezTo>
                  <a:pt x="108" y="58"/>
                  <a:pt x="107" y="59"/>
                  <a:pt x="107" y="60"/>
                </a:cubicBezTo>
                <a:cubicBezTo>
                  <a:pt x="107" y="61"/>
                  <a:pt x="108" y="61"/>
                  <a:pt x="108" y="62"/>
                </a:cubicBezTo>
                <a:cubicBezTo>
                  <a:pt x="110" y="60"/>
                  <a:pt x="111" y="59"/>
                  <a:pt x="113" y="57"/>
                </a:cubicBezTo>
                <a:close/>
                <a:moveTo>
                  <a:pt x="158" y="55"/>
                </a:moveTo>
                <a:cubicBezTo>
                  <a:pt x="157" y="55"/>
                  <a:pt x="157" y="56"/>
                  <a:pt x="157" y="57"/>
                </a:cubicBezTo>
                <a:cubicBezTo>
                  <a:pt x="158" y="58"/>
                  <a:pt x="158" y="60"/>
                  <a:pt x="158" y="62"/>
                </a:cubicBezTo>
                <a:cubicBezTo>
                  <a:pt x="158" y="62"/>
                  <a:pt x="158" y="62"/>
                  <a:pt x="158" y="62"/>
                </a:cubicBezTo>
                <a:cubicBezTo>
                  <a:pt x="159" y="61"/>
                  <a:pt x="160" y="61"/>
                  <a:pt x="161" y="60"/>
                </a:cubicBezTo>
                <a:cubicBezTo>
                  <a:pt x="160" y="58"/>
                  <a:pt x="159" y="56"/>
                  <a:pt x="158" y="55"/>
                </a:cubicBezTo>
                <a:close/>
                <a:moveTo>
                  <a:pt x="168" y="68"/>
                </a:moveTo>
                <a:cubicBezTo>
                  <a:pt x="168" y="67"/>
                  <a:pt x="169" y="67"/>
                  <a:pt x="169" y="66"/>
                </a:cubicBezTo>
                <a:cubicBezTo>
                  <a:pt x="168" y="64"/>
                  <a:pt x="168" y="62"/>
                  <a:pt x="168" y="60"/>
                </a:cubicBezTo>
                <a:cubicBezTo>
                  <a:pt x="167" y="61"/>
                  <a:pt x="166" y="62"/>
                  <a:pt x="166" y="63"/>
                </a:cubicBezTo>
                <a:cubicBezTo>
                  <a:pt x="165" y="63"/>
                  <a:pt x="165" y="63"/>
                  <a:pt x="166" y="63"/>
                </a:cubicBezTo>
                <a:cubicBezTo>
                  <a:pt x="166" y="65"/>
                  <a:pt x="167" y="66"/>
                  <a:pt x="168" y="68"/>
                </a:cubicBezTo>
                <a:close/>
                <a:moveTo>
                  <a:pt x="121" y="78"/>
                </a:moveTo>
                <a:cubicBezTo>
                  <a:pt x="121" y="78"/>
                  <a:pt x="122" y="78"/>
                  <a:pt x="122" y="78"/>
                </a:cubicBezTo>
                <a:cubicBezTo>
                  <a:pt x="122" y="79"/>
                  <a:pt x="123" y="79"/>
                  <a:pt x="124" y="79"/>
                </a:cubicBezTo>
                <a:cubicBezTo>
                  <a:pt x="124" y="79"/>
                  <a:pt x="125" y="79"/>
                  <a:pt x="125" y="79"/>
                </a:cubicBezTo>
                <a:cubicBezTo>
                  <a:pt x="125" y="79"/>
                  <a:pt x="125" y="79"/>
                  <a:pt x="125" y="79"/>
                </a:cubicBezTo>
                <a:cubicBezTo>
                  <a:pt x="126" y="78"/>
                  <a:pt x="126" y="77"/>
                  <a:pt x="127" y="76"/>
                </a:cubicBezTo>
                <a:cubicBezTo>
                  <a:pt x="126" y="76"/>
                  <a:pt x="125" y="76"/>
                  <a:pt x="123" y="75"/>
                </a:cubicBezTo>
                <a:cubicBezTo>
                  <a:pt x="123" y="76"/>
                  <a:pt x="122" y="77"/>
                  <a:pt x="121" y="78"/>
                </a:cubicBezTo>
                <a:close/>
                <a:moveTo>
                  <a:pt x="217" y="103"/>
                </a:moveTo>
                <a:cubicBezTo>
                  <a:pt x="217" y="102"/>
                  <a:pt x="217" y="102"/>
                  <a:pt x="217" y="102"/>
                </a:cubicBezTo>
                <a:cubicBezTo>
                  <a:pt x="214" y="104"/>
                  <a:pt x="209" y="110"/>
                  <a:pt x="209" y="111"/>
                </a:cubicBezTo>
                <a:cubicBezTo>
                  <a:pt x="212" y="108"/>
                  <a:pt x="215" y="106"/>
                  <a:pt x="217" y="103"/>
                </a:cubicBezTo>
                <a:close/>
                <a:moveTo>
                  <a:pt x="118" y="82"/>
                </a:moveTo>
                <a:cubicBezTo>
                  <a:pt x="118" y="83"/>
                  <a:pt x="119" y="84"/>
                  <a:pt x="119" y="84"/>
                </a:cubicBezTo>
                <a:cubicBezTo>
                  <a:pt x="120" y="85"/>
                  <a:pt x="120" y="86"/>
                  <a:pt x="121" y="86"/>
                </a:cubicBezTo>
                <a:cubicBezTo>
                  <a:pt x="122" y="85"/>
                  <a:pt x="123" y="83"/>
                  <a:pt x="124" y="82"/>
                </a:cubicBezTo>
                <a:cubicBezTo>
                  <a:pt x="122" y="82"/>
                  <a:pt x="120" y="82"/>
                  <a:pt x="118" y="82"/>
                </a:cubicBezTo>
                <a:close/>
                <a:moveTo>
                  <a:pt x="201" y="32"/>
                </a:moveTo>
                <a:cubicBezTo>
                  <a:pt x="201" y="34"/>
                  <a:pt x="206" y="42"/>
                  <a:pt x="208" y="44"/>
                </a:cubicBezTo>
                <a:cubicBezTo>
                  <a:pt x="208" y="44"/>
                  <a:pt x="209" y="44"/>
                  <a:pt x="209" y="44"/>
                </a:cubicBezTo>
                <a:cubicBezTo>
                  <a:pt x="206" y="40"/>
                  <a:pt x="204" y="36"/>
                  <a:pt x="201" y="32"/>
                </a:cubicBezTo>
                <a:close/>
                <a:moveTo>
                  <a:pt x="89" y="73"/>
                </a:moveTo>
                <a:cubicBezTo>
                  <a:pt x="90" y="73"/>
                  <a:pt x="90" y="73"/>
                  <a:pt x="91" y="73"/>
                </a:cubicBezTo>
                <a:cubicBezTo>
                  <a:pt x="91" y="73"/>
                  <a:pt x="92" y="73"/>
                  <a:pt x="92" y="73"/>
                </a:cubicBezTo>
                <a:cubicBezTo>
                  <a:pt x="93" y="72"/>
                  <a:pt x="93" y="71"/>
                  <a:pt x="94" y="70"/>
                </a:cubicBezTo>
                <a:cubicBezTo>
                  <a:pt x="93" y="69"/>
                  <a:pt x="93" y="69"/>
                  <a:pt x="92" y="68"/>
                </a:cubicBezTo>
                <a:cubicBezTo>
                  <a:pt x="91" y="69"/>
                  <a:pt x="90" y="71"/>
                  <a:pt x="89" y="73"/>
                </a:cubicBezTo>
                <a:close/>
                <a:moveTo>
                  <a:pt x="84" y="65"/>
                </a:moveTo>
                <a:cubicBezTo>
                  <a:pt x="84" y="65"/>
                  <a:pt x="84" y="65"/>
                  <a:pt x="84" y="65"/>
                </a:cubicBezTo>
                <a:cubicBezTo>
                  <a:pt x="86" y="64"/>
                  <a:pt x="87" y="62"/>
                  <a:pt x="88" y="61"/>
                </a:cubicBezTo>
                <a:cubicBezTo>
                  <a:pt x="88" y="59"/>
                  <a:pt x="88" y="59"/>
                  <a:pt x="87" y="60"/>
                </a:cubicBezTo>
                <a:cubicBezTo>
                  <a:pt x="86" y="60"/>
                  <a:pt x="85" y="60"/>
                  <a:pt x="85" y="61"/>
                </a:cubicBezTo>
                <a:cubicBezTo>
                  <a:pt x="85" y="61"/>
                  <a:pt x="84" y="62"/>
                  <a:pt x="84" y="62"/>
                </a:cubicBezTo>
                <a:cubicBezTo>
                  <a:pt x="84" y="62"/>
                  <a:pt x="84" y="63"/>
                  <a:pt x="84" y="63"/>
                </a:cubicBezTo>
                <a:cubicBezTo>
                  <a:pt x="84" y="64"/>
                  <a:pt x="84" y="65"/>
                  <a:pt x="84" y="65"/>
                </a:cubicBezTo>
                <a:close/>
                <a:moveTo>
                  <a:pt x="99" y="63"/>
                </a:moveTo>
                <a:cubicBezTo>
                  <a:pt x="99" y="63"/>
                  <a:pt x="100" y="63"/>
                  <a:pt x="100" y="63"/>
                </a:cubicBezTo>
                <a:cubicBezTo>
                  <a:pt x="101" y="62"/>
                  <a:pt x="102" y="61"/>
                  <a:pt x="103" y="59"/>
                </a:cubicBezTo>
                <a:cubicBezTo>
                  <a:pt x="103" y="59"/>
                  <a:pt x="103" y="58"/>
                  <a:pt x="102" y="58"/>
                </a:cubicBezTo>
                <a:cubicBezTo>
                  <a:pt x="101" y="58"/>
                  <a:pt x="100" y="58"/>
                  <a:pt x="99" y="58"/>
                </a:cubicBezTo>
                <a:cubicBezTo>
                  <a:pt x="99" y="60"/>
                  <a:pt x="99" y="61"/>
                  <a:pt x="99" y="62"/>
                </a:cubicBezTo>
                <a:cubicBezTo>
                  <a:pt x="99" y="62"/>
                  <a:pt x="99" y="63"/>
                  <a:pt x="99" y="63"/>
                </a:cubicBezTo>
                <a:close/>
                <a:moveTo>
                  <a:pt x="154" y="48"/>
                </a:moveTo>
                <a:cubicBezTo>
                  <a:pt x="154" y="48"/>
                  <a:pt x="154" y="48"/>
                  <a:pt x="153" y="48"/>
                </a:cubicBezTo>
                <a:cubicBezTo>
                  <a:pt x="153" y="49"/>
                  <a:pt x="152" y="50"/>
                  <a:pt x="151" y="50"/>
                </a:cubicBezTo>
                <a:cubicBezTo>
                  <a:pt x="150" y="50"/>
                  <a:pt x="149" y="49"/>
                  <a:pt x="149" y="49"/>
                </a:cubicBezTo>
                <a:cubicBezTo>
                  <a:pt x="148" y="50"/>
                  <a:pt x="148" y="50"/>
                  <a:pt x="147" y="51"/>
                </a:cubicBezTo>
                <a:cubicBezTo>
                  <a:pt x="149" y="51"/>
                  <a:pt x="153" y="52"/>
                  <a:pt x="154" y="51"/>
                </a:cubicBezTo>
                <a:cubicBezTo>
                  <a:pt x="154" y="50"/>
                  <a:pt x="154" y="49"/>
                  <a:pt x="154" y="48"/>
                </a:cubicBezTo>
                <a:close/>
                <a:moveTo>
                  <a:pt x="39" y="61"/>
                </a:moveTo>
                <a:cubicBezTo>
                  <a:pt x="39" y="61"/>
                  <a:pt x="39" y="61"/>
                  <a:pt x="38" y="61"/>
                </a:cubicBezTo>
                <a:cubicBezTo>
                  <a:pt x="38" y="63"/>
                  <a:pt x="37" y="64"/>
                  <a:pt x="36" y="65"/>
                </a:cubicBezTo>
                <a:cubicBezTo>
                  <a:pt x="37" y="66"/>
                  <a:pt x="37" y="67"/>
                  <a:pt x="38" y="68"/>
                </a:cubicBezTo>
                <a:cubicBezTo>
                  <a:pt x="39" y="68"/>
                  <a:pt x="39" y="67"/>
                  <a:pt x="39" y="67"/>
                </a:cubicBezTo>
                <a:cubicBezTo>
                  <a:pt x="40" y="66"/>
                  <a:pt x="40" y="66"/>
                  <a:pt x="40" y="66"/>
                </a:cubicBezTo>
                <a:cubicBezTo>
                  <a:pt x="39" y="64"/>
                  <a:pt x="39" y="63"/>
                  <a:pt x="39" y="61"/>
                </a:cubicBezTo>
                <a:close/>
                <a:moveTo>
                  <a:pt x="102" y="86"/>
                </a:moveTo>
                <a:cubicBezTo>
                  <a:pt x="104" y="86"/>
                  <a:pt x="106" y="86"/>
                  <a:pt x="107" y="86"/>
                </a:cubicBezTo>
                <a:cubicBezTo>
                  <a:pt x="107" y="85"/>
                  <a:pt x="107" y="84"/>
                  <a:pt x="107" y="83"/>
                </a:cubicBezTo>
                <a:cubicBezTo>
                  <a:pt x="107" y="83"/>
                  <a:pt x="106" y="83"/>
                  <a:pt x="106" y="83"/>
                </a:cubicBezTo>
                <a:cubicBezTo>
                  <a:pt x="105" y="83"/>
                  <a:pt x="105" y="83"/>
                  <a:pt x="105" y="83"/>
                </a:cubicBezTo>
                <a:cubicBezTo>
                  <a:pt x="104" y="84"/>
                  <a:pt x="103" y="85"/>
                  <a:pt x="102" y="86"/>
                </a:cubicBezTo>
                <a:close/>
                <a:moveTo>
                  <a:pt x="87" y="75"/>
                </a:moveTo>
                <a:cubicBezTo>
                  <a:pt x="86" y="77"/>
                  <a:pt x="85" y="79"/>
                  <a:pt x="84" y="81"/>
                </a:cubicBezTo>
                <a:cubicBezTo>
                  <a:pt x="85" y="81"/>
                  <a:pt x="85" y="81"/>
                  <a:pt x="86" y="81"/>
                </a:cubicBezTo>
                <a:cubicBezTo>
                  <a:pt x="87" y="79"/>
                  <a:pt x="88" y="77"/>
                  <a:pt x="89" y="76"/>
                </a:cubicBezTo>
                <a:cubicBezTo>
                  <a:pt x="89" y="76"/>
                  <a:pt x="90" y="75"/>
                  <a:pt x="90" y="75"/>
                </a:cubicBezTo>
                <a:cubicBezTo>
                  <a:pt x="89" y="75"/>
                  <a:pt x="88" y="75"/>
                  <a:pt x="87" y="75"/>
                </a:cubicBezTo>
                <a:close/>
                <a:moveTo>
                  <a:pt x="155" y="78"/>
                </a:moveTo>
                <a:cubicBezTo>
                  <a:pt x="156" y="78"/>
                  <a:pt x="157" y="78"/>
                  <a:pt x="158" y="78"/>
                </a:cubicBezTo>
                <a:cubicBezTo>
                  <a:pt x="158" y="78"/>
                  <a:pt x="159" y="78"/>
                  <a:pt x="159" y="77"/>
                </a:cubicBezTo>
                <a:cubicBezTo>
                  <a:pt x="160" y="77"/>
                  <a:pt x="161" y="76"/>
                  <a:pt x="161" y="75"/>
                </a:cubicBezTo>
                <a:cubicBezTo>
                  <a:pt x="162" y="75"/>
                  <a:pt x="162" y="74"/>
                  <a:pt x="162" y="74"/>
                </a:cubicBezTo>
                <a:cubicBezTo>
                  <a:pt x="162" y="74"/>
                  <a:pt x="161" y="74"/>
                  <a:pt x="161" y="74"/>
                </a:cubicBezTo>
                <a:cubicBezTo>
                  <a:pt x="160" y="74"/>
                  <a:pt x="159" y="74"/>
                  <a:pt x="159" y="75"/>
                </a:cubicBezTo>
                <a:cubicBezTo>
                  <a:pt x="158" y="76"/>
                  <a:pt x="158" y="76"/>
                  <a:pt x="157" y="76"/>
                </a:cubicBezTo>
                <a:cubicBezTo>
                  <a:pt x="157" y="76"/>
                  <a:pt x="157" y="76"/>
                  <a:pt x="156" y="75"/>
                </a:cubicBezTo>
                <a:cubicBezTo>
                  <a:pt x="156" y="76"/>
                  <a:pt x="155" y="77"/>
                  <a:pt x="155" y="78"/>
                </a:cubicBezTo>
                <a:close/>
                <a:moveTo>
                  <a:pt x="211" y="60"/>
                </a:moveTo>
                <a:cubicBezTo>
                  <a:pt x="212" y="59"/>
                  <a:pt x="212" y="59"/>
                  <a:pt x="213" y="58"/>
                </a:cubicBezTo>
                <a:cubicBezTo>
                  <a:pt x="214" y="58"/>
                  <a:pt x="214" y="57"/>
                  <a:pt x="213" y="56"/>
                </a:cubicBezTo>
                <a:cubicBezTo>
                  <a:pt x="213" y="55"/>
                  <a:pt x="212" y="55"/>
                  <a:pt x="212" y="54"/>
                </a:cubicBezTo>
                <a:cubicBezTo>
                  <a:pt x="211" y="55"/>
                  <a:pt x="211" y="55"/>
                  <a:pt x="210" y="56"/>
                </a:cubicBezTo>
                <a:cubicBezTo>
                  <a:pt x="210" y="56"/>
                  <a:pt x="210" y="57"/>
                  <a:pt x="210" y="57"/>
                </a:cubicBezTo>
                <a:cubicBezTo>
                  <a:pt x="210" y="58"/>
                  <a:pt x="211" y="59"/>
                  <a:pt x="211" y="60"/>
                </a:cubicBezTo>
                <a:close/>
                <a:moveTo>
                  <a:pt x="230" y="84"/>
                </a:moveTo>
                <a:cubicBezTo>
                  <a:pt x="229" y="84"/>
                  <a:pt x="229" y="83"/>
                  <a:pt x="229" y="82"/>
                </a:cubicBezTo>
                <a:cubicBezTo>
                  <a:pt x="228" y="82"/>
                  <a:pt x="228" y="81"/>
                  <a:pt x="227" y="81"/>
                </a:cubicBezTo>
                <a:cubicBezTo>
                  <a:pt x="227" y="81"/>
                  <a:pt x="226" y="86"/>
                  <a:pt x="227" y="87"/>
                </a:cubicBezTo>
                <a:cubicBezTo>
                  <a:pt x="228" y="86"/>
                  <a:pt x="229" y="86"/>
                  <a:pt x="230" y="84"/>
                </a:cubicBezTo>
                <a:close/>
                <a:moveTo>
                  <a:pt x="21" y="43"/>
                </a:moveTo>
                <a:cubicBezTo>
                  <a:pt x="17" y="43"/>
                  <a:pt x="14" y="43"/>
                  <a:pt x="11" y="43"/>
                </a:cubicBezTo>
                <a:cubicBezTo>
                  <a:pt x="11" y="43"/>
                  <a:pt x="11" y="44"/>
                  <a:pt x="10" y="44"/>
                </a:cubicBezTo>
                <a:cubicBezTo>
                  <a:pt x="11" y="44"/>
                  <a:pt x="11" y="44"/>
                  <a:pt x="11" y="44"/>
                </a:cubicBezTo>
                <a:cubicBezTo>
                  <a:pt x="14" y="44"/>
                  <a:pt x="17" y="45"/>
                  <a:pt x="19" y="45"/>
                </a:cubicBezTo>
                <a:cubicBezTo>
                  <a:pt x="20" y="45"/>
                  <a:pt x="20" y="45"/>
                  <a:pt x="21" y="43"/>
                </a:cubicBezTo>
                <a:close/>
                <a:moveTo>
                  <a:pt x="73" y="91"/>
                </a:moveTo>
                <a:cubicBezTo>
                  <a:pt x="73" y="90"/>
                  <a:pt x="73" y="89"/>
                  <a:pt x="73" y="88"/>
                </a:cubicBezTo>
                <a:cubicBezTo>
                  <a:pt x="70" y="88"/>
                  <a:pt x="69" y="88"/>
                  <a:pt x="68" y="90"/>
                </a:cubicBezTo>
                <a:cubicBezTo>
                  <a:pt x="68" y="91"/>
                  <a:pt x="69" y="91"/>
                  <a:pt x="69" y="91"/>
                </a:cubicBezTo>
                <a:cubicBezTo>
                  <a:pt x="70" y="91"/>
                  <a:pt x="71" y="91"/>
                  <a:pt x="73" y="91"/>
                </a:cubicBezTo>
                <a:close/>
                <a:moveTo>
                  <a:pt x="103" y="77"/>
                </a:moveTo>
                <a:cubicBezTo>
                  <a:pt x="102" y="77"/>
                  <a:pt x="102" y="77"/>
                  <a:pt x="101" y="77"/>
                </a:cubicBezTo>
                <a:cubicBezTo>
                  <a:pt x="99" y="77"/>
                  <a:pt x="99" y="77"/>
                  <a:pt x="98" y="78"/>
                </a:cubicBezTo>
                <a:cubicBezTo>
                  <a:pt x="98" y="79"/>
                  <a:pt x="97" y="79"/>
                  <a:pt x="97" y="80"/>
                </a:cubicBezTo>
                <a:cubicBezTo>
                  <a:pt x="97" y="80"/>
                  <a:pt x="97" y="80"/>
                  <a:pt x="97" y="80"/>
                </a:cubicBezTo>
                <a:cubicBezTo>
                  <a:pt x="98" y="80"/>
                  <a:pt x="99" y="80"/>
                  <a:pt x="101" y="80"/>
                </a:cubicBezTo>
                <a:cubicBezTo>
                  <a:pt x="101" y="80"/>
                  <a:pt x="101" y="80"/>
                  <a:pt x="101" y="80"/>
                </a:cubicBezTo>
                <a:cubicBezTo>
                  <a:pt x="102" y="79"/>
                  <a:pt x="102" y="78"/>
                  <a:pt x="103" y="77"/>
                </a:cubicBezTo>
                <a:close/>
                <a:moveTo>
                  <a:pt x="53" y="71"/>
                </a:moveTo>
                <a:cubicBezTo>
                  <a:pt x="51" y="72"/>
                  <a:pt x="50" y="74"/>
                  <a:pt x="49" y="75"/>
                </a:cubicBezTo>
                <a:cubicBezTo>
                  <a:pt x="49" y="76"/>
                  <a:pt x="49" y="77"/>
                  <a:pt x="50" y="78"/>
                </a:cubicBezTo>
                <a:cubicBezTo>
                  <a:pt x="51" y="76"/>
                  <a:pt x="52" y="74"/>
                  <a:pt x="53" y="72"/>
                </a:cubicBezTo>
                <a:cubicBezTo>
                  <a:pt x="53" y="71"/>
                  <a:pt x="53" y="71"/>
                  <a:pt x="53" y="71"/>
                </a:cubicBezTo>
                <a:close/>
                <a:moveTo>
                  <a:pt x="138" y="69"/>
                </a:moveTo>
                <a:cubicBezTo>
                  <a:pt x="138" y="69"/>
                  <a:pt x="137" y="69"/>
                  <a:pt x="137" y="69"/>
                </a:cubicBezTo>
                <a:cubicBezTo>
                  <a:pt x="135" y="69"/>
                  <a:pt x="135" y="69"/>
                  <a:pt x="134" y="71"/>
                </a:cubicBezTo>
                <a:cubicBezTo>
                  <a:pt x="133" y="71"/>
                  <a:pt x="133" y="72"/>
                  <a:pt x="133" y="73"/>
                </a:cubicBezTo>
                <a:cubicBezTo>
                  <a:pt x="134" y="73"/>
                  <a:pt x="134" y="73"/>
                  <a:pt x="135" y="73"/>
                </a:cubicBezTo>
                <a:cubicBezTo>
                  <a:pt x="135" y="73"/>
                  <a:pt x="135" y="73"/>
                  <a:pt x="136" y="72"/>
                </a:cubicBezTo>
                <a:cubicBezTo>
                  <a:pt x="137" y="71"/>
                  <a:pt x="137" y="70"/>
                  <a:pt x="138" y="69"/>
                </a:cubicBezTo>
                <a:close/>
                <a:moveTo>
                  <a:pt x="196" y="90"/>
                </a:moveTo>
                <a:cubicBezTo>
                  <a:pt x="196" y="90"/>
                  <a:pt x="196" y="90"/>
                  <a:pt x="196" y="90"/>
                </a:cubicBezTo>
                <a:cubicBezTo>
                  <a:pt x="195" y="91"/>
                  <a:pt x="193" y="92"/>
                  <a:pt x="194" y="94"/>
                </a:cubicBezTo>
                <a:cubicBezTo>
                  <a:pt x="194" y="95"/>
                  <a:pt x="194" y="95"/>
                  <a:pt x="194" y="96"/>
                </a:cubicBezTo>
                <a:cubicBezTo>
                  <a:pt x="194" y="96"/>
                  <a:pt x="194" y="97"/>
                  <a:pt x="194" y="97"/>
                </a:cubicBezTo>
                <a:cubicBezTo>
                  <a:pt x="195" y="96"/>
                  <a:pt x="195" y="95"/>
                  <a:pt x="196" y="94"/>
                </a:cubicBezTo>
                <a:cubicBezTo>
                  <a:pt x="196" y="94"/>
                  <a:pt x="196" y="94"/>
                  <a:pt x="196" y="93"/>
                </a:cubicBezTo>
                <a:cubicBezTo>
                  <a:pt x="196" y="92"/>
                  <a:pt x="196" y="91"/>
                  <a:pt x="196" y="90"/>
                </a:cubicBezTo>
                <a:close/>
                <a:moveTo>
                  <a:pt x="59" y="67"/>
                </a:moveTo>
                <a:cubicBezTo>
                  <a:pt x="60" y="67"/>
                  <a:pt x="61" y="67"/>
                  <a:pt x="62" y="68"/>
                </a:cubicBezTo>
                <a:cubicBezTo>
                  <a:pt x="63" y="68"/>
                  <a:pt x="63" y="68"/>
                  <a:pt x="64" y="67"/>
                </a:cubicBezTo>
                <a:cubicBezTo>
                  <a:pt x="63" y="66"/>
                  <a:pt x="63" y="65"/>
                  <a:pt x="62" y="64"/>
                </a:cubicBezTo>
                <a:cubicBezTo>
                  <a:pt x="60" y="64"/>
                  <a:pt x="60" y="66"/>
                  <a:pt x="59" y="67"/>
                </a:cubicBezTo>
                <a:close/>
                <a:moveTo>
                  <a:pt x="15" y="90"/>
                </a:moveTo>
                <a:cubicBezTo>
                  <a:pt x="16" y="89"/>
                  <a:pt x="16" y="88"/>
                  <a:pt x="16" y="88"/>
                </a:cubicBezTo>
                <a:cubicBezTo>
                  <a:pt x="17" y="86"/>
                  <a:pt x="16" y="86"/>
                  <a:pt x="16" y="85"/>
                </a:cubicBezTo>
                <a:cubicBezTo>
                  <a:pt x="15" y="85"/>
                  <a:pt x="15" y="85"/>
                  <a:pt x="15" y="86"/>
                </a:cubicBezTo>
                <a:cubicBezTo>
                  <a:pt x="14" y="86"/>
                  <a:pt x="14" y="85"/>
                  <a:pt x="14" y="85"/>
                </a:cubicBezTo>
                <a:cubicBezTo>
                  <a:pt x="13" y="86"/>
                  <a:pt x="13" y="87"/>
                  <a:pt x="13" y="89"/>
                </a:cubicBezTo>
                <a:cubicBezTo>
                  <a:pt x="14" y="89"/>
                  <a:pt x="15" y="89"/>
                  <a:pt x="15" y="90"/>
                </a:cubicBezTo>
                <a:close/>
                <a:moveTo>
                  <a:pt x="204" y="52"/>
                </a:moveTo>
                <a:cubicBezTo>
                  <a:pt x="204" y="54"/>
                  <a:pt x="202" y="54"/>
                  <a:pt x="202" y="56"/>
                </a:cubicBezTo>
                <a:cubicBezTo>
                  <a:pt x="203" y="57"/>
                  <a:pt x="204" y="57"/>
                  <a:pt x="205" y="57"/>
                </a:cubicBezTo>
                <a:cubicBezTo>
                  <a:pt x="205" y="57"/>
                  <a:pt x="206" y="56"/>
                  <a:pt x="206" y="56"/>
                </a:cubicBezTo>
                <a:cubicBezTo>
                  <a:pt x="206" y="55"/>
                  <a:pt x="205" y="53"/>
                  <a:pt x="204" y="52"/>
                </a:cubicBezTo>
                <a:close/>
                <a:moveTo>
                  <a:pt x="121" y="61"/>
                </a:moveTo>
                <a:cubicBezTo>
                  <a:pt x="120" y="60"/>
                  <a:pt x="119" y="59"/>
                  <a:pt x="119" y="57"/>
                </a:cubicBezTo>
                <a:cubicBezTo>
                  <a:pt x="118" y="58"/>
                  <a:pt x="117" y="59"/>
                  <a:pt x="117" y="60"/>
                </a:cubicBezTo>
                <a:cubicBezTo>
                  <a:pt x="117" y="61"/>
                  <a:pt x="118" y="62"/>
                  <a:pt x="118" y="64"/>
                </a:cubicBezTo>
                <a:cubicBezTo>
                  <a:pt x="119" y="63"/>
                  <a:pt x="120" y="62"/>
                  <a:pt x="121" y="61"/>
                </a:cubicBezTo>
                <a:close/>
                <a:moveTo>
                  <a:pt x="171" y="87"/>
                </a:moveTo>
                <a:cubicBezTo>
                  <a:pt x="173" y="84"/>
                  <a:pt x="174" y="82"/>
                  <a:pt x="175" y="80"/>
                </a:cubicBezTo>
                <a:cubicBezTo>
                  <a:pt x="175" y="80"/>
                  <a:pt x="175" y="79"/>
                  <a:pt x="175" y="79"/>
                </a:cubicBezTo>
                <a:cubicBezTo>
                  <a:pt x="173" y="81"/>
                  <a:pt x="172" y="83"/>
                  <a:pt x="170" y="85"/>
                </a:cubicBezTo>
                <a:cubicBezTo>
                  <a:pt x="170" y="85"/>
                  <a:pt x="171" y="86"/>
                  <a:pt x="171" y="87"/>
                </a:cubicBezTo>
                <a:close/>
                <a:moveTo>
                  <a:pt x="91" y="50"/>
                </a:moveTo>
                <a:cubicBezTo>
                  <a:pt x="93" y="50"/>
                  <a:pt x="94" y="50"/>
                  <a:pt x="96" y="50"/>
                </a:cubicBezTo>
                <a:cubicBezTo>
                  <a:pt x="96" y="50"/>
                  <a:pt x="96" y="49"/>
                  <a:pt x="97" y="49"/>
                </a:cubicBezTo>
                <a:cubicBezTo>
                  <a:pt x="97" y="49"/>
                  <a:pt x="98" y="49"/>
                  <a:pt x="98" y="49"/>
                </a:cubicBezTo>
                <a:cubicBezTo>
                  <a:pt x="99" y="49"/>
                  <a:pt x="99" y="49"/>
                  <a:pt x="99" y="48"/>
                </a:cubicBezTo>
                <a:cubicBezTo>
                  <a:pt x="97" y="48"/>
                  <a:pt x="95" y="48"/>
                  <a:pt x="93" y="48"/>
                </a:cubicBezTo>
                <a:cubicBezTo>
                  <a:pt x="93" y="48"/>
                  <a:pt x="93" y="48"/>
                  <a:pt x="93" y="49"/>
                </a:cubicBezTo>
                <a:cubicBezTo>
                  <a:pt x="92" y="49"/>
                  <a:pt x="92" y="50"/>
                  <a:pt x="91" y="50"/>
                </a:cubicBezTo>
                <a:close/>
                <a:moveTo>
                  <a:pt x="140" y="92"/>
                </a:moveTo>
                <a:cubicBezTo>
                  <a:pt x="139" y="91"/>
                  <a:pt x="138" y="90"/>
                  <a:pt x="137" y="89"/>
                </a:cubicBezTo>
                <a:cubicBezTo>
                  <a:pt x="136" y="90"/>
                  <a:pt x="135" y="91"/>
                  <a:pt x="134" y="92"/>
                </a:cubicBezTo>
                <a:cubicBezTo>
                  <a:pt x="136" y="92"/>
                  <a:pt x="138" y="92"/>
                  <a:pt x="140" y="92"/>
                </a:cubicBezTo>
                <a:close/>
                <a:moveTo>
                  <a:pt x="166" y="97"/>
                </a:moveTo>
                <a:cubicBezTo>
                  <a:pt x="163" y="97"/>
                  <a:pt x="140" y="97"/>
                  <a:pt x="131" y="97"/>
                </a:cubicBezTo>
                <a:cubicBezTo>
                  <a:pt x="143" y="97"/>
                  <a:pt x="155" y="97"/>
                  <a:pt x="166" y="97"/>
                </a:cubicBezTo>
                <a:close/>
                <a:moveTo>
                  <a:pt x="145" y="72"/>
                </a:moveTo>
                <a:cubicBezTo>
                  <a:pt x="149" y="73"/>
                  <a:pt x="150" y="72"/>
                  <a:pt x="151" y="70"/>
                </a:cubicBezTo>
                <a:cubicBezTo>
                  <a:pt x="150" y="70"/>
                  <a:pt x="149" y="70"/>
                  <a:pt x="148" y="70"/>
                </a:cubicBezTo>
                <a:cubicBezTo>
                  <a:pt x="147" y="71"/>
                  <a:pt x="147" y="71"/>
                  <a:pt x="146" y="72"/>
                </a:cubicBezTo>
                <a:cubicBezTo>
                  <a:pt x="146" y="72"/>
                  <a:pt x="145" y="72"/>
                  <a:pt x="145" y="72"/>
                </a:cubicBezTo>
                <a:close/>
                <a:moveTo>
                  <a:pt x="147" y="90"/>
                </a:moveTo>
                <a:cubicBezTo>
                  <a:pt x="147" y="90"/>
                  <a:pt x="147" y="90"/>
                  <a:pt x="147" y="91"/>
                </a:cubicBezTo>
                <a:cubicBezTo>
                  <a:pt x="149" y="89"/>
                  <a:pt x="151" y="87"/>
                  <a:pt x="153" y="85"/>
                </a:cubicBezTo>
                <a:cubicBezTo>
                  <a:pt x="152" y="84"/>
                  <a:pt x="152" y="83"/>
                  <a:pt x="151" y="83"/>
                </a:cubicBezTo>
                <a:cubicBezTo>
                  <a:pt x="150" y="85"/>
                  <a:pt x="148" y="88"/>
                  <a:pt x="147" y="90"/>
                </a:cubicBezTo>
                <a:close/>
                <a:moveTo>
                  <a:pt x="76" y="66"/>
                </a:moveTo>
                <a:cubicBezTo>
                  <a:pt x="75" y="67"/>
                  <a:pt x="74" y="68"/>
                  <a:pt x="73" y="70"/>
                </a:cubicBezTo>
                <a:cubicBezTo>
                  <a:pt x="75" y="70"/>
                  <a:pt x="75" y="70"/>
                  <a:pt x="76" y="70"/>
                </a:cubicBezTo>
                <a:cubicBezTo>
                  <a:pt x="77" y="69"/>
                  <a:pt x="77" y="69"/>
                  <a:pt x="78" y="68"/>
                </a:cubicBezTo>
                <a:cubicBezTo>
                  <a:pt x="77" y="67"/>
                  <a:pt x="77" y="67"/>
                  <a:pt x="76" y="66"/>
                </a:cubicBezTo>
                <a:close/>
                <a:moveTo>
                  <a:pt x="93" y="86"/>
                </a:moveTo>
                <a:cubicBezTo>
                  <a:pt x="94" y="86"/>
                  <a:pt x="95" y="86"/>
                  <a:pt x="96" y="86"/>
                </a:cubicBezTo>
                <a:cubicBezTo>
                  <a:pt x="97" y="86"/>
                  <a:pt x="98" y="86"/>
                  <a:pt x="97" y="85"/>
                </a:cubicBezTo>
                <a:cubicBezTo>
                  <a:pt x="97" y="84"/>
                  <a:pt x="96" y="83"/>
                  <a:pt x="95" y="84"/>
                </a:cubicBezTo>
                <a:cubicBezTo>
                  <a:pt x="95" y="84"/>
                  <a:pt x="94" y="84"/>
                  <a:pt x="94" y="84"/>
                </a:cubicBezTo>
                <a:cubicBezTo>
                  <a:pt x="93" y="84"/>
                  <a:pt x="93" y="84"/>
                  <a:pt x="93" y="85"/>
                </a:cubicBezTo>
                <a:cubicBezTo>
                  <a:pt x="93" y="85"/>
                  <a:pt x="93" y="86"/>
                  <a:pt x="93" y="86"/>
                </a:cubicBezTo>
                <a:close/>
                <a:moveTo>
                  <a:pt x="59" y="53"/>
                </a:moveTo>
                <a:cubicBezTo>
                  <a:pt x="59" y="55"/>
                  <a:pt x="60" y="56"/>
                  <a:pt x="61" y="57"/>
                </a:cubicBezTo>
                <a:cubicBezTo>
                  <a:pt x="62" y="56"/>
                  <a:pt x="63" y="54"/>
                  <a:pt x="63" y="53"/>
                </a:cubicBezTo>
                <a:cubicBezTo>
                  <a:pt x="62" y="53"/>
                  <a:pt x="60" y="53"/>
                  <a:pt x="59" y="53"/>
                </a:cubicBezTo>
                <a:close/>
                <a:moveTo>
                  <a:pt x="192" y="84"/>
                </a:moveTo>
                <a:cubicBezTo>
                  <a:pt x="192" y="84"/>
                  <a:pt x="192" y="84"/>
                  <a:pt x="191" y="84"/>
                </a:cubicBezTo>
                <a:cubicBezTo>
                  <a:pt x="190" y="86"/>
                  <a:pt x="188" y="88"/>
                  <a:pt x="186" y="90"/>
                </a:cubicBezTo>
                <a:cubicBezTo>
                  <a:pt x="186" y="91"/>
                  <a:pt x="187" y="91"/>
                  <a:pt x="187" y="91"/>
                </a:cubicBezTo>
                <a:cubicBezTo>
                  <a:pt x="188" y="90"/>
                  <a:pt x="190" y="88"/>
                  <a:pt x="191" y="86"/>
                </a:cubicBezTo>
                <a:cubicBezTo>
                  <a:pt x="191" y="86"/>
                  <a:pt x="191" y="86"/>
                  <a:pt x="191" y="86"/>
                </a:cubicBezTo>
                <a:cubicBezTo>
                  <a:pt x="192" y="85"/>
                  <a:pt x="192" y="85"/>
                  <a:pt x="192" y="84"/>
                </a:cubicBezTo>
                <a:close/>
                <a:moveTo>
                  <a:pt x="185" y="69"/>
                </a:moveTo>
                <a:cubicBezTo>
                  <a:pt x="186" y="72"/>
                  <a:pt x="185" y="73"/>
                  <a:pt x="182" y="73"/>
                </a:cubicBezTo>
                <a:cubicBezTo>
                  <a:pt x="183" y="74"/>
                  <a:pt x="183" y="75"/>
                  <a:pt x="183" y="75"/>
                </a:cubicBezTo>
                <a:cubicBezTo>
                  <a:pt x="184" y="74"/>
                  <a:pt x="185" y="73"/>
                  <a:pt x="186" y="72"/>
                </a:cubicBezTo>
                <a:cubicBezTo>
                  <a:pt x="186" y="71"/>
                  <a:pt x="186" y="71"/>
                  <a:pt x="186" y="71"/>
                </a:cubicBezTo>
                <a:cubicBezTo>
                  <a:pt x="186" y="70"/>
                  <a:pt x="186" y="69"/>
                  <a:pt x="186" y="67"/>
                </a:cubicBezTo>
                <a:cubicBezTo>
                  <a:pt x="186" y="67"/>
                  <a:pt x="186" y="67"/>
                  <a:pt x="186" y="67"/>
                </a:cubicBezTo>
                <a:cubicBezTo>
                  <a:pt x="185" y="68"/>
                  <a:pt x="185" y="68"/>
                  <a:pt x="185" y="69"/>
                </a:cubicBezTo>
                <a:close/>
                <a:moveTo>
                  <a:pt x="144" y="70"/>
                </a:moveTo>
                <a:cubicBezTo>
                  <a:pt x="143" y="69"/>
                  <a:pt x="143" y="69"/>
                  <a:pt x="143" y="69"/>
                </a:cubicBezTo>
                <a:cubicBezTo>
                  <a:pt x="142" y="69"/>
                  <a:pt x="142" y="69"/>
                  <a:pt x="141" y="70"/>
                </a:cubicBezTo>
                <a:cubicBezTo>
                  <a:pt x="141" y="70"/>
                  <a:pt x="140" y="71"/>
                  <a:pt x="139" y="72"/>
                </a:cubicBezTo>
                <a:cubicBezTo>
                  <a:pt x="139" y="73"/>
                  <a:pt x="139" y="73"/>
                  <a:pt x="139" y="73"/>
                </a:cubicBezTo>
                <a:cubicBezTo>
                  <a:pt x="142" y="73"/>
                  <a:pt x="142" y="73"/>
                  <a:pt x="144" y="70"/>
                </a:cubicBezTo>
                <a:close/>
                <a:moveTo>
                  <a:pt x="195" y="130"/>
                </a:moveTo>
                <a:cubicBezTo>
                  <a:pt x="197" y="127"/>
                  <a:pt x="199" y="125"/>
                  <a:pt x="201" y="123"/>
                </a:cubicBezTo>
                <a:cubicBezTo>
                  <a:pt x="201" y="122"/>
                  <a:pt x="201" y="122"/>
                  <a:pt x="202" y="121"/>
                </a:cubicBezTo>
                <a:cubicBezTo>
                  <a:pt x="202" y="121"/>
                  <a:pt x="201" y="121"/>
                  <a:pt x="201" y="121"/>
                </a:cubicBezTo>
                <a:cubicBezTo>
                  <a:pt x="200" y="122"/>
                  <a:pt x="199" y="124"/>
                  <a:pt x="198" y="125"/>
                </a:cubicBezTo>
                <a:cubicBezTo>
                  <a:pt x="196" y="126"/>
                  <a:pt x="196" y="128"/>
                  <a:pt x="195" y="130"/>
                </a:cubicBezTo>
                <a:close/>
                <a:moveTo>
                  <a:pt x="208" y="102"/>
                </a:moveTo>
                <a:cubicBezTo>
                  <a:pt x="208" y="102"/>
                  <a:pt x="209" y="101"/>
                  <a:pt x="209" y="101"/>
                </a:cubicBezTo>
                <a:cubicBezTo>
                  <a:pt x="211" y="99"/>
                  <a:pt x="212" y="97"/>
                  <a:pt x="213" y="95"/>
                </a:cubicBezTo>
                <a:cubicBezTo>
                  <a:pt x="214" y="95"/>
                  <a:pt x="214" y="94"/>
                  <a:pt x="214" y="94"/>
                </a:cubicBezTo>
                <a:cubicBezTo>
                  <a:pt x="213" y="94"/>
                  <a:pt x="213" y="94"/>
                  <a:pt x="213" y="94"/>
                </a:cubicBezTo>
                <a:cubicBezTo>
                  <a:pt x="213" y="94"/>
                  <a:pt x="213" y="95"/>
                  <a:pt x="213" y="95"/>
                </a:cubicBezTo>
                <a:cubicBezTo>
                  <a:pt x="211" y="96"/>
                  <a:pt x="210" y="98"/>
                  <a:pt x="209" y="99"/>
                </a:cubicBezTo>
                <a:cubicBezTo>
                  <a:pt x="208" y="100"/>
                  <a:pt x="208" y="101"/>
                  <a:pt x="208" y="102"/>
                </a:cubicBezTo>
                <a:close/>
                <a:moveTo>
                  <a:pt x="181" y="76"/>
                </a:moveTo>
                <a:cubicBezTo>
                  <a:pt x="180" y="77"/>
                  <a:pt x="179" y="78"/>
                  <a:pt x="178" y="79"/>
                </a:cubicBezTo>
                <a:cubicBezTo>
                  <a:pt x="178" y="80"/>
                  <a:pt x="178" y="81"/>
                  <a:pt x="178" y="82"/>
                </a:cubicBezTo>
                <a:cubicBezTo>
                  <a:pt x="180" y="80"/>
                  <a:pt x="181" y="79"/>
                  <a:pt x="182" y="77"/>
                </a:cubicBezTo>
                <a:cubicBezTo>
                  <a:pt x="181" y="77"/>
                  <a:pt x="181" y="76"/>
                  <a:pt x="181" y="76"/>
                </a:cubicBezTo>
                <a:close/>
                <a:moveTo>
                  <a:pt x="163" y="58"/>
                </a:moveTo>
                <a:cubicBezTo>
                  <a:pt x="164" y="57"/>
                  <a:pt x="165" y="56"/>
                  <a:pt x="166" y="55"/>
                </a:cubicBezTo>
                <a:cubicBezTo>
                  <a:pt x="164" y="55"/>
                  <a:pt x="163" y="54"/>
                  <a:pt x="161" y="55"/>
                </a:cubicBezTo>
                <a:cubicBezTo>
                  <a:pt x="162" y="56"/>
                  <a:pt x="162" y="57"/>
                  <a:pt x="163" y="58"/>
                </a:cubicBezTo>
                <a:close/>
                <a:moveTo>
                  <a:pt x="105" y="66"/>
                </a:moveTo>
                <a:cubicBezTo>
                  <a:pt x="105" y="66"/>
                  <a:pt x="105" y="66"/>
                  <a:pt x="105" y="66"/>
                </a:cubicBezTo>
                <a:cubicBezTo>
                  <a:pt x="104" y="66"/>
                  <a:pt x="103" y="66"/>
                  <a:pt x="102" y="66"/>
                </a:cubicBezTo>
                <a:cubicBezTo>
                  <a:pt x="102" y="66"/>
                  <a:pt x="102" y="66"/>
                  <a:pt x="102" y="67"/>
                </a:cubicBezTo>
                <a:cubicBezTo>
                  <a:pt x="101" y="67"/>
                  <a:pt x="100" y="68"/>
                  <a:pt x="100" y="69"/>
                </a:cubicBezTo>
                <a:cubicBezTo>
                  <a:pt x="101" y="69"/>
                  <a:pt x="101" y="70"/>
                  <a:pt x="101" y="70"/>
                </a:cubicBezTo>
                <a:cubicBezTo>
                  <a:pt x="102" y="70"/>
                  <a:pt x="102" y="70"/>
                  <a:pt x="102" y="69"/>
                </a:cubicBezTo>
                <a:cubicBezTo>
                  <a:pt x="103" y="68"/>
                  <a:pt x="104" y="67"/>
                  <a:pt x="105" y="66"/>
                </a:cubicBezTo>
                <a:close/>
                <a:moveTo>
                  <a:pt x="43" y="69"/>
                </a:moveTo>
                <a:cubicBezTo>
                  <a:pt x="43" y="69"/>
                  <a:pt x="43" y="69"/>
                  <a:pt x="43" y="69"/>
                </a:cubicBezTo>
                <a:cubicBezTo>
                  <a:pt x="44" y="66"/>
                  <a:pt x="46" y="64"/>
                  <a:pt x="47" y="62"/>
                </a:cubicBezTo>
                <a:cubicBezTo>
                  <a:pt x="47" y="61"/>
                  <a:pt x="47" y="61"/>
                  <a:pt x="47" y="61"/>
                </a:cubicBezTo>
                <a:cubicBezTo>
                  <a:pt x="47" y="61"/>
                  <a:pt x="46" y="61"/>
                  <a:pt x="46" y="62"/>
                </a:cubicBezTo>
                <a:cubicBezTo>
                  <a:pt x="45" y="63"/>
                  <a:pt x="44" y="64"/>
                  <a:pt x="43" y="66"/>
                </a:cubicBezTo>
                <a:cubicBezTo>
                  <a:pt x="42" y="67"/>
                  <a:pt x="42" y="68"/>
                  <a:pt x="43" y="69"/>
                </a:cubicBezTo>
                <a:close/>
                <a:moveTo>
                  <a:pt x="49" y="92"/>
                </a:moveTo>
                <a:cubicBezTo>
                  <a:pt x="49" y="92"/>
                  <a:pt x="49" y="92"/>
                  <a:pt x="49" y="92"/>
                </a:cubicBezTo>
                <a:cubicBezTo>
                  <a:pt x="51" y="92"/>
                  <a:pt x="52" y="92"/>
                  <a:pt x="53" y="92"/>
                </a:cubicBezTo>
                <a:cubicBezTo>
                  <a:pt x="53" y="91"/>
                  <a:pt x="53" y="91"/>
                  <a:pt x="53" y="90"/>
                </a:cubicBezTo>
                <a:cubicBezTo>
                  <a:pt x="53" y="90"/>
                  <a:pt x="52" y="90"/>
                  <a:pt x="51" y="90"/>
                </a:cubicBezTo>
                <a:cubicBezTo>
                  <a:pt x="51" y="90"/>
                  <a:pt x="51" y="90"/>
                  <a:pt x="50" y="90"/>
                </a:cubicBezTo>
                <a:cubicBezTo>
                  <a:pt x="50" y="91"/>
                  <a:pt x="50" y="91"/>
                  <a:pt x="49" y="92"/>
                </a:cubicBezTo>
                <a:close/>
                <a:moveTo>
                  <a:pt x="149" y="76"/>
                </a:moveTo>
                <a:cubicBezTo>
                  <a:pt x="149" y="77"/>
                  <a:pt x="150" y="77"/>
                  <a:pt x="150" y="77"/>
                </a:cubicBezTo>
                <a:cubicBezTo>
                  <a:pt x="151" y="78"/>
                  <a:pt x="152" y="78"/>
                  <a:pt x="152" y="77"/>
                </a:cubicBezTo>
                <a:cubicBezTo>
                  <a:pt x="153" y="77"/>
                  <a:pt x="153" y="76"/>
                  <a:pt x="154" y="75"/>
                </a:cubicBezTo>
                <a:cubicBezTo>
                  <a:pt x="153" y="75"/>
                  <a:pt x="152" y="75"/>
                  <a:pt x="152" y="75"/>
                </a:cubicBezTo>
                <a:cubicBezTo>
                  <a:pt x="150" y="75"/>
                  <a:pt x="150" y="75"/>
                  <a:pt x="149" y="76"/>
                </a:cubicBezTo>
                <a:close/>
                <a:moveTo>
                  <a:pt x="202" y="86"/>
                </a:moveTo>
                <a:cubicBezTo>
                  <a:pt x="201" y="86"/>
                  <a:pt x="201" y="85"/>
                  <a:pt x="201" y="85"/>
                </a:cubicBezTo>
                <a:cubicBezTo>
                  <a:pt x="201" y="85"/>
                  <a:pt x="201" y="85"/>
                  <a:pt x="201" y="85"/>
                </a:cubicBezTo>
                <a:cubicBezTo>
                  <a:pt x="198" y="87"/>
                  <a:pt x="198" y="87"/>
                  <a:pt x="199" y="90"/>
                </a:cubicBezTo>
                <a:cubicBezTo>
                  <a:pt x="200" y="89"/>
                  <a:pt x="201" y="88"/>
                  <a:pt x="202" y="86"/>
                </a:cubicBezTo>
                <a:close/>
                <a:moveTo>
                  <a:pt x="116" y="48"/>
                </a:moveTo>
                <a:cubicBezTo>
                  <a:pt x="117" y="49"/>
                  <a:pt x="117" y="50"/>
                  <a:pt x="118" y="50"/>
                </a:cubicBezTo>
                <a:cubicBezTo>
                  <a:pt x="118" y="51"/>
                  <a:pt x="118" y="51"/>
                  <a:pt x="119" y="50"/>
                </a:cubicBezTo>
                <a:cubicBezTo>
                  <a:pt x="120" y="50"/>
                  <a:pt x="120" y="49"/>
                  <a:pt x="121" y="48"/>
                </a:cubicBezTo>
                <a:cubicBezTo>
                  <a:pt x="119" y="48"/>
                  <a:pt x="118" y="48"/>
                  <a:pt x="116" y="48"/>
                </a:cubicBezTo>
                <a:close/>
                <a:moveTo>
                  <a:pt x="146" y="86"/>
                </a:moveTo>
                <a:cubicBezTo>
                  <a:pt x="148" y="84"/>
                  <a:pt x="149" y="82"/>
                  <a:pt x="150" y="81"/>
                </a:cubicBezTo>
                <a:cubicBezTo>
                  <a:pt x="149" y="81"/>
                  <a:pt x="148" y="81"/>
                  <a:pt x="147" y="81"/>
                </a:cubicBezTo>
                <a:cubicBezTo>
                  <a:pt x="147" y="82"/>
                  <a:pt x="147" y="84"/>
                  <a:pt x="146" y="86"/>
                </a:cubicBezTo>
                <a:close/>
                <a:moveTo>
                  <a:pt x="15" y="70"/>
                </a:moveTo>
                <a:cubicBezTo>
                  <a:pt x="15" y="71"/>
                  <a:pt x="14" y="72"/>
                  <a:pt x="14" y="73"/>
                </a:cubicBezTo>
                <a:cubicBezTo>
                  <a:pt x="14" y="74"/>
                  <a:pt x="15" y="74"/>
                  <a:pt x="15" y="75"/>
                </a:cubicBezTo>
                <a:cubicBezTo>
                  <a:pt x="16" y="74"/>
                  <a:pt x="17" y="72"/>
                  <a:pt x="15" y="70"/>
                </a:cubicBezTo>
                <a:close/>
                <a:moveTo>
                  <a:pt x="116" y="66"/>
                </a:moveTo>
                <a:cubicBezTo>
                  <a:pt x="116" y="66"/>
                  <a:pt x="116" y="66"/>
                  <a:pt x="116" y="66"/>
                </a:cubicBezTo>
                <a:cubicBezTo>
                  <a:pt x="115" y="66"/>
                  <a:pt x="115" y="66"/>
                  <a:pt x="114" y="66"/>
                </a:cubicBezTo>
                <a:cubicBezTo>
                  <a:pt x="113" y="66"/>
                  <a:pt x="112" y="66"/>
                  <a:pt x="112" y="67"/>
                </a:cubicBezTo>
                <a:cubicBezTo>
                  <a:pt x="112" y="68"/>
                  <a:pt x="113" y="69"/>
                  <a:pt x="114" y="69"/>
                </a:cubicBezTo>
                <a:cubicBezTo>
                  <a:pt x="114" y="68"/>
                  <a:pt x="115" y="67"/>
                  <a:pt x="116" y="66"/>
                </a:cubicBezTo>
                <a:close/>
                <a:moveTo>
                  <a:pt x="212" y="103"/>
                </a:moveTo>
                <a:cubicBezTo>
                  <a:pt x="213" y="102"/>
                  <a:pt x="214" y="100"/>
                  <a:pt x="216" y="99"/>
                </a:cubicBezTo>
                <a:cubicBezTo>
                  <a:pt x="215" y="99"/>
                  <a:pt x="215" y="98"/>
                  <a:pt x="215" y="97"/>
                </a:cubicBezTo>
                <a:cubicBezTo>
                  <a:pt x="214" y="98"/>
                  <a:pt x="213" y="99"/>
                  <a:pt x="213" y="100"/>
                </a:cubicBezTo>
                <a:cubicBezTo>
                  <a:pt x="212" y="101"/>
                  <a:pt x="212" y="102"/>
                  <a:pt x="212" y="103"/>
                </a:cubicBezTo>
                <a:close/>
                <a:moveTo>
                  <a:pt x="97" y="60"/>
                </a:moveTo>
                <a:cubicBezTo>
                  <a:pt x="95" y="62"/>
                  <a:pt x="94" y="64"/>
                  <a:pt x="94" y="65"/>
                </a:cubicBezTo>
                <a:cubicBezTo>
                  <a:pt x="95" y="65"/>
                  <a:pt x="96" y="64"/>
                  <a:pt x="97" y="64"/>
                </a:cubicBezTo>
                <a:cubicBezTo>
                  <a:pt x="97" y="63"/>
                  <a:pt x="97" y="62"/>
                  <a:pt x="97" y="60"/>
                </a:cubicBezTo>
                <a:close/>
                <a:moveTo>
                  <a:pt x="104" y="94"/>
                </a:moveTo>
                <a:cubicBezTo>
                  <a:pt x="104" y="93"/>
                  <a:pt x="104" y="93"/>
                  <a:pt x="104" y="93"/>
                </a:cubicBezTo>
                <a:cubicBezTo>
                  <a:pt x="103" y="93"/>
                  <a:pt x="103" y="93"/>
                  <a:pt x="103" y="93"/>
                </a:cubicBezTo>
                <a:cubicBezTo>
                  <a:pt x="100" y="93"/>
                  <a:pt x="96" y="93"/>
                  <a:pt x="93" y="93"/>
                </a:cubicBezTo>
                <a:cubicBezTo>
                  <a:pt x="93" y="93"/>
                  <a:pt x="93" y="93"/>
                  <a:pt x="93" y="93"/>
                </a:cubicBezTo>
                <a:cubicBezTo>
                  <a:pt x="92" y="93"/>
                  <a:pt x="92" y="93"/>
                  <a:pt x="92" y="93"/>
                </a:cubicBezTo>
                <a:cubicBezTo>
                  <a:pt x="96" y="93"/>
                  <a:pt x="100" y="94"/>
                  <a:pt x="104" y="94"/>
                </a:cubicBezTo>
                <a:close/>
                <a:moveTo>
                  <a:pt x="208" y="48"/>
                </a:moveTo>
                <a:cubicBezTo>
                  <a:pt x="207" y="49"/>
                  <a:pt x="207" y="49"/>
                  <a:pt x="207" y="50"/>
                </a:cubicBezTo>
                <a:cubicBezTo>
                  <a:pt x="207" y="51"/>
                  <a:pt x="208" y="52"/>
                  <a:pt x="208" y="54"/>
                </a:cubicBezTo>
                <a:cubicBezTo>
                  <a:pt x="209" y="53"/>
                  <a:pt x="209" y="52"/>
                  <a:pt x="210" y="52"/>
                </a:cubicBezTo>
                <a:cubicBezTo>
                  <a:pt x="209" y="51"/>
                  <a:pt x="208" y="50"/>
                  <a:pt x="208" y="48"/>
                </a:cubicBezTo>
                <a:close/>
                <a:moveTo>
                  <a:pt x="125" y="69"/>
                </a:moveTo>
                <a:cubicBezTo>
                  <a:pt x="122" y="69"/>
                  <a:pt x="122" y="69"/>
                  <a:pt x="121" y="71"/>
                </a:cubicBezTo>
                <a:cubicBezTo>
                  <a:pt x="121" y="72"/>
                  <a:pt x="122" y="72"/>
                  <a:pt x="122" y="72"/>
                </a:cubicBezTo>
                <a:cubicBezTo>
                  <a:pt x="123" y="72"/>
                  <a:pt x="123" y="72"/>
                  <a:pt x="123" y="72"/>
                </a:cubicBezTo>
                <a:cubicBezTo>
                  <a:pt x="124" y="71"/>
                  <a:pt x="125" y="70"/>
                  <a:pt x="125" y="69"/>
                </a:cubicBezTo>
                <a:close/>
                <a:moveTo>
                  <a:pt x="189" y="62"/>
                </a:moveTo>
                <a:cubicBezTo>
                  <a:pt x="189" y="63"/>
                  <a:pt x="188" y="63"/>
                  <a:pt x="188" y="64"/>
                </a:cubicBezTo>
                <a:cubicBezTo>
                  <a:pt x="188" y="65"/>
                  <a:pt x="188" y="67"/>
                  <a:pt x="189" y="68"/>
                </a:cubicBezTo>
                <a:cubicBezTo>
                  <a:pt x="189" y="68"/>
                  <a:pt x="190" y="67"/>
                  <a:pt x="190" y="66"/>
                </a:cubicBezTo>
                <a:cubicBezTo>
                  <a:pt x="190" y="66"/>
                  <a:pt x="190" y="66"/>
                  <a:pt x="190" y="65"/>
                </a:cubicBezTo>
                <a:cubicBezTo>
                  <a:pt x="190" y="65"/>
                  <a:pt x="189" y="64"/>
                  <a:pt x="189" y="62"/>
                </a:cubicBezTo>
                <a:close/>
                <a:moveTo>
                  <a:pt x="61" y="90"/>
                </a:moveTo>
                <a:cubicBezTo>
                  <a:pt x="61" y="90"/>
                  <a:pt x="61" y="91"/>
                  <a:pt x="61" y="92"/>
                </a:cubicBezTo>
                <a:cubicBezTo>
                  <a:pt x="63" y="92"/>
                  <a:pt x="64" y="91"/>
                  <a:pt x="66" y="91"/>
                </a:cubicBezTo>
                <a:cubicBezTo>
                  <a:pt x="65" y="91"/>
                  <a:pt x="65" y="90"/>
                  <a:pt x="64" y="90"/>
                </a:cubicBezTo>
                <a:cubicBezTo>
                  <a:pt x="63" y="90"/>
                  <a:pt x="62" y="90"/>
                  <a:pt x="61" y="90"/>
                </a:cubicBezTo>
                <a:close/>
                <a:moveTo>
                  <a:pt x="107" y="71"/>
                </a:moveTo>
                <a:cubicBezTo>
                  <a:pt x="108" y="70"/>
                  <a:pt x="108" y="68"/>
                  <a:pt x="109" y="67"/>
                </a:cubicBezTo>
                <a:cubicBezTo>
                  <a:pt x="109" y="67"/>
                  <a:pt x="108" y="67"/>
                  <a:pt x="108" y="66"/>
                </a:cubicBezTo>
                <a:cubicBezTo>
                  <a:pt x="107" y="68"/>
                  <a:pt x="106" y="69"/>
                  <a:pt x="105" y="70"/>
                </a:cubicBezTo>
                <a:cubicBezTo>
                  <a:pt x="106" y="70"/>
                  <a:pt x="106" y="71"/>
                  <a:pt x="107" y="71"/>
                </a:cubicBezTo>
                <a:close/>
                <a:moveTo>
                  <a:pt x="23" y="45"/>
                </a:moveTo>
                <a:cubicBezTo>
                  <a:pt x="27" y="45"/>
                  <a:pt x="30" y="45"/>
                  <a:pt x="34" y="45"/>
                </a:cubicBezTo>
                <a:cubicBezTo>
                  <a:pt x="31" y="44"/>
                  <a:pt x="28" y="44"/>
                  <a:pt x="24" y="44"/>
                </a:cubicBezTo>
                <a:cubicBezTo>
                  <a:pt x="24" y="44"/>
                  <a:pt x="24" y="44"/>
                  <a:pt x="23" y="45"/>
                </a:cubicBezTo>
                <a:close/>
                <a:moveTo>
                  <a:pt x="88" y="48"/>
                </a:moveTo>
                <a:cubicBezTo>
                  <a:pt x="86" y="48"/>
                  <a:pt x="85" y="48"/>
                  <a:pt x="83" y="48"/>
                </a:cubicBezTo>
                <a:cubicBezTo>
                  <a:pt x="84" y="49"/>
                  <a:pt x="84" y="49"/>
                  <a:pt x="84" y="50"/>
                </a:cubicBezTo>
                <a:cubicBezTo>
                  <a:pt x="85" y="51"/>
                  <a:pt x="86" y="51"/>
                  <a:pt x="86" y="50"/>
                </a:cubicBezTo>
                <a:cubicBezTo>
                  <a:pt x="87" y="50"/>
                  <a:pt x="87" y="49"/>
                  <a:pt x="88" y="48"/>
                </a:cubicBezTo>
                <a:close/>
                <a:moveTo>
                  <a:pt x="192" y="69"/>
                </a:moveTo>
                <a:cubicBezTo>
                  <a:pt x="191" y="70"/>
                  <a:pt x="190" y="71"/>
                  <a:pt x="190" y="71"/>
                </a:cubicBezTo>
                <a:cubicBezTo>
                  <a:pt x="189" y="72"/>
                  <a:pt x="189" y="73"/>
                  <a:pt x="189" y="74"/>
                </a:cubicBezTo>
                <a:cubicBezTo>
                  <a:pt x="191" y="73"/>
                  <a:pt x="193" y="72"/>
                  <a:pt x="192" y="69"/>
                </a:cubicBezTo>
                <a:close/>
                <a:moveTo>
                  <a:pt x="112" y="75"/>
                </a:moveTo>
                <a:cubicBezTo>
                  <a:pt x="112" y="76"/>
                  <a:pt x="112" y="76"/>
                  <a:pt x="113" y="76"/>
                </a:cubicBezTo>
                <a:cubicBezTo>
                  <a:pt x="114" y="77"/>
                  <a:pt x="114" y="77"/>
                  <a:pt x="115" y="76"/>
                </a:cubicBezTo>
                <a:cubicBezTo>
                  <a:pt x="115" y="76"/>
                  <a:pt x="115" y="75"/>
                  <a:pt x="115" y="75"/>
                </a:cubicBezTo>
                <a:cubicBezTo>
                  <a:pt x="114" y="73"/>
                  <a:pt x="113" y="73"/>
                  <a:pt x="112" y="75"/>
                </a:cubicBezTo>
                <a:close/>
                <a:moveTo>
                  <a:pt x="213" y="49"/>
                </a:moveTo>
                <a:cubicBezTo>
                  <a:pt x="212" y="47"/>
                  <a:pt x="211" y="46"/>
                  <a:pt x="210" y="45"/>
                </a:cubicBezTo>
                <a:cubicBezTo>
                  <a:pt x="210" y="45"/>
                  <a:pt x="209" y="46"/>
                  <a:pt x="209" y="46"/>
                </a:cubicBezTo>
                <a:cubicBezTo>
                  <a:pt x="209" y="46"/>
                  <a:pt x="209" y="47"/>
                  <a:pt x="209" y="47"/>
                </a:cubicBezTo>
                <a:cubicBezTo>
                  <a:pt x="210" y="48"/>
                  <a:pt x="211" y="49"/>
                  <a:pt x="212" y="50"/>
                </a:cubicBezTo>
                <a:cubicBezTo>
                  <a:pt x="212" y="50"/>
                  <a:pt x="212" y="49"/>
                  <a:pt x="213" y="49"/>
                </a:cubicBezTo>
                <a:close/>
                <a:moveTo>
                  <a:pt x="16" y="47"/>
                </a:moveTo>
                <a:cubicBezTo>
                  <a:pt x="17" y="48"/>
                  <a:pt x="17" y="49"/>
                  <a:pt x="16" y="50"/>
                </a:cubicBezTo>
                <a:cubicBezTo>
                  <a:pt x="16" y="51"/>
                  <a:pt x="15" y="53"/>
                  <a:pt x="15" y="54"/>
                </a:cubicBezTo>
                <a:cubicBezTo>
                  <a:pt x="15" y="54"/>
                  <a:pt x="14" y="55"/>
                  <a:pt x="14" y="55"/>
                </a:cubicBezTo>
                <a:cubicBezTo>
                  <a:pt x="14" y="55"/>
                  <a:pt x="15" y="55"/>
                  <a:pt x="15" y="55"/>
                </a:cubicBezTo>
                <a:cubicBezTo>
                  <a:pt x="16" y="52"/>
                  <a:pt x="17" y="50"/>
                  <a:pt x="19" y="47"/>
                </a:cubicBezTo>
                <a:cubicBezTo>
                  <a:pt x="18" y="47"/>
                  <a:pt x="17" y="47"/>
                  <a:pt x="16" y="47"/>
                </a:cubicBezTo>
                <a:close/>
                <a:moveTo>
                  <a:pt x="81" y="60"/>
                </a:moveTo>
                <a:cubicBezTo>
                  <a:pt x="80" y="62"/>
                  <a:pt x="79" y="63"/>
                  <a:pt x="78" y="64"/>
                </a:cubicBezTo>
                <a:cubicBezTo>
                  <a:pt x="78" y="64"/>
                  <a:pt x="79" y="65"/>
                  <a:pt x="79" y="66"/>
                </a:cubicBezTo>
                <a:cubicBezTo>
                  <a:pt x="80" y="65"/>
                  <a:pt x="80" y="64"/>
                  <a:pt x="81" y="63"/>
                </a:cubicBezTo>
                <a:cubicBezTo>
                  <a:pt x="81" y="62"/>
                  <a:pt x="81" y="62"/>
                  <a:pt x="81" y="60"/>
                </a:cubicBezTo>
                <a:close/>
                <a:moveTo>
                  <a:pt x="29" y="67"/>
                </a:moveTo>
                <a:cubicBezTo>
                  <a:pt x="29" y="67"/>
                  <a:pt x="29" y="67"/>
                  <a:pt x="30" y="67"/>
                </a:cubicBezTo>
                <a:cubicBezTo>
                  <a:pt x="30" y="66"/>
                  <a:pt x="31" y="65"/>
                  <a:pt x="32" y="63"/>
                </a:cubicBezTo>
                <a:cubicBezTo>
                  <a:pt x="32" y="63"/>
                  <a:pt x="31" y="62"/>
                  <a:pt x="31" y="62"/>
                </a:cubicBezTo>
                <a:cubicBezTo>
                  <a:pt x="30" y="63"/>
                  <a:pt x="30" y="65"/>
                  <a:pt x="29" y="66"/>
                </a:cubicBezTo>
                <a:cubicBezTo>
                  <a:pt x="29" y="66"/>
                  <a:pt x="29" y="67"/>
                  <a:pt x="29" y="67"/>
                </a:cubicBezTo>
                <a:close/>
                <a:moveTo>
                  <a:pt x="104" y="75"/>
                </a:moveTo>
                <a:cubicBezTo>
                  <a:pt x="105" y="74"/>
                  <a:pt x="105" y="74"/>
                  <a:pt x="105" y="73"/>
                </a:cubicBezTo>
                <a:cubicBezTo>
                  <a:pt x="105" y="73"/>
                  <a:pt x="104" y="73"/>
                  <a:pt x="103" y="72"/>
                </a:cubicBezTo>
                <a:cubicBezTo>
                  <a:pt x="102" y="73"/>
                  <a:pt x="102" y="74"/>
                  <a:pt x="101" y="75"/>
                </a:cubicBezTo>
                <a:cubicBezTo>
                  <a:pt x="102" y="75"/>
                  <a:pt x="103" y="75"/>
                  <a:pt x="104" y="75"/>
                </a:cubicBezTo>
                <a:close/>
                <a:moveTo>
                  <a:pt x="195" y="17"/>
                </a:moveTo>
                <a:cubicBezTo>
                  <a:pt x="195" y="15"/>
                  <a:pt x="195" y="13"/>
                  <a:pt x="193" y="12"/>
                </a:cubicBezTo>
                <a:cubicBezTo>
                  <a:pt x="193" y="14"/>
                  <a:pt x="193" y="15"/>
                  <a:pt x="193" y="16"/>
                </a:cubicBezTo>
                <a:cubicBezTo>
                  <a:pt x="194" y="17"/>
                  <a:pt x="194" y="17"/>
                  <a:pt x="195" y="17"/>
                </a:cubicBezTo>
                <a:close/>
                <a:moveTo>
                  <a:pt x="216" y="87"/>
                </a:moveTo>
                <a:cubicBezTo>
                  <a:pt x="215" y="87"/>
                  <a:pt x="215" y="86"/>
                  <a:pt x="214" y="85"/>
                </a:cubicBezTo>
                <a:cubicBezTo>
                  <a:pt x="214" y="86"/>
                  <a:pt x="213" y="86"/>
                  <a:pt x="213" y="87"/>
                </a:cubicBezTo>
                <a:cubicBezTo>
                  <a:pt x="214" y="88"/>
                  <a:pt x="214" y="88"/>
                  <a:pt x="214" y="89"/>
                </a:cubicBezTo>
                <a:cubicBezTo>
                  <a:pt x="215" y="89"/>
                  <a:pt x="216" y="88"/>
                  <a:pt x="216" y="87"/>
                </a:cubicBezTo>
                <a:close/>
                <a:moveTo>
                  <a:pt x="121" y="74"/>
                </a:moveTo>
                <a:cubicBezTo>
                  <a:pt x="120" y="74"/>
                  <a:pt x="120" y="74"/>
                  <a:pt x="119" y="74"/>
                </a:cubicBezTo>
                <a:cubicBezTo>
                  <a:pt x="119" y="74"/>
                  <a:pt x="119" y="74"/>
                  <a:pt x="118" y="75"/>
                </a:cubicBezTo>
                <a:cubicBezTo>
                  <a:pt x="118" y="75"/>
                  <a:pt x="117" y="76"/>
                  <a:pt x="117" y="77"/>
                </a:cubicBezTo>
                <a:cubicBezTo>
                  <a:pt x="118" y="77"/>
                  <a:pt x="118" y="78"/>
                  <a:pt x="119" y="77"/>
                </a:cubicBezTo>
                <a:cubicBezTo>
                  <a:pt x="119" y="76"/>
                  <a:pt x="120" y="75"/>
                  <a:pt x="121" y="74"/>
                </a:cubicBezTo>
                <a:close/>
                <a:moveTo>
                  <a:pt x="65" y="58"/>
                </a:moveTo>
                <a:cubicBezTo>
                  <a:pt x="65" y="58"/>
                  <a:pt x="65" y="58"/>
                  <a:pt x="65" y="58"/>
                </a:cubicBezTo>
                <a:cubicBezTo>
                  <a:pt x="64" y="58"/>
                  <a:pt x="64" y="59"/>
                  <a:pt x="63" y="60"/>
                </a:cubicBezTo>
                <a:cubicBezTo>
                  <a:pt x="63" y="61"/>
                  <a:pt x="63" y="61"/>
                  <a:pt x="64" y="61"/>
                </a:cubicBezTo>
                <a:cubicBezTo>
                  <a:pt x="64" y="61"/>
                  <a:pt x="65" y="61"/>
                  <a:pt x="66" y="61"/>
                </a:cubicBezTo>
                <a:cubicBezTo>
                  <a:pt x="66" y="60"/>
                  <a:pt x="65" y="59"/>
                  <a:pt x="65" y="58"/>
                </a:cubicBezTo>
                <a:close/>
                <a:moveTo>
                  <a:pt x="182" y="61"/>
                </a:moveTo>
                <a:cubicBezTo>
                  <a:pt x="181" y="62"/>
                  <a:pt x="180" y="63"/>
                  <a:pt x="179" y="64"/>
                </a:cubicBezTo>
                <a:cubicBezTo>
                  <a:pt x="179" y="65"/>
                  <a:pt x="179" y="66"/>
                  <a:pt x="179" y="66"/>
                </a:cubicBezTo>
                <a:cubicBezTo>
                  <a:pt x="181" y="65"/>
                  <a:pt x="182" y="63"/>
                  <a:pt x="182" y="61"/>
                </a:cubicBezTo>
                <a:close/>
                <a:moveTo>
                  <a:pt x="138" y="85"/>
                </a:moveTo>
                <a:cubicBezTo>
                  <a:pt x="139" y="84"/>
                  <a:pt x="140" y="82"/>
                  <a:pt x="141" y="81"/>
                </a:cubicBezTo>
                <a:cubicBezTo>
                  <a:pt x="140" y="81"/>
                  <a:pt x="139" y="81"/>
                  <a:pt x="139" y="82"/>
                </a:cubicBezTo>
                <a:cubicBezTo>
                  <a:pt x="138" y="83"/>
                  <a:pt x="138" y="83"/>
                  <a:pt x="138" y="84"/>
                </a:cubicBezTo>
                <a:cubicBezTo>
                  <a:pt x="137" y="84"/>
                  <a:pt x="137" y="85"/>
                  <a:pt x="138" y="85"/>
                </a:cubicBezTo>
                <a:close/>
                <a:moveTo>
                  <a:pt x="133" y="64"/>
                </a:moveTo>
                <a:cubicBezTo>
                  <a:pt x="135" y="65"/>
                  <a:pt x="135" y="64"/>
                  <a:pt x="136" y="63"/>
                </a:cubicBezTo>
                <a:cubicBezTo>
                  <a:pt x="136" y="63"/>
                  <a:pt x="136" y="62"/>
                  <a:pt x="137" y="62"/>
                </a:cubicBezTo>
                <a:cubicBezTo>
                  <a:pt x="137" y="61"/>
                  <a:pt x="137" y="61"/>
                  <a:pt x="136" y="61"/>
                </a:cubicBezTo>
                <a:cubicBezTo>
                  <a:pt x="135" y="62"/>
                  <a:pt x="134" y="63"/>
                  <a:pt x="133" y="64"/>
                </a:cubicBezTo>
                <a:close/>
                <a:moveTo>
                  <a:pt x="22" y="67"/>
                </a:moveTo>
                <a:cubicBezTo>
                  <a:pt x="22" y="67"/>
                  <a:pt x="23" y="67"/>
                  <a:pt x="23" y="67"/>
                </a:cubicBezTo>
                <a:cubicBezTo>
                  <a:pt x="23" y="66"/>
                  <a:pt x="24" y="65"/>
                  <a:pt x="25" y="64"/>
                </a:cubicBezTo>
                <a:cubicBezTo>
                  <a:pt x="25" y="63"/>
                  <a:pt x="25" y="62"/>
                  <a:pt x="24" y="61"/>
                </a:cubicBezTo>
                <a:cubicBezTo>
                  <a:pt x="24" y="63"/>
                  <a:pt x="23" y="64"/>
                  <a:pt x="22" y="66"/>
                </a:cubicBezTo>
                <a:cubicBezTo>
                  <a:pt x="22" y="66"/>
                  <a:pt x="22" y="66"/>
                  <a:pt x="22" y="67"/>
                </a:cubicBezTo>
                <a:close/>
                <a:moveTo>
                  <a:pt x="209" y="62"/>
                </a:moveTo>
                <a:cubicBezTo>
                  <a:pt x="209" y="61"/>
                  <a:pt x="208" y="60"/>
                  <a:pt x="208" y="59"/>
                </a:cubicBezTo>
                <a:cubicBezTo>
                  <a:pt x="207" y="59"/>
                  <a:pt x="207" y="60"/>
                  <a:pt x="207" y="60"/>
                </a:cubicBezTo>
                <a:cubicBezTo>
                  <a:pt x="207" y="61"/>
                  <a:pt x="207" y="62"/>
                  <a:pt x="208" y="63"/>
                </a:cubicBezTo>
                <a:cubicBezTo>
                  <a:pt x="208" y="63"/>
                  <a:pt x="209" y="62"/>
                  <a:pt x="209" y="62"/>
                </a:cubicBezTo>
                <a:close/>
                <a:moveTo>
                  <a:pt x="197" y="104"/>
                </a:moveTo>
                <a:cubicBezTo>
                  <a:pt x="195" y="106"/>
                  <a:pt x="194" y="107"/>
                  <a:pt x="194" y="109"/>
                </a:cubicBezTo>
                <a:cubicBezTo>
                  <a:pt x="195" y="108"/>
                  <a:pt x="196" y="107"/>
                  <a:pt x="196" y="106"/>
                </a:cubicBezTo>
                <a:cubicBezTo>
                  <a:pt x="197" y="105"/>
                  <a:pt x="197" y="105"/>
                  <a:pt x="197" y="104"/>
                </a:cubicBezTo>
                <a:close/>
                <a:moveTo>
                  <a:pt x="165" y="82"/>
                </a:moveTo>
                <a:cubicBezTo>
                  <a:pt x="165" y="82"/>
                  <a:pt x="164" y="81"/>
                  <a:pt x="163" y="81"/>
                </a:cubicBezTo>
                <a:cubicBezTo>
                  <a:pt x="163" y="82"/>
                  <a:pt x="163" y="84"/>
                  <a:pt x="164" y="85"/>
                </a:cubicBezTo>
                <a:cubicBezTo>
                  <a:pt x="164" y="84"/>
                  <a:pt x="165" y="83"/>
                  <a:pt x="165" y="82"/>
                </a:cubicBezTo>
                <a:close/>
                <a:moveTo>
                  <a:pt x="194" y="55"/>
                </a:moveTo>
                <a:cubicBezTo>
                  <a:pt x="193" y="56"/>
                  <a:pt x="194" y="57"/>
                  <a:pt x="194" y="58"/>
                </a:cubicBezTo>
                <a:cubicBezTo>
                  <a:pt x="194" y="59"/>
                  <a:pt x="194" y="60"/>
                  <a:pt x="194" y="61"/>
                </a:cubicBezTo>
                <a:cubicBezTo>
                  <a:pt x="194" y="61"/>
                  <a:pt x="195" y="60"/>
                  <a:pt x="195" y="60"/>
                </a:cubicBezTo>
                <a:cubicBezTo>
                  <a:pt x="195" y="58"/>
                  <a:pt x="195" y="57"/>
                  <a:pt x="194" y="55"/>
                </a:cubicBezTo>
                <a:close/>
                <a:moveTo>
                  <a:pt x="27" y="56"/>
                </a:moveTo>
                <a:cubicBezTo>
                  <a:pt x="26" y="58"/>
                  <a:pt x="26" y="58"/>
                  <a:pt x="27" y="60"/>
                </a:cubicBezTo>
                <a:cubicBezTo>
                  <a:pt x="28" y="59"/>
                  <a:pt x="28" y="58"/>
                  <a:pt x="28" y="58"/>
                </a:cubicBezTo>
                <a:cubicBezTo>
                  <a:pt x="28" y="57"/>
                  <a:pt x="28" y="56"/>
                  <a:pt x="27" y="56"/>
                </a:cubicBezTo>
                <a:close/>
                <a:moveTo>
                  <a:pt x="198" y="73"/>
                </a:moveTo>
                <a:cubicBezTo>
                  <a:pt x="200" y="72"/>
                  <a:pt x="201" y="71"/>
                  <a:pt x="200" y="69"/>
                </a:cubicBezTo>
                <a:cubicBezTo>
                  <a:pt x="199" y="70"/>
                  <a:pt x="197" y="71"/>
                  <a:pt x="198" y="73"/>
                </a:cubicBezTo>
                <a:close/>
                <a:moveTo>
                  <a:pt x="206" y="81"/>
                </a:moveTo>
                <a:cubicBezTo>
                  <a:pt x="207" y="79"/>
                  <a:pt x="208" y="78"/>
                  <a:pt x="209" y="77"/>
                </a:cubicBezTo>
                <a:cubicBezTo>
                  <a:pt x="209" y="77"/>
                  <a:pt x="209" y="76"/>
                  <a:pt x="208" y="76"/>
                </a:cubicBezTo>
                <a:cubicBezTo>
                  <a:pt x="208" y="77"/>
                  <a:pt x="207" y="77"/>
                  <a:pt x="206" y="78"/>
                </a:cubicBezTo>
                <a:cubicBezTo>
                  <a:pt x="206" y="79"/>
                  <a:pt x="206" y="80"/>
                  <a:pt x="206" y="81"/>
                </a:cubicBezTo>
                <a:close/>
                <a:moveTo>
                  <a:pt x="219" y="101"/>
                </a:moveTo>
                <a:cubicBezTo>
                  <a:pt x="220" y="99"/>
                  <a:pt x="222" y="97"/>
                  <a:pt x="223" y="96"/>
                </a:cubicBezTo>
                <a:cubicBezTo>
                  <a:pt x="223" y="96"/>
                  <a:pt x="223" y="95"/>
                  <a:pt x="223" y="95"/>
                </a:cubicBezTo>
                <a:cubicBezTo>
                  <a:pt x="221" y="96"/>
                  <a:pt x="220" y="98"/>
                  <a:pt x="219" y="99"/>
                </a:cubicBezTo>
                <a:cubicBezTo>
                  <a:pt x="218" y="100"/>
                  <a:pt x="219" y="100"/>
                  <a:pt x="219" y="101"/>
                </a:cubicBezTo>
                <a:close/>
                <a:moveTo>
                  <a:pt x="210" y="94"/>
                </a:moveTo>
                <a:cubicBezTo>
                  <a:pt x="210" y="94"/>
                  <a:pt x="210" y="94"/>
                  <a:pt x="210" y="94"/>
                </a:cubicBezTo>
                <a:cubicBezTo>
                  <a:pt x="211" y="93"/>
                  <a:pt x="212" y="92"/>
                  <a:pt x="212" y="92"/>
                </a:cubicBezTo>
                <a:cubicBezTo>
                  <a:pt x="212" y="91"/>
                  <a:pt x="212" y="91"/>
                  <a:pt x="212" y="91"/>
                </a:cubicBezTo>
                <a:cubicBezTo>
                  <a:pt x="212" y="90"/>
                  <a:pt x="212" y="90"/>
                  <a:pt x="211" y="89"/>
                </a:cubicBezTo>
                <a:cubicBezTo>
                  <a:pt x="211" y="91"/>
                  <a:pt x="210" y="92"/>
                  <a:pt x="210" y="94"/>
                </a:cubicBezTo>
                <a:close/>
                <a:moveTo>
                  <a:pt x="93" y="55"/>
                </a:moveTo>
                <a:cubicBezTo>
                  <a:pt x="91" y="55"/>
                  <a:pt x="90" y="55"/>
                  <a:pt x="88" y="55"/>
                </a:cubicBezTo>
                <a:cubicBezTo>
                  <a:pt x="89" y="57"/>
                  <a:pt x="89" y="57"/>
                  <a:pt x="90" y="57"/>
                </a:cubicBezTo>
                <a:cubicBezTo>
                  <a:pt x="90" y="57"/>
                  <a:pt x="91" y="57"/>
                  <a:pt x="91" y="57"/>
                </a:cubicBezTo>
                <a:cubicBezTo>
                  <a:pt x="92" y="57"/>
                  <a:pt x="92" y="56"/>
                  <a:pt x="93" y="55"/>
                </a:cubicBezTo>
                <a:close/>
                <a:moveTo>
                  <a:pt x="146" y="75"/>
                </a:moveTo>
                <a:cubicBezTo>
                  <a:pt x="146" y="75"/>
                  <a:pt x="146" y="75"/>
                  <a:pt x="146" y="75"/>
                </a:cubicBezTo>
                <a:cubicBezTo>
                  <a:pt x="146" y="75"/>
                  <a:pt x="146" y="75"/>
                  <a:pt x="146" y="75"/>
                </a:cubicBezTo>
                <a:cubicBezTo>
                  <a:pt x="146" y="75"/>
                  <a:pt x="145" y="75"/>
                  <a:pt x="144" y="75"/>
                </a:cubicBezTo>
                <a:cubicBezTo>
                  <a:pt x="143" y="75"/>
                  <a:pt x="143" y="75"/>
                  <a:pt x="143" y="77"/>
                </a:cubicBezTo>
                <a:cubicBezTo>
                  <a:pt x="143" y="77"/>
                  <a:pt x="144" y="77"/>
                  <a:pt x="145" y="77"/>
                </a:cubicBezTo>
                <a:cubicBezTo>
                  <a:pt x="145" y="77"/>
                  <a:pt x="145" y="77"/>
                  <a:pt x="144" y="77"/>
                </a:cubicBezTo>
                <a:cubicBezTo>
                  <a:pt x="145" y="76"/>
                  <a:pt x="146" y="75"/>
                  <a:pt x="146" y="75"/>
                </a:cubicBezTo>
                <a:close/>
                <a:moveTo>
                  <a:pt x="60" y="78"/>
                </a:moveTo>
                <a:cubicBezTo>
                  <a:pt x="58" y="80"/>
                  <a:pt x="57" y="82"/>
                  <a:pt x="55" y="84"/>
                </a:cubicBezTo>
                <a:cubicBezTo>
                  <a:pt x="56" y="84"/>
                  <a:pt x="57" y="84"/>
                  <a:pt x="57" y="83"/>
                </a:cubicBezTo>
                <a:cubicBezTo>
                  <a:pt x="58" y="81"/>
                  <a:pt x="59" y="80"/>
                  <a:pt x="60" y="78"/>
                </a:cubicBezTo>
                <a:close/>
                <a:moveTo>
                  <a:pt x="196" y="35"/>
                </a:moveTo>
                <a:cubicBezTo>
                  <a:pt x="195" y="34"/>
                  <a:pt x="195" y="33"/>
                  <a:pt x="195" y="32"/>
                </a:cubicBezTo>
                <a:cubicBezTo>
                  <a:pt x="194" y="34"/>
                  <a:pt x="193" y="35"/>
                  <a:pt x="193" y="36"/>
                </a:cubicBezTo>
                <a:cubicBezTo>
                  <a:pt x="193" y="36"/>
                  <a:pt x="193" y="36"/>
                  <a:pt x="193" y="36"/>
                </a:cubicBezTo>
                <a:cubicBezTo>
                  <a:pt x="194" y="36"/>
                  <a:pt x="195" y="35"/>
                  <a:pt x="196" y="35"/>
                </a:cubicBezTo>
                <a:close/>
                <a:moveTo>
                  <a:pt x="184" y="143"/>
                </a:moveTo>
                <a:cubicBezTo>
                  <a:pt x="184" y="143"/>
                  <a:pt x="183" y="144"/>
                  <a:pt x="183" y="144"/>
                </a:cubicBezTo>
                <a:cubicBezTo>
                  <a:pt x="183" y="145"/>
                  <a:pt x="183" y="146"/>
                  <a:pt x="183" y="147"/>
                </a:cubicBezTo>
                <a:cubicBezTo>
                  <a:pt x="184" y="145"/>
                  <a:pt x="184" y="145"/>
                  <a:pt x="184" y="143"/>
                </a:cubicBezTo>
                <a:close/>
                <a:moveTo>
                  <a:pt x="159" y="67"/>
                </a:moveTo>
                <a:cubicBezTo>
                  <a:pt x="159" y="67"/>
                  <a:pt x="160" y="67"/>
                  <a:pt x="160" y="67"/>
                </a:cubicBezTo>
                <a:cubicBezTo>
                  <a:pt x="161" y="65"/>
                  <a:pt x="161" y="64"/>
                  <a:pt x="162" y="63"/>
                </a:cubicBezTo>
                <a:cubicBezTo>
                  <a:pt x="162" y="63"/>
                  <a:pt x="162" y="63"/>
                  <a:pt x="162" y="62"/>
                </a:cubicBezTo>
                <a:cubicBezTo>
                  <a:pt x="162" y="63"/>
                  <a:pt x="161" y="63"/>
                  <a:pt x="161" y="63"/>
                </a:cubicBezTo>
                <a:cubicBezTo>
                  <a:pt x="161" y="64"/>
                  <a:pt x="160" y="65"/>
                  <a:pt x="159" y="65"/>
                </a:cubicBezTo>
                <a:cubicBezTo>
                  <a:pt x="159" y="66"/>
                  <a:pt x="159" y="66"/>
                  <a:pt x="159" y="67"/>
                </a:cubicBezTo>
                <a:close/>
                <a:moveTo>
                  <a:pt x="116" y="84"/>
                </a:moveTo>
                <a:cubicBezTo>
                  <a:pt x="115" y="85"/>
                  <a:pt x="115" y="86"/>
                  <a:pt x="114" y="86"/>
                </a:cubicBezTo>
                <a:cubicBezTo>
                  <a:pt x="115" y="86"/>
                  <a:pt x="116" y="86"/>
                  <a:pt x="118" y="86"/>
                </a:cubicBezTo>
                <a:cubicBezTo>
                  <a:pt x="117" y="86"/>
                  <a:pt x="117" y="85"/>
                  <a:pt x="116" y="84"/>
                </a:cubicBezTo>
                <a:close/>
                <a:moveTo>
                  <a:pt x="171" y="79"/>
                </a:moveTo>
                <a:cubicBezTo>
                  <a:pt x="171" y="79"/>
                  <a:pt x="171" y="79"/>
                  <a:pt x="172" y="78"/>
                </a:cubicBezTo>
                <a:cubicBezTo>
                  <a:pt x="172" y="78"/>
                  <a:pt x="173" y="77"/>
                  <a:pt x="174" y="76"/>
                </a:cubicBezTo>
                <a:cubicBezTo>
                  <a:pt x="174" y="75"/>
                  <a:pt x="174" y="74"/>
                  <a:pt x="174" y="74"/>
                </a:cubicBezTo>
                <a:cubicBezTo>
                  <a:pt x="173" y="75"/>
                  <a:pt x="171" y="78"/>
                  <a:pt x="171" y="79"/>
                </a:cubicBezTo>
                <a:close/>
                <a:moveTo>
                  <a:pt x="207" y="95"/>
                </a:moveTo>
                <a:cubicBezTo>
                  <a:pt x="206" y="96"/>
                  <a:pt x="206" y="97"/>
                  <a:pt x="205" y="97"/>
                </a:cubicBezTo>
                <a:cubicBezTo>
                  <a:pt x="205" y="98"/>
                  <a:pt x="204" y="99"/>
                  <a:pt x="205" y="100"/>
                </a:cubicBezTo>
                <a:cubicBezTo>
                  <a:pt x="206" y="99"/>
                  <a:pt x="207" y="98"/>
                  <a:pt x="207" y="95"/>
                </a:cubicBezTo>
                <a:close/>
                <a:moveTo>
                  <a:pt x="121" y="57"/>
                </a:moveTo>
                <a:cubicBezTo>
                  <a:pt x="121" y="57"/>
                  <a:pt x="121" y="57"/>
                  <a:pt x="121" y="57"/>
                </a:cubicBezTo>
                <a:cubicBezTo>
                  <a:pt x="122" y="57"/>
                  <a:pt x="122" y="58"/>
                  <a:pt x="123" y="59"/>
                </a:cubicBezTo>
                <a:cubicBezTo>
                  <a:pt x="123" y="58"/>
                  <a:pt x="124" y="58"/>
                  <a:pt x="125" y="57"/>
                </a:cubicBezTo>
                <a:cubicBezTo>
                  <a:pt x="123" y="57"/>
                  <a:pt x="122" y="57"/>
                  <a:pt x="121" y="57"/>
                </a:cubicBezTo>
                <a:close/>
                <a:moveTo>
                  <a:pt x="24" y="47"/>
                </a:moveTo>
                <a:cubicBezTo>
                  <a:pt x="24" y="48"/>
                  <a:pt x="25" y="49"/>
                  <a:pt x="26" y="50"/>
                </a:cubicBezTo>
                <a:cubicBezTo>
                  <a:pt x="26" y="49"/>
                  <a:pt x="27" y="48"/>
                  <a:pt x="27" y="47"/>
                </a:cubicBezTo>
                <a:cubicBezTo>
                  <a:pt x="26" y="47"/>
                  <a:pt x="25" y="47"/>
                  <a:pt x="24" y="47"/>
                </a:cubicBezTo>
                <a:close/>
                <a:moveTo>
                  <a:pt x="97" y="74"/>
                </a:moveTo>
                <a:cubicBezTo>
                  <a:pt x="97" y="74"/>
                  <a:pt x="98" y="74"/>
                  <a:pt x="98" y="74"/>
                </a:cubicBezTo>
                <a:cubicBezTo>
                  <a:pt x="99" y="73"/>
                  <a:pt x="100" y="73"/>
                  <a:pt x="100" y="72"/>
                </a:cubicBezTo>
                <a:cubicBezTo>
                  <a:pt x="99" y="71"/>
                  <a:pt x="98" y="72"/>
                  <a:pt x="97" y="74"/>
                </a:cubicBezTo>
                <a:close/>
                <a:moveTo>
                  <a:pt x="186" y="107"/>
                </a:moveTo>
                <a:cubicBezTo>
                  <a:pt x="187" y="104"/>
                  <a:pt x="187" y="102"/>
                  <a:pt x="186" y="100"/>
                </a:cubicBezTo>
                <a:cubicBezTo>
                  <a:pt x="186" y="102"/>
                  <a:pt x="186" y="105"/>
                  <a:pt x="186" y="107"/>
                </a:cubicBezTo>
                <a:close/>
                <a:moveTo>
                  <a:pt x="131" y="69"/>
                </a:moveTo>
                <a:cubicBezTo>
                  <a:pt x="130" y="70"/>
                  <a:pt x="130" y="70"/>
                  <a:pt x="130" y="70"/>
                </a:cubicBezTo>
                <a:cubicBezTo>
                  <a:pt x="130" y="72"/>
                  <a:pt x="128" y="73"/>
                  <a:pt x="127" y="71"/>
                </a:cubicBezTo>
                <a:cubicBezTo>
                  <a:pt x="127" y="71"/>
                  <a:pt x="127" y="71"/>
                  <a:pt x="127" y="71"/>
                </a:cubicBezTo>
                <a:cubicBezTo>
                  <a:pt x="127" y="72"/>
                  <a:pt x="126" y="72"/>
                  <a:pt x="126" y="72"/>
                </a:cubicBezTo>
                <a:cubicBezTo>
                  <a:pt x="127" y="72"/>
                  <a:pt x="128" y="72"/>
                  <a:pt x="129" y="72"/>
                </a:cubicBezTo>
                <a:cubicBezTo>
                  <a:pt x="130" y="72"/>
                  <a:pt x="130" y="72"/>
                  <a:pt x="130" y="72"/>
                </a:cubicBezTo>
                <a:cubicBezTo>
                  <a:pt x="131" y="71"/>
                  <a:pt x="131" y="70"/>
                  <a:pt x="132" y="69"/>
                </a:cubicBezTo>
                <a:cubicBezTo>
                  <a:pt x="132" y="69"/>
                  <a:pt x="132" y="69"/>
                  <a:pt x="132" y="69"/>
                </a:cubicBezTo>
                <a:cubicBezTo>
                  <a:pt x="131" y="69"/>
                  <a:pt x="131" y="69"/>
                  <a:pt x="131" y="69"/>
                </a:cubicBezTo>
                <a:close/>
                <a:moveTo>
                  <a:pt x="140" y="75"/>
                </a:moveTo>
                <a:cubicBezTo>
                  <a:pt x="139" y="75"/>
                  <a:pt x="138" y="75"/>
                  <a:pt x="137" y="75"/>
                </a:cubicBezTo>
                <a:cubicBezTo>
                  <a:pt x="136" y="75"/>
                  <a:pt x="136" y="75"/>
                  <a:pt x="136" y="76"/>
                </a:cubicBezTo>
                <a:cubicBezTo>
                  <a:pt x="137" y="76"/>
                  <a:pt x="138" y="76"/>
                  <a:pt x="139" y="76"/>
                </a:cubicBezTo>
                <a:cubicBezTo>
                  <a:pt x="140" y="76"/>
                  <a:pt x="140" y="76"/>
                  <a:pt x="140" y="75"/>
                </a:cubicBezTo>
                <a:close/>
                <a:moveTo>
                  <a:pt x="184" y="95"/>
                </a:moveTo>
                <a:cubicBezTo>
                  <a:pt x="185" y="93"/>
                  <a:pt x="185" y="93"/>
                  <a:pt x="184" y="92"/>
                </a:cubicBezTo>
                <a:cubicBezTo>
                  <a:pt x="184" y="93"/>
                  <a:pt x="183" y="94"/>
                  <a:pt x="182" y="95"/>
                </a:cubicBezTo>
                <a:cubicBezTo>
                  <a:pt x="183" y="95"/>
                  <a:pt x="184" y="95"/>
                  <a:pt x="184" y="95"/>
                </a:cubicBezTo>
                <a:close/>
                <a:moveTo>
                  <a:pt x="92" y="62"/>
                </a:moveTo>
                <a:cubicBezTo>
                  <a:pt x="93" y="61"/>
                  <a:pt x="94" y="60"/>
                  <a:pt x="94" y="59"/>
                </a:cubicBezTo>
                <a:cubicBezTo>
                  <a:pt x="93" y="59"/>
                  <a:pt x="92" y="60"/>
                  <a:pt x="91" y="61"/>
                </a:cubicBezTo>
                <a:cubicBezTo>
                  <a:pt x="92" y="61"/>
                  <a:pt x="92" y="62"/>
                  <a:pt x="92" y="62"/>
                </a:cubicBezTo>
                <a:close/>
                <a:moveTo>
                  <a:pt x="188" y="131"/>
                </a:moveTo>
                <a:cubicBezTo>
                  <a:pt x="189" y="130"/>
                  <a:pt x="189" y="129"/>
                  <a:pt x="189" y="128"/>
                </a:cubicBezTo>
                <a:cubicBezTo>
                  <a:pt x="189" y="128"/>
                  <a:pt x="189" y="127"/>
                  <a:pt x="188" y="127"/>
                </a:cubicBezTo>
                <a:cubicBezTo>
                  <a:pt x="188" y="128"/>
                  <a:pt x="188" y="130"/>
                  <a:pt x="188" y="131"/>
                </a:cubicBezTo>
                <a:close/>
                <a:moveTo>
                  <a:pt x="81" y="90"/>
                </a:moveTo>
                <a:cubicBezTo>
                  <a:pt x="82" y="90"/>
                  <a:pt x="82" y="91"/>
                  <a:pt x="83" y="90"/>
                </a:cubicBezTo>
                <a:cubicBezTo>
                  <a:pt x="83" y="90"/>
                  <a:pt x="84" y="90"/>
                  <a:pt x="84" y="90"/>
                </a:cubicBezTo>
                <a:cubicBezTo>
                  <a:pt x="84" y="90"/>
                  <a:pt x="84" y="89"/>
                  <a:pt x="84" y="89"/>
                </a:cubicBezTo>
                <a:cubicBezTo>
                  <a:pt x="83" y="89"/>
                  <a:pt x="82" y="89"/>
                  <a:pt x="82" y="89"/>
                </a:cubicBezTo>
                <a:cubicBezTo>
                  <a:pt x="82" y="89"/>
                  <a:pt x="81" y="90"/>
                  <a:pt x="81" y="90"/>
                </a:cubicBezTo>
                <a:close/>
                <a:moveTo>
                  <a:pt x="25" y="86"/>
                </a:moveTo>
                <a:cubicBezTo>
                  <a:pt x="25" y="86"/>
                  <a:pt x="25" y="86"/>
                  <a:pt x="25" y="86"/>
                </a:cubicBezTo>
                <a:cubicBezTo>
                  <a:pt x="26" y="86"/>
                  <a:pt x="27" y="84"/>
                  <a:pt x="27" y="83"/>
                </a:cubicBezTo>
                <a:cubicBezTo>
                  <a:pt x="27" y="83"/>
                  <a:pt x="27" y="83"/>
                  <a:pt x="27" y="83"/>
                </a:cubicBezTo>
                <a:cubicBezTo>
                  <a:pt x="27" y="83"/>
                  <a:pt x="27" y="83"/>
                  <a:pt x="27" y="82"/>
                </a:cubicBezTo>
                <a:cubicBezTo>
                  <a:pt x="26" y="84"/>
                  <a:pt x="25" y="85"/>
                  <a:pt x="25" y="86"/>
                </a:cubicBezTo>
                <a:close/>
                <a:moveTo>
                  <a:pt x="201" y="91"/>
                </a:moveTo>
                <a:cubicBezTo>
                  <a:pt x="199" y="93"/>
                  <a:pt x="199" y="93"/>
                  <a:pt x="200" y="95"/>
                </a:cubicBezTo>
                <a:cubicBezTo>
                  <a:pt x="201" y="95"/>
                  <a:pt x="201" y="94"/>
                  <a:pt x="201" y="91"/>
                </a:cubicBezTo>
                <a:close/>
                <a:moveTo>
                  <a:pt x="200" y="78"/>
                </a:moveTo>
                <a:cubicBezTo>
                  <a:pt x="200" y="79"/>
                  <a:pt x="201" y="79"/>
                  <a:pt x="201" y="80"/>
                </a:cubicBezTo>
                <a:cubicBezTo>
                  <a:pt x="202" y="80"/>
                  <a:pt x="202" y="79"/>
                  <a:pt x="202" y="79"/>
                </a:cubicBezTo>
                <a:cubicBezTo>
                  <a:pt x="202" y="78"/>
                  <a:pt x="202" y="77"/>
                  <a:pt x="201" y="76"/>
                </a:cubicBezTo>
                <a:cubicBezTo>
                  <a:pt x="201" y="77"/>
                  <a:pt x="200" y="78"/>
                  <a:pt x="200" y="78"/>
                </a:cubicBezTo>
                <a:close/>
                <a:moveTo>
                  <a:pt x="128" y="64"/>
                </a:moveTo>
                <a:cubicBezTo>
                  <a:pt x="128" y="63"/>
                  <a:pt x="128" y="62"/>
                  <a:pt x="128" y="61"/>
                </a:cubicBezTo>
                <a:cubicBezTo>
                  <a:pt x="128" y="61"/>
                  <a:pt x="128" y="61"/>
                  <a:pt x="128" y="61"/>
                </a:cubicBezTo>
                <a:cubicBezTo>
                  <a:pt x="127" y="62"/>
                  <a:pt x="126" y="63"/>
                  <a:pt x="126" y="64"/>
                </a:cubicBezTo>
                <a:cubicBezTo>
                  <a:pt x="127" y="64"/>
                  <a:pt x="127" y="64"/>
                  <a:pt x="128" y="64"/>
                </a:cubicBezTo>
                <a:close/>
                <a:moveTo>
                  <a:pt x="187" y="75"/>
                </a:moveTo>
                <a:cubicBezTo>
                  <a:pt x="186" y="76"/>
                  <a:pt x="186" y="77"/>
                  <a:pt x="185" y="78"/>
                </a:cubicBezTo>
                <a:cubicBezTo>
                  <a:pt x="185" y="78"/>
                  <a:pt x="185" y="79"/>
                  <a:pt x="185" y="79"/>
                </a:cubicBezTo>
                <a:cubicBezTo>
                  <a:pt x="185" y="79"/>
                  <a:pt x="186" y="79"/>
                  <a:pt x="186" y="79"/>
                </a:cubicBezTo>
                <a:cubicBezTo>
                  <a:pt x="186" y="78"/>
                  <a:pt x="188" y="77"/>
                  <a:pt x="187" y="75"/>
                </a:cubicBezTo>
                <a:close/>
                <a:moveTo>
                  <a:pt x="77" y="91"/>
                </a:moveTo>
                <a:cubicBezTo>
                  <a:pt x="77" y="90"/>
                  <a:pt x="77" y="89"/>
                  <a:pt x="77" y="89"/>
                </a:cubicBezTo>
                <a:cubicBezTo>
                  <a:pt x="77" y="89"/>
                  <a:pt x="76" y="89"/>
                  <a:pt x="75" y="89"/>
                </a:cubicBezTo>
                <a:cubicBezTo>
                  <a:pt x="75" y="89"/>
                  <a:pt x="75" y="90"/>
                  <a:pt x="75" y="91"/>
                </a:cubicBezTo>
                <a:cubicBezTo>
                  <a:pt x="76" y="91"/>
                  <a:pt x="76" y="91"/>
                  <a:pt x="77" y="91"/>
                </a:cubicBezTo>
                <a:close/>
                <a:moveTo>
                  <a:pt x="107" y="76"/>
                </a:moveTo>
                <a:cubicBezTo>
                  <a:pt x="107" y="76"/>
                  <a:pt x="108" y="76"/>
                  <a:pt x="108" y="75"/>
                </a:cubicBezTo>
                <a:cubicBezTo>
                  <a:pt x="109" y="75"/>
                  <a:pt x="109" y="74"/>
                  <a:pt x="110" y="74"/>
                </a:cubicBezTo>
                <a:cubicBezTo>
                  <a:pt x="108" y="73"/>
                  <a:pt x="108" y="73"/>
                  <a:pt x="107" y="74"/>
                </a:cubicBezTo>
                <a:cubicBezTo>
                  <a:pt x="107" y="75"/>
                  <a:pt x="107" y="75"/>
                  <a:pt x="107" y="76"/>
                </a:cubicBezTo>
                <a:close/>
                <a:moveTo>
                  <a:pt x="3" y="43"/>
                </a:moveTo>
                <a:cubicBezTo>
                  <a:pt x="3" y="41"/>
                  <a:pt x="5" y="41"/>
                  <a:pt x="6" y="40"/>
                </a:cubicBezTo>
                <a:cubicBezTo>
                  <a:pt x="5" y="40"/>
                  <a:pt x="4" y="40"/>
                  <a:pt x="3" y="40"/>
                </a:cubicBezTo>
                <a:cubicBezTo>
                  <a:pt x="3" y="41"/>
                  <a:pt x="3" y="42"/>
                  <a:pt x="3" y="43"/>
                </a:cubicBezTo>
                <a:close/>
                <a:moveTo>
                  <a:pt x="189" y="83"/>
                </a:moveTo>
                <a:cubicBezTo>
                  <a:pt x="190" y="82"/>
                  <a:pt x="191" y="81"/>
                  <a:pt x="192" y="80"/>
                </a:cubicBezTo>
                <a:cubicBezTo>
                  <a:pt x="192" y="80"/>
                  <a:pt x="192" y="79"/>
                  <a:pt x="192" y="78"/>
                </a:cubicBezTo>
                <a:cubicBezTo>
                  <a:pt x="191" y="80"/>
                  <a:pt x="189" y="81"/>
                  <a:pt x="189" y="83"/>
                </a:cubicBezTo>
                <a:close/>
                <a:moveTo>
                  <a:pt x="197" y="46"/>
                </a:moveTo>
                <a:cubicBezTo>
                  <a:pt x="197" y="46"/>
                  <a:pt x="197" y="46"/>
                  <a:pt x="197" y="46"/>
                </a:cubicBezTo>
                <a:cubicBezTo>
                  <a:pt x="197" y="45"/>
                  <a:pt x="197" y="44"/>
                  <a:pt x="197" y="43"/>
                </a:cubicBezTo>
                <a:cubicBezTo>
                  <a:pt x="197" y="42"/>
                  <a:pt x="197" y="42"/>
                  <a:pt x="197" y="41"/>
                </a:cubicBezTo>
                <a:cubicBezTo>
                  <a:pt x="197" y="41"/>
                  <a:pt x="196" y="41"/>
                  <a:pt x="196" y="41"/>
                </a:cubicBezTo>
                <a:cubicBezTo>
                  <a:pt x="196" y="41"/>
                  <a:pt x="196" y="42"/>
                  <a:pt x="195" y="42"/>
                </a:cubicBezTo>
                <a:cubicBezTo>
                  <a:pt x="196" y="43"/>
                  <a:pt x="196" y="45"/>
                  <a:pt x="197" y="46"/>
                </a:cubicBezTo>
                <a:close/>
                <a:moveTo>
                  <a:pt x="19" y="67"/>
                </a:moveTo>
                <a:cubicBezTo>
                  <a:pt x="19" y="66"/>
                  <a:pt x="19" y="66"/>
                  <a:pt x="19" y="66"/>
                </a:cubicBezTo>
                <a:cubicBezTo>
                  <a:pt x="19" y="66"/>
                  <a:pt x="19" y="66"/>
                  <a:pt x="18" y="66"/>
                </a:cubicBezTo>
                <a:cubicBezTo>
                  <a:pt x="17" y="67"/>
                  <a:pt x="17" y="68"/>
                  <a:pt x="18" y="69"/>
                </a:cubicBezTo>
                <a:cubicBezTo>
                  <a:pt x="18" y="68"/>
                  <a:pt x="19" y="67"/>
                  <a:pt x="19" y="67"/>
                </a:cubicBezTo>
                <a:close/>
                <a:moveTo>
                  <a:pt x="24" y="79"/>
                </a:moveTo>
                <a:cubicBezTo>
                  <a:pt x="24" y="80"/>
                  <a:pt x="24" y="80"/>
                  <a:pt x="23" y="81"/>
                </a:cubicBezTo>
                <a:cubicBezTo>
                  <a:pt x="23" y="82"/>
                  <a:pt x="23" y="82"/>
                  <a:pt x="24" y="83"/>
                </a:cubicBezTo>
                <a:cubicBezTo>
                  <a:pt x="24" y="82"/>
                  <a:pt x="24" y="81"/>
                  <a:pt x="25" y="81"/>
                </a:cubicBezTo>
                <a:cubicBezTo>
                  <a:pt x="25" y="80"/>
                  <a:pt x="25" y="80"/>
                  <a:pt x="24" y="79"/>
                </a:cubicBezTo>
                <a:close/>
                <a:moveTo>
                  <a:pt x="18" y="79"/>
                </a:moveTo>
                <a:cubicBezTo>
                  <a:pt x="18" y="80"/>
                  <a:pt x="19" y="80"/>
                  <a:pt x="19" y="81"/>
                </a:cubicBezTo>
                <a:cubicBezTo>
                  <a:pt x="20" y="80"/>
                  <a:pt x="19" y="79"/>
                  <a:pt x="19" y="78"/>
                </a:cubicBezTo>
                <a:cubicBezTo>
                  <a:pt x="18" y="78"/>
                  <a:pt x="18" y="79"/>
                  <a:pt x="18" y="79"/>
                </a:cubicBezTo>
                <a:close/>
                <a:moveTo>
                  <a:pt x="20" y="64"/>
                </a:moveTo>
                <a:cubicBezTo>
                  <a:pt x="20" y="64"/>
                  <a:pt x="20" y="64"/>
                  <a:pt x="21" y="64"/>
                </a:cubicBezTo>
                <a:cubicBezTo>
                  <a:pt x="21" y="62"/>
                  <a:pt x="22" y="61"/>
                  <a:pt x="23" y="59"/>
                </a:cubicBezTo>
                <a:cubicBezTo>
                  <a:pt x="23" y="59"/>
                  <a:pt x="23" y="59"/>
                  <a:pt x="22" y="59"/>
                </a:cubicBezTo>
                <a:cubicBezTo>
                  <a:pt x="22" y="60"/>
                  <a:pt x="21" y="61"/>
                  <a:pt x="20" y="63"/>
                </a:cubicBezTo>
                <a:cubicBezTo>
                  <a:pt x="20" y="63"/>
                  <a:pt x="20" y="63"/>
                  <a:pt x="20" y="64"/>
                </a:cubicBezTo>
                <a:close/>
                <a:moveTo>
                  <a:pt x="214" y="70"/>
                </a:moveTo>
                <a:cubicBezTo>
                  <a:pt x="214" y="70"/>
                  <a:pt x="214" y="70"/>
                  <a:pt x="214" y="70"/>
                </a:cubicBezTo>
                <a:cubicBezTo>
                  <a:pt x="213" y="71"/>
                  <a:pt x="212" y="72"/>
                  <a:pt x="211" y="74"/>
                </a:cubicBezTo>
                <a:cubicBezTo>
                  <a:pt x="210" y="74"/>
                  <a:pt x="210" y="74"/>
                  <a:pt x="211" y="75"/>
                </a:cubicBezTo>
                <a:cubicBezTo>
                  <a:pt x="212" y="73"/>
                  <a:pt x="213" y="72"/>
                  <a:pt x="214" y="70"/>
                </a:cubicBezTo>
                <a:close/>
                <a:moveTo>
                  <a:pt x="200" y="131"/>
                </a:moveTo>
                <a:cubicBezTo>
                  <a:pt x="201" y="130"/>
                  <a:pt x="203" y="128"/>
                  <a:pt x="204" y="127"/>
                </a:cubicBezTo>
                <a:cubicBezTo>
                  <a:pt x="202" y="127"/>
                  <a:pt x="201" y="129"/>
                  <a:pt x="200" y="131"/>
                </a:cubicBezTo>
                <a:close/>
                <a:moveTo>
                  <a:pt x="108" y="53"/>
                </a:moveTo>
                <a:cubicBezTo>
                  <a:pt x="106" y="53"/>
                  <a:pt x="103" y="53"/>
                  <a:pt x="102" y="53"/>
                </a:cubicBezTo>
                <a:cubicBezTo>
                  <a:pt x="103" y="53"/>
                  <a:pt x="107" y="54"/>
                  <a:pt x="108" y="54"/>
                </a:cubicBezTo>
                <a:cubicBezTo>
                  <a:pt x="108" y="54"/>
                  <a:pt x="108" y="53"/>
                  <a:pt x="108" y="53"/>
                </a:cubicBezTo>
                <a:close/>
                <a:moveTo>
                  <a:pt x="41" y="51"/>
                </a:moveTo>
                <a:cubicBezTo>
                  <a:pt x="40" y="50"/>
                  <a:pt x="40" y="50"/>
                  <a:pt x="39" y="49"/>
                </a:cubicBezTo>
                <a:cubicBezTo>
                  <a:pt x="39" y="49"/>
                  <a:pt x="39" y="49"/>
                  <a:pt x="39" y="49"/>
                </a:cubicBezTo>
                <a:cubicBezTo>
                  <a:pt x="39" y="50"/>
                  <a:pt x="39" y="51"/>
                  <a:pt x="40" y="53"/>
                </a:cubicBezTo>
                <a:cubicBezTo>
                  <a:pt x="40" y="52"/>
                  <a:pt x="40" y="51"/>
                  <a:pt x="41" y="51"/>
                </a:cubicBezTo>
                <a:close/>
                <a:moveTo>
                  <a:pt x="154" y="83"/>
                </a:moveTo>
                <a:cubicBezTo>
                  <a:pt x="155" y="82"/>
                  <a:pt x="155" y="81"/>
                  <a:pt x="156" y="81"/>
                </a:cubicBezTo>
                <a:cubicBezTo>
                  <a:pt x="155" y="81"/>
                  <a:pt x="154" y="81"/>
                  <a:pt x="153" y="81"/>
                </a:cubicBezTo>
                <a:cubicBezTo>
                  <a:pt x="153" y="81"/>
                  <a:pt x="154" y="82"/>
                  <a:pt x="154" y="83"/>
                </a:cubicBezTo>
                <a:close/>
                <a:moveTo>
                  <a:pt x="114" y="60"/>
                </a:moveTo>
                <a:cubicBezTo>
                  <a:pt x="114" y="60"/>
                  <a:pt x="114" y="60"/>
                  <a:pt x="114" y="60"/>
                </a:cubicBezTo>
                <a:cubicBezTo>
                  <a:pt x="113" y="60"/>
                  <a:pt x="113" y="61"/>
                  <a:pt x="112" y="61"/>
                </a:cubicBezTo>
                <a:cubicBezTo>
                  <a:pt x="112" y="62"/>
                  <a:pt x="111" y="63"/>
                  <a:pt x="111" y="63"/>
                </a:cubicBezTo>
                <a:cubicBezTo>
                  <a:pt x="111" y="64"/>
                  <a:pt x="112" y="63"/>
                  <a:pt x="112" y="63"/>
                </a:cubicBezTo>
                <a:cubicBezTo>
                  <a:pt x="113" y="62"/>
                  <a:pt x="113" y="61"/>
                  <a:pt x="114" y="60"/>
                </a:cubicBezTo>
                <a:close/>
                <a:moveTo>
                  <a:pt x="128" y="82"/>
                </a:moveTo>
                <a:cubicBezTo>
                  <a:pt x="128" y="82"/>
                  <a:pt x="128" y="81"/>
                  <a:pt x="127" y="81"/>
                </a:cubicBezTo>
                <a:cubicBezTo>
                  <a:pt x="127" y="81"/>
                  <a:pt x="127" y="81"/>
                  <a:pt x="127" y="82"/>
                </a:cubicBezTo>
                <a:cubicBezTo>
                  <a:pt x="126" y="83"/>
                  <a:pt x="125" y="84"/>
                  <a:pt x="124" y="85"/>
                </a:cubicBezTo>
                <a:cubicBezTo>
                  <a:pt x="124" y="85"/>
                  <a:pt x="124" y="85"/>
                  <a:pt x="125" y="85"/>
                </a:cubicBezTo>
                <a:cubicBezTo>
                  <a:pt x="126" y="84"/>
                  <a:pt x="127" y="83"/>
                  <a:pt x="128" y="82"/>
                </a:cubicBezTo>
                <a:close/>
                <a:moveTo>
                  <a:pt x="195" y="38"/>
                </a:moveTo>
                <a:cubicBezTo>
                  <a:pt x="195" y="38"/>
                  <a:pt x="195" y="38"/>
                  <a:pt x="195" y="38"/>
                </a:cubicBezTo>
                <a:cubicBezTo>
                  <a:pt x="194" y="38"/>
                  <a:pt x="194" y="39"/>
                  <a:pt x="193" y="39"/>
                </a:cubicBezTo>
                <a:cubicBezTo>
                  <a:pt x="193" y="40"/>
                  <a:pt x="193" y="40"/>
                  <a:pt x="193" y="41"/>
                </a:cubicBezTo>
                <a:cubicBezTo>
                  <a:pt x="194" y="40"/>
                  <a:pt x="195" y="39"/>
                  <a:pt x="195" y="38"/>
                </a:cubicBezTo>
                <a:close/>
                <a:moveTo>
                  <a:pt x="191" y="90"/>
                </a:moveTo>
                <a:cubicBezTo>
                  <a:pt x="190" y="91"/>
                  <a:pt x="189" y="93"/>
                  <a:pt x="189" y="94"/>
                </a:cubicBezTo>
                <a:cubicBezTo>
                  <a:pt x="190" y="93"/>
                  <a:pt x="191" y="92"/>
                  <a:pt x="191" y="90"/>
                </a:cubicBezTo>
                <a:close/>
                <a:moveTo>
                  <a:pt x="204" y="28"/>
                </a:moveTo>
                <a:cubicBezTo>
                  <a:pt x="205" y="30"/>
                  <a:pt x="206" y="31"/>
                  <a:pt x="207" y="33"/>
                </a:cubicBezTo>
                <a:cubicBezTo>
                  <a:pt x="207" y="31"/>
                  <a:pt x="205" y="29"/>
                  <a:pt x="204" y="28"/>
                </a:cubicBezTo>
                <a:close/>
                <a:moveTo>
                  <a:pt x="76" y="80"/>
                </a:moveTo>
                <a:cubicBezTo>
                  <a:pt x="76" y="81"/>
                  <a:pt x="76" y="81"/>
                  <a:pt x="76" y="82"/>
                </a:cubicBezTo>
                <a:cubicBezTo>
                  <a:pt x="77" y="82"/>
                  <a:pt x="77" y="82"/>
                  <a:pt x="78" y="82"/>
                </a:cubicBezTo>
                <a:cubicBezTo>
                  <a:pt x="77" y="81"/>
                  <a:pt x="77" y="81"/>
                  <a:pt x="76" y="80"/>
                </a:cubicBezTo>
                <a:close/>
                <a:moveTo>
                  <a:pt x="195" y="68"/>
                </a:moveTo>
                <a:cubicBezTo>
                  <a:pt x="195" y="67"/>
                  <a:pt x="195" y="66"/>
                  <a:pt x="195" y="65"/>
                </a:cubicBezTo>
                <a:cubicBezTo>
                  <a:pt x="194" y="66"/>
                  <a:pt x="194" y="66"/>
                  <a:pt x="195" y="68"/>
                </a:cubicBezTo>
                <a:close/>
                <a:moveTo>
                  <a:pt x="21" y="95"/>
                </a:moveTo>
                <a:cubicBezTo>
                  <a:pt x="24" y="96"/>
                  <a:pt x="25" y="96"/>
                  <a:pt x="27" y="95"/>
                </a:cubicBezTo>
                <a:cubicBezTo>
                  <a:pt x="25" y="95"/>
                  <a:pt x="23" y="95"/>
                  <a:pt x="21" y="95"/>
                </a:cubicBezTo>
                <a:close/>
                <a:moveTo>
                  <a:pt x="164" y="65"/>
                </a:moveTo>
                <a:cubicBezTo>
                  <a:pt x="163" y="66"/>
                  <a:pt x="163" y="66"/>
                  <a:pt x="162" y="67"/>
                </a:cubicBezTo>
                <a:cubicBezTo>
                  <a:pt x="163" y="67"/>
                  <a:pt x="164" y="67"/>
                  <a:pt x="165" y="67"/>
                </a:cubicBezTo>
                <a:cubicBezTo>
                  <a:pt x="164" y="67"/>
                  <a:pt x="164" y="66"/>
                  <a:pt x="164" y="65"/>
                </a:cubicBezTo>
                <a:close/>
                <a:moveTo>
                  <a:pt x="216" y="61"/>
                </a:moveTo>
                <a:cubicBezTo>
                  <a:pt x="216" y="61"/>
                  <a:pt x="216" y="61"/>
                  <a:pt x="216" y="61"/>
                </a:cubicBezTo>
                <a:cubicBezTo>
                  <a:pt x="216" y="62"/>
                  <a:pt x="216" y="63"/>
                  <a:pt x="217" y="64"/>
                </a:cubicBezTo>
                <a:cubicBezTo>
                  <a:pt x="217" y="63"/>
                  <a:pt x="217" y="63"/>
                  <a:pt x="218" y="63"/>
                </a:cubicBezTo>
                <a:cubicBezTo>
                  <a:pt x="217" y="62"/>
                  <a:pt x="217" y="61"/>
                  <a:pt x="216" y="61"/>
                </a:cubicBezTo>
                <a:close/>
                <a:moveTo>
                  <a:pt x="174" y="87"/>
                </a:moveTo>
                <a:cubicBezTo>
                  <a:pt x="174" y="88"/>
                  <a:pt x="174" y="88"/>
                  <a:pt x="174" y="88"/>
                </a:cubicBezTo>
                <a:cubicBezTo>
                  <a:pt x="175" y="87"/>
                  <a:pt x="175" y="86"/>
                  <a:pt x="176" y="85"/>
                </a:cubicBezTo>
                <a:cubicBezTo>
                  <a:pt x="176" y="85"/>
                  <a:pt x="176" y="84"/>
                  <a:pt x="176" y="84"/>
                </a:cubicBezTo>
                <a:cubicBezTo>
                  <a:pt x="175" y="85"/>
                  <a:pt x="174" y="86"/>
                  <a:pt x="174" y="87"/>
                </a:cubicBezTo>
                <a:close/>
                <a:moveTo>
                  <a:pt x="181" y="84"/>
                </a:moveTo>
                <a:cubicBezTo>
                  <a:pt x="181" y="84"/>
                  <a:pt x="181" y="84"/>
                  <a:pt x="181" y="84"/>
                </a:cubicBezTo>
                <a:cubicBezTo>
                  <a:pt x="182" y="83"/>
                  <a:pt x="183" y="82"/>
                  <a:pt x="184" y="81"/>
                </a:cubicBezTo>
                <a:cubicBezTo>
                  <a:pt x="184" y="81"/>
                  <a:pt x="184" y="81"/>
                  <a:pt x="183" y="80"/>
                </a:cubicBezTo>
                <a:cubicBezTo>
                  <a:pt x="182" y="82"/>
                  <a:pt x="182" y="83"/>
                  <a:pt x="181" y="84"/>
                </a:cubicBezTo>
                <a:close/>
                <a:moveTo>
                  <a:pt x="87" y="85"/>
                </a:moveTo>
                <a:cubicBezTo>
                  <a:pt x="86" y="84"/>
                  <a:pt x="85" y="85"/>
                  <a:pt x="85" y="86"/>
                </a:cubicBezTo>
                <a:cubicBezTo>
                  <a:pt x="86" y="86"/>
                  <a:pt x="86" y="86"/>
                  <a:pt x="87" y="85"/>
                </a:cubicBezTo>
                <a:close/>
                <a:moveTo>
                  <a:pt x="148" y="63"/>
                </a:moveTo>
                <a:cubicBezTo>
                  <a:pt x="147" y="64"/>
                  <a:pt x="147" y="64"/>
                  <a:pt x="148" y="65"/>
                </a:cubicBezTo>
                <a:cubicBezTo>
                  <a:pt x="149" y="64"/>
                  <a:pt x="149" y="64"/>
                  <a:pt x="148" y="63"/>
                </a:cubicBezTo>
                <a:close/>
                <a:moveTo>
                  <a:pt x="81" y="93"/>
                </a:moveTo>
                <a:cubicBezTo>
                  <a:pt x="83" y="93"/>
                  <a:pt x="85" y="93"/>
                  <a:pt x="87" y="93"/>
                </a:cubicBezTo>
                <a:cubicBezTo>
                  <a:pt x="86" y="93"/>
                  <a:pt x="84" y="93"/>
                  <a:pt x="81" y="93"/>
                </a:cubicBezTo>
                <a:close/>
                <a:moveTo>
                  <a:pt x="82" y="66"/>
                </a:moveTo>
                <a:cubicBezTo>
                  <a:pt x="81" y="68"/>
                  <a:pt x="80" y="68"/>
                  <a:pt x="82" y="69"/>
                </a:cubicBezTo>
                <a:cubicBezTo>
                  <a:pt x="82" y="68"/>
                  <a:pt x="82" y="67"/>
                  <a:pt x="82" y="66"/>
                </a:cubicBezTo>
                <a:close/>
                <a:moveTo>
                  <a:pt x="121" y="66"/>
                </a:moveTo>
                <a:cubicBezTo>
                  <a:pt x="119" y="66"/>
                  <a:pt x="119" y="66"/>
                  <a:pt x="119" y="67"/>
                </a:cubicBezTo>
                <a:cubicBezTo>
                  <a:pt x="121" y="67"/>
                  <a:pt x="121" y="67"/>
                  <a:pt x="121" y="66"/>
                </a:cubicBezTo>
                <a:close/>
                <a:moveTo>
                  <a:pt x="13" y="77"/>
                </a:moveTo>
                <a:cubicBezTo>
                  <a:pt x="13" y="78"/>
                  <a:pt x="13" y="80"/>
                  <a:pt x="13" y="81"/>
                </a:cubicBezTo>
                <a:cubicBezTo>
                  <a:pt x="14" y="79"/>
                  <a:pt x="13" y="78"/>
                  <a:pt x="13" y="77"/>
                </a:cubicBezTo>
                <a:close/>
                <a:moveTo>
                  <a:pt x="122" y="54"/>
                </a:moveTo>
                <a:cubicBezTo>
                  <a:pt x="123" y="54"/>
                  <a:pt x="125" y="54"/>
                  <a:pt x="127" y="53"/>
                </a:cubicBezTo>
                <a:cubicBezTo>
                  <a:pt x="127" y="53"/>
                  <a:pt x="127" y="53"/>
                  <a:pt x="127" y="53"/>
                </a:cubicBezTo>
                <a:cubicBezTo>
                  <a:pt x="125" y="53"/>
                  <a:pt x="124" y="53"/>
                  <a:pt x="122" y="53"/>
                </a:cubicBezTo>
                <a:cubicBezTo>
                  <a:pt x="122" y="53"/>
                  <a:pt x="122" y="53"/>
                  <a:pt x="122" y="53"/>
                </a:cubicBezTo>
                <a:cubicBezTo>
                  <a:pt x="122" y="53"/>
                  <a:pt x="122" y="53"/>
                  <a:pt x="122" y="54"/>
                </a:cubicBezTo>
                <a:close/>
                <a:moveTo>
                  <a:pt x="163" y="72"/>
                </a:moveTo>
                <a:cubicBezTo>
                  <a:pt x="163" y="71"/>
                  <a:pt x="163" y="71"/>
                  <a:pt x="163" y="71"/>
                </a:cubicBezTo>
                <a:cubicBezTo>
                  <a:pt x="162" y="71"/>
                  <a:pt x="161" y="71"/>
                  <a:pt x="160" y="71"/>
                </a:cubicBezTo>
                <a:cubicBezTo>
                  <a:pt x="160" y="71"/>
                  <a:pt x="160" y="71"/>
                  <a:pt x="160" y="71"/>
                </a:cubicBezTo>
                <a:cubicBezTo>
                  <a:pt x="160" y="71"/>
                  <a:pt x="160" y="72"/>
                  <a:pt x="160" y="72"/>
                </a:cubicBezTo>
                <a:cubicBezTo>
                  <a:pt x="161" y="72"/>
                  <a:pt x="162" y="72"/>
                  <a:pt x="163" y="72"/>
                </a:cubicBezTo>
                <a:close/>
                <a:moveTo>
                  <a:pt x="79" y="85"/>
                </a:moveTo>
                <a:cubicBezTo>
                  <a:pt x="77" y="85"/>
                  <a:pt x="76" y="85"/>
                  <a:pt x="75" y="86"/>
                </a:cubicBezTo>
                <a:cubicBezTo>
                  <a:pt x="77" y="86"/>
                  <a:pt x="78" y="86"/>
                  <a:pt x="79" y="85"/>
                </a:cubicBezTo>
                <a:close/>
                <a:moveTo>
                  <a:pt x="193" y="25"/>
                </a:moveTo>
                <a:cubicBezTo>
                  <a:pt x="194" y="24"/>
                  <a:pt x="194" y="24"/>
                  <a:pt x="193" y="22"/>
                </a:cubicBezTo>
                <a:cubicBezTo>
                  <a:pt x="193" y="23"/>
                  <a:pt x="193" y="24"/>
                  <a:pt x="193" y="25"/>
                </a:cubicBezTo>
                <a:close/>
                <a:moveTo>
                  <a:pt x="59" y="90"/>
                </a:moveTo>
                <a:cubicBezTo>
                  <a:pt x="58" y="90"/>
                  <a:pt x="58" y="90"/>
                  <a:pt x="57" y="91"/>
                </a:cubicBezTo>
                <a:cubicBezTo>
                  <a:pt x="57" y="91"/>
                  <a:pt x="58" y="92"/>
                  <a:pt x="58" y="92"/>
                </a:cubicBezTo>
                <a:cubicBezTo>
                  <a:pt x="58" y="92"/>
                  <a:pt x="59" y="91"/>
                  <a:pt x="59" y="91"/>
                </a:cubicBezTo>
                <a:cubicBezTo>
                  <a:pt x="59" y="91"/>
                  <a:pt x="59" y="90"/>
                  <a:pt x="59" y="90"/>
                </a:cubicBezTo>
                <a:close/>
                <a:moveTo>
                  <a:pt x="21" y="74"/>
                </a:moveTo>
                <a:cubicBezTo>
                  <a:pt x="20" y="75"/>
                  <a:pt x="20" y="76"/>
                  <a:pt x="21" y="77"/>
                </a:cubicBezTo>
                <a:cubicBezTo>
                  <a:pt x="22" y="75"/>
                  <a:pt x="22" y="75"/>
                  <a:pt x="21" y="74"/>
                </a:cubicBezTo>
                <a:close/>
                <a:moveTo>
                  <a:pt x="178" y="57"/>
                </a:moveTo>
                <a:cubicBezTo>
                  <a:pt x="177" y="57"/>
                  <a:pt x="177" y="57"/>
                  <a:pt x="176" y="57"/>
                </a:cubicBezTo>
                <a:cubicBezTo>
                  <a:pt x="176" y="58"/>
                  <a:pt x="177" y="58"/>
                  <a:pt x="177" y="59"/>
                </a:cubicBezTo>
                <a:cubicBezTo>
                  <a:pt x="177" y="58"/>
                  <a:pt x="178" y="58"/>
                  <a:pt x="178" y="57"/>
                </a:cubicBezTo>
                <a:close/>
                <a:moveTo>
                  <a:pt x="232" y="72"/>
                </a:moveTo>
                <a:cubicBezTo>
                  <a:pt x="233" y="74"/>
                  <a:pt x="234" y="76"/>
                  <a:pt x="235" y="76"/>
                </a:cubicBezTo>
                <a:cubicBezTo>
                  <a:pt x="234" y="75"/>
                  <a:pt x="233" y="73"/>
                  <a:pt x="232" y="72"/>
                </a:cubicBezTo>
                <a:close/>
                <a:moveTo>
                  <a:pt x="106" y="64"/>
                </a:moveTo>
                <a:cubicBezTo>
                  <a:pt x="106" y="63"/>
                  <a:pt x="106" y="62"/>
                  <a:pt x="105" y="62"/>
                </a:cubicBezTo>
                <a:cubicBezTo>
                  <a:pt x="105" y="63"/>
                  <a:pt x="104" y="63"/>
                  <a:pt x="104" y="64"/>
                </a:cubicBezTo>
                <a:cubicBezTo>
                  <a:pt x="105" y="64"/>
                  <a:pt x="105" y="64"/>
                  <a:pt x="106" y="64"/>
                </a:cubicBezTo>
                <a:close/>
                <a:moveTo>
                  <a:pt x="41" y="85"/>
                </a:moveTo>
                <a:cubicBezTo>
                  <a:pt x="41" y="85"/>
                  <a:pt x="41" y="85"/>
                  <a:pt x="41" y="85"/>
                </a:cubicBezTo>
                <a:cubicBezTo>
                  <a:pt x="41" y="85"/>
                  <a:pt x="42" y="85"/>
                  <a:pt x="42" y="85"/>
                </a:cubicBezTo>
                <a:cubicBezTo>
                  <a:pt x="42" y="84"/>
                  <a:pt x="42" y="84"/>
                  <a:pt x="43" y="83"/>
                </a:cubicBezTo>
                <a:cubicBezTo>
                  <a:pt x="42" y="83"/>
                  <a:pt x="42" y="83"/>
                  <a:pt x="42" y="83"/>
                </a:cubicBezTo>
                <a:cubicBezTo>
                  <a:pt x="42" y="84"/>
                  <a:pt x="41" y="84"/>
                  <a:pt x="41" y="85"/>
                </a:cubicBezTo>
                <a:close/>
                <a:moveTo>
                  <a:pt x="41" y="47"/>
                </a:moveTo>
                <a:cubicBezTo>
                  <a:pt x="42" y="48"/>
                  <a:pt x="42" y="48"/>
                  <a:pt x="42" y="49"/>
                </a:cubicBezTo>
                <a:cubicBezTo>
                  <a:pt x="43" y="48"/>
                  <a:pt x="43" y="48"/>
                  <a:pt x="43" y="47"/>
                </a:cubicBezTo>
                <a:cubicBezTo>
                  <a:pt x="43" y="47"/>
                  <a:pt x="42" y="47"/>
                  <a:pt x="41" y="47"/>
                </a:cubicBezTo>
                <a:close/>
                <a:moveTo>
                  <a:pt x="180" y="90"/>
                </a:moveTo>
                <a:cubicBezTo>
                  <a:pt x="180" y="90"/>
                  <a:pt x="180" y="90"/>
                  <a:pt x="179" y="90"/>
                </a:cubicBezTo>
                <a:cubicBezTo>
                  <a:pt x="179" y="90"/>
                  <a:pt x="179" y="91"/>
                  <a:pt x="179" y="92"/>
                </a:cubicBezTo>
                <a:cubicBezTo>
                  <a:pt x="180" y="91"/>
                  <a:pt x="180" y="91"/>
                  <a:pt x="180" y="90"/>
                </a:cubicBezTo>
                <a:close/>
                <a:moveTo>
                  <a:pt x="95" y="78"/>
                </a:moveTo>
                <a:cubicBezTo>
                  <a:pt x="96" y="77"/>
                  <a:pt x="96" y="77"/>
                  <a:pt x="96" y="76"/>
                </a:cubicBezTo>
                <a:cubicBezTo>
                  <a:pt x="96" y="76"/>
                  <a:pt x="95" y="76"/>
                  <a:pt x="95" y="77"/>
                </a:cubicBezTo>
                <a:cubicBezTo>
                  <a:pt x="95" y="77"/>
                  <a:pt x="95" y="78"/>
                  <a:pt x="95" y="78"/>
                </a:cubicBezTo>
                <a:close/>
                <a:moveTo>
                  <a:pt x="182" y="88"/>
                </a:moveTo>
                <a:cubicBezTo>
                  <a:pt x="182" y="88"/>
                  <a:pt x="182" y="88"/>
                  <a:pt x="182" y="88"/>
                </a:cubicBezTo>
                <a:cubicBezTo>
                  <a:pt x="182" y="88"/>
                  <a:pt x="183" y="87"/>
                  <a:pt x="183" y="87"/>
                </a:cubicBezTo>
                <a:cubicBezTo>
                  <a:pt x="183" y="86"/>
                  <a:pt x="184" y="86"/>
                  <a:pt x="184" y="85"/>
                </a:cubicBezTo>
                <a:cubicBezTo>
                  <a:pt x="183" y="86"/>
                  <a:pt x="182" y="87"/>
                  <a:pt x="182" y="88"/>
                </a:cubicBezTo>
                <a:close/>
                <a:moveTo>
                  <a:pt x="78" y="73"/>
                </a:moveTo>
                <a:cubicBezTo>
                  <a:pt x="78" y="73"/>
                  <a:pt x="78" y="73"/>
                  <a:pt x="78" y="73"/>
                </a:cubicBezTo>
                <a:cubicBezTo>
                  <a:pt x="77" y="74"/>
                  <a:pt x="76" y="75"/>
                  <a:pt x="76" y="76"/>
                </a:cubicBezTo>
                <a:cubicBezTo>
                  <a:pt x="76" y="76"/>
                  <a:pt x="76" y="76"/>
                  <a:pt x="76" y="76"/>
                </a:cubicBezTo>
                <a:cubicBezTo>
                  <a:pt x="77" y="75"/>
                  <a:pt x="78" y="74"/>
                  <a:pt x="78" y="73"/>
                </a:cubicBezTo>
                <a:close/>
                <a:moveTo>
                  <a:pt x="129" y="93"/>
                </a:moveTo>
                <a:cubicBezTo>
                  <a:pt x="130" y="92"/>
                  <a:pt x="130" y="92"/>
                  <a:pt x="131" y="91"/>
                </a:cubicBezTo>
                <a:cubicBezTo>
                  <a:pt x="129" y="91"/>
                  <a:pt x="129" y="91"/>
                  <a:pt x="129" y="93"/>
                </a:cubicBezTo>
                <a:close/>
                <a:moveTo>
                  <a:pt x="110" y="71"/>
                </a:moveTo>
                <a:cubicBezTo>
                  <a:pt x="110" y="71"/>
                  <a:pt x="111" y="71"/>
                  <a:pt x="112" y="71"/>
                </a:cubicBezTo>
                <a:cubicBezTo>
                  <a:pt x="111" y="70"/>
                  <a:pt x="111" y="70"/>
                  <a:pt x="111" y="70"/>
                </a:cubicBezTo>
                <a:cubicBezTo>
                  <a:pt x="110" y="70"/>
                  <a:pt x="110" y="70"/>
                  <a:pt x="110" y="71"/>
                </a:cubicBezTo>
                <a:close/>
                <a:moveTo>
                  <a:pt x="124" y="62"/>
                </a:moveTo>
                <a:cubicBezTo>
                  <a:pt x="125" y="60"/>
                  <a:pt x="126" y="60"/>
                  <a:pt x="126" y="59"/>
                </a:cubicBezTo>
                <a:cubicBezTo>
                  <a:pt x="124" y="61"/>
                  <a:pt x="124" y="61"/>
                  <a:pt x="124" y="62"/>
                </a:cubicBezTo>
                <a:close/>
                <a:moveTo>
                  <a:pt x="104" y="80"/>
                </a:moveTo>
                <a:cubicBezTo>
                  <a:pt x="105" y="79"/>
                  <a:pt x="105" y="79"/>
                  <a:pt x="106" y="78"/>
                </a:cubicBezTo>
                <a:cubicBezTo>
                  <a:pt x="105" y="78"/>
                  <a:pt x="105" y="78"/>
                  <a:pt x="104" y="80"/>
                </a:cubicBezTo>
                <a:close/>
                <a:moveTo>
                  <a:pt x="88" y="90"/>
                </a:moveTo>
                <a:cubicBezTo>
                  <a:pt x="89" y="90"/>
                  <a:pt x="89" y="90"/>
                  <a:pt x="90" y="90"/>
                </a:cubicBezTo>
                <a:cubicBezTo>
                  <a:pt x="90" y="90"/>
                  <a:pt x="90" y="90"/>
                  <a:pt x="90" y="90"/>
                </a:cubicBezTo>
                <a:cubicBezTo>
                  <a:pt x="90" y="90"/>
                  <a:pt x="90" y="89"/>
                  <a:pt x="90" y="89"/>
                </a:cubicBezTo>
                <a:cubicBezTo>
                  <a:pt x="89" y="89"/>
                  <a:pt x="89" y="90"/>
                  <a:pt x="88" y="90"/>
                </a:cubicBezTo>
                <a:close/>
                <a:moveTo>
                  <a:pt x="194" y="88"/>
                </a:moveTo>
                <a:cubicBezTo>
                  <a:pt x="194" y="88"/>
                  <a:pt x="194" y="88"/>
                  <a:pt x="194" y="88"/>
                </a:cubicBezTo>
                <a:cubicBezTo>
                  <a:pt x="195" y="88"/>
                  <a:pt x="195" y="87"/>
                  <a:pt x="195" y="87"/>
                </a:cubicBezTo>
                <a:cubicBezTo>
                  <a:pt x="196" y="86"/>
                  <a:pt x="196" y="86"/>
                  <a:pt x="195" y="85"/>
                </a:cubicBezTo>
                <a:cubicBezTo>
                  <a:pt x="195" y="86"/>
                  <a:pt x="194" y="87"/>
                  <a:pt x="194" y="88"/>
                </a:cubicBezTo>
                <a:close/>
                <a:moveTo>
                  <a:pt x="16" y="62"/>
                </a:moveTo>
                <a:cubicBezTo>
                  <a:pt x="15" y="63"/>
                  <a:pt x="16" y="64"/>
                  <a:pt x="16" y="64"/>
                </a:cubicBezTo>
                <a:cubicBezTo>
                  <a:pt x="16" y="64"/>
                  <a:pt x="17" y="64"/>
                  <a:pt x="17" y="63"/>
                </a:cubicBezTo>
                <a:cubicBezTo>
                  <a:pt x="17" y="63"/>
                  <a:pt x="16" y="62"/>
                  <a:pt x="16" y="62"/>
                </a:cubicBezTo>
                <a:close/>
                <a:moveTo>
                  <a:pt x="26" y="66"/>
                </a:moveTo>
                <a:cubicBezTo>
                  <a:pt x="24" y="68"/>
                  <a:pt x="24" y="69"/>
                  <a:pt x="25" y="69"/>
                </a:cubicBezTo>
                <a:cubicBezTo>
                  <a:pt x="25" y="68"/>
                  <a:pt x="26" y="67"/>
                  <a:pt x="26" y="66"/>
                </a:cubicBezTo>
                <a:close/>
                <a:moveTo>
                  <a:pt x="66" y="65"/>
                </a:moveTo>
                <a:cubicBezTo>
                  <a:pt x="66" y="64"/>
                  <a:pt x="66" y="64"/>
                  <a:pt x="66" y="63"/>
                </a:cubicBezTo>
                <a:cubicBezTo>
                  <a:pt x="66" y="63"/>
                  <a:pt x="65" y="63"/>
                  <a:pt x="65" y="64"/>
                </a:cubicBezTo>
                <a:cubicBezTo>
                  <a:pt x="65" y="64"/>
                  <a:pt x="65" y="64"/>
                  <a:pt x="66" y="65"/>
                </a:cubicBezTo>
                <a:close/>
                <a:moveTo>
                  <a:pt x="114" y="54"/>
                </a:moveTo>
                <a:cubicBezTo>
                  <a:pt x="114" y="53"/>
                  <a:pt x="113" y="53"/>
                  <a:pt x="113" y="53"/>
                </a:cubicBezTo>
                <a:cubicBezTo>
                  <a:pt x="112" y="53"/>
                  <a:pt x="112" y="53"/>
                  <a:pt x="112" y="54"/>
                </a:cubicBezTo>
                <a:cubicBezTo>
                  <a:pt x="112" y="54"/>
                  <a:pt x="113" y="54"/>
                  <a:pt x="114" y="54"/>
                </a:cubicBezTo>
                <a:close/>
                <a:moveTo>
                  <a:pt x="149" y="58"/>
                </a:moveTo>
                <a:cubicBezTo>
                  <a:pt x="149" y="58"/>
                  <a:pt x="150" y="57"/>
                  <a:pt x="150" y="57"/>
                </a:cubicBezTo>
                <a:cubicBezTo>
                  <a:pt x="149" y="57"/>
                  <a:pt x="149" y="57"/>
                  <a:pt x="148" y="57"/>
                </a:cubicBezTo>
                <a:cubicBezTo>
                  <a:pt x="148" y="58"/>
                  <a:pt x="149" y="58"/>
                  <a:pt x="149" y="58"/>
                </a:cubicBezTo>
                <a:close/>
                <a:moveTo>
                  <a:pt x="12" y="66"/>
                </a:moveTo>
                <a:cubicBezTo>
                  <a:pt x="12" y="65"/>
                  <a:pt x="12" y="65"/>
                  <a:pt x="13" y="64"/>
                </a:cubicBezTo>
                <a:cubicBezTo>
                  <a:pt x="12" y="64"/>
                  <a:pt x="11" y="65"/>
                  <a:pt x="12" y="66"/>
                </a:cubicBezTo>
                <a:close/>
                <a:moveTo>
                  <a:pt x="171" y="64"/>
                </a:moveTo>
                <a:cubicBezTo>
                  <a:pt x="171" y="64"/>
                  <a:pt x="171" y="64"/>
                  <a:pt x="171" y="64"/>
                </a:cubicBezTo>
                <a:cubicBezTo>
                  <a:pt x="171" y="63"/>
                  <a:pt x="171" y="63"/>
                  <a:pt x="171" y="62"/>
                </a:cubicBezTo>
                <a:cubicBezTo>
                  <a:pt x="171" y="63"/>
                  <a:pt x="171" y="63"/>
                  <a:pt x="171" y="64"/>
                </a:cubicBezTo>
                <a:close/>
                <a:moveTo>
                  <a:pt x="83" y="57"/>
                </a:moveTo>
                <a:cubicBezTo>
                  <a:pt x="84" y="57"/>
                  <a:pt x="85" y="57"/>
                  <a:pt x="85" y="55"/>
                </a:cubicBezTo>
                <a:cubicBezTo>
                  <a:pt x="84" y="56"/>
                  <a:pt x="84" y="57"/>
                  <a:pt x="83" y="57"/>
                </a:cubicBezTo>
                <a:close/>
                <a:moveTo>
                  <a:pt x="90" y="79"/>
                </a:moveTo>
                <a:cubicBezTo>
                  <a:pt x="90" y="79"/>
                  <a:pt x="89" y="80"/>
                  <a:pt x="88" y="81"/>
                </a:cubicBezTo>
                <a:cubicBezTo>
                  <a:pt x="89" y="81"/>
                  <a:pt x="89" y="81"/>
                  <a:pt x="89" y="81"/>
                </a:cubicBezTo>
                <a:cubicBezTo>
                  <a:pt x="90" y="80"/>
                  <a:pt x="90" y="80"/>
                  <a:pt x="90" y="79"/>
                </a:cubicBezTo>
                <a:close/>
                <a:moveTo>
                  <a:pt x="199" y="81"/>
                </a:moveTo>
                <a:cubicBezTo>
                  <a:pt x="199" y="81"/>
                  <a:pt x="198" y="81"/>
                  <a:pt x="198" y="81"/>
                </a:cubicBezTo>
                <a:cubicBezTo>
                  <a:pt x="198" y="82"/>
                  <a:pt x="198" y="82"/>
                  <a:pt x="198" y="83"/>
                </a:cubicBezTo>
                <a:cubicBezTo>
                  <a:pt x="199" y="83"/>
                  <a:pt x="199" y="82"/>
                  <a:pt x="199" y="82"/>
                </a:cubicBezTo>
                <a:cubicBezTo>
                  <a:pt x="199" y="82"/>
                  <a:pt x="199" y="81"/>
                  <a:pt x="199" y="81"/>
                </a:cubicBezTo>
                <a:close/>
                <a:moveTo>
                  <a:pt x="153" y="54"/>
                </a:moveTo>
                <a:cubicBezTo>
                  <a:pt x="153" y="54"/>
                  <a:pt x="153" y="54"/>
                  <a:pt x="153" y="54"/>
                </a:cubicBezTo>
                <a:cubicBezTo>
                  <a:pt x="152" y="54"/>
                  <a:pt x="152" y="54"/>
                  <a:pt x="151" y="54"/>
                </a:cubicBezTo>
                <a:cubicBezTo>
                  <a:pt x="152" y="54"/>
                  <a:pt x="152" y="55"/>
                  <a:pt x="152" y="55"/>
                </a:cubicBezTo>
                <a:cubicBezTo>
                  <a:pt x="152" y="55"/>
                  <a:pt x="153" y="54"/>
                  <a:pt x="153" y="54"/>
                </a:cubicBezTo>
                <a:close/>
                <a:moveTo>
                  <a:pt x="150" y="61"/>
                </a:moveTo>
                <a:cubicBezTo>
                  <a:pt x="151" y="60"/>
                  <a:pt x="152" y="60"/>
                  <a:pt x="152" y="59"/>
                </a:cubicBezTo>
                <a:cubicBezTo>
                  <a:pt x="150" y="60"/>
                  <a:pt x="150" y="60"/>
                  <a:pt x="150" y="61"/>
                </a:cubicBezTo>
                <a:close/>
                <a:moveTo>
                  <a:pt x="110" y="79"/>
                </a:moveTo>
                <a:cubicBezTo>
                  <a:pt x="110" y="79"/>
                  <a:pt x="110" y="79"/>
                  <a:pt x="110" y="79"/>
                </a:cubicBezTo>
                <a:cubicBezTo>
                  <a:pt x="111" y="79"/>
                  <a:pt x="111" y="79"/>
                  <a:pt x="112" y="79"/>
                </a:cubicBezTo>
                <a:cubicBezTo>
                  <a:pt x="111" y="79"/>
                  <a:pt x="111" y="79"/>
                  <a:pt x="110" y="79"/>
                </a:cubicBezTo>
                <a:close/>
                <a:moveTo>
                  <a:pt x="40" y="72"/>
                </a:moveTo>
                <a:cubicBezTo>
                  <a:pt x="41" y="71"/>
                  <a:pt x="41" y="70"/>
                  <a:pt x="40" y="70"/>
                </a:cubicBezTo>
                <a:cubicBezTo>
                  <a:pt x="40" y="70"/>
                  <a:pt x="40" y="70"/>
                  <a:pt x="40" y="71"/>
                </a:cubicBezTo>
                <a:cubicBezTo>
                  <a:pt x="40" y="71"/>
                  <a:pt x="40" y="71"/>
                  <a:pt x="40" y="71"/>
                </a:cubicBezTo>
                <a:cubicBezTo>
                  <a:pt x="40" y="71"/>
                  <a:pt x="40" y="71"/>
                  <a:pt x="40" y="72"/>
                </a:cubicBezTo>
                <a:close/>
                <a:moveTo>
                  <a:pt x="205" y="47"/>
                </a:moveTo>
                <a:cubicBezTo>
                  <a:pt x="206" y="46"/>
                  <a:pt x="206" y="46"/>
                  <a:pt x="204" y="44"/>
                </a:cubicBezTo>
                <a:cubicBezTo>
                  <a:pt x="205" y="45"/>
                  <a:pt x="205" y="46"/>
                  <a:pt x="205" y="47"/>
                </a:cubicBezTo>
                <a:close/>
                <a:moveTo>
                  <a:pt x="47" y="90"/>
                </a:moveTo>
                <a:cubicBezTo>
                  <a:pt x="46" y="90"/>
                  <a:pt x="46" y="91"/>
                  <a:pt x="46" y="92"/>
                </a:cubicBezTo>
                <a:cubicBezTo>
                  <a:pt x="47" y="91"/>
                  <a:pt x="47" y="91"/>
                  <a:pt x="47" y="90"/>
                </a:cubicBezTo>
                <a:close/>
                <a:moveTo>
                  <a:pt x="173" y="69"/>
                </a:moveTo>
                <a:cubicBezTo>
                  <a:pt x="173" y="68"/>
                  <a:pt x="172" y="67"/>
                  <a:pt x="172" y="67"/>
                </a:cubicBezTo>
                <a:cubicBezTo>
                  <a:pt x="172" y="67"/>
                  <a:pt x="172" y="68"/>
                  <a:pt x="171" y="68"/>
                </a:cubicBezTo>
                <a:cubicBezTo>
                  <a:pt x="172" y="68"/>
                  <a:pt x="172" y="68"/>
                  <a:pt x="173" y="69"/>
                </a:cubicBezTo>
                <a:close/>
                <a:moveTo>
                  <a:pt x="116" y="70"/>
                </a:moveTo>
                <a:cubicBezTo>
                  <a:pt x="116" y="71"/>
                  <a:pt x="115" y="71"/>
                  <a:pt x="115" y="72"/>
                </a:cubicBezTo>
                <a:cubicBezTo>
                  <a:pt x="116" y="72"/>
                  <a:pt x="116" y="72"/>
                  <a:pt x="116" y="72"/>
                </a:cubicBezTo>
                <a:cubicBezTo>
                  <a:pt x="116" y="71"/>
                  <a:pt x="116" y="71"/>
                  <a:pt x="116" y="70"/>
                </a:cubicBezTo>
                <a:close/>
                <a:moveTo>
                  <a:pt x="193" y="49"/>
                </a:moveTo>
                <a:cubicBezTo>
                  <a:pt x="194" y="49"/>
                  <a:pt x="194" y="49"/>
                  <a:pt x="194" y="49"/>
                </a:cubicBezTo>
                <a:cubicBezTo>
                  <a:pt x="194" y="48"/>
                  <a:pt x="194" y="47"/>
                  <a:pt x="193" y="46"/>
                </a:cubicBezTo>
                <a:cubicBezTo>
                  <a:pt x="193" y="47"/>
                  <a:pt x="193" y="48"/>
                  <a:pt x="193" y="49"/>
                </a:cubicBezTo>
                <a:close/>
                <a:moveTo>
                  <a:pt x="206" y="118"/>
                </a:moveTo>
                <a:cubicBezTo>
                  <a:pt x="207" y="117"/>
                  <a:pt x="207" y="116"/>
                  <a:pt x="208" y="115"/>
                </a:cubicBezTo>
                <a:cubicBezTo>
                  <a:pt x="208" y="115"/>
                  <a:pt x="208" y="115"/>
                  <a:pt x="208" y="115"/>
                </a:cubicBezTo>
                <a:cubicBezTo>
                  <a:pt x="207" y="116"/>
                  <a:pt x="206" y="116"/>
                  <a:pt x="206" y="118"/>
                </a:cubicBezTo>
                <a:close/>
                <a:moveTo>
                  <a:pt x="146" y="59"/>
                </a:moveTo>
                <a:cubicBezTo>
                  <a:pt x="146" y="59"/>
                  <a:pt x="146" y="60"/>
                  <a:pt x="146" y="61"/>
                </a:cubicBezTo>
                <a:cubicBezTo>
                  <a:pt x="147" y="60"/>
                  <a:pt x="147" y="60"/>
                  <a:pt x="146" y="59"/>
                </a:cubicBezTo>
                <a:close/>
                <a:moveTo>
                  <a:pt x="95" y="90"/>
                </a:moveTo>
                <a:cubicBezTo>
                  <a:pt x="94" y="89"/>
                  <a:pt x="93" y="89"/>
                  <a:pt x="93" y="90"/>
                </a:cubicBezTo>
                <a:cubicBezTo>
                  <a:pt x="94" y="90"/>
                  <a:pt x="94" y="90"/>
                  <a:pt x="95" y="90"/>
                </a:cubicBezTo>
                <a:close/>
                <a:moveTo>
                  <a:pt x="134" y="78"/>
                </a:moveTo>
                <a:cubicBezTo>
                  <a:pt x="134" y="78"/>
                  <a:pt x="134" y="78"/>
                  <a:pt x="134" y="78"/>
                </a:cubicBezTo>
                <a:cubicBezTo>
                  <a:pt x="135" y="79"/>
                  <a:pt x="135" y="79"/>
                  <a:pt x="136" y="79"/>
                </a:cubicBezTo>
                <a:cubicBezTo>
                  <a:pt x="136" y="79"/>
                  <a:pt x="136" y="78"/>
                  <a:pt x="136" y="78"/>
                </a:cubicBezTo>
                <a:cubicBezTo>
                  <a:pt x="135" y="78"/>
                  <a:pt x="135" y="78"/>
                  <a:pt x="134" y="78"/>
                </a:cubicBezTo>
                <a:close/>
                <a:moveTo>
                  <a:pt x="28" y="79"/>
                </a:moveTo>
                <a:cubicBezTo>
                  <a:pt x="28" y="80"/>
                  <a:pt x="29" y="80"/>
                  <a:pt x="29" y="81"/>
                </a:cubicBezTo>
                <a:cubicBezTo>
                  <a:pt x="29" y="80"/>
                  <a:pt x="29" y="80"/>
                  <a:pt x="28" y="79"/>
                </a:cubicBezTo>
                <a:close/>
                <a:moveTo>
                  <a:pt x="113" y="84"/>
                </a:moveTo>
                <a:cubicBezTo>
                  <a:pt x="113" y="84"/>
                  <a:pt x="114" y="83"/>
                  <a:pt x="114" y="82"/>
                </a:cubicBezTo>
                <a:cubicBezTo>
                  <a:pt x="113" y="83"/>
                  <a:pt x="113" y="83"/>
                  <a:pt x="113" y="84"/>
                </a:cubicBezTo>
                <a:close/>
                <a:moveTo>
                  <a:pt x="14" y="94"/>
                </a:moveTo>
                <a:cubicBezTo>
                  <a:pt x="14" y="95"/>
                  <a:pt x="14" y="95"/>
                  <a:pt x="16" y="95"/>
                </a:cubicBezTo>
                <a:cubicBezTo>
                  <a:pt x="15" y="94"/>
                  <a:pt x="15" y="94"/>
                  <a:pt x="14" y="94"/>
                </a:cubicBezTo>
                <a:close/>
                <a:moveTo>
                  <a:pt x="140" y="65"/>
                </a:moveTo>
                <a:cubicBezTo>
                  <a:pt x="139" y="64"/>
                  <a:pt x="139" y="64"/>
                  <a:pt x="139" y="63"/>
                </a:cubicBezTo>
                <a:cubicBezTo>
                  <a:pt x="138" y="64"/>
                  <a:pt x="138" y="64"/>
                  <a:pt x="138" y="65"/>
                </a:cubicBezTo>
                <a:cubicBezTo>
                  <a:pt x="139" y="65"/>
                  <a:pt x="139" y="65"/>
                  <a:pt x="140" y="65"/>
                </a:cubicBezTo>
                <a:close/>
                <a:moveTo>
                  <a:pt x="217" y="82"/>
                </a:moveTo>
                <a:cubicBezTo>
                  <a:pt x="216" y="83"/>
                  <a:pt x="216" y="83"/>
                  <a:pt x="217" y="84"/>
                </a:cubicBezTo>
                <a:cubicBezTo>
                  <a:pt x="217" y="83"/>
                  <a:pt x="217" y="83"/>
                  <a:pt x="217" y="82"/>
                </a:cubicBezTo>
                <a:close/>
                <a:moveTo>
                  <a:pt x="173" y="93"/>
                </a:moveTo>
                <a:cubicBezTo>
                  <a:pt x="173" y="93"/>
                  <a:pt x="173" y="93"/>
                  <a:pt x="173" y="93"/>
                </a:cubicBezTo>
                <a:cubicBezTo>
                  <a:pt x="173" y="93"/>
                  <a:pt x="172" y="93"/>
                  <a:pt x="172" y="94"/>
                </a:cubicBezTo>
                <a:cubicBezTo>
                  <a:pt x="172" y="94"/>
                  <a:pt x="173" y="94"/>
                  <a:pt x="173" y="94"/>
                </a:cubicBezTo>
                <a:cubicBezTo>
                  <a:pt x="173" y="93"/>
                  <a:pt x="173" y="93"/>
                  <a:pt x="173" y="93"/>
                </a:cubicBezTo>
                <a:close/>
                <a:moveTo>
                  <a:pt x="73" y="55"/>
                </a:moveTo>
                <a:cubicBezTo>
                  <a:pt x="73" y="55"/>
                  <a:pt x="73" y="54"/>
                  <a:pt x="73" y="54"/>
                </a:cubicBezTo>
                <a:cubicBezTo>
                  <a:pt x="73" y="54"/>
                  <a:pt x="73" y="54"/>
                  <a:pt x="72" y="54"/>
                </a:cubicBezTo>
                <a:cubicBezTo>
                  <a:pt x="72" y="54"/>
                  <a:pt x="73" y="55"/>
                  <a:pt x="73" y="55"/>
                </a:cubicBezTo>
                <a:close/>
                <a:moveTo>
                  <a:pt x="28" y="74"/>
                </a:moveTo>
                <a:cubicBezTo>
                  <a:pt x="28" y="74"/>
                  <a:pt x="28" y="74"/>
                  <a:pt x="28" y="74"/>
                </a:cubicBezTo>
                <a:cubicBezTo>
                  <a:pt x="28" y="74"/>
                  <a:pt x="29" y="74"/>
                  <a:pt x="29" y="73"/>
                </a:cubicBezTo>
                <a:cubicBezTo>
                  <a:pt x="28" y="73"/>
                  <a:pt x="28" y="74"/>
                  <a:pt x="28" y="74"/>
                </a:cubicBezTo>
                <a:close/>
                <a:moveTo>
                  <a:pt x="138" y="59"/>
                </a:moveTo>
                <a:cubicBezTo>
                  <a:pt x="138" y="59"/>
                  <a:pt x="139" y="59"/>
                  <a:pt x="139" y="59"/>
                </a:cubicBezTo>
                <a:cubicBezTo>
                  <a:pt x="139" y="59"/>
                  <a:pt x="139" y="58"/>
                  <a:pt x="140" y="58"/>
                </a:cubicBezTo>
                <a:cubicBezTo>
                  <a:pt x="139" y="58"/>
                  <a:pt x="139" y="58"/>
                  <a:pt x="138" y="59"/>
                </a:cubicBezTo>
                <a:close/>
                <a:moveTo>
                  <a:pt x="188" y="137"/>
                </a:moveTo>
                <a:cubicBezTo>
                  <a:pt x="188" y="136"/>
                  <a:pt x="188" y="136"/>
                  <a:pt x="188" y="135"/>
                </a:cubicBezTo>
                <a:cubicBezTo>
                  <a:pt x="188" y="135"/>
                  <a:pt x="188" y="135"/>
                  <a:pt x="188" y="135"/>
                </a:cubicBezTo>
                <a:cubicBezTo>
                  <a:pt x="188" y="136"/>
                  <a:pt x="188" y="136"/>
                  <a:pt x="188" y="137"/>
                </a:cubicBezTo>
                <a:close/>
                <a:moveTo>
                  <a:pt x="203" y="49"/>
                </a:moveTo>
                <a:cubicBezTo>
                  <a:pt x="203" y="49"/>
                  <a:pt x="203" y="50"/>
                  <a:pt x="203" y="50"/>
                </a:cubicBezTo>
                <a:cubicBezTo>
                  <a:pt x="203" y="50"/>
                  <a:pt x="203" y="49"/>
                  <a:pt x="203" y="49"/>
                </a:cubicBezTo>
                <a:close/>
                <a:moveTo>
                  <a:pt x="115" y="63"/>
                </a:moveTo>
                <a:cubicBezTo>
                  <a:pt x="115" y="63"/>
                  <a:pt x="115" y="63"/>
                  <a:pt x="116" y="63"/>
                </a:cubicBezTo>
                <a:cubicBezTo>
                  <a:pt x="116" y="63"/>
                  <a:pt x="115" y="63"/>
                  <a:pt x="115" y="62"/>
                </a:cubicBezTo>
                <a:cubicBezTo>
                  <a:pt x="115" y="63"/>
                  <a:pt x="115" y="63"/>
                  <a:pt x="115" y="63"/>
                </a:cubicBezTo>
                <a:close/>
                <a:moveTo>
                  <a:pt x="26" y="71"/>
                </a:moveTo>
                <a:cubicBezTo>
                  <a:pt x="27" y="71"/>
                  <a:pt x="28" y="70"/>
                  <a:pt x="27" y="69"/>
                </a:cubicBezTo>
                <a:cubicBezTo>
                  <a:pt x="27" y="70"/>
                  <a:pt x="27" y="71"/>
                  <a:pt x="26" y="71"/>
                </a:cubicBezTo>
                <a:close/>
                <a:moveTo>
                  <a:pt x="187" y="85"/>
                </a:moveTo>
                <a:cubicBezTo>
                  <a:pt x="188" y="84"/>
                  <a:pt x="188" y="84"/>
                  <a:pt x="188" y="84"/>
                </a:cubicBezTo>
                <a:cubicBezTo>
                  <a:pt x="188" y="84"/>
                  <a:pt x="187" y="85"/>
                  <a:pt x="187" y="85"/>
                </a:cubicBezTo>
                <a:close/>
                <a:moveTo>
                  <a:pt x="185" y="133"/>
                </a:moveTo>
                <a:cubicBezTo>
                  <a:pt x="185" y="133"/>
                  <a:pt x="185" y="133"/>
                  <a:pt x="185" y="134"/>
                </a:cubicBezTo>
                <a:cubicBezTo>
                  <a:pt x="185" y="134"/>
                  <a:pt x="185" y="133"/>
                  <a:pt x="185" y="133"/>
                </a:cubicBezTo>
                <a:close/>
                <a:moveTo>
                  <a:pt x="190" y="96"/>
                </a:moveTo>
                <a:cubicBezTo>
                  <a:pt x="191" y="96"/>
                  <a:pt x="191" y="96"/>
                  <a:pt x="191" y="96"/>
                </a:cubicBezTo>
                <a:cubicBezTo>
                  <a:pt x="191" y="96"/>
                  <a:pt x="191" y="96"/>
                  <a:pt x="191" y="95"/>
                </a:cubicBezTo>
                <a:cubicBezTo>
                  <a:pt x="191" y="95"/>
                  <a:pt x="191" y="95"/>
                  <a:pt x="191" y="95"/>
                </a:cubicBezTo>
                <a:cubicBezTo>
                  <a:pt x="191" y="95"/>
                  <a:pt x="191" y="96"/>
                  <a:pt x="190" y="96"/>
                </a:cubicBezTo>
                <a:close/>
                <a:moveTo>
                  <a:pt x="197" y="56"/>
                </a:moveTo>
                <a:cubicBezTo>
                  <a:pt x="197" y="56"/>
                  <a:pt x="197" y="57"/>
                  <a:pt x="197" y="57"/>
                </a:cubicBezTo>
                <a:cubicBezTo>
                  <a:pt x="198" y="57"/>
                  <a:pt x="197" y="56"/>
                  <a:pt x="197" y="56"/>
                </a:cubicBezTo>
                <a:close/>
                <a:moveTo>
                  <a:pt x="51" y="84"/>
                </a:moveTo>
                <a:cubicBezTo>
                  <a:pt x="50" y="84"/>
                  <a:pt x="50" y="84"/>
                  <a:pt x="50" y="83"/>
                </a:cubicBezTo>
                <a:cubicBezTo>
                  <a:pt x="50" y="84"/>
                  <a:pt x="50" y="84"/>
                  <a:pt x="49" y="84"/>
                </a:cubicBezTo>
                <a:cubicBezTo>
                  <a:pt x="50" y="84"/>
                  <a:pt x="50" y="84"/>
                  <a:pt x="51" y="84"/>
                </a:cubicBezTo>
                <a:close/>
                <a:moveTo>
                  <a:pt x="205" y="64"/>
                </a:moveTo>
                <a:cubicBezTo>
                  <a:pt x="205" y="63"/>
                  <a:pt x="205" y="63"/>
                  <a:pt x="205" y="62"/>
                </a:cubicBezTo>
                <a:cubicBezTo>
                  <a:pt x="204" y="63"/>
                  <a:pt x="205" y="63"/>
                  <a:pt x="205" y="64"/>
                </a:cubicBezTo>
                <a:close/>
                <a:moveTo>
                  <a:pt x="93" y="80"/>
                </a:moveTo>
                <a:cubicBezTo>
                  <a:pt x="94" y="80"/>
                  <a:pt x="94" y="80"/>
                  <a:pt x="93" y="79"/>
                </a:cubicBezTo>
                <a:cubicBezTo>
                  <a:pt x="93" y="80"/>
                  <a:pt x="93" y="80"/>
                  <a:pt x="93" y="80"/>
                </a:cubicBezTo>
                <a:close/>
                <a:moveTo>
                  <a:pt x="199" y="42"/>
                </a:moveTo>
                <a:cubicBezTo>
                  <a:pt x="199" y="43"/>
                  <a:pt x="199" y="43"/>
                  <a:pt x="200" y="44"/>
                </a:cubicBezTo>
                <a:cubicBezTo>
                  <a:pt x="200" y="43"/>
                  <a:pt x="200" y="43"/>
                  <a:pt x="199" y="42"/>
                </a:cubicBezTo>
                <a:close/>
                <a:moveTo>
                  <a:pt x="215" y="92"/>
                </a:moveTo>
                <a:cubicBezTo>
                  <a:pt x="215" y="92"/>
                  <a:pt x="216" y="92"/>
                  <a:pt x="216" y="92"/>
                </a:cubicBezTo>
                <a:cubicBezTo>
                  <a:pt x="216" y="92"/>
                  <a:pt x="216" y="91"/>
                  <a:pt x="216" y="91"/>
                </a:cubicBezTo>
                <a:cubicBezTo>
                  <a:pt x="216" y="91"/>
                  <a:pt x="216" y="91"/>
                  <a:pt x="216" y="91"/>
                </a:cubicBezTo>
                <a:cubicBezTo>
                  <a:pt x="216" y="91"/>
                  <a:pt x="216" y="91"/>
                  <a:pt x="215" y="92"/>
                </a:cubicBezTo>
                <a:close/>
                <a:moveTo>
                  <a:pt x="132" y="75"/>
                </a:moveTo>
                <a:cubicBezTo>
                  <a:pt x="132" y="75"/>
                  <a:pt x="133" y="76"/>
                  <a:pt x="133" y="75"/>
                </a:cubicBezTo>
                <a:cubicBezTo>
                  <a:pt x="133" y="75"/>
                  <a:pt x="132" y="75"/>
                  <a:pt x="132" y="75"/>
                </a:cubicBezTo>
                <a:close/>
                <a:moveTo>
                  <a:pt x="153" y="72"/>
                </a:moveTo>
                <a:cubicBezTo>
                  <a:pt x="153" y="72"/>
                  <a:pt x="153" y="72"/>
                  <a:pt x="153" y="72"/>
                </a:cubicBezTo>
                <a:cubicBezTo>
                  <a:pt x="153" y="72"/>
                  <a:pt x="153" y="72"/>
                  <a:pt x="154" y="72"/>
                </a:cubicBezTo>
                <a:cubicBezTo>
                  <a:pt x="154" y="72"/>
                  <a:pt x="154" y="72"/>
                  <a:pt x="154" y="72"/>
                </a:cubicBezTo>
                <a:cubicBezTo>
                  <a:pt x="153" y="72"/>
                  <a:pt x="153" y="72"/>
                  <a:pt x="153" y="72"/>
                </a:cubicBezTo>
                <a:close/>
                <a:moveTo>
                  <a:pt x="191" y="60"/>
                </a:moveTo>
                <a:cubicBezTo>
                  <a:pt x="191" y="60"/>
                  <a:pt x="191" y="60"/>
                  <a:pt x="191" y="60"/>
                </a:cubicBezTo>
                <a:cubicBezTo>
                  <a:pt x="191" y="60"/>
                  <a:pt x="191" y="60"/>
                  <a:pt x="191" y="59"/>
                </a:cubicBezTo>
                <a:cubicBezTo>
                  <a:pt x="191" y="59"/>
                  <a:pt x="191" y="59"/>
                  <a:pt x="191" y="59"/>
                </a:cubicBezTo>
                <a:cubicBezTo>
                  <a:pt x="191" y="60"/>
                  <a:pt x="191" y="60"/>
                  <a:pt x="191" y="60"/>
                </a:cubicBezTo>
                <a:close/>
                <a:moveTo>
                  <a:pt x="156" y="70"/>
                </a:moveTo>
                <a:cubicBezTo>
                  <a:pt x="156" y="71"/>
                  <a:pt x="156" y="71"/>
                  <a:pt x="156" y="71"/>
                </a:cubicBezTo>
                <a:cubicBezTo>
                  <a:pt x="156" y="71"/>
                  <a:pt x="156" y="71"/>
                  <a:pt x="156" y="71"/>
                </a:cubicBezTo>
                <a:cubicBezTo>
                  <a:pt x="157" y="71"/>
                  <a:pt x="157" y="71"/>
                  <a:pt x="157" y="71"/>
                </a:cubicBezTo>
                <a:cubicBezTo>
                  <a:pt x="156" y="70"/>
                  <a:pt x="156" y="70"/>
                  <a:pt x="156" y="70"/>
                </a:cubicBezTo>
                <a:close/>
                <a:moveTo>
                  <a:pt x="96" y="67"/>
                </a:moveTo>
                <a:cubicBezTo>
                  <a:pt x="96" y="67"/>
                  <a:pt x="96" y="67"/>
                  <a:pt x="96" y="67"/>
                </a:cubicBezTo>
                <a:cubicBezTo>
                  <a:pt x="96" y="67"/>
                  <a:pt x="96" y="67"/>
                  <a:pt x="96" y="67"/>
                </a:cubicBezTo>
                <a:cubicBezTo>
                  <a:pt x="96" y="67"/>
                  <a:pt x="96" y="67"/>
                  <a:pt x="96" y="68"/>
                </a:cubicBezTo>
                <a:cubicBezTo>
                  <a:pt x="96" y="67"/>
                  <a:pt x="96" y="67"/>
                  <a:pt x="96" y="67"/>
                </a:cubicBezTo>
                <a:close/>
                <a:moveTo>
                  <a:pt x="14" y="67"/>
                </a:moveTo>
                <a:cubicBezTo>
                  <a:pt x="14" y="67"/>
                  <a:pt x="14" y="67"/>
                  <a:pt x="14" y="68"/>
                </a:cubicBezTo>
                <a:cubicBezTo>
                  <a:pt x="14" y="68"/>
                  <a:pt x="14" y="67"/>
                  <a:pt x="14" y="67"/>
                </a:cubicBezTo>
                <a:close/>
                <a:moveTo>
                  <a:pt x="38" y="96"/>
                </a:move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lose/>
                <a:moveTo>
                  <a:pt x="136" y="81"/>
                </a:moveTo>
                <a:cubicBezTo>
                  <a:pt x="136" y="81"/>
                  <a:pt x="136" y="81"/>
                  <a:pt x="136" y="81"/>
                </a:cubicBezTo>
                <a:cubicBezTo>
                  <a:pt x="136" y="81"/>
                  <a:pt x="136" y="81"/>
                  <a:pt x="136" y="81"/>
                </a:cubicBezTo>
                <a:cubicBezTo>
                  <a:pt x="136" y="81"/>
                  <a:pt x="136" y="82"/>
                  <a:pt x="136" y="82"/>
                </a:cubicBezTo>
                <a:cubicBezTo>
                  <a:pt x="136" y="82"/>
                  <a:pt x="136" y="81"/>
                  <a:pt x="136" y="81"/>
                </a:cubicBezTo>
                <a:close/>
                <a:moveTo>
                  <a:pt x="19" y="88"/>
                </a:moveTo>
                <a:cubicBezTo>
                  <a:pt x="19" y="88"/>
                  <a:pt x="20" y="88"/>
                  <a:pt x="20" y="88"/>
                </a:cubicBezTo>
                <a:cubicBezTo>
                  <a:pt x="20" y="88"/>
                  <a:pt x="20" y="87"/>
                  <a:pt x="20" y="87"/>
                </a:cubicBezTo>
                <a:cubicBezTo>
                  <a:pt x="20" y="87"/>
                  <a:pt x="19" y="87"/>
                  <a:pt x="19" y="88"/>
                </a:cubicBezTo>
                <a:close/>
                <a:moveTo>
                  <a:pt x="29" y="86"/>
                </a:moveTo>
                <a:cubicBezTo>
                  <a:pt x="29" y="86"/>
                  <a:pt x="29" y="86"/>
                  <a:pt x="29" y="86"/>
                </a:cubicBezTo>
                <a:cubicBezTo>
                  <a:pt x="29" y="86"/>
                  <a:pt x="29" y="86"/>
                  <a:pt x="29" y="86"/>
                </a:cubicBezTo>
                <a:cubicBezTo>
                  <a:pt x="29" y="86"/>
                  <a:pt x="29" y="85"/>
                  <a:pt x="29" y="85"/>
                </a:cubicBezTo>
                <a:cubicBezTo>
                  <a:pt x="29" y="85"/>
                  <a:pt x="29" y="86"/>
                  <a:pt x="29" y="86"/>
                </a:cubicBezTo>
                <a:close/>
                <a:moveTo>
                  <a:pt x="20" y="70"/>
                </a:moveTo>
                <a:cubicBezTo>
                  <a:pt x="21" y="70"/>
                  <a:pt x="21" y="70"/>
                  <a:pt x="21" y="70"/>
                </a:cubicBezTo>
                <a:cubicBezTo>
                  <a:pt x="21" y="70"/>
                  <a:pt x="21" y="70"/>
                  <a:pt x="21" y="69"/>
                </a:cubicBezTo>
                <a:cubicBezTo>
                  <a:pt x="21" y="69"/>
                  <a:pt x="21" y="69"/>
                  <a:pt x="21" y="69"/>
                </a:cubicBezTo>
                <a:cubicBezTo>
                  <a:pt x="21" y="69"/>
                  <a:pt x="21" y="69"/>
                  <a:pt x="21" y="69"/>
                </a:cubicBezTo>
                <a:cubicBezTo>
                  <a:pt x="21" y="69"/>
                  <a:pt x="21" y="69"/>
                  <a:pt x="20" y="70"/>
                </a:cubicBezTo>
                <a:close/>
                <a:moveTo>
                  <a:pt x="184" y="102"/>
                </a:moveTo>
                <a:cubicBezTo>
                  <a:pt x="184" y="102"/>
                  <a:pt x="184" y="102"/>
                  <a:pt x="184" y="102"/>
                </a:cubicBezTo>
                <a:cubicBezTo>
                  <a:pt x="184" y="102"/>
                  <a:pt x="184" y="102"/>
                  <a:pt x="184" y="103"/>
                </a:cubicBezTo>
                <a:cubicBezTo>
                  <a:pt x="184" y="103"/>
                  <a:pt x="184" y="103"/>
                  <a:pt x="184" y="103"/>
                </a:cubicBezTo>
                <a:cubicBezTo>
                  <a:pt x="184" y="102"/>
                  <a:pt x="184" y="102"/>
                  <a:pt x="184" y="102"/>
                </a:cubicBezTo>
                <a:close/>
                <a:moveTo>
                  <a:pt x="224" y="104"/>
                </a:moveTo>
                <a:cubicBezTo>
                  <a:pt x="224" y="104"/>
                  <a:pt x="224" y="104"/>
                  <a:pt x="224" y="104"/>
                </a:cubicBezTo>
                <a:cubicBezTo>
                  <a:pt x="225" y="104"/>
                  <a:pt x="225" y="104"/>
                  <a:pt x="225" y="104"/>
                </a:cubicBezTo>
                <a:cubicBezTo>
                  <a:pt x="225" y="103"/>
                  <a:pt x="225" y="103"/>
                  <a:pt x="225" y="103"/>
                </a:cubicBezTo>
                <a:cubicBezTo>
                  <a:pt x="225" y="104"/>
                  <a:pt x="225" y="104"/>
                  <a:pt x="224" y="104"/>
                </a:cubicBezTo>
                <a:close/>
                <a:moveTo>
                  <a:pt x="222" y="106"/>
                </a:moveTo>
                <a:cubicBezTo>
                  <a:pt x="222" y="106"/>
                  <a:pt x="222" y="106"/>
                  <a:pt x="222" y="106"/>
                </a:cubicBezTo>
                <a:cubicBezTo>
                  <a:pt x="222" y="106"/>
                  <a:pt x="222" y="106"/>
                  <a:pt x="222" y="106"/>
                </a:cubicBezTo>
                <a:cubicBezTo>
                  <a:pt x="222" y="106"/>
                  <a:pt x="222" y="106"/>
                  <a:pt x="222" y="106"/>
                </a:cubicBezTo>
                <a:cubicBezTo>
                  <a:pt x="222" y="106"/>
                  <a:pt x="222" y="106"/>
                  <a:pt x="222" y="106"/>
                </a:cubicBezTo>
                <a:close/>
              </a:path>
            </a:pathLst>
          </a:custGeom>
          <a:solidFill>
            <a:srgbClr val="F06B2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76" name="淘宝网Chenying0907出品 5">
            <a:extLst>
              <a:ext uri="{FF2B5EF4-FFF2-40B4-BE49-F238E27FC236}">
                <a16:creationId xmlns:a16="http://schemas.microsoft.com/office/drawing/2014/main" xmlns="" id="{E763193C-5556-4539-90CA-2A231C62EB74}"/>
              </a:ext>
            </a:extLst>
          </p:cNvPr>
          <p:cNvSpPr>
            <a:spLocks noEditPoints="1"/>
          </p:cNvSpPr>
          <p:nvPr/>
        </p:nvSpPr>
        <p:spPr bwMode="auto">
          <a:xfrm rot="16492564" flipH="1">
            <a:off x="3308035" y="2554512"/>
            <a:ext cx="514479" cy="512763"/>
          </a:xfrm>
          <a:custGeom>
            <a:avLst/>
            <a:gdLst>
              <a:gd name="T0" fmla="*/ 182 w 252"/>
              <a:gd name="T1" fmla="*/ 43 h 157"/>
              <a:gd name="T2" fmla="*/ 181 w 252"/>
              <a:gd name="T3" fmla="*/ 155 h 157"/>
              <a:gd name="T4" fmla="*/ 185 w 252"/>
              <a:gd name="T5" fmla="*/ 151 h 157"/>
              <a:gd name="T6" fmla="*/ 33 w 252"/>
              <a:gd name="T7" fmla="*/ 58 h 157"/>
              <a:gd name="T8" fmla="*/ 239 w 252"/>
              <a:gd name="T9" fmla="*/ 88 h 157"/>
              <a:gd name="T10" fmla="*/ 56 w 252"/>
              <a:gd name="T11" fmla="*/ 71 h 157"/>
              <a:gd name="T12" fmla="*/ 181 w 252"/>
              <a:gd name="T13" fmla="*/ 51 h 157"/>
              <a:gd name="T14" fmla="*/ 193 w 252"/>
              <a:gd name="T15" fmla="*/ 124 h 157"/>
              <a:gd name="T16" fmla="*/ 223 w 252"/>
              <a:gd name="T17" fmla="*/ 86 h 157"/>
              <a:gd name="T18" fmla="*/ 154 w 252"/>
              <a:gd name="T19" fmla="*/ 87 h 157"/>
              <a:gd name="T20" fmla="*/ 166 w 252"/>
              <a:gd name="T21" fmla="*/ 49 h 157"/>
              <a:gd name="T22" fmla="*/ 89 w 252"/>
              <a:gd name="T23" fmla="*/ 64 h 157"/>
              <a:gd name="T24" fmla="*/ 21 w 252"/>
              <a:gd name="T25" fmla="*/ 51 h 157"/>
              <a:gd name="T26" fmla="*/ 224 w 252"/>
              <a:gd name="T27" fmla="*/ 63 h 157"/>
              <a:gd name="T28" fmla="*/ 59 w 252"/>
              <a:gd name="T29" fmla="*/ 59 h 157"/>
              <a:gd name="T30" fmla="*/ 155 w 252"/>
              <a:gd name="T31" fmla="*/ 59 h 157"/>
              <a:gd name="T32" fmla="*/ 32 w 252"/>
              <a:gd name="T33" fmla="*/ 76 h 157"/>
              <a:gd name="T34" fmla="*/ 37 w 252"/>
              <a:gd name="T35" fmla="*/ 85 h 157"/>
              <a:gd name="T36" fmla="*/ 76 w 252"/>
              <a:gd name="T37" fmla="*/ 50 h 157"/>
              <a:gd name="T38" fmla="*/ 134 w 252"/>
              <a:gd name="T39" fmla="*/ 85 h 157"/>
              <a:gd name="T40" fmla="*/ 161 w 252"/>
              <a:gd name="T41" fmla="*/ 60 h 157"/>
              <a:gd name="T42" fmla="*/ 201 w 252"/>
              <a:gd name="T43" fmla="*/ 32 h 157"/>
              <a:gd name="T44" fmla="*/ 154 w 252"/>
              <a:gd name="T45" fmla="*/ 48 h 157"/>
              <a:gd name="T46" fmla="*/ 87 w 252"/>
              <a:gd name="T47" fmla="*/ 75 h 157"/>
              <a:gd name="T48" fmla="*/ 10 w 252"/>
              <a:gd name="T49" fmla="*/ 44 h 157"/>
              <a:gd name="T50" fmla="*/ 133 w 252"/>
              <a:gd name="T51" fmla="*/ 73 h 157"/>
              <a:gd name="T52" fmla="*/ 202 w 252"/>
              <a:gd name="T53" fmla="*/ 56 h 157"/>
              <a:gd name="T54" fmla="*/ 140 w 252"/>
              <a:gd name="T55" fmla="*/ 92 h 157"/>
              <a:gd name="T56" fmla="*/ 93 w 252"/>
              <a:gd name="T57" fmla="*/ 86 h 157"/>
              <a:gd name="T58" fmla="*/ 144 w 252"/>
              <a:gd name="T59" fmla="*/ 70 h 157"/>
              <a:gd name="T60" fmla="*/ 105 w 252"/>
              <a:gd name="T61" fmla="*/ 66 h 157"/>
              <a:gd name="T62" fmla="*/ 152 w 252"/>
              <a:gd name="T63" fmla="*/ 75 h 157"/>
              <a:gd name="T64" fmla="*/ 116 w 252"/>
              <a:gd name="T65" fmla="*/ 66 h 157"/>
              <a:gd name="T66" fmla="*/ 123 w 252"/>
              <a:gd name="T67" fmla="*/ 72 h 157"/>
              <a:gd name="T68" fmla="*/ 86 w 252"/>
              <a:gd name="T69" fmla="*/ 50 h 157"/>
              <a:gd name="T70" fmla="*/ 78 w 252"/>
              <a:gd name="T71" fmla="*/ 64 h 157"/>
              <a:gd name="T72" fmla="*/ 119 w 252"/>
              <a:gd name="T73" fmla="*/ 74 h 157"/>
              <a:gd name="T74" fmla="*/ 22 w 252"/>
              <a:gd name="T75" fmla="*/ 67 h 157"/>
              <a:gd name="T76" fmla="*/ 27 w 252"/>
              <a:gd name="T77" fmla="*/ 60 h 157"/>
              <a:gd name="T78" fmla="*/ 91 w 252"/>
              <a:gd name="T79" fmla="*/ 57 h 157"/>
              <a:gd name="T80" fmla="*/ 162 w 252"/>
              <a:gd name="T81" fmla="*/ 63 h 157"/>
              <a:gd name="T82" fmla="*/ 27 w 252"/>
              <a:gd name="T83" fmla="*/ 47 h 157"/>
              <a:gd name="T84" fmla="*/ 184 w 252"/>
              <a:gd name="T85" fmla="*/ 92 h 157"/>
              <a:gd name="T86" fmla="*/ 201 w 252"/>
              <a:gd name="T87" fmla="*/ 91 h 157"/>
              <a:gd name="T88" fmla="*/ 107 w 252"/>
              <a:gd name="T89" fmla="*/ 76 h 157"/>
              <a:gd name="T90" fmla="*/ 24 w 252"/>
              <a:gd name="T91" fmla="*/ 79 h 157"/>
              <a:gd name="T92" fmla="*/ 39 w 252"/>
              <a:gd name="T93" fmla="*/ 49 h 157"/>
              <a:gd name="T94" fmla="*/ 189 w 252"/>
              <a:gd name="T95" fmla="*/ 94 h 157"/>
              <a:gd name="T96" fmla="*/ 174 w 252"/>
              <a:gd name="T97" fmla="*/ 88 h 157"/>
              <a:gd name="T98" fmla="*/ 13 w 252"/>
              <a:gd name="T99" fmla="*/ 81 h 157"/>
              <a:gd name="T100" fmla="*/ 21 w 252"/>
              <a:gd name="T101" fmla="*/ 74 h 157"/>
              <a:gd name="T102" fmla="*/ 179 w 252"/>
              <a:gd name="T103" fmla="*/ 90 h 157"/>
              <a:gd name="T104" fmla="*/ 126 w 252"/>
              <a:gd name="T105" fmla="*/ 59 h 157"/>
              <a:gd name="T106" fmla="*/ 66 w 252"/>
              <a:gd name="T107" fmla="*/ 65 h 157"/>
              <a:gd name="T108" fmla="*/ 198 w 252"/>
              <a:gd name="T109" fmla="*/ 83 h 157"/>
              <a:gd name="T110" fmla="*/ 47 w 252"/>
              <a:gd name="T111" fmla="*/ 90 h 157"/>
              <a:gd name="T112" fmla="*/ 136 w 252"/>
              <a:gd name="T113" fmla="*/ 79 h 157"/>
              <a:gd name="T114" fmla="*/ 73 w 252"/>
              <a:gd name="T115" fmla="*/ 54 h 157"/>
              <a:gd name="T116" fmla="*/ 187 w 252"/>
              <a:gd name="T117" fmla="*/ 85 h 157"/>
              <a:gd name="T118" fmla="*/ 200 w 252"/>
              <a:gd name="T119" fmla="*/ 44 h 157"/>
              <a:gd name="T120" fmla="*/ 96 w 252"/>
              <a:gd name="T121" fmla="*/ 67 h 157"/>
              <a:gd name="T122" fmla="*/ 29 w 252"/>
              <a:gd name="T123" fmla="*/ 85 h 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52" h="157">
                <a:moveTo>
                  <a:pt x="176" y="100"/>
                </a:moveTo>
                <a:cubicBezTo>
                  <a:pt x="176" y="100"/>
                  <a:pt x="175" y="100"/>
                  <a:pt x="174" y="100"/>
                </a:cubicBezTo>
                <a:cubicBezTo>
                  <a:pt x="149" y="100"/>
                  <a:pt x="123" y="100"/>
                  <a:pt x="97" y="100"/>
                </a:cubicBezTo>
                <a:cubicBezTo>
                  <a:pt x="84" y="100"/>
                  <a:pt x="70" y="100"/>
                  <a:pt x="57" y="100"/>
                </a:cubicBezTo>
                <a:cubicBezTo>
                  <a:pt x="51" y="100"/>
                  <a:pt x="45" y="99"/>
                  <a:pt x="39" y="99"/>
                </a:cubicBezTo>
                <a:cubicBezTo>
                  <a:pt x="34" y="99"/>
                  <a:pt x="29" y="99"/>
                  <a:pt x="24" y="99"/>
                </a:cubicBezTo>
                <a:cubicBezTo>
                  <a:pt x="21" y="100"/>
                  <a:pt x="17" y="100"/>
                  <a:pt x="14" y="101"/>
                </a:cubicBezTo>
                <a:cubicBezTo>
                  <a:pt x="13" y="101"/>
                  <a:pt x="11" y="101"/>
                  <a:pt x="10" y="102"/>
                </a:cubicBezTo>
                <a:cubicBezTo>
                  <a:pt x="8" y="103"/>
                  <a:pt x="6" y="102"/>
                  <a:pt x="6" y="100"/>
                </a:cubicBezTo>
                <a:cubicBezTo>
                  <a:pt x="5" y="98"/>
                  <a:pt x="5" y="96"/>
                  <a:pt x="5" y="94"/>
                </a:cubicBezTo>
                <a:cubicBezTo>
                  <a:pt x="4" y="88"/>
                  <a:pt x="4" y="83"/>
                  <a:pt x="3" y="78"/>
                </a:cubicBezTo>
                <a:cubicBezTo>
                  <a:pt x="3" y="71"/>
                  <a:pt x="2" y="65"/>
                  <a:pt x="2" y="58"/>
                </a:cubicBezTo>
                <a:cubicBezTo>
                  <a:pt x="1" y="54"/>
                  <a:pt x="1" y="50"/>
                  <a:pt x="1" y="45"/>
                </a:cubicBezTo>
                <a:cubicBezTo>
                  <a:pt x="1" y="44"/>
                  <a:pt x="0" y="43"/>
                  <a:pt x="0" y="42"/>
                </a:cubicBezTo>
                <a:cubicBezTo>
                  <a:pt x="0" y="41"/>
                  <a:pt x="0" y="40"/>
                  <a:pt x="0" y="40"/>
                </a:cubicBezTo>
                <a:cubicBezTo>
                  <a:pt x="1" y="38"/>
                  <a:pt x="2" y="37"/>
                  <a:pt x="3" y="38"/>
                </a:cubicBezTo>
                <a:cubicBezTo>
                  <a:pt x="6" y="38"/>
                  <a:pt x="8" y="38"/>
                  <a:pt x="10" y="38"/>
                </a:cubicBezTo>
                <a:cubicBezTo>
                  <a:pt x="17" y="39"/>
                  <a:pt x="24" y="40"/>
                  <a:pt x="31" y="41"/>
                </a:cubicBezTo>
                <a:cubicBezTo>
                  <a:pt x="35" y="41"/>
                  <a:pt x="38" y="41"/>
                  <a:pt x="42" y="41"/>
                </a:cubicBezTo>
                <a:cubicBezTo>
                  <a:pt x="65" y="41"/>
                  <a:pt x="89" y="41"/>
                  <a:pt x="112" y="41"/>
                </a:cubicBezTo>
                <a:cubicBezTo>
                  <a:pt x="123" y="41"/>
                  <a:pt x="135" y="41"/>
                  <a:pt x="146" y="42"/>
                </a:cubicBezTo>
                <a:cubicBezTo>
                  <a:pt x="151" y="43"/>
                  <a:pt x="157" y="44"/>
                  <a:pt x="162" y="44"/>
                </a:cubicBezTo>
                <a:cubicBezTo>
                  <a:pt x="164" y="44"/>
                  <a:pt x="167" y="44"/>
                  <a:pt x="169" y="44"/>
                </a:cubicBezTo>
                <a:cubicBezTo>
                  <a:pt x="173" y="44"/>
                  <a:pt x="177" y="44"/>
                  <a:pt x="181" y="43"/>
                </a:cubicBezTo>
                <a:cubicBezTo>
                  <a:pt x="182" y="43"/>
                  <a:pt x="182" y="43"/>
                  <a:pt x="182" y="43"/>
                </a:cubicBezTo>
                <a:cubicBezTo>
                  <a:pt x="182" y="43"/>
                  <a:pt x="182" y="42"/>
                  <a:pt x="182" y="42"/>
                </a:cubicBezTo>
                <a:cubicBezTo>
                  <a:pt x="182" y="38"/>
                  <a:pt x="182" y="35"/>
                  <a:pt x="182" y="31"/>
                </a:cubicBezTo>
                <a:cubicBezTo>
                  <a:pt x="182" y="26"/>
                  <a:pt x="182" y="21"/>
                  <a:pt x="182" y="16"/>
                </a:cubicBezTo>
                <a:cubicBezTo>
                  <a:pt x="182" y="12"/>
                  <a:pt x="183" y="8"/>
                  <a:pt x="183" y="4"/>
                </a:cubicBezTo>
                <a:cubicBezTo>
                  <a:pt x="183" y="4"/>
                  <a:pt x="183" y="4"/>
                  <a:pt x="183" y="3"/>
                </a:cubicBezTo>
                <a:cubicBezTo>
                  <a:pt x="183" y="2"/>
                  <a:pt x="183" y="1"/>
                  <a:pt x="185" y="2"/>
                </a:cubicBezTo>
                <a:cubicBezTo>
                  <a:pt x="185" y="1"/>
                  <a:pt x="186" y="0"/>
                  <a:pt x="187" y="1"/>
                </a:cubicBezTo>
                <a:cubicBezTo>
                  <a:pt x="188" y="1"/>
                  <a:pt x="188" y="1"/>
                  <a:pt x="188" y="1"/>
                </a:cubicBezTo>
                <a:cubicBezTo>
                  <a:pt x="189" y="1"/>
                  <a:pt x="189" y="1"/>
                  <a:pt x="190" y="1"/>
                </a:cubicBezTo>
                <a:cubicBezTo>
                  <a:pt x="190" y="1"/>
                  <a:pt x="191" y="2"/>
                  <a:pt x="192" y="1"/>
                </a:cubicBezTo>
                <a:cubicBezTo>
                  <a:pt x="193" y="1"/>
                  <a:pt x="193" y="2"/>
                  <a:pt x="194" y="2"/>
                </a:cubicBezTo>
                <a:cubicBezTo>
                  <a:pt x="195" y="3"/>
                  <a:pt x="195" y="4"/>
                  <a:pt x="196" y="4"/>
                </a:cubicBezTo>
                <a:cubicBezTo>
                  <a:pt x="200" y="9"/>
                  <a:pt x="203" y="15"/>
                  <a:pt x="207" y="20"/>
                </a:cubicBezTo>
                <a:cubicBezTo>
                  <a:pt x="212" y="28"/>
                  <a:pt x="218" y="37"/>
                  <a:pt x="223" y="45"/>
                </a:cubicBezTo>
                <a:cubicBezTo>
                  <a:pt x="227" y="50"/>
                  <a:pt x="230" y="55"/>
                  <a:pt x="233" y="60"/>
                </a:cubicBezTo>
                <a:cubicBezTo>
                  <a:pt x="236" y="64"/>
                  <a:pt x="239" y="68"/>
                  <a:pt x="242" y="72"/>
                </a:cubicBezTo>
                <a:cubicBezTo>
                  <a:pt x="243" y="73"/>
                  <a:pt x="244" y="74"/>
                  <a:pt x="245" y="75"/>
                </a:cubicBezTo>
                <a:cubicBezTo>
                  <a:pt x="246" y="77"/>
                  <a:pt x="248" y="79"/>
                  <a:pt x="249" y="80"/>
                </a:cubicBezTo>
                <a:cubicBezTo>
                  <a:pt x="252" y="84"/>
                  <a:pt x="252" y="88"/>
                  <a:pt x="249" y="92"/>
                </a:cubicBezTo>
                <a:cubicBezTo>
                  <a:pt x="248" y="95"/>
                  <a:pt x="246" y="97"/>
                  <a:pt x="243" y="100"/>
                </a:cubicBezTo>
                <a:cubicBezTo>
                  <a:pt x="234" y="110"/>
                  <a:pt x="225" y="119"/>
                  <a:pt x="215" y="128"/>
                </a:cubicBezTo>
                <a:cubicBezTo>
                  <a:pt x="208" y="134"/>
                  <a:pt x="201" y="141"/>
                  <a:pt x="193" y="147"/>
                </a:cubicBezTo>
                <a:cubicBezTo>
                  <a:pt x="191" y="149"/>
                  <a:pt x="189" y="151"/>
                  <a:pt x="186" y="153"/>
                </a:cubicBezTo>
                <a:cubicBezTo>
                  <a:pt x="185" y="154"/>
                  <a:pt x="183" y="155"/>
                  <a:pt x="182" y="155"/>
                </a:cubicBezTo>
                <a:cubicBezTo>
                  <a:pt x="181" y="155"/>
                  <a:pt x="181" y="155"/>
                  <a:pt x="181" y="155"/>
                </a:cubicBezTo>
                <a:cubicBezTo>
                  <a:pt x="180" y="156"/>
                  <a:pt x="180" y="157"/>
                  <a:pt x="179" y="156"/>
                </a:cubicBezTo>
                <a:cubicBezTo>
                  <a:pt x="178" y="156"/>
                  <a:pt x="178" y="155"/>
                  <a:pt x="178" y="154"/>
                </a:cubicBezTo>
                <a:cubicBezTo>
                  <a:pt x="178" y="154"/>
                  <a:pt x="178" y="153"/>
                  <a:pt x="177" y="152"/>
                </a:cubicBezTo>
                <a:cubicBezTo>
                  <a:pt x="176" y="152"/>
                  <a:pt x="176" y="151"/>
                  <a:pt x="176" y="151"/>
                </a:cubicBezTo>
                <a:cubicBezTo>
                  <a:pt x="176" y="148"/>
                  <a:pt x="176" y="145"/>
                  <a:pt x="176" y="142"/>
                </a:cubicBezTo>
                <a:cubicBezTo>
                  <a:pt x="176" y="141"/>
                  <a:pt x="176" y="141"/>
                  <a:pt x="176" y="140"/>
                </a:cubicBezTo>
                <a:cubicBezTo>
                  <a:pt x="175" y="139"/>
                  <a:pt x="175" y="138"/>
                  <a:pt x="175" y="138"/>
                </a:cubicBezTo>
                <a:cubicBezTo>
                  <a:pt x="175" y="126"/>
                  <a:pt x="176" y="115"/>
                  <a:pt x="176" y="104"/>
                </a:cubicBezTo>
                <a:cubicBezTo>
                  <a:pt x="176" y="103"/>
                  <a:pt x="176" y="102"/>
                  <a:pt x="176" y="100"/>
                </a:cubicBezTo>
                <a:close/>
                <a:moveTo>
                  <a:pt x="224" y="54"/>
                </a:moveTo>
                <a:cubicBezTo>
                  <a:pt x="223" y="54"/>
                  <a:pt x="223" y="53"/>
                  <a:pt x="223" y="53"/>
                </a:cubicBezTo>
                <a:cubicBezTo>
                  <a:pt x="223" y="53"/>
                  <a:pt x="223" y="53"/>
                  <a:pt x="223" y="53"/>
                </a:cubicBezTo>
                <a:cubicBezTo>
                  <a:pt x="223" y="54"/>
                  <a:pt x="223" y="54"/>
                  <a:pt x="224" y="54"/>
                </a:cubicBezTo>
                <a:cubicBezTo>
                  <a:pt x="224" y="55"/>
                  <a:pt x="224" y="55"/>
                  <a:pt x="225" y="56"/>
                </a:cubicBezTo>
                <a:cubicBezTo>
                  <a:pt x="225" y="56"/>
                  <a:pt x="225" y="56"/>
                  <a:pt x="225" y="56"/>
                </a:cubicBezTo>
                <a:cubicBezTo>
                  <a:pt x="227" y="59"/>
                  <a:pt x="228" y="61"/>
                  <a:pt x="230" y="64"/>
                </a:cubicBezTo>
                <a:cubicBezTo>
                  <a:pt x="230" y="64"/>
                  <a:pt x="230" y="64"/>
                  <a:pt x="231" y="64"/>
                </a:cubicBezTo>
                <a:cubicBezTo>
                  <a:pt x="232" y="66"/>
                  <a:pt x="233" y="67"/>
                  <a:pt x="234" y="68"/>
                </a:cubicBezTo>
                <a:cubicBezTo>
                  <a:pt x="235" y="68"/>
                  <a:pt x="235" y="68"/>
                  <a:pt x="235" y="69"/>
                </a:cubicBezTo>
                <a:cubicBezTo>
                  <a:pt x="232" y="65"/>
                  <a:pt x="228" y="60"/>
                  <a:pt x="225" y="56"/>
                </a:cubicBezTo>
                <a:cubicBezTo>
                  <a:pt x="225" y="56"/>
                  <a:pt x="225" y="56"/>
                  <a:pt x="225" y="56"/>
                </a:cubicBezTo>
                <a:cubicBezTo>
                  <a:pt x="224" y="55"/>
                  <a:pt x="224" y="55"/>
                  <a:pt x="224" y="54"/>
                </a:cubicBezTo>
                <a:close/>
                <a:moveTo>
                  <a:pt x="183" y="152"/>
                </a:moveTo>
                <a:cubicBezTo>
                  <a:pt x="183" y="152"/>
                  <a:pt x="183" y="152"/>
                  <a:pt x="183" y="152"/>
                </a:cubicBezTo>
                <a:cubicBezTo>
                  <a:pt x="184" y="152"/>
                  <a:pt x="185" y="151"/>
                  <a:pt x="185" y="151"/>
                </a:cubicBezTo>
                <a:cubicBezTo>
                  <a:pt x="187" y="149"/>
                  <a:pt x="189" y="148"/>
                  <a:pt x="191" y="146"/>
                </a:cubicBezTo>
                <a:cubicBezTo>
                  <a:pt x="199" y="139"/>
                  <a:pt x="206" y="133"/>
                  <a:pt x="214" y="126"/>
                </a:cubicBezTo>
                <a:cubicBezTo>
                  <a:pt x="224" y="117"/>
                  <a:pt x="233" y="108"/>
                  <a:pt x="242" y="98"/>
                </a:cubicBezTo>
                <a:cubicBezTo>
                  <a:pt x="244" y="96"/>
                  <a:pt x="246" y="93"/>
                  <a:pt x="247" y="91"/>
                </a:cubicBezTo>
                <a:cubicBezTo>
                  <a:pt x="248" y="89"/>
                  <a:pt x="248" y="88"/>
                  <a:pt x="249" y="87"/>
                </a:cubicBezTo>
                <a:cubicBezTo>
                  <a:pt x="249" y="85"/>
                  <a:pt x="248" y="84"/>
                  <a:pt x="248" y="83"/>
                </a:cubicBezTo>
                <a:cubicBezTo>
                  <a:pt x="248" y="84"/>
                  <a:pt x="248" y="85"/>
                  <a:pt x="247" y="85"/>
                </a:cubicBezTo>
                <a:cubicBezTo>
                  <a:pt x="247" y="88"/>
                  <a:pt x="246" y="91"/>
                  <a:pt x="243" y="93"/>
                </a:cubicBezTo>
                <a:cubicBezTo>
                  <a:pt x="239" y="97"/>
                  <a:pt x="235" y="102"/>
                  <a:pt x="230" y="106"/>
                </a:cubicBezTo>
                <a:cubicBezTo>
                  <a:pt x="219" y="116"/>
                  <a:pt x="208" y="125"/>
                  <a:pt x="198" y="136"/>
                </a:cubicBezTo>
                <a:cubicBezTo>
                  <a:pt x="196" y="138"/>
                  <a:pt x="194" y="140"/>
                  <a:pt x="193" y="142"/>
                </a:cubicBezTo>
                <a:cubicBezTo>
                  <a:pt x="191" y="143"/>
                  <a:pt x="190" y="145"/>
                  <a:pt x="189" y="146"/>
                </a:cubicBezTo>
                <a:cubicBezTo>
                  <a:pt x="188" y="147"/>
                  <a:pt x="187" y="147"/>
                  <a:pt x="186" y="147"/>
                </a:cubicBezTo>
                <a:cubicBezTo>
                  <a:pt x="186" y="147"/>
                  <a:pt x="186" y="147"/>
                  <a:pt x="185" y="148"/>
                </a:cubicBezTo>
                <a:cubicBezTo>
                  <a:pt x="185" y="149"/>
                  <a:pt x="184" y="150"/>
                  <a:pt x="183" y="152"/>
                </a:cubicBezTo>
                <a:close/>
                <a:moveTo>
                  <a:pt x="31" y="47"/>
                </a:moveTo>
                <a:cubicBezTo>
                  <a:pt x="30" y="49"/>
                  <a:pt x="29" y="51"/>
                  <a:pt x="29" y="52"/>
                </a:cubicBezTo>
                <a:cubicBezTo>
                  <a:pt x="28" y="52"/>
                  <a:pt x="28" y="53"/>
                  <a:pt x="28" y="53"/>
                </a:cubicBezTo>
                <a:cubicBezTo>
                  <a:pt x="29" y="54"/>
                  <a:pt x="29" y="55"/>
                  <a:pt x="30" y="56"/>
                </a:cubicBezTo>
                <a:cubicBezTo>
                  <a:pt x="30" y="55"/>
                  <a:pt x="31" y="55"/>
                  <a:pt x="31" y="54"/>
                </a:cubicBezTo>
                <a:cubicBezTo>
                  <a:pt x="31" y="54"/>
                  <a:pt x="32" y="53"/>
                  <a:pt x="33" y="52"/>
                </a:cubicBezTo>
                <a:cubicBezTo>
                  <a:pt x="33" y="51"/>
                  <a:pt x="33" y="51"/>
                  <a:pt x="34" y="51"/>
                </a:cubicBezTo>
                <a:cubicBezTo>
                  <a:pt x="35" y="50"/>
                  <a:pt x="36" y="51"/>
                  <a:pt x="36" y="52"/>
                </a:cubicBezTo>
                <a:cubicBezTo>
                  <a:pt x="36" y="52"/>
                  <a:pt x="36" y="53"/>
                  <a:pt x="35" y="53"/>
                </a:cubicBezTo>
                <a:cubicBezTo>
                  <a:pt x="35" y="55"/>
                  <a:pt x="34" y="57"/>
                  <a:pt x="33" y="58"/>
                </a:cubicBezTo>
                <a:cubicBezTo>
                  <a:pt x="32" y="59"/>
                  <a:pt x="32" y="60"/>
                  <a:pt x="33" y="60"/>
                </a:cubicBezTo>
                <a:cubicBezTo>
                  <a:pt x="33" y="60"/>
                  <a:pt x="33" y="61"/>
                  <a:pt x="34" y="61"/>
                </a:cubicBezTo>
                <a:cubicBezTo>
                  <a:pt x="35" y="59"/>
                  <a:pt x="36" y="58"/>
                  <a:pt x="37" y="56"/>
                </a:cubicBezTo>
                <a:cubicBezTo>
                  <a:pt x="37" y="56"/>
                  <a:pt x="37" y="55"/>
                  <a:pt x="37" y="55"/>
                </a:cubicBezTo>
                <a:cubicBezTo>
                  <a:pt x="37" y="53"/>
                  <a:pt x="37" y="51"/>
                  <a:pt x="37" y="50"/>
                </a:cubicBezTo>
                <a:cubicBezTo>
                  <a:pt x="37" y="49"/>
                  <a:pt x="36" y="48"/>
                  <a:pt x="36" y="47"/>
                </a:cubicBezTo>
                <a:cubicBezTo>
                  <a:pt x="34" y="47"/>
                  <a:pt x="32" y="47"/>
                  <a:pt x="31" y="47"/>
                </a:cubicBezTo>
                <a:close/>
                <a:moveTo>
                  <a:pt x="7" y="46"/>
                </a:moveTo>
                <a:cubicBezTo>
                  <a:pt x="7" y="46"/>
                  <a:pt x="7" y="46"/>
                  <a:pt x="7" y="46"/>
                </a:cubicBezTo>
                <a:cubicBezTo>
                  <a:pt x="7" y="54"/>
                  <a:pt x="7" y="61"/>
                  <a:pt x="7" y="68"/>
                </a:cubicBezTo>
                <a:cubicBezTo>
                  <a:pt x="7" y="69"/>
                  <a:pt x="7" y="70"/>
                  <a:pt x="7" y="71"/>
                </a:cubicBezTo>
                <a:cubicBezTo>
                  <a:pt x="8" y="74"/>
                  <a:pt x="9" y="77"/>
                  <a:pt x="10" y="81"/>
                </a:cubicBezTo>
                <a:cubicBezTo>
                  <a:pt x="10" y="82"/>
                  <a:pt x="10" y="83"/>
                  <a:pt x="9" y="83"/>
                </a:cubicBezTo>
                <a:cubicBezTo>
                  <a:pt x="9" y="84"/>
                  <a:pt x="8" y="84"/>
                  <a:pt x="8" y="84"/>
                </a:cubicBezTo>
                <a:cubicBezTo>
                  <a:pt x="9" y="85"/>
                  <a:pt x="9" y="86"/>
                  <a:pt x="10" y="87"/>
                </a:cubicBezTo>
                <a:cubicBezTo>
                  <a:pt x="10" y="87"/>
                  <a:pt x="10" y="86"/>
                  <a:pt x="10" y="86"/>
                </a:cubicBezTo>
                <a:cubicBezTo>
                  <a:pt x="10" y="83"/>
                  <a:pt x="10" y="79"/>
                  <a:pt x="10" y="76"/>
                </a:cubicBezTo>
                <a:cubicBezTo>
                  <a:pt x="10" y="76"/>
                  <a:pt x="10" y="76"/>
                  <a:pt x="10" y="75"/>
                </a:cubicBezTo>
                <a:cubicBezTo>
                  <a:pt x="9" y="75"/>
                  <a:pt x="9" y="74"/>
                  <a:pt x="9" y="73"/>
                </a:cubicBezTo>
                <a:cubicBezTo>
                  <a:pt x="10" y="72"/>
                  <a:pt x="10" y="72"/>
                  <a:pt x="10" y="71"/>
                </a:cubicBezTo>
                <a:cubicBezTo>
                  <a:pt x="9" y="69"/>
                  <a:pt x="9" y="66"/>
                  <a:pt x="9" y="63"/>
                </a:cubicBezTo>
                <a:cubicBezTo>
                  <a:pt x="8" y="60"/>
                  <a:pt x="8" y="56"/>
                  <a:pt x="8" y="53"/>
                </a:cubicBezTo>
                <a:cubicBezTo>
                  <a:pt x="7" y="51"/>
                  <a:pt x="7" y="48"/>
                  <a:pt x="7" y="46"/>
                </a:cubicBezTo>
                <a:close/>
                <a:moveTo>
                  <a:pt x="239" y="89"/>
                </a:moveTo>
                <a:cubicBezTo>
                  <a:pt x="239" y="88"/>
                  <a:pt x="239" y="88"/>
                  <a:pt x="239" y="88"/>
                </a:cubicBezTo>
                <a:cubicBezTo>
                  <a:pt x="238" y="88"/>
                  <a:pt x="237" y="88"/>
                  <a:pt x="236" y="88"/>
                </a:cubicBezTo>
                <a:cubicBezTo>
                  <a:pt x="236" y="88"/>
                  <a:pt x="236" y="88"/>
                  <a:pt x="235" y="88"/>
                </a:cubicBezTo>
                <a:cubicBezTo>
                  <a:pt x="234" y="89"/>
                  <a:pt x="234" y="88"/>
                  <a:pt x="233" y="88"/>
                </a:cubicBezTo>
                <a:cubicBezTo>
                  <a:pt x="233" y="88"/>
                  <a:pt x="233" y="88"/>
                  <a:pt x="232" y="87"/>
                </a:cubicBezTo>
                <a:cubicBezTo>
                  <a:pt x="232" y="88"/>
                  <a:pt x="232" y="88"/>
                  <a:pt x="232" y="88"/>
                </a:cubicBezTo>
                <a:cubicBezTo>
                  <a:pt x="230" y="91"/>
                  <a:pt x="228" y="93"/>
                  <a:pt x="226" y="96"/>
                </a:cubicBezTo>
                <a:cubicBezTo>
                  <a:pt x="225" y="97"/>
                  <a:pt x="225" y="98"/>
                  <a:pt x="225" y="99"/>
                </a:cubicBezTo>
                <a:cubicBezTo>
                  <a:pt x="225" y="99"/>
                  <a:pt x="225" y="98"/>
                  <a:pt x="226" y="98"/>
                </a:cubicBezTo>
                <a:cubicBezTo>
                  <a:pt x="227" y="97"/>
                  <a:pt x="227" y="96"/>
                  <a:pt x="229" y="96"/>
                </a:cubicBezTo>
                <a:cubicBezTo>
                  <a:pt x="229" y="96"/>
                  <a:pt x="229" y="96"/>
                  <a:pt x="229" y="96"/>
                </a:cubicBezTo>
                <a:cubicBezTo>
                  <a:pt x="232" y="94"/>
                  <a:pt x="236" y="91"/>
                  <a:pt x="239" y="89"/>
                </a:cubicBezTo>
                <a:close/>
                <a:moveTo>
                  <a:pt x="64" y="83"/>
                </a:moveTo>
                <a:cubicBezTo>
                  <a:pt x="64" y="83"/>
                  <a:pt x="64" y="83"/>
                  <a:pt x="65" y="83"/>
                </a:cubicBezTo>
                <a:cubicBezTo>
                  <a:pt x="66" y="83"/>
                  <a:pt x="67" y="83"/>
                  <a:pt x="68" y="83"/>
                </a:cubicBezTo>
                <a:cubicBezTo>
                  <a:pt x="69" y="83"/>
                  <a:pt x="69" y="82"/>
                  <a:pt x="70" y="82"/>
                </a:cubicBezTo>
                <a:cubicBezTo>
                  <a:pt x="71" y="79"/>
                  <a:pt x="73" y="76"/>
                  <a:pt x="74" y="74"/>
                </a:cubicBezTo>
                <a:cubicBezTo>
                  <a:pt x="75" y="73"/>
                  <a:pt x="75" y="73"/>
                  <a:pt x="75" y="73"/>
                </a:cubicBezTo>
                <a:cubicBezTo>
                  <a:pt x="74" y="72"/>
                  <a:pt x="73" y="72"/>
                  <a:pt x="73" y="72"/>
                </a:cubicBezTo>
                <a:cubicBezTo>
                  <a:pt x="72" y="72"/>
                  <a:pt x="71" y="72"/>
                  <a:pt x="71" y="73"/>
                </a:cubicBezTo>
                <a:cubicBezTo>
                  <a:pt x="69" y="76"/>
                  <a:pt x="67" y="79"/>
                  <a:pt x="64" y="82"/>
                </a:cubicBezTo>
                <a:cubicBezTo>
                  <a:pt x="64" y="82"/>
                  <a:pt x="64" y="83"/>
                  <a:pt x="64" y="83"/>
                </a:cubicBezTo>
                <a:close/>
                <a:moveTo>
                  <a:pt x="53" y="83"/>
                </a:moveTo>
                <a:cubicBezTo>
                  <a:pt x="56" y="79"/>
                  <a:pt x="59" y="74"/>
                  <a:pt x="62" y="70"/>
                </a:cubicBezTo>
                <a:cubicBezTo>
                  <a:pt x="60" y="70"/>
                  <a:pt x="59" y="69"/>
                  <a:pt x="58" y="69"/>
                </a:cubicBezTo>
                <a:cubicBezTo>
                  <a:pt x="57" y="70"/>
                  <a:pt x="57" y="71"/>
                  <a:pt x="56" y="71"/>
                </a:cubicBezTo>
                <a:cubicBezTo>
                  <a:pt x="55" y="74"/>
                  <a:pt x="53" y="77"/>
                  <a:pt x="52" y="80"/>
                </a:cubicBezTo>
                <a:cubicBezTo>
                  <a:pt x="52" y="80"/>
                  <a:pt x="51" y="80"/>
                  <a:pt x="52" y="81"/>
                </a:cubicBezTo>
                <a:cubicBezTo>
                  <a:pt x="52" y="81"/>
                  <a:pt x="52" y="82"/>
                  <a:pt x="53" y="83"/>
                </a:cubicBezTo>
                <a:close/>
                <a:moveTo>
                  <a:pt x="44" y="52"/>
                </a:moveTo>
                <a:cubicBezTo>
                  <a:pt x="45" y="53"/>
                  <a:pt x="46" y="55"/>
                  <a:pt x="47" y="56"/>
                </a:cubicBezTo>
                <a:cubicBezTo>
                  <a:pt x="49" y="54"/>
                  <a:pt x="50" y="53"/>
                  <a:pt x="51" y="51"/>
                </a:cubicBezTo>
                <a:cubicBezTo>
                  <a:pt x="51" y="51"/>
                  <a:pt x="51" y="51"/>
                  <a:pt x="51" y="50"/>
                </a:cubicBezTo>
                <a:cubicBezTo>
                  <a:pt x="51" y="49"/>
                  <a:pt x="51" y="48"/>
                  <a:pt x="51" y="47"/>
                </a:cubicBezTo>
                <a:cubicBezTo>
                  <a:pt x="50" y="47"/>
                  <a:pt x="48" y="47"/>
                  <a:pt x="47" y="47"/>
                </a:cubicBezTo>
                <a:cubicBezTo>
                  <a:pt x="46" y="49"/>
                  <a:pt x="45" y="50"/>
                  <a:pt x="44" y="52"/>
                </a:cubicBezTo>
                <a:close/>
                <a:moveTo>
                  <a:pt x="38" y="73"/>
                </a:moveTo>
                <a:cubicBezTo>
                  <a:pt x="37" y="74"/>
                  <a:pt x="37" y="74"/>
                  <a:pt x="36" y="75"/>
                </a:cubicBezTo>
                <a:cubicBezTo>
                  <a:pt x="35" y="77"/>
                  <a:pt x="33" y="79"/>
                  <a:pt x="33" y="81"/>
                </a:cubicBezTo>
                <a:cubicBezTo>
                  <a:pt x="33" y="81"/>
                  <a:pt x="32" y="81"/>
                  <a:pt x="32" y="81"/>
                </a:cubicBezTo>
                <a:cubicBezTo>
                  <a:pt x="32" y="82"/>
                  <a:pt x="31" y="83"/>
                  <a:pt x="31" y="83"/>
                </a:cubicBezTo>
                <a:cubicBezTo>
                  <a:pt x="31" y="84"/>
                  <a:pt x="32" y="85"/>
                  <a:pt x="32" y="85"/>
                </a:cubicBezTo>
                <a:cubicBezTo>
                  <a:pt x="33" y="86"/>
                  <a:pt x="34" y="86"/>
                  <a:pt x="34" y="85"/>
                </a:cubicBezTo>
                <a:cubicBezTo>
                  <a:pt x="35" y="83"/>
                  <a:pt x="36" y="81"/>
                  <a:pt x="37" y="79"/>
                </a:cubicBezTo>
                <a:cubicBezTo>
                  <a:pt x="38" y="78"/>
                  <a:pt x="39" y="76"/>
                  <a:pt x="39" y="75"/>
                </a:cubicBezTo>
                <a:cubicBezTo>
                  <a:pt x="39" y="74"/>
                  <a:pt x="39" y="74"/>
                  <a:pt x="38" y="73"/>
                </a:cubicBezTo>
                <a:close/>
                <a:moveTo>
                  <a:pt x="170" y="51"/>
                </a:moveTo>
                <a:cubicBezTo>
                  <a:pt x="172" y="50"/>
                  <a:pt x="173" y="51"/>
                  <a:pt x="174" y="52"/>
                </a:cubicBezTo>
                <a:cubicBezTo>
                  <a:pt x="176" y="53"/>
                  <a:pt x="177" y="54"/>
                  <a:pt x="179" y="55"/>
                </a:cubicBezTo>
                <a:cubicBezTo>
                  <a:pt x="179" y="55"/>
                  <a:pt x="180" y="55"/>
                  <a:pt x="180" y="56"/>
                </a:cubicBezTo>
                <a:cubicBezTo>
                  <a:pt x="181" y="54"/>
                  <a:pt x="181" y="53"/>
                  <a:pt x="181" y="51"/>
                </a:cubicBezTo>
                <a:cubicBezTo>
                  <a:pt x="177" y="49"/>
                  <a:pt x="173" y="48"/>
                  <a:pt x="169" y="49"/>
                </a:cubicBezTo>
                <a:cubicBezTo>
                  <a:pt x="169" y="49"/>
                  <a:pt x="170" y="50"/>
                  <a:pt x="170" y="51"/>
                </a:cubicBezTo>
                <a:close/>
                <a:moveTo>
                  <a:pt x="161" y="81"/>
                </a:moveTo>
                <a:cubicBezTo>
                  <a:pt x="160" y="80"/>
                  <a:pt x="159" y="81"/>
                  <a:pt x="159" y="81"/>
                </a:cubicBezTo>
                <a:cubicBezTo>
                  <a:pt x="158" y="82"/>
                  <a:pt x="157" y="84"/>
                  <a:pt x="156" y="85"/>
                </a:cubicBezTo>
                <a:cubicBezTo>
                  <a:pt x="157" y="87"/>
                  <a:pt x="159" y="90"/>
                  <a:pt x="161" y="92"/>
                </a:cubicBezTo>
                <a:cubicBezTo>
                  <a:pt x="161" y="91"/>
                  <a:pt x="161" y="82"/>
                  <a:pt x="161" y="81"/>
                </a:cubicBezTo>
                <a:close/>
                <a:moveTo>
                  <a:pt x="11" y="99"/>
                </a:moveTo>
                <a:cubicBezTo>
                  <a:pt x="11" y="97"/>
                  <a:pt x="11" y="96"/>
                  <a:pt x="11" y="94"/>
                </a:cubicBezTo>
                <a:cubicBezTo>
                  <a:pt x="11" y="93"/>
                  <a:pt x="11" y="93"/>
                  <a:pt x="10" y="92"/>
                </a:cubicBezTo>
                <a:cubicBezTo>
                  <a:pt x="9" y="91"/>
                  <a:pt x="9" y="89"/>
                  <a:pt x="8" y="88"/>
                </a:cubicBezTo>
                <a:cubicBezTo>
                  <a:pt x="7" y="88"/>
                  <a:pt x="7" y="87"/>
                  <a:pt x="7" y="87"/>
                </a:cubicBezTo>
                <a:cubicBezTo>
                  <a:pt x="7" y="88"/>
                  <a:pt x="7" y="89"/>
                  <a:pt x="7" y="90"/>
                </a:cubicBezTo>
                <a:cubicBezTo>
                  <a:pt x="7" y="93"/>
                  <a:pt x="7" y="96"/>
                  <a:pt x="8" y="99"/>
                </a:cubicBezTo>
                <a:cubicBezTo>
                  <a:pt x="8" y="99"/>
                  <a:pt x="8" y="99"/>
                  <a:pt x="8" y="100"/>
                </a:cubicBezTo>
                <a:cubicBezTo>
                  <a:pt x="9" y="99"/>
                  <a:pt x="10" y="99"/>
                  <a:pt x="11" y="99"/>
                </a:cubicBezTo>
                <a:close/>
                <a:moveTo>
                  <a:pt x="223" y="73"/>
                </a:moveTo>
                <a:cubicBezTo>
                  <a:pt x="222" y="74"/>
                  <a:pt x="221" y="76"/>
                  <a:pt x="220" y="77"/>
                </a:cubicBezTo>
                <a:cubicBezTo>
                  <a:pt x="219" y="78"/>
                  <a:pt x="218" y="80"/>
                  <a:pt x="219" y="82"/>
                </a:cubicBezTo>
                <a:cubicBezTo>
                  <a:pt x="219" y="82"/>
                  <a:pt x="219" y="83"/>
                  <a:pt x="219" y="83"/>
                </a:cubicBezTo>
                <a:cubicBezTo>
                  <a:pt x="219" y="83"/>
                  <a:pt x="219" y="84"/>
                  <a:pt x="219" y="84"/>
                </a:cubicBezTo>
                <a:cubicBezTo>
                  <a:pt x="221" y="82"/>
                  <a:pt x="223" y="80"/>
                  <a:pt x="224" y="79"/>
                </a:cubicBezTo>
                <a:cubicBezTo>
                  <a:pt x="224" y="79"/>
                  <a:pt x="225" y="78"/>
                  <a:pt x="225" y="78"/>
                </a:cubicBezTo>
                <a:cubicBezTo>
                  <a:pt x="225" y="76"/>
                  <a:pt x="225" y="75"/>
                  <a:pt x="223" y="73"/>
                </a:cubicBezTo>
                <a:close/>
                <a:moveTo>
                  <a:pt x="193" y="124"/>
                </a:moveTo>
                <a:cubicBezTo>
                  <a:pt x="193" y="125"/>
                  <a:pt x="193" y="125"/>
                  <a:pt x="193" y="125"/>
                </a:cubicBezTo>
                <a:cubicBezTo>
                  <a:pt x="193" y="124"/>
                  <a:pt x="193" y="124"/>
                  <a:pt x="193" y="124"/>
                </a:cubicBezTo>
                <a:cubicBezTo>
                  <a:pt x="195" y="121"/>
                  <a:pt x="197" y="118"/>
                  <a:pt x="199" y="116"/>
                </a:cubicBezTo>
                <a:cubicBezTo>
                  <a:pt x="200" y="115"/>
                  <a:pt x="200" y="114"/>
                  <a:pt x="199" y="113"/>
                </a:cubicBezTo>
                <a:cubicBezTo>
                  <a:pt x="199" y="113"/>
                  <a:pt x="198" y="113"/>
                  <a:pt x="198" y="113"/>
                </a:cubicBezTo>
                <a:cubicBezTo>
                  <a:pt x="196" y="114"/>
                  <a:pt x="195" y="116"/>
                  <a:pt x="193" y="118"/>
                </a:cubicBezTo>
                <a:cubicBezTo>
                  <a:pt x="193" y="118"/>
                  <a:pt x="193" y="118"/>
                  <a:pt x="193" y="119"/>
                </a:cubicBezTo>
                <a:cubicBezTo>
                  <a:pt x="193" y="121"/>
                  <a:pt x="193" y="123"/>
                  <a:pt x="193" y="124"/>
                </a:cubicBezTo>
                <a:close/>
                <a:moveTo>
                  <a:pt x="142" y="45"/>
                </a:moveTo>
                <a:cubicBezTo>
                  <a:pt x="142" y="45"/>
                  <a:pt x="142" y="45"/>
                  <a:pt x="142" y="45"/>
                </a:cubicBezTo>
                <a:cubicBezTo>
                  <a:pt x="141" y="45"/>
                  <a:pt x="141" y="44"/>
                  <a:pt x="141" y="44"/>
                </a:cubicBezTo>
                <a:cubicBezTo>
                  <a:pt x="137" y="44"/>
                  <a:pt x="132" y="44"/>
                  <a:pt x="128" y="44"/>
                </a:cubicBezTo>
                <a:cubicBezTo>
                  <a:pt x="118" y="43"/>
                  <a:pt x="107" y="43"/>
                  <a:pt x="97" y="43"/>
                </a:cubicBezTo>
                <a:cubicBezTo>
                  <a:pt x="97" y="43"/>
                  <a:pt x="96" y="43"/>
                  <a:pt x="96" y="43"/>
                </a:cubicBezTo>
                <a:cubicBezTo>
                  <a:pt x="95" y="43"/>
                  <a:pt x="95" y="44"/>
                  <a:pt x="96" y="44"/>
                </a:cubicBezTo>
                <a:cubicBezTo>
                  <a:pt x="96" y="44"/>
                  <a:pt x="97" y="44"/>
                  <a:pt x="98" y="44"/>
                </a:cubicBezTo>
                <a:cubicBezTo>
                  <a:pt x="109" y="44"/>
                  <a:pt x="121" y="44"/>
                  <a:pt x="133" y="45"/>
                </a:cubicBezTo>
                <a:cubicBezTo>
                  <a:pt x="136" y="45"/>
                  <a:pt x="139" y="45"/>
                  <a:pt x="142" y="45"/>
                </a:cubicBezTo>
                <a:close/>
                <a:moveTo>
                  <a:pt x="217" y="97"/>
                </a:moveTo>
                <a:cubicBezTo>
                  <a:pt x="219" y="96"/>
                  <a:pt x="220" y="95"/>
                  <a:pt x="221" y="93"/>
                </a:cubicBezTo>
                <a:cubicBezTo>
                  <a:pt x="222" y="92"/>
                  <a:pt x="223" y="91"/>
                  <a:pt x="224" y="90"/>
                </a:cubicBezTo>
                <a:cubicBezTo>
                  <a:pt x="224" y="89"/>
                  <a:pt x="224" y="87"/>
                  <a:pt x="224" y="86"/>
                </a:cubicBezTo>
                <a:cubicBezTo>
                  <a:pt x="224" y="86"/>
                  <a:pt x="224" y="86"/>
                  <a:pt x="224" y="86"/>
                </a:cubicBezTo>
                <a:cubicBezTo>
                  <a:pt x="224" y="86"/>
                  <a:pt x="224" y="85"/>
                  <a:pt x="224" y="85"/>
                </a:cubicBezTo>
                <a:cubicBezTo>
                  <a:pt x="224" y="85"/>
                  <a:pt x="224" y="86"/>
                  <a:pt x="223" y="86"/>
                </a:cubicBezTo>
                <a:cubicBezTo>
                  <a:pt x="221" y="88"/>
                  <a:pt x="219" y="91"/>
                  <a:pt x="217" y="94"/>
                </a:cubicBezTo>
                <a:cubicBezTo>
                  <a:pt x="217" y="95"/>
                  <a:pt x="216" y="95"/>
                  <a:pt x="217" y="96"/>
                </a:cubicBezTo>
                <a:cubicBezTo>
                  <a:pt x="217" y="97"/>
                  <a:pt x="217" y="97"/>
                  <a:pt x="217" y="97"/>
                </a:cubicBezTo>
                <a:close/>
                <a:moveTo>
                  <a:pt x="214" y="62"/>
                </a:moveTo>
                <a:cubicBezTo>
                  <a:pt x="214" y="62"/>
                  <a:pt x="214" y="62"/>
                  <a:pt x="214" y="62"/>
                </a:cubicBezTo>
                <a:cubicBezTo>
                  <a:pt x="212" y="64"/>
                  <a:pt x="209" y="66"/>
                  <a:pt x="207" y="69"/>
                </a:cubicBezTo>
                <a:cubicBezTo>
                  <a:pt x="208" y="70"/>
                  <a:pt x="209" y="71"/>
                  <a:pt x="209" y="72"/>
                </a:cubicBezTo>
                <a:cubicBezTo>
                  <a:pt x="211" y="70"/>
                  <a:pt x="212" y="68"/>
                  <a:pt x="214" y="66"/>
                </a:cubicBezTo>
                <a:cubicBezTo>
                  <a:pt x="214" y="66"/>
                  <a:pt x="214" y="66"/>
                  <a:pt x="214" y="66"/>
                </a:cubicBezTo>
                <a:cubicBezTo>
                  <a:pt x="214" y="64"/>
                  <a:pt x="214" y="63"/>
                  <a:pt x="214" y="62"/>
                </a:cubicBezTo>
                <a:close/>
                <a:moveTo>
                  <a:pt x="44" y="90"/>
                </a:moveTo>
                <a:cubicBezTo>
                  <a:pt x="42" y="90"/>
                  <a:pt x="42" y="90"/>
                  <a:pt x="41" y="91"/>
                </a:cubicBezTo>
                <a:cubicBezTo>
                  <a:pt x="40" y="92"/>
                  <a:pt x="38" y="92"/>
                  <a:pt x="37" y="91"/>
                </a:cubicBezTo>
                <a:cubicBezTo>
                  <a:pt x="35" y="91"/>
                  <a:pt x="34" y="91"/>
                  <a:pt x="32" y="91"/>
                </a:cubicBezTo>
                <a:cubicBezTo>
                  <a:pt x="31" y="91"/>
                  <a:pt x="30" y="91"/>
                  <a:pt x="29" y="91"/>
                </a:cubicBezTo>
                <a:cubicBezTo>
                  <a:pt x="28" y="91"/>
                  <a:pt x="26" y="91"/>
                  <a:pt x="25" y="92"/>
                </a:cubicBezTo>
                <a:cubicBezTo>
                  <a:pt x="25" y="92"/>
                  <a:pt x="25" y="92"/>
                  <a:pt x="25" y="92"/>
                </a:cubicBezTo>
                <a:cubicBezTo>
                  <a:pt x="27" y="92"/>
                  <a:pt x="30" y="93"/>
                  <a:pt x="32" y="93"/>
                </a:cubicBezTo>
                <a:cubicBezTo>
                  <a:pt x="34" y="93"/>
                  <a:pt x="37" y="93"/>
                  <a:pt x="39" y="93"/>
                </a:cubicBezTo>
                <a:cubicBezTo>
                  <a:pt x="40" y="93"/>
                  <a:pt x="41" y="93"/>
                  <a:pt x="42" y="93"/>
                </a:cubicBezTo>
                <a:cubicBezTo>
                  <a:pt x="42" y="93"/>
                  <a:pt x="43" y="93"/>
                  <a:pt x="43" y="92"/>
                </a:cubicBezTo>
                <a:cubicBezTo>
                  <a:pt x="43" y="91"/>
                  <a:pt x="44" y="91"/>
                  <a:pt x="44" y="90"/>
                </a:cubicBezTo>
                <a:close/>
                <a:moveTo>
                  <a:pt x="148" y="92"/>
                </a:moveTo>
                <a:cubicBezTo>
                  <a:pt x="151" y="93"/>
                  <a:pt x="157" y="93"/>
                  <a:pt x="158" y="92"/>
                </a:cubicBezTo>
                <a:cubicBezTo>
                  <a:pt x="157" y="90"/>
                  <a:pt x="155" y="89"/>
                  <a:pt x="154" y="87"/>
                </a:cubicBezTo>
                <a:cubicBezTo>
                  <a:pt x="152" y="89"/>
                  <a:pt x="150" y="90"/>
                  <a:pt x="148" y="92"/>
                </a:cubicBezTo>
                <a:close/>
                <a:moveTo>
                  <a:pt x="51" y="68"/>
                </a:moveTo>
                <a:cubicBezTo>
                  <a:pt x="50" y="67"/>
                  <a:pt x="50" y="65"/>
                  <a:pt x="49" y="64"/>
                </a:cubicBezTo>
                <a:cubicBezTo>
                  <a:pt x="47" y="66"/>
                  <a:pt x="46" y="68"/>
                  <a:pt x="45" y="70"/>
                </a:cubicBezTo>
                <a:cubicBezTo>
                  <a:pt x="46" y="71"/>
                  <a:pt x="47" y="72"/>
                  <a:pt x="47" y="73"/>
                </a:cubicBezTo>
                <a:cubicBezTo>
                  <a:pt x="49" y="71"/>
                  <a:pt x="50" y="70"/>
                  <a:pt x="51" y="68"/>
                </a:cubicBezTo>
                <a:close/>
                <a:moveTo>
                  <a:pt x="81" y="81"/>
                </a:moveTo>
                <a:cubicBezTo>
                  <a:pt x="82" y="79"/>
                  <a:pt x="84" y="77"/>
                  <a:pt x="85" y="74"/>
                </a:cubicBezTo>
                <a:cubicBezTo>
                  <a:pt x="84" y="74"/>
                  <a:pt x="83" y="74"/>
                  <a:pt x="81" y="74"/>
                </a:cubicBezTo>
                <a:cubicBezTo>
                  <a:pt x="81" y="74"/>
                  <a:pt x="81" y="74"/>
                  <a:pt x="81" y="74"/>
                </a:cubicBezTo>
                <a:cubicBezTo>
                  <a:pt x="80" y="75"/>
                  <a:pt x="79" y="77"/>
                  <a:pt x="78" y="78"/>
                </a:cubicBezTo>
                <a:cubicBezTo>
                  <a:pt x="79" y="79"/>
                  <a:pt x="80" y="80"/>
                  <a:pt x="81" y="81"/>
                </a:cubicBezTo>
                <a:close/>
                <a:moveTo>
                  <a:pt x="144" y="82"/>
                </a:moveTo>
                <a:cubicBezTo>
                  <a:pt x="144" y="82"/>
                  <a:pt x="144" y="82"/>
                  <a:pt x="144" y="82"/>
                </a:cubicBezTo>
                <a:cubicBezTo>
                  <a:pt x="143" y="83"/>
                  <a:pt x="142" y="84"/>
                  <a:pt x="142" y="85"/>
                </a:cubicBezTo>
                <a:cubicBezTo>
                  <a:pt x="141" y="85"/>
                  <a:pt x="140" y="86"/>
                  <a:pt x="139" y="87"/>
                </a:cubicBezTo>
                <a:cubicBezTo>
                  <a:pt x="141" y="89"/>
                  <a:pt x="142" y="91"/>
                  <a:pt x="143" y="92"/>
                </a:cubicBezTo>
                <a:cubicBezTo>
                  <a:pt x="144" y="88"/>
                  <a:pt x="144" y="85"/>
                  <a:pt x="144" y="82"/>
                </a:cubicBezTo>
                <a:close/>
                <a:moveTo>
                  <a:pt x="164" y="90"/>
                </a:moveTo>
                <a:cubicBezTo>
                  <a:pt x="164" y="91"/>
                  <a:pt x="164" y="92"/>
                  <a:pt x="164" y="93"/>
                </a:cubicBezTo>
                <a:cubicBezTo>
                  <a:pt x="165" y="93"/>
                  <a:pt x="166" y="93"/>
                  <a:pt x="168" y="93"/>
                </a:cubicBezTo>
                <a:cubicBezTo>
                  <a:pt x="168" y="92"/>
                  <a:pt x="169" y="90"/>
                  <a:pt x="170" y="89"/>
                </a:cubicBezTo>
                <a:cubicBezTo>
                  <a:pt x="169" y="88"/>
                  <a:pt x="169" y="87"/>
                  <a:pt x="168" y="87"/>
                </a:cubicBezTo>
                <a:cubicBezTo>
                  <a:pt x="167" y="88"/>
                  <a:pt x="166" y="90"/>
                  <a:pt x="164" y="90"/>
                </a:cubicBezTo>
                <a:close/>
                <a:moveTo>
                  <a:pt x="166" y="49"/>
                </a:moveTo>
                <a:cubicBezTo>
                  <a:pt x="164" y="49"/>
                  <a:pt x="161" y="49"/>
                  <a:pt x="158" y="49"/>
                </a:cubicBezTo>
                <a:cubicBezTo>
                  <a:pt x="158" y="49"/>
                  <a:pt x="158" y="49"/>
                  <a:pt x="159" y="49"/>
                </a:cubicBezTo>
                <a:cubicBezTo>
                  <a:pt x="160" y="49"/>
                  <a:pt x="160" y="50"/>
                  <a:pt x="160" y="51"/>
                </a:cubicBezTo>
                <a:cubicBezTo>
                  <a:pt x="160" y="51"/>
                  <a:pt x="160" y="52"/>
                  <a:pt x="160" y="52"/>
                </a:cubicBezTo>
                <a:cubicBezTo>
                  <a:pt x="162" y="52"/>
                  <a:pt x="164" y="52"/>
                  <a:pt x="166" y="52"/>
                </a:cubicBezTo>
                <a:cubicBezTo>
                  <a:pt x="166" y="51"/>
                  <a:pt x="166" y="50"/>
                  <a:pt x="166" y="49"/>
                </a:cubicBezTo>
                <a:close/>
                <a:moveTo>
                  <a:pt x="145" y="48"/>
                </a:moveTo>
                <a:cubicBezTo>
                  <a:pt x="143" y="48"/>
                  <a:pt x="137" y="48"/>
                  <a:pt x="135" y="48"/>
                </a:cubicBezTo>
                <a:cubicBezTo>
                  <a:pt x="136" y="49"/>
                  <a:pt x="135" y="50"/>
                  <a:pt x="135" y="51"/>
                </a:cubicBezTo>
                <a:cubicBezTo>
                  <a:pt x="135" y="51"/>
                  <a:pt x="136" y="51"/>
                  <a:pt x="136" y="51"/>
                </a:cubicBezTo>
                <a:cubicBezTo>
                  <a:pt x="138" y="51"/>
                  <a:pt x="139" y="51"/>
                  <a:pt x="141" y="51"/>
                </a:cubicBezTo>
                <a:cubicBezTo>
                  <a:pt x="141" y="50"/>
                  <a:pt x="142" y="50"/>
                  <a:pt x="142" y="50"/>
                </a:cubicBezTo>
                <a:cubicBezTo>
                  <a:pt x="143" y="49"/>
                  <a:pt x="143" y="49"/>
                  <a:pt x="144" y="49"/>
                </a:cubicBezTo>
                <a:cubicBezTo>
                  <a:pt x="144" y="49"/>
                  <a:pt x="144" y="49"/>
                  <a:pt x="145" y="49"/>
                </a:cubicBezTo>
                <a:cubicBezTo>
                  <a:pt x="145" y="49"/>
                  <a:pt x="145" y="49"/>
                  <a:pt x="145" y="48"/>
                </a:cubicBezTo>
                <a:close/>
                <a:moveTo>
                  <a:pt x="10" y="46"/>
                </a:moveTo>
                <a:cubicBezTo>
                  <a:pt x="9" y="49"/>
                  <a:pt x="10" y="57"/>
                  <a:pt x="11" y="58"/>
                </a:cubicBezTo>
                <a:cubicBezTo>
                  <a:pt x="11" y="57"/>
                  <a:pt x="11" y="56"/>
                  <a:pt x="12" y="55"/>
                </a:cubicBezTo>
                <a:cubicBezTo>
                  <a:pt x="12" y="54"/>
                  <a:pt x="12" y="53"/>
                  <a:pt x="13" y="52"/>
                </a:cubicBezTo>
                <a:cubicBezTo>
                  <a:pt x="13" y="51"/>
                  <a:pt x="13" y="51"/>
                  <a:pt x="13" y="50"/>
                </a:cubicBezTo>
                <a:cubicBezTo>
                  <a:pt x="12" y="49"/>
                  <a:pt x="12" y="48"/>
                  <a:pt x="12" y="48"/>
                </a:cubicBezTo>
                <a:cubicBezTo>
                  <a:pt x="12" y="47"/>
                  <a:pt x="13" y="47"/>
                  <a:pt x="13" y="47"/>
                </a:cubicBezTo>
                <a:cubicBezTo>
                  <a:pt x="12" y="47"/>
                  <a:pt x="11" y="47"/>
                  <a:pt x="10" y="46"/>
                </a:cubicBezTo>
                <a:close/>
                <a:moveTo>
                  <a:pt x="90" y="63"/>
                </a:moveTo>
                <a:cubicBezTo>
                  <a:pt x="90" y="63"/>
                  <a:pt x="89" y="63"/>
                  <a:pt x="89" y="64"/>
                </a:cubicBezTo>
                <a:cubicBezTo>
                  <a:pt x="88" y="65"/>
                  <a:pt x="87" y="67"/>
                  <a:pt x="86" y="68"/>
                </a:cubicBezTo>
                <a:cubicBezTo>
                  <a:pt x="85" y="69"/>
                  <a:pt x="84" y="70"/>
                  <a:pt x="84" y="72"/>
                </a:cubicBezTo>
                <a:cubicBezTo>
                  <a:pt x="85" y="72"/>
                  <a:pt x="86" y="72"/>
                  <a:pt x="86" y="72"/>
                </a:cubicBezTo>
                <a:cubicBezTo>
                  <a:pt x="88" y="70"/>
                  <a:pt x="89" y="67"/>
                  <a:pt x="91" y="64"/>
                </a:cubicBezTo>
                <a:cubicBezTo>
                  <a:pt x="91" y="64"/>
                  <a:pt x="90" y="63"/>
                  <a:pt x="90" y="63"/>
                </a:cubicBezTo>
                <a:close/>
                <a:moveTo>
                  <a:pt x="42" y="63"/>
                </a:moveTo>
                <a:cubicBezTo>
                  <a:pt x="42" y="63"/>
                  <a:pt x="42" y="63"/>
                  <a:pt x="42" y="63"/>
                </a:cubicBezTo>
                <a:cubicBezTo>
                  <a:pt x="43" y="62"/>
                  <a:pt x="44" y="60"/>
                  <a:pt x="46" y="58"/>
                </a:cubicBezTo>
                <a:cubicBezTo>
                  <a:pt x="45" y="57"/>
                  <a:pt x="44" y="56"/>
                  <a:pt x="43" y="54"/>
                </a:cubicBezTo>
                <a:cubicBezTo>
                  <a:pt x="42" y="56"/>
                  <a:pt x="41" y="57"/>
                  <a:pt x="41" y="58"/>
                </a:cubicBezTo>
                <a:cubicBezTo>
                  <a:pt x="41" y="58"/>
                  <a:pt x="41" y="58"/>
                  <a:pt x="41" y="58"/>
                </a:cubicBezTo>
                <a:cubicBezTo>
                  <a:pt x="41" y="60"/>
                  <a:pt x="41" y="62"/>
                  <a:pt x="42" y="63"/>
                </a:cubicBezTo>
                <a:close/>
                <a:moveTo>
                  <a:pt x="75" y="64"/>
                </a:moveTo>
                <a:cubicBezTo>
                  <a:pt x="75" y="63"/>
                  <a:pt x="74" y="62"/>
                  <a:pt x="74" y="62"/>
                </a:cubicBezTo>
                <a:cubicBezTo>
                  <a:pt x="73" y="62"/>
                  <a:pt x="72" y="62"/>
                  <a:pt x="71" y="63"/>
                </a:cubicBezTo>
                <a:cubicBezTo>
                  <a:pt x="71" y="64"/>
                  <a:pt x="70" y="65"/>
                  <a:pt x="70" y="65"/>
                </a:cubicBezTo>
                <a:cubicBezTo>
                  <a:pt x="70" y="66"/>
                  <a:pt x="69" y="66"/>
                  <a:pt x="69" y="67"/>
                </a:cubicBezTo>
                <a:cubicBezTo>
                  <a:pt x="70" y="67"/>
                  <a:pt x="70" y="68"/>
                  <a:pt x="70" y="69"/>
                </a:cubicBezTo>
                <a:cubicBezTo>
                  <a:pt x="70" y="69"/>
                  <a:pt x="71" y="69"/>
                  <a:pt x="71" y="69"/>
                </a:cubicBezTo>
                <a:cubicBezTo>
                  <a:pt x="72" y="67"/>
                  <a:pt x="74" y="65"/>
                  <a:pt x="75" y="64"/>
                </a:cubicBezTo>
                <a:close/>
                <a:moveTo>
                  <a:pt x="18" y="61"/>
                </a:moveTo>
                <a:cubicBezTo>
                  <a:pt x="20" y="59"/>
                  <a:pt x="21" y="57"/>
                  <a:pt x="22" y="55"/>
                </a:cubicBezTo>
                <a:cubicBezTo>
                  <a:pt x="22" y="55"/>
                  <a:pt x="22" y="54"/>
                  <a:pt x="22" y="54"/>
                </a:cubicBezTo>
                <a:cubicBezTo>
                  <a:pt x="22" y="53"/>
                  <a:pt x="22" y="52"/>
                  <a:pt x="21" y="50"/>
                </a:cubicBezTo>
                <a:cubicBezTo>
                  <a:pt x="21" y="51"/>
                  <a:pt x="21" y="51"/>
                  <a:pt x="21" y="51"/>
                </a:cubicBezTo>
                <a:cubicBezTo>
                  <a:pt x="20" y="53"/>
                  <a:pt x="18" y="56"/>
                  <a:pt x="17" y="59"/>
                </a:cubicBezTo>
                <a:cubicBezTo>
                  <a:pt x="17" y="59"/>
                  <a:pt x="17" y="59"/>
                  <a:pt x="17" y="60"/>
                </a:cubicBezTo>
                <a:cubicBezTo>
                  <a:pt x="18" y="60"/>
                  <a:pt x="18" y="60"/>
                  <a:pt x="18" y="61"/>
                </a:cubicBezTo>
                <a:close/>
                <a:moveTo>
                  <a:pt x="243" y="85"/>
                </a:moveTo>
                <a:cubicBezTo>
                  <a:pt x="245" y="84"/>
                  <a:pt x="245" y="84"/>
                  <a:pt x="244" y="82"/>
                </a:cubicBezTo>
                <a:cubicBezTo>
                  <a:pt x="244" y="82"/>
                  <a:pt x="244" y="82"/>
                  <a:pt x="244" y="82"/>
                </a:cubicBezTo>
                <a:cubicBezTo>
                  <a:pt x="241" y="79"/>
                  <a:pt x="239" y="77"/>
                  <a:pt x="237" y="74"/>
                </a:cubicBezTo>
                <a:cubicBezTo>
                  <a:pt x="237" y="74"/>
                  <a:pt x="237" y="74"/>
                  <a:pt x="236" y="73"/>
                </a:cubicBezTo>
                <a:cubicBezTo>
                  <a:pt x="238" y="78"/>
                  <a:pt x="240" y="82"/>
                  <a:pt x="243" y="85"/>
                </a:cubicBezTo>
                <a:close/>
                <a:moveTo>
                  <a:pt x="210" y="31"/>
                </a:moveTo>
                <a:cubicBezTo>
                  <a:pt x="210" y="31"/>
                  <a:pt x="210" y="31"/>
                  <a:pt x="210" y="31"/>
                </a:cubicBezTo>
                <a:cubicBezTo>
                  <a:pt x="210" y="30"/>
                  <a:pt x="209" y="30"/>
                  <a:pt x="209" y="30"/>
                </a:cubicBezTo>
                <a:cubicBezTo>
                  <a:pt x="207" y="27"/>
                  <a:pt x="206" y="24"/>
                  <a:pt x="204" y="21"/>
                </a:cubicBezTo>
                <a:cubicBezTo>
                  <a:pt x="203" y="18"/>
                  <a:pt x="201" y="16"/>
                  <a:pt x="199" y="13"/>
                </a:cubicBezTo>
                <a:cubicBezTo>
                  <a:pt x="198" y="13"/>
                  <a:pt x="198" y="13"/>
                  <a:pt x="197" y="12"/>
                </a:cubicBezTo>
                <a:cubicBezTo>
                  <a:pt x="197" y="12"/>
                  <a:pt x="197" y="12"/>
                  <a:pt x="197" y="12"/>
                </a:cubicBezTo>
                <a:cubicBezTo>
                  <a:pt x="198" y="13"/>
                  <a:pt x="198" y="14"/>
                  <a:pt x="199" y="15"/>
                </a:cubicBezTo>
                <a:cubicBezTo>
                  <a:pt x="200" y="15"/>
                  <a:pt x="200" y="16"/>
                  <a:pt x="200" y="17"/>
                </a:cubicBezTo>
                <a:cubicBezTo>
                  <a:pt x="200" y="17"/>
                  <a:pt x="200" y="18"/>
                  <a:pt x="201" y="18"/>
                </a:cubicBezTo>
                <a:cubicBezTo>
                  <a:pt x="204" y="22"/>
                  <a:pt x="206" y="26"/>
                  <a:pt x="209" y="30"/>
                </a:cubicBezTo>
                <a:cubicBezTo>
                  <a:pt x="209" y="31"/>
                  <a:pt x="209" y="31"/>
                  <a:pt x="210" y="31"/>
                </a:cubicBezTo>
                <a:close/>
                <a:moveTo>
                  <a:pt x="234" y="82"/>
                </a:moveTo>
                <a:cubicBezTo>
                  <a:pt x="234" y="81"/>
                  <a:pt x="234" y="80"/>
                  <a:pt x="234" y="80"/>
                </a:cubicBezTo>
                <a:cubicBezTo>
                  <a:pt x="232" y="77"/>
                  <a:pt x="231" y="74"/>
                  <a:pt x="229" y="72"/>
                </a:cubicBezTo>
                <a:cubicBezTo>
                  <a:pt x="227" y="69"/>
                  <a:pt x="226" y="66"/>
                  <a:pt x="224" y="63"/>
                </a:cubicBezTo>
                <a:cubicBezTo>
                  <a:pt x="224" y="63"/>
                  <a:pt x="224" y="62"/>
                  <a:pt x="224" y="62"/>
                </a:cubicBezTo>
                <a:cubicBezTo>
                  <a:pt x="223" y="63"/>
                  <a:pt x="223" y="63"/>
                  <a:pt x="222" y="64"/>
                </a:cubicBezTo>
                <a:cubicBezTo>
                  <a:pt x="223" y="65"/>
                  <a:pt x="224" y="66"/>
                  <a:pt x="225" y="67"/>
                </a:cubicBezTo>
                <a:cubicBezTo>
                  <a:pt x="225" y="67"/>
                  <a:pt x="225" y="67"/>
                  <a:pt x="225" y="67"/>
                </a:cubicBezTo>
                <a:cubicBezTo>
                  <a:pt x="226" y="67"/>
                  <a:pt x="227" y="68"/>
                  <a:pt x="227" y="69"/>
                </a:cubicBezTo>
                <a:cubicBezTo>
                  <a:pt x="227" y="70"/>
                  <a:pt x="228" y="71"/>
                  <a:pt x="228" y="72"/>
                </a:cubicBezTo>
                <a:cubicBezTo>
                  <a:pt x="230" y="75"/>
                  <a:pt x="232" y="78"/>
                  <a:pt x="233" y="81"/>
                </a:cubicBezTo>
                <a:cubicBezTo>
                  <a:pt x="233" y="81"/>
                  <a:pt x="234" y="81"/>
                  <a:pt x="234" y="82"/>
                </a:cubicBezTo>
                <a:close/>
                <a:moveTo>
                  <a:pt x="222" y="59"/>
                </a:moveTo>
                <a:cubicBezTo>
                  <a:pt x="219" y="56"/>
                  <a:pt x="217" y="54"/>
                  <a:pt x="214" y="51"/>
                </a:cubicBezTo>
                <a:cubicBezTo>
                  <a:pt x="214" y="51"/>
                  <a:pt x="214" y="52"/>
                  <a:pt x="213" y="52"/>
                </a:cubicBezTo>
                <a:cubicBezTo>
                  <a:pt x="214" y="53"/>
                  <a:pt x="215" y="54"/>
                  <a:pt x="216" y="55"/>
                </a:cubicBezTo>
                <a:cubicBezTo>
                  <a:pt x="216" y="55"/>
                  <a:pt x="216" y="55"/>
                  <a:pt x="216" y="55"/>
                </a:cubicBezTo>
                <a:cubicBezTo>
                  <a:pt x="217" y="56"/>
                  <a:pt x="217" y="56"/>
                  <a:pt x="217" y="57"/>
                </a:cubicBezTo>
                <a:cubicBezTo>
                  <a:pt x="217" y="57"/>
                  <a:pt x="217" y="57"/>
                  <a:pt x="218" y="58"/>
                </a:cubicBezTo>
                <a:cubicBezTo>
                  <a:pt x="218" y="59"/>
                  <a:pt x="219" y="60"/>
                  <a:pt x="220" y="61"/>
                </a:cubicBezTo>
                <a:cubicBezTo>
                  <a:pt x="221" y="60"/>
                  <a:pt x="221" y="60"/>
                  <a:pt x="222" y="59"/>
                </a:cubicBezTo>
                <a:close/>
                <a:moveTo>
                  <a:pt x="220" y="67"/>
                </a:moveTo>
                <a:cubicBezTo>
                  <a:pt x="219" y="67"/>
                  <a:pt x="219" y="68"/>
                  <a:pt x="218" y="69"/>
                </a:cubicBezTo>
                <a:cubicBezTo>
                  <a:pt x="218" y="70"/>
                  <a:pt x="217" y="71"/>
                  <a:pt x="218" y="72"/>
                </a:cubicBezTo>
                <a:cubicBezTo>
                  <a:pt x="218" y="73"/>
                  <a:pt x="218" y="74"/>
                  <a:pt x="218" y="75"/>
                </a:cubicBezTo>
                <a:cubicBezTo>
                  <a:pt x="220" y="73"/>
                  <a:pt x="221" y="72"/>
                  <a:pt x="222" y="71"/>
                </a:cubicBezTo>
                <a:cubicBezTo>
                  <a:pt x="222" y="69"/>
                  <a:pt x="221" y="68"/>
                  <a:pt x="220" y="67"/>
                </a:cubicBezTo>
                <a:close/>
                <a:moveTo>
                  <a:pt x="56" y="63"/>
                </a:moveTo>
                <a:cubicBezTo>
                  <a:pt x="57" y="61"/>
                  <a:pt x="58" y="60"/>
                  <a:pt x="59" y="59"/>
                </a:cubicBezTo>
                <a:cubicBezTo>
                  <a:pt x="58" y="57"/>
                  <a:pt x="57" y="55"/>
                  <a:pt x="55" y="53"/>
                </a:cubicBezTo>
                <a:cubicBezTo>
                  <a:pt x="55" y="53"/>
                  <a:pt x="55" y="54"/>
                  <a:pt x="55" y="55"/>
                </a:cubicBezTo>
                <a:cubicBezTo>
                  <a:pt x="55" y="55"/>
                  <a:pt x="55" y="56"/>
                  <a:pt x="55" y="56"/>
                </a:cubicBezTo>
                <a:cubicBezTo>
                  <a:pt x="55" y="58"/>
                  <a:pt x="56" y="60"/>
                  <a:pt x="56" y="63"/>
                </a:cubicBezTo>
                <a:close/>
                <a:moveTo>
                  <a:pt x="64" y="48"/>
                </a:moveTo>
                <a:cubicBezTo>
                  <a:pt x="64" y="48"/>
                  <a:pt x="64" y="48"/>
                  <a:pt x="64" y="48"/>
                </a:cubicBezTo>
                <a:cubicBezTo>
                  <a:pt x="62" y="48"/>
                  <a:pt x="61" y="48"/>
                  <a:pt x="60" y="47"/>
                </a:cubicBezTo>
                <a:cubicBezTo>
                  <a:pt x="59" y="47"/>
                  <a:pt x="58" y="48"/>
                  <a:pt x="58" y="49"/>
                </a:cubicBezTo>
                <a:cubicBezTo>
                  <a:pt x="57" y="50"/>
                  <a:pt x="57" y="50"/>
                  <a:pt x="57" y="51"/>
                </a:cubicBezTo>
                <a:cubicBezTo>
                  <a:pt x="59" y="51"/>
                  <a:pt x="62" y="51"/>
                  <a:pt x="64" y="51"/>
                </a:cubicBezTo>
                <a:cubicBezTo>
                  <a:pt x="64" y="50"/>
                  <a:pt x="64" y="49"/>
                  <a:pt x="64" y="48"/>
                </a:cubicBezTo>
                <a:close/>
                <a:moveTo>
                  <a:pt x="102" y="50"/>
                </a:moveTo>
                <a:cubicBezTo>
                  <a:pt x="103" y="51"/>
                  <a:pt x="103" y="51"/>
                  <a:pt x="104" y="51"/>
                </a:cubicBezTo>
                <a:cubicBezTo>
                  <a:pt x="106" y="51"/>
                  <a:pt x="107" y="51"/>
                  <a:pt x="109" y="51"/>
                </a:cubicBezTo>
                <a:cubicBezTo>
                  <a:pt x="110" y="51"/>
                  <a:pt x="110" y="51"/>
                  <a:pt x="111" y="50"/>
                </a:cubicBezTo>
                <a:cubicBezTo>
                  <a:pt x="111" y="50"/>
                  <a:pt x="112" y="49"/>
                  <a:pt x="112" y="48"/>
                </a:cubicBezTo>
                <a:cubicBezTo>
                  <a:pt x="109" y="48"/>
                  <a:pt x="107" y="48"/>
                  <a:pt x="104" y="48"/>
                </a:cubicBezTo>
                <a:cubicBezTo>
                  <a:pt x="103" y="49"/>
                  <a:pt x="103" y="50"/>
                  <a:pt x="102" y="50"/>
                </a:cubicBezTo>
                <a:close/>
                <a:moveTo>
                  <a:pt x="152" y="64"/>
                </a:moveTo>
                <a:cubicBezTo>
                  <a:pt x="152" y="64"/>
                  <a:pt x="152" y="65"/>
                  <a:pt x="153" y="65"/>
                </a:cubicBezTo>
                <a:cubicBezTo>
                  <a:pt x="153" y="65"/>
                  <a:pt x="153" y="66"/>
                  <a:pt x="153" y="66"/>
                </a:cubicBezTo>
                <a:cubicBezTo>
                  <a:pt x="154" y="66"/>
                  <a:pt x="155" y="66"/>
                  <a:pt x="155" y="66"/>
                </a:cubicBezTo>
                <a:cubicBezTo>
                  <a:pt x="156" y="65"/>
                  <a:pt x="157" y="65"/>
                  <a:pt x="156" y="64"/>
                </a:cubicBezTo>
                <a:cubicBezTo>
                  <a:pt x="156" y="63"/>
                  <a:pt x="156" y="62"/>
                  <a:pt x="156" y="61"/>
                </a:cubicBezTo>
                <a:cubicBezTo>
                  <a:pt x="156" y="60"/>
                  <a:pt x="155" y="60"/>
                  <a:pt x="155" y="59"/>
                </a:cubicBezTo>
                <a:cubicBezTo>
                  <a:pt x="154" y="60"/>
                  <a:pt x="153" y="62"/>
                  <a:pt x="152" y="64"/>
                </a:cubicBezTo>
                <a:close/>
                <a:moveTo>
                  <a:pt x="210" y="79"/>
                </a:moveTo>
                <a:cubicBezTo>
                  <a:pt x="209" y="81"/>
                  <a:pt x="207" y="82"/>
                  <a:pt x="207" y="85"/>
                </a:cubicBezTo>
                <a:cubicBezTo>
                  <a:pt x="206" y="86"/>
                  <a:pt x="206" y="87"/>
                  <a:pt x="207" y="88"/>
                </a:cubicBezTo>
                <a:cubicBezTo>
                  <a:pt x="209" y="86"/>
                  <a:pt x="210" y="84"/>
                  <a:pt x="212" y="82"/>
                </a:cubicBezTo>
                <a:cubicBezTo>
                  <a:pt x="211" y="81"/>
                  <a:pt x="211" y="80"/>
                  <a:pt x="210" y="79"/>
                </a:cubicBezTo>
                <a:close/>
                <a:moveTo>
                  <a:pt x="163" y="77"/>
                </a:moveTo>
                <a:cubicBezTo>
                  <a:pt x="164" y="77"/>
                  <a:pt x="164" y="78"/>
                  <a:pt x="165" y="78"/>
                </a:cubicBezTo>
                <a:cubicBezTo>
                  <a:pt x="166" y="78"/>
                  <a:pt x="167" y="78"/>
                  <a:pt x="168" y="78"/>
                </a:cubicBezTo>
                <a:cubicBezTo>
                  <a:pt x="168" y="78"/>
                  <a:pt x="168" y="78"/>
                  <a:pt x="168" y="78"/>
                </a:cubicBezTo>
                <a:cubicBezTo>
                  <a:pt x="169" y="77"/>
                  <a:pt x="169" y="76"/>
                  <a:pt x="169" y="76"/>
                </a:cubicBezTo>
                <a:cubicBezTo>
                  <a:pt x="169" y="75"/>
                  <a:pt x="168" y="74"/>
                  <a:pt x="168" y="73"/>
                </a:cubicBezTo>
                <a:cubicBezTo>
                  <a:pt x="167" y="74"/>
                  <a:pt x="166" y="74"/>
                  <a:pt x="166" y="74"/>
                </a:cubicBezTo>
                <a:cubicBezTo>
                  <a:pt x="165" y="75"/>
                  <a:pt x="164" y="76"/>
                  <a:pt x="163" y="77"/>
                </a:cubicBezTo>
                <a:close/>
                <a:moveTo>
                  <a:pt x="92" y="43"/>
                </a:moveTo>
                <a:cubicBezTo>
                  <a:pt x="83" y="43"/>
                  <a:pt x="74" y="43"/>
                  <a:pt x="66" y="43"/>
                </a:cubicBezTo>
                <a:cubicBezTo>
                  <a:pt x="72" y="44"/>
                  <a:pt x="78" y="44"/>
                  <a:pt x="84" y="44"/>
                </a:cubicBezTo>
                <a:cubicBezTo>
                  <a:pt x="86" y="44"/>
                  <a:pt x="88" y="44"/>
                  <a:pt x="91" y="44"/>
                </a:cubicBezTo>
                <a:cubicBezTo>
                  <a:pt x="91" y="44"/>
                  <a:pt x="92" y="44"/>
                  <a:pt x="92" y="43"/>
                </a:cubicBezTo>
                <a:close/>
                <a:moveTo>
                  <a:pt x="32" y="76"/>
                </a:moveTo>
                <a:cubicBezTo>
                  <a:pt x="34" y="74"/>
                  <a:pt x="35" y="72"/>
                  <a:pt x="37" y="71"/>
                </a:cubicBezTo>
                <a:cubicBezTo>
                  <a:pt x="36" y="70"/>
                  <a:pt x="35" y="69"/>
                  <a:pt x="35" y="68"/>
                </a:cubicBezTo>
                <a:cubicBezTo>
                  <a:pt x="34" y="70"/>
                  <a:pt x="33" y="71"/>
                  <a:pt x="32" y="73"/>
                </a:cubicBezTo>
                <a:cubicBezTo>
                  <a:pt x="32" y="73"/>
                  <a:pt x="32" y="74"/>
                  <a:pt x="32" y="74"/>
                </a:cubicBezTo>
                <a:cubicBezTo>
                  <a:pt x="32" y="75"/>
                  <a:pt x="32" y="75"/>
                  <a:pt x="32" y="76"/>
                </a:cubicBezTo>
                <a:close/>
                <a:moveTo>
                  <a:pt x="133" y="48"/>
                </a:moveTo>
                <a:cubicBezTo>
                  <a:pt x="133" y="48"/>
                  <a:pt x="133" y="48"/>
                  <a:pt x="133" y="48"/>
                </a:cubicBezTo>
                <a:cubicBezTo>
                  <a:pt x="131" y="48"/>
                  <a:pt x="128" y="48"/>
                  <a:pt x="126" y="48"/>
                </a:cubicBezTo>
                <a:cubicBezTo>
                  <a:pt x="126" y="48"/>
                  <a:pt x="125" y="48"/>
                  <a:pt x="125" y="48"/>
                </a:cubicBezTo>
                <a:cubicBezTo>
                  <a:pt x="125" y="49"/>
                  <a:pt x="124" y="50"/>
                  <a:pt x="124" y="51"/>
                </a:cubicBezTo>
                <a:cubicBezTo>
                  <a:pt x="125" y="51"/>
                  <a:pt x="126" y="51"/>
                  <a:pt x="127" y="51"/>
                </a:cubicBezTo>
                <a:cubicBezTo>
                  <a:pt x="127" y="51"/>
                  <a:pt x="127" y="51"/>
                  <a:pt x="127" y="51"/>
                </a:cubicBezTo>
                <a:cubicBezTo>
                  <a:pt x="128" y="50"/>
                  <a:pt x="128" y="50"/>
                  <a:pt x="129" y="49"/>
                </a:cubicBezTo>
                <a:cubicBezTo>
                  <a:pt x="130" y="49"/>
                  <a:pt x="130" y="49"/>
                  <a:pt x="131" y="50"/>
                </a:cubicBezTo>
                <a:cubicBezTo>
                  <a:pt x="132" y="49"/>
                  <a:pt x="132" y="49"/>
                  <a:pt x="133" y="48"/>
                </a:cubicBezTo>
                <a:close/>
                <a:moveTo>
                  <a:pt x="80" y="56"/>
                </a:moveTo>
                <a:cubicBezTo>
                  <a:pt x="80" y="56"/>
                  <a:pt x="80" y="55"/>
                  <a:pt x="80" y="55"/>
                </a:cubicBezTo>
                <a:cubicBezTo>
                  <a:pt x="80" y="54"/>
                  <a:pt x="77" y="54"/>
                  <a:pt x="77" y="55"/>
                </a:cubicBezTo>
                <a:cubicBezTo>
                  <a:pt x="77" y="55"/>
                  <a:pt x="76" y="55"/>
                  <a:pt x="76" y="55"/>
                </a:cubicBezTo>
                <a:cubicBezTo>
                  <a:pt x="76" y="56"/>
                  <a:pt x="75" y="57"/>
                  <a:pt x="75" y="57"/>
                </a:cubicBezTo>
                <a:cubicBezTo>
                  <a:pt x="75" y="58"/>
                  <a:pt x="75" y="58"/>
                  <a:pt x="75" y="58"/>
                </a:cubicBezTo>
                <a:cubicBezTo>
                  <a:pt x="75" y="59"/>
                  <a:pt x="75" y="59"/>
                  <a:pt x="76" y="59"/>
                </a:cubicBezTo>
                <a:cubicBezTo>
                  <a:pt x="77" y="59"/>
                  <a:pt x="78" y="58"/>
                  <a:pt x="79" y="58"/>
                </a:cubicBezTo>
                <a:cubicBezTo>
                  <a:pt x="80" y="58"/>
                  <a:pt x="80" y="57"/>
                  <a:pt x="80" y="56"/>
                </a:cubicBezTo>
                <a:close/>
                <a:moveTo>
                  <a:pt x="62" y="79"/>
                </a:moveTo>
                <a:cubicBezTo>
                  <a:pt x="62" y="80"/>
                  <a:pt x="62" y="80"/>
                  <a:pt x="62" y="80"/>
                </a:cubicBezTo>
                <a:cubicBezTo>
                  <a:pt x="65" y="77"/>
                  <a:pt x="67" y="75"/>
                  <a:pt x="69" y="72"/>
                </a:cubicBezTo>
                <a:cubicBezTo>
                  <a:pt x="68" y="71"/>
                  <a:pt x="67" y="71"/>
                  <a:pt x="66" y="71"/>
                </a:cubicBezTo>
                <a:cubicBezTo>
                  <a:pt x="65" y="74"/>
                  <a:pt x="63" y="77"/>
                  <a:pt x="62" y="79"/>
                </a:cubicBezTo>
                <a:close/>
                <a:moveTo>
                  <a:pt x="37" y="85"/>
                </a:moveTo>
                <a:cubicBezTo>
                  <a:pt x="37" y="85"/>
                  <a:pt x="37" y="85"/>
                  <a:pt x="37" y="85"/>
                </a:cubicBezTo>
                <a:cubicBezTo>
                  <a:pt x="37" y="85"/>
                  <a:pt x="38" y="85"/>
                  <a:pt x="38" y="85"/>
                </a:cubicBezTo>
                <a:cubicBezTo>
                  <a:pt x="39" y="83"/>
                  <a:pt x="41" y="81"/>
                  <a:pt x="42" y="79"/>
                </a:cubicBezTo>
                <a:cubicBezTo>
                  <a:pt x="43" y="78"/>
                  <a:pt x="43" y="77"/>
                  <a:pt x="43" y="75"/>
                </a:cubicBezTo>
                <a:cubicBezTo>
                  <a:pt x="43" y="75"/>
                  <a:pt x="42" y="76"/>
                  <a:pt x="42" y="76"/>
                </a:cubicBezTo>
                <a:cubicBezTo>
                  <a:pt x="42" y="76"/>
                  <a:pt x="41" y="77"/>
                  <a:pt x="41" y="77"/>
                </a:cubicBezTo>
                <a:cubicBezTo>
                  <a:pt x="40" y="79"/>
                  <a:pt x="38" y="82"/>
                  <a:pt x="37" y="85"/>
                </a:cubicBezTo>
                <a:cubicBezTo>
                  <a:pt x="37" y="85"/>
                  <a:pt x="37" y="85"/>
                  <a:pt x="37" y="85"/>
                </a:cubicBezTo>
                <a:close/>
                <a:moveTo>
                  <a:pt x="135" y="59"/>
                </a:moveTo>
                <a:cubicBezTo>
                  <a:pt x="134" y="57"/>
                  <a:pt x="134" y="57"/>
                  <a:pt x="133" y="57"/>
                </a:cubicBezTo>
                <a:cubicBezTo>
                  <a:pt x="132" y="57"/>
                  <a:pt x="132" y="57"/>
                  <a:pt x="131" y="57"/>
                </a:cubicBezTo>
                <a:cubicBezTo>
                  <a:pt x="130" y="57"/>
                  <a:pt x="130" y="57"/>
                  <a:pt x="130" y="58"/>
                </a:cubicBezTo>
                <a:cubicBezTo>
                  <a:pt x="130" y="59"/>
                  <a:pt x="130" y="61"/>
                  <a:pt x="131" y="62"/>
                </a:cubicBezTo>
                <a:cubicBezTo>
                  <a:pt x="131" y="62"/>
                  <a:pt x="131" y="63"/>
                  <a:pt x="131" y="63"/>
                </a:cubicBezTo>
                <a:cubicBezTo>
                  <a:pt x="132" y="62"/>
                  <a:pt x="134" y="60"/>
                  <a:pt x="135" y="59"/>
                </a:cubicBezTo>
                <a:close/>
                <a:moveTo>
                  <a:pt x="53" y="66"/>
                </a:moveTo>
                <a:cubicBezTo>
                  <a:pt x="54" y="66"/>
                  <a:pt x="54" y="65"/>
                  <a:pt x="54" y="64"/>
                </a:cubicBezTo>
                <a:cubicBezTo>
                  <a:pt x="53" y="62"/>
                  <a:pt x="53" y="60"/>
                  <a:pt x="53" y="58"/>
                </a:cubicBezTo>
                <a:cubicBezTo>
                  <a:pt x="53" y="58"/>
                  <a:pt x="53" y="58"/>
                  <a:pt x="53" y="57"/>
                </a:cubicBezTo>
                <a:cubicBezTo>
                  <a:pt x="52" y="59"/>
                  <a:pt x="51" y="60"/>
                  <a:pt x="50" y="61"/>
                </a:cubicBezTo>
                <a:cubicBezTo>
                  <a:pt x="50" y="61"/>
                  <a:pt x="50" y="62"/>
                  <a:pt x="50" y="62"/>
                </a:cubicBezTo>
                <a:cubicBezTo>
                  <a:pt x="51" y="63"/>
                  <a:pt x="52" y="65"/>
                  <a:pt x="53" y="66"/>
                </a:cubicBezTo>
                <a:close/>
                <a:moveTo>
                  <a:pt x="70" y="50"/>
                </a:moveTo>
                <a:cubicBezTo>
                  <a:pt x="70" y="50"/>
                  <a:pt x="70" y="50"/>
                  <a:pt x="70" y="50"/>
                </a:cubicBezTo>
                <a:cubicBezTo>
                  <a:pt x="72" y="50"/>
                  <a:pt x="74" y="50"/>
                  <a:pt x="76" y="50"/>
                </a:cubicBezTo>
                <a:cubicBezTo>
                  <a:pt x="76" y="50"/>
                  <a:pt x="76" y="50"/>
                  <a:pt x="77" y="50"/>
                </a:cubicBezTo>
                <a:cubicBezTo>
                  <a:pt x="77" y="50"/>
                  <a:pt x="78" y="49"/>
                  <a:pt x="78" y="48"/>
                </a:cubicBezTo>
                <a:cubicBezTo>
                  <a:pt x="76" y="48"/>
                  <a:pt x="73" y="48"/>
                  <a:pt x="71" y="48"/>
                </a:cubicBezTo>
                <a:cubicBezTo>
                  <a:pt x="71" y="49"/>
                  <a:pt x="70" y="49"/>
                  <a:pt x="70" y="50"/>
                </a:cubicBezTo>
                <a:close/>
                <a:moveTo>
                  <a:pt x="71" y="57"/>
                </a:moveTo>
                <a:cubicBezTo>
                  <a:pt x="71" y="56"/>
                  <a:pt x="70" y="55"/>
                  <a:pt x="69" y="54"/>
                </a:cubicBezTo>
                <a:cubicBezTo>
                  <a:pt x="69" y="54"/>
                  <a:pt x="68" y="53"/>
                  <a:pt x="68" y="54"/>
                </a:cubicBezTo>
                <a:cubicBezTo>
                  <a:pt x="67" y="54"/>
                  <a:pt x="67" y="54"/>
                  <a:pt x="67" y="55"/>
                </a:cubicBezTo>
                <a:cubicBezTo>
                  <a:pt x="67" y="57"/>
                  <a:pt x="68" y="58"/>
                  <a:pt x="68" y="60"/>
                </a:cubicBezTo>
                <a:cubicBezTo>
                  <a:pt x="70" y="60"/>
                  <a:pt x="70" y="58"/>
                  <a:pt x="71" y="57"/>
                </a:cubicBezTo>
                <a:close/>
                <a:moveTo>
                  <a:pt x="143" y="65"/>
                </a:moveTo>
                <a:cubicBezTo>
                  <a:pt x="144" y="63"/>
                  <a:pt x="144" y="63"/>
                  <a:pt x="144" y="61"/>
                </a:cubicBezTo>
                <a:cubicBezTo>
                  <a:pt x="144" y="60"/>
                  <a:pt x="144" y="60"/>
                  <a:pt x="143" y="59"/>
                </a:cubicBezTo>
                <a:cubicBezTo>
                  <a:pt x="143" y="59"/>
                  <a:pt x="143" y="58"/>
                  <a:pt x="143" y="57"/>
                </a:cubicBezTo>
                <a:cubicBezTo>
                  <a:pt x="142" y="59"/>
                  <a:pt x="141" y="60"/>
                  <a:pt x="140" y="61"/>
                </a:cubicBezTo>
                <a:cubicBezTo>
                  <a:pt x="141" y="62"/>
                  <a:pt x="142" y="63"/>
                  <a:pt x="143" y="65"/>
                </a:cubicBezTo>
                <a:close/>
                <a:moveTo>
                  <a:pt x="47" y="77"/>
                </a:moveTo>
                <a:cubicBezTo>
                  <a:pt x="46" y="78"/>
                  <a:pt x="46" y="79"/>
                  <a:pt x="45" y="80"/>
                </a:cubicBezTo>
                <a:cubicBezTo>
                  <a:pt x="45" y="81"/>
                  <a:pt x="45" y="83"/>
                  <a:pt x="45" y="85"/>
                </a:cubicBezTo>
                <a:cubicBezTo>
                  <a:pt x="46" y="85"/>
                  <a:pt x="46" y="85"/>
                  <a:pt x="47" y="84"/>
                </a:cubicBezTo>
                <a:cubicBezTo>
                  <a:pt x="47" y="83"/>
                  <a:pt x="47" y="83"/>
                  <a:pt x="47" y="83"/>
                </a:cubicBezTo>
                <a:cubicBezTo>
                  <a:pt x="48" y="82"/>
                  <a:pt x="48" y="81"/>
                  <a:pt x="48" y="80"/>
                </a:cubicBezTo>
                <a:cubicBezTo>
                  <a:pt x="48" y="79"/>
                  <a:pt x="47" y="79"/>
                  <a:pt x="47" y="77"/>
                </a:cubicBezTo>
                <a:close/>
                <a:moveTo>
                  <a:pt x="134" y="86"/>
                </a:moveTo>
                <a:cubicBezTo>
                  <a:pt x="134" y="86"/>
                  <a:pt x="134" y="85"/>
                  <a:pt x="134" y="85"/>
                </a:cubicBezTo>
                <a:cubicBezTo>
                  <a:pt x="134" y="85"/>
                  <a:pt x="134" y="84"/>
                  <a:pt x="134" y="83"/>
                </a:cubicBezTo>
                <a:cubicBezTo>
                  <a:pt x="134" y="83"/>
                  <a:pt x="133" y="82"/>
                  <a:pt x="133" y="82"/>
                </a:cubicBezTo>
                <a:cubicBezTo>
                  <a:pt x="133" y="81"/>
                  <a:pt x="132" y="81"/>
                  <a:pt x="132" y="81"/>
                </a:cubicBezTo>
                <a:cubicBezTo>
                  <a:pt x="131" y="81"/>
                  <a:pt x="130" y="82"/>
                  <a:pt x="130" y="83"/>
                </a:cubicBezTo>
                <a:cubicBezTo>
                  <a:pt x="130" y="84"/>
                  <a:pt x="130" y="84"/>
                  <a:pt x="130" y="85"/>
                </a:cubicBezTo>
                <a:cubicBezTo>
                  <a:pt x="131" y="85"/>
                  <a:pt x="132" y="86"/>
                  <a:pt x="134" y="86"/>
                </a:cubicBezTo>
                <a:close/>
                <a:moveTo>
                  <a:pt x="215" y="73"/>
                </a:moveTo>
                <a:cubicBezTo>
                  <a:pt x="215" y="73"/>
                  <a:pt x="215" y="73"/>
                  <a:pt x="215" y="73"/>
                </a:cubicBezTo>
                <a:cubicBezTo>
                  <a:pt x="214" y="74"/>
                  <a:pt x="213" y="76"/>
                  <a:pt x="212" y="77"/>
                </a:cubicBezTo>
                <a:cubicBezTo>
                  <a:pt x="213" y="78"/>
                  <a:pt x="213" y="79"/>
                  <a:pt x="214" y="80"/>
                </a:cubicBezTo>
                <a:cubicBezTo>
                  <a:pt x="214" y="79"/>
                  <a:pt x="215" y="78"/>
                  <a:pt x="216" y="78"/>
                </a:cubicBezTo>
                <a:cubicBezTo>
                  <a:pt x="216" y="77"/>
                  <a:pt x="216" y="77"/>
                  <a:pt x="216" y="77"/>
                </a:cubicBezTo>
                <a:cubicBezTo>
                  <a:pt x="216" y="76"/>
                  <a:pt x="216" y="74"/>
                  <a:pt x="215" y="73"/>
                </a:cubicBezTo>
                <a:close/>
                <a:moveTo>
                  <a:pt x="113" y="57"/>
                </a:moveTo>
                <a:cubicBezTo>
                  <a:pt x="113" y="57"/>
                  <a:pt x="113" y="57"/>
                  <a:pt x="113" y="57"/>
                </a:cubicBezTo>
                <a:cubicBezTo>
                  <a:pt x="111" y="57"/>
                  <a:pt x="110" y="57"/>
                  <a:pt x="109" y="57"/>
                </a:cubicBezTo>
                <a:cubicBezTo>
                  <a:pt x="109" y="57"/>
                  <a:pt x="108" y="58"/>
                  <a:pt x="108" y="58"/>
                </a:cubicBezTo>
                <a:cubicBezTo>
                  <a:pt x="108" y="58"/>
                  <a:pt x="107" y="59"/>
                  <a:pt x="107" y="60"/>
                </a:cubicBezTo>
                <a:cubicBezTo>
                  <a:pt x="107" y="61"/>
                  <a:pt x="108" y="61"/>
                  <a:pt x="108" y="62"/>
                </a:cubicBezTo>
                <a:cubicBezTo>
                  <a:pt x="110" y="60"/>
                  <a:pt x="111" y="59"/>
                  <a:pt x="113" y="57"/>
                </a:cubicBezTo>
                <a:close/>
                <a:moveTo>
                  <a:pt x="158" y="55"/>
                </a:moveTo>
                <a:cubicBezTo>
                  <a:pt x="157" y="55"/>
                  <a:pt x="157" y="56"/>
                  <a:pt x="157" y="57"/>
                </a:cubicBezTo>
                <a:cubicBezTo>
                  <a:pt x="158" y="58"/>
                  <a:pt x="158" y="60"/>
                  <a:pt x="158" y="62"/>
                </a:cubicBezTo>
                <a:cubicBezTo>
                  <a:pt x="158" y="62"/>
                  <a:pt x="158" y="62"/>
                  <a:pt x="158" y="62"/>
                </a:cubicBezTo>
                <a:cubicBezTo>
                  <a:pt x="159" y="61"/>
                  <a:pt x="160" y="61"/>
                  <a:pt x="161" y="60"/>
                </a:cubicBezTo>
                <a:cubicBezTo>
                  <a:pt x="160" y="58"/>
                  <a:pt x="159" y="56"/>
                  <a:pt x="158" y="55"/>
                </a:cubicBezTo>
                <a:close/>
                <a:moveTo>
                  <a:pt x="168" y="68"/>
                </a:moveTo>
                <a:cubicBezTo>
                  <a:pt x="168" y="67"/>
                  <a:pt x="169" y="67"/>
                  <a:pt x="169" y="66"/>
                </a:cubicBezTo>
                <a:cubicBezTo>
                  <a:pt x="168" y="64"/>
                  <a:pt x="168" y="62"/>
                  <a:pt x="168" y="60"/>
                </a:cubicBezTo>
                <a:cubicBezTo>
                  <a:pt x="167" y="61"/>
                  <a:pt x="166" y="62"/>
                  <a:pt x="166" y="63"/>
                </a:cubicBezTo>
                <a:cubicBezTo>
                  <a:pt x="165" y="63"/>
                  <a:pt x="165" y="63"/>
                  <a:pt x="166" y="63"/>
                </a:cubicBezTo>
                <a:cubicBezTo>
                  <a:pt x="166" y="65"/>
                  <a:pt x="167" y="66"/>
                  <a:pt x="168" y="68"/>
                </a:cubicBezTo>
                <a:close/>
                <a:moveTo>
                  <a:pt x="121" y="78"/>
                </a:moveTo>
                <a:cubicBezTo>
                  <a:pt x="121" y="78"/>
                  <a:pt x="122" y="78"/>
                  <a:pt x="122" y="78"/>
                </a:cubicBezTo>
                <a:cubicBezTo>
                  <a:pt x="122" y="79"/>
                  <a:pt x="123" y="79"/>
                  <a:pt x="124" y="79"/>
                </a:cubicBezTo>
                <a:cubicBezTo>
                  <a:pt x="124" y="79"/>
                  <a:pt x="125" y="79"/>
                  <a:pt x="125" y="79"/>
                </a:cubicBezTo>
                <a:cubicBezTo>
                  <a:pt x="125" y="79"/>
                  <a:pt x="125" y="79"/>
                  <a:pt x="125" y="79"/>
                </a:cubicBezTo>
                <a:cubicBezTo>
                  <a:pt x="126" y="78"/>
                  <a:pt x="126" y="77"/>
                  <a:pt x="127" y="76"/>
                </a:cubicBezTo>
                <a:cubicBezTo>
                  <a:pt x="126" y="76"/>
                  <a:pt x="125" y="76"/>
                  <a:pt x="123" y="75"/>
                </a:cubicBezTo>
                <a:cubicBezTo>
                  <a:pt x="123" y="76"/>
                  <a:pt x="122" y="77"/>
                  <a:pt x="121" y="78"/>
                </a:cubicBezTo>
                <a:close/>
                <a:moveTo>
                  <a:pt x="217" y="103"/>
                </a:moveTo>
                <a:cubicBezTo>
                  <a:pt x="217" y="102"/>
                  <a:pt x="217" y="102"/>
                  <a:pt x="217" y="102"/>
                </a:cubicBezTo>
                <a:cubicBezTo>
                  <a:pt x="214" y="104"/>
                  <a:pt x="209" y="110"/>
                  <a:pt x="209" y="111"/>
                </a:cubicBezTo>
                <a:cubicBezTo>
                  <a:pt x="212" y="108"/>
                  <a:pt x="215" y="106"/>
                  <a:pt x="217" y="103"/>
                </a:cubicBezTo>
                <a:close/>
                <a:moveTo>
                  <a:pt x="118" y="82"/>
                </a:moveTo>
                <a:cubicBezTo>
                  <a:pt x="118" y="83"/>
                  <a:pt x="119" y="84"/>
                  <a:pt x="119" y="84"/>
                </a:cubicBezTo>
                <a:cubicBezTo>
                  <a:pt x="120" y="85"/>
                  <a:pt x="120" y="86"/>
                  <a:pt x="121" y="86"/>
                </a:cubicBezTo>
                <a:cubicBezTo>
                  <a:pt x="122" y="85"/>
                  <a:pt x="123" y="83"/>
                  <a:pt x="124" y="82"/>
                </a:cubicBezTo>
                <a:cubicBezTo>
                  <a:pt x="122" y="82"/>
                  <a:pt x="120" y="82"/>
                  <a:pt x="118" y="82"/>
                </a:cubicBezTo>
                <a:close/>
                <a:moveTo>
                  <a:pt x="201" y="32"/>
                </a:moveTo>
                <a:cubicBezTo>
                  <a:pt x="201" y="34"/>
                  <a:pt x="206" y="42"/>
                  <a:pt x="208" y="44"/>
                </a:cubicBezTo>
                <a:cubicBezTo>
                  <a:pt x="208" y="44"/>
                  <a:pt x="209" y="44"/>
                  <a:pt x="209" y="44"/>
                </a:cubicBezTo>
                <a:cubicBezTo>
                  <a:pt x="206" y="40"/>
                  <a:pt x="204" y="36"/>
                  <a:pt x="201" y="32"/>
                </a:cubicBezTo>
                <a:close/>
                <a:moveTo>
                  <a:pt x="89" y="73"/>
                </a:moveTo>
                <a:cubicBezTo>
                  <a:pt x="90" y="73"/>
                  <a:pt x="90" y="73"/>
                  <a:pt x="91" y="73"/>
                </a:cubicBezTo>
                <a:cubicBezTo>
                  <a:pt x="91" y="73"/>
                  <a:pt x="92" y="73"/>
                  <a:pt x="92" y="73"/>
                </a:cubicBezTo>
                <a:cubicBezTo>
                  <a:pt x="93" y="72"/>
                  <a:pt x="93" y="71"/>
                  <a:pt x="94" y="70"/>
                </a:cubicBezTo>
                <a:cubicBezTo>
                  <a:pt x="93" y="69"/>
                  <a:pt x="93" y="69"/>
                  <a:pt x="92" y="68"/>
                </a:cubicBezTo>
                <a:cubicBezTo>
                  <a:pt x="91" y="69"/>
                  <a:pt x="90" y="71"/>
                  <a:pt x="89" y="73"/>
                </a:cubicBezTo>
                <a:close/>
                <a:moveTo>
                  <a:pt x="84" y="65"/>
                </a:moveTo>
                <a:cubicBezTo>
                  <a:pt x="84" y="65"/>
                  <a:pt x="84" y="65"/>
                  <a:pt x="84" y="65"/>
                </a:cubicBezTo>
                <a:cubicBezTo>
                  <a:pt x="86" y="64"/>
                  <a:pt x="87" y="62"/>
                  <a:pt x="88" y="61"/>
                </a:cubicBezTo>
                <a:cubicBezTo>
                  <a:pt x="88" y="59"/>
                  <a:pt x="88" y="59"/>
                  <a:pt x="87" y="60"/>
                </a:cubicBezTo>
                <a:cubicBezTo>
                  <a:pt x="86" y="60"/>
                  <a:pt x="85" y="60"/>
                  <a:pt x="85" y="61"/>
                </a:cubicBezTo>
                <a:cubicBezTo>
                  <a:pt x="85" y="61"/>
                  <a:pt x="84" y="62"/>
                  <a:pt x="84" y="62"/>
                </a:cubicBezTo>
                <a:cubicBezTo>
                  <a:pt x="84" y="62"/>
                  <a:pt x="84" y="63"/>
                  <a:pt x="84" y="63"/>
                </a:cubicBezTo>
                <a:cubicBezTo>
                  <a:pt x="84" y="64"/>
                  <a:pt x="84" y="65"/>
                  <a:pt x="84" y="65"/>
                </a:cubicBezTo>
                <a:close/>
                <a:moveTo>
                  <a:pt x="99" y="63"/>
                </a:moveTo>
                <a:cubicBezTo>
                  <a:pt x="99" y="63"/>
                  <a:pt x="100" y="63"/>
                  <a:pt x="100" y="63"/>
                </a:cubicBezTo>
                <a:cubicBezTo>
                  <a:pt x="101" y="62"/>
                  <a:pt x="102" y="61"/>
                  <a:pt x="103" y="59"/>
                </a:cubicBezTo>
                <a:cubicBezTo>
                  <a:pt x="103" y="59"/>
                  <a:pt x="103" y="58"/>
                  <a:pt x="102" y="58"/>
                </a:cubicBezTo>
                <a:cubicBezTo>
                  <a:pt x="101" y="58"/>
                  <a:pt x="100" y="58"/>
                  <a:pt x="99" y="58"/>
                </a:cubicBezTo>
                <a:cubicBezTo>
                  <a:pt x="99" y="60"/>
                  <a:pt x="99" y="61"/>
                  <a:pt x="99" y="62"/>
                </a:cubicBezTo>
                <a:cubicBezTo>
                  <a:pt x="99" y="62"/>
                  <a:pt x="99" y="63"/>
                  <a:pt x="99" y="63"/>
                </a:cubicBezTo>
                <a:close/>
                <a:moveTo>
                  <a:pt x="154" y="48"/>
                </a:moveTo>
                <a:cubicBezTo>
                  <a:pt x="154" y="48"/>
                  <a:pt x="154" y="48"/>
                  <a:pt x="153" y="48"/>
                </a:cubicBezTo>
                <a:cubicBezTo>
                  <a:pt x="153" y="49"/>
                  <a:pt x="152" y="50"/>
                  <a:pt x="151" y="50"/>
                </a:cubicBezTo>
                <a:cubicBezTo>
                  <a:pt x="150" y="50"/>
                  <a:pt x="149" y="49"/>
                  <a:pt x="149" y="49"/>
                </a:cubicBezTo>
                <a:cubicBezTo>
                  <a:pt x="148" y="50"/>
                  <a:pt x="148" y="50"/>
                  <a:pt x="147" y="51"/>
                </a:cubicBezTo>
                <a:cubicBezTo>
                  <a:pt x="149" y="51"/>
                  <a:pt x="153" y="52"/>
                  <a:pt x="154" y="51"/>
                </a:cubicBezTo>
                <a:cubicBezTo>
                  <a:pt x="154" y="50"/>
                  <a:pt x="154" y="49"/>
                  <a:pt x="154" y="48"/>
                </a:cubicBezTo>
                <a:close/>
                <a:moveTo>
                  <a:pt x="39" y="61"/>
                </a:moveTo>
                <a:cubicBezTo>
                  <a:pt x="39" y="61"/>
                  <a:pt x="39" y="61"/>
                  <a:pt x="38" y="61"/>
                </a:cubicBezTo>
                <a:cubicBezTo>
                  <a:pt x="38" y="63"/>
                  <a:pt x="37" y="64"/>
                  <a:pt x="36" y="65"/>
                </a:cubicBezTo>
                <a:cubicBezTo>
                  <a:pt x="37" y="66"/>
                  <a:pt x="37" y="67"/>
                  <a:pt x="38" y="68"/>
                </a:cubicBezTo>
                <a:cubicBezTo>
                  <a:pt x="39" y="68"/>
                  <a:pt x="39" y="67"/>
                  <a:pt x="39" y="67"/>
                </a:cubicBezTo>
                <a:cubicBezTo>
                  <a:pt x="40" y="66"/>
                  <a:pt x="40" y="66"/>
                  <a:pt x="40" y="66"/>
                </a:cubicBezTo>
                <a:cubicBezTo>
                  <a:pt x="39" y="64"/>
                  <a:pt x="39" y="63"/>
                  <a:pt x="39" y="61"/>
                </a:cubicBezTo>
                <a:close/>
                <a:moveTo>
                  <a:pt x="102" y="86"/>
                </a:moveTo>
                <a:cubicBezTo>
                  <a:pt x="104" y="86"/>
                  <a:pt x="106" y="86"/>
                  <a:pt x="107" y="86"/>
                </a:cubicBezTo>
                <a:cubicBezTo>
                  <a:pt x="107" y="85"/>
                  <a:pt x="107" y="84"/>
                  <a:pt x="107" y="83"/>
                </a:cubicBezTo>
                <a:cubicBezTo>
                  <a:pt x="107" y="83"/>
                  <a:pt x="106" y="83"/>
                  <a:pt x="106" y="83"/>
                </a:cubicBezTo>
                <a:cubicBezTo>
                  <a:pt x="105" y="83"/>
                  <a:pt x="105" y="83"/>
                  <a:pt x="105" y="83"/>
                </a:cubicBezTo>
                <a:cubicBezTo>
                  <a:pt x="104" y="84"/>
                  <a:pt x="103" y="85"/>
                  <a:pt x="102" y="86"/>
                </a:cubicBezTo>
                <a:close/>
                <a:moveTo>
                  <a:pt x="87" y="75"/>
                </a:moveTo>
                <a:cubicBezTo>
                  <a:pt x="86" y="77"/>
                  <a:pt x="85" y="79"/>
                  <a:pt x="84" y="81"/>
                </a:cubicBezTo>
                <a:cubicBezTo>
                  <a:pt x="85" y="81"/>
                  <a:pt x="85" y="81"/>
                  <a:pt x="86" y="81"/>
                </a:cubicBezTo>
                <a:cubicBezTo>
                  <a:pt x="87" y="79"/>
                  <a:pt x="88" y="77"/>
                  <a:pt x="89" y="76"/>
                </a:cubicBezTo>
                <a:cubicBezTo>
                  <a:pt x="89" y="76"/>
                  <a:pt x="90" y="75"/>
                  <a:pt x="90" y="75"/>
                </a:cubicBezTo>
                <a:cubicBezTo>
                  <a:pt x="89" y="75"/>
                  <a:pt x="88" y="75"/>
                  <a:pt x="87" y="75"/>
                </a:cubicBezTo>
                <a:close/>
                <a:moveTo>
                  <a:pt x="155" y="78"/>
                </a:moveTo>
                <a:cubicBezTo>
                  <a:pt x="156" y="78"/>
                  <a:pt x="157" y="78"/>
                  <a:pt x="158" y="78"/>
                </a:cubicBezTo>
                <a:cubicBezTo>
                  <a:pt x="158" y="78"/>
                  <a:pt x="159" y="78"/>
                  <a:pt x="159" y="77"/>
                </a:cubicBezTo>
                <a:cubicBezTo>
                  <a:pt x="160" y="77"/>
                  <a:pt x="161" y="76"/>
                  <a:pt x="161" y="75"/>
                </a:cubicBezTo>
                <a:cubicBezTo>
                  <a:pt x="162" y="75"/>
                  <a:pt x="162" y="74"/>
                  <a:pt x="162" y="74"/>
                </a:cubicBezTo>
                <a:cubicBezTo>
                  <a:pt x="162" y="74"/>
                  <a:pt x="161" y="74"/>
                  <a:pt x="161" y="74"/>
                </a:cubicBezTo>
                <a:cubicBezTo>
                  <a:pt x="160" y="74"/>
                  <a:pt x="159" y="74"/>
                  <a:pt x="159" y="75"/>
                </a:cubicBezTo>
                <a:cubicBezTo>
                  <a:pt x="158" y="76"/>
                  <a:pt x="158" y="76"/>
                  <a:pt x="157" y="76"/>
                </a:cubicBezTo>
                <a:cubicBezTo>
                  <a:pt x="157" y="76"/>
                  <a:pt x="157" y="76"/>
                  <a:pt x="156" y="75"/>
                </a:cubicBezTo>
                <a:cubicBezTo>
                  <a:pt x="156" y="76"/>
                  <a:pt x="155" y="77"/>
                  <a:pt x="155" y="78"/>
                </a:cubicBezTo>
                <a:close/>
                <a:moveTo>
                  <a:pt x="211" y="60"/>
                </a:moveTo>
                <a:cubicBezTo>
                  <a:pt x="212" y="59"/>
                  <a:pt x="212" y="59"/>
                  <a:pt x="213" y="58"/>
                </a:cubicBezTo>
                <a:cubicBezTo>
                  <a:pt x="214" y="58"/>
                  <a:pt x="214" y="57"/>
                  <a:pt x="213" y="56"/>
                </a:cubicBezTo>
                <a:cubicBezTo>
                  <a:pt x="213" y="55"/>
                  <a:pt x="212" y="55"/>
                  <a:pt x="212" y="54"/>
                </a:cubicBezTo>
                <a:cubicBezTo>
                  <a:pt x="211" y="55"/>
                  <a:pt x="211" y="55"/>
                  <a:pt x="210" y="56"/>
                </a:cubicBezTo>
                <a:cubicBezTo>
                  <a:pt x="210" y="56"/>
                  <a:pt x="210" y="57"/>
                  <a:pt x="210" y="57"/>
                </a:cubicBezTo>
                <a:cubicBezTo>
                  <a:pt x="210" y="58"/>
                  <a:pt x="211" y="59"/>
                  <a:pt x="211" y="60"/>
                </a:cubicBezTo>
                <a:close/>
                <a:moveTo>
                  <a:pt x="230" y="84"/>
                </a:moveTo>
                <a:cubicBezTo>
                  <a:pt x="229" y="84"/>
                  <a:pt x="229" y="83"/>
                  <a:pt x="229" y="82"/>
                </a:cubicBezTo>
                <a:cubicBezTo>
                  <a:pt x="228" y="82"/>
                  <a:pt x="228" y="81"/>
                  <a:pt x="227" y="81"/>
                </a:cubicBezTo>
                <a:cubicBezTo>
                  <a:pt x="227" y="81"/>
                  <a:pt x="226" y="86"/>
                  <a:pt x="227" y="87"/>
                </a:cubicBezTo>
                <a:cubicBezTo>
                  <a:pt x="228" y="86"/>
                  <a:pt x="229" y="86"/>
                  <a:pt x="230" y="84"/>
                </a:cubicBezTo>
                <a:close/>
                <a:moveTo>
                  <a:pt x="21" y="43"/>
                </a:moveTo>
                <a:cubicBezTo>
                  <a:pt x="17" y="43"/>
                  <a:pt x="14" y="43"/>
                  <a:pt x="11" y="43"/>
                </a:cubicBezTo>
                <a:cubicBezTo>
                  <a:pt x="11" y="43"/>
                  <a:pt x="11" y="44"/>
                  <a:pt x="10" y="44"/>
                </a:cubicBezTo>
                <a:cubicBezTo>
                  <a:pt x="11" y="44"/>
                  <a:pt x="11" y="44"/>
                  <a:pt x="11" y="44"/>
                </a:cubicBezTo>
                <a:cubicBezTo>
                  <a:pt x="14" y="44"/>
                  <a:pt x="17" y="45"/>
                  <a:pt x="19" y="45"/>
                </a:cubicBezTo>
                <a:cubicBezTo>
                  <a:pt x="20" y="45"/>
                  <a:pt x="20" y="45"/>
                  <a:pt x="21" y="43"/>
                </a:cubicBezTo>
                <a:close/>
                <a:moveTo>
                  <a:pt x="73" y="91"/>
                </a:moveTo>
                <a:cubicBezTo>
                  <a:pt x="73" y="90"/>
                  <a:pt x="73" y="89"/>
                  <a:pt x="73" y="88"/>
                </a:cubicBezTo>
                <a:cubicBezTo>
                  <a:pt x="70" y="88"/>
                  <a:pt x="69" y="88"/>
                  <a:pt x="68" y="90"/>
                </a:cubicBezTo>
                <a:cubicBezTo>
                  <a:pt x="68" y="91"/>
                  <a:pt x="69" y="91"/>
                  <a:pt x="69" y="91"/>
                </a:cubicBezTo>
                <a:cubicBezTo>
                  <a:pt x="70" y="91"/>
                  <a:pt x="71" y="91"/>
                  <a:pt x="73" y="91"/>
                </a:cubicBezTo>
                <a:close/>
                <a:moveTo>
                  <a:pt x="103" y="77"/>
                </a:moveTo>
                <a:cubicBezTo>
                  <a:pt x="102" y="77"/>
                  <a:pt x="102" y="77"/>
                  <a:pt x="101" y="77"/>
                </a:cubicBezTo>
                <a:cubicBezTo>
                  <a:pt x="99" y="77"/>
                  <a:pt x="99" y="77"/>
                  <a:pt x="98" y="78"/>
                </a:cubicBezTo>
                <a:cubicBezTo>
                  <a:pt x="98" y="79"/>
                  <a:pt x="97" y="79"/>
                  <a:pt x="97" y="80"/>
                </a:cubicBezTo>
                <a:cubicBezTo>
                  <a:pt x="97" y="80"/>
                  <a:pt x="97" y="80"/>
                  <a:pt x="97" y="80"/>
                </a:cubicBezTo>
                <a:cubicBezTo>
                  <a:pt x="98" y="80"/>
                  <a:pt x="99" y="80"/>
                  <a:pt x="101" y="80"/>
                </a:cubicBezTo>
                <a:cubicBezTo>
                  <a:pt x="101" y="80"/>
                  <a:pt x="101" y="80"/>
                  <a:pt x="101" y="80"/>
                </a:cubicBezTo>
                <a:cubicBezTo>
                  <a:pt x="102" y="79"/>
                  <a:pt x="102" y="78"/>
                  <a:pt x="103" y="77"/>
                </a:cubicBezTo>
                <a:close/>
                <a:moveTo>
                  <a:pt x="53" y="71"/>
                </a:moveTo>
                <a:cubicBezTo>
                  <a:pt x="51" y="72"/>
                  <a:pt x="50" y="74"/>
                  <a:pt x="49" y="75"/>
                </a:cubicBezTo>
                <a:cubicBezTo>
                  <a:pt x="49" y="76"/>
                  <a:pt x="49" y="77"/>
                  <a:pt x="50" y="78"/>
                </a:cubicBezTo>
                <a:cubicBezTo>
                  <a:pt x="51" y="76"/>
                  <a:pt x="52" y="74"/>
                  <a:pt x="53" y="72"/>
                </a:cubicBezTo>
                <a:cubicBezTo>
                  <a:pt x="53" y="71"/>
                  <a:pt x="53" y="71"/>
                  <a:pt x="53" y="71"/>
                </a:cubicBezTo>
                <a:close/>
                <a:moveTo>
                  <a:pt x="138" y="69"/>
                </a:moveTo>
                <a:cubicBezTo>
                  <a:pt x="138" y="69"/>
                  <a:pt x="137" y="69"/>
                  <a:pt x="137" y="69"/>
                </a:cubicBezTo>
                <a:cubicBezTo>
                  <a:pt x="135" y="69"/>
                  <a:pt x="135" y="69"/>
                  <a:pt x="134" y="71"/>
                </a:cubicBezTo>
                <a:cubicBezTo>
                  <a:pt x="133" y="71"/>
                  <a:pt x="133" y="72"/>
                  <a:pt x="133" y="73"/>
                </a:cubicBezTo>
                <a:cubicBezTo>
                  <a:pt x="134" y="73"/>
                  <a:pt x="134" y="73"/>
                  <a:pt x="135" y="73"/>
                </a:cubicBezTo>
                <a:cubicBezTo>
                  <a:pt x="135" y="73"/>
                  <a:pt x="135" y="73"/>
                  <a:pt x="136" y="72"/>
                </a:cubicBezTo>
                <a:cubicBezTo>
                  <a:pt x="137" y="71"/>
                  <a:pt x="137" y="70"/>
                  <a:pt x="138" y="69"/>
                </a:cubicBezTo>
                <a:close/>
                <a:moveTo>
                  <a:pt x="196" y="90"/>
                </a:moveTo>
                <a:cubicBezTo>
                  <a:pt x="196" y="90"/>
                  <a:pt x="196" y="90"/>
                  <a:pt x="196" y="90"/>
                </a:cubicBezTo>
                <a:cubicBezTo>
                  <a:pt x="195" y="91"/>
                  <a:pt x="193" y="92"/>
                  <a:pt x="194" y="94"/>
                </a:cubicBezTo>
                <a:cubicBezTo>
                  <a:pt x="194" y="95"/>
                  <a:pt x="194" y="95"/>
                  <a:pt x="194" y="96"/>
                </a:cubicBezTo>
                <a:cubicBezTo>
                  <a:pt x="194" y="96"/>
                  <a:pt x="194" y="97"/>
                  <a:pt x="194" y="97"/>
                </a:cubicBezTo>
                <a:cubicBezTo>
                  <a:pt x="195" y="96"/>
                  <a:pt x="195" y="95"/>
                  <a:pt x="196" y="94"/>
                </a:cubicBezTo>
                <a:cubicBezTo>
                  <a:pt x="196" y="94"/>
                  <a:pt x="196" y="94"/>
                  <a:pt x="196" y="93"/>
                </a:cubicBezTo>
                <a:cubicBezTo>
                  <a:pt x="196" y="92"/>
                  <a:pt x="196" y="91"/>
                  <a:pt x="196" y="90"/>
                </a:cubicBezTo>
                <a:close/>
                <a:moveTo>
                  <a:pt x="59" y="67"/>
                </a:moveTo>
                <a:cubicBezTo>
                  <a:pt x="60" y="67"/>
                  <a:pt x="61" y="67"/>
                  <a:pt x="62" y="68"/>
                </a:cubicBezTo>
                <a:cubicBezTo>
                  <a:pt x="63" y="68"/>
                  <a:pt x="63" y="68"/>
                  <a:pt x="64" y="67"/>
                </a:cubicBezTo>
                <a:cubicBezTo>
                  <a:pt x="63" y="66"/>
                  <a:pt x="63" y="65"/>
                  <a:pt x="62" y="64"/>
                </a:cubicBezTo>
                <a:cubicBezTo>
                  <a:pt x="60" y="64"/>
                  <a:pt x="60" y="66"/>
                  <a:pt x="59" y="67"/>
                </a:cubicBezTo>
                <a:close/>
                <a:moveTo>
                  <a:pt x="15" y="90"/>
                </a:moveTo>
                <a:cubicBezTo>
                  <a:pt x="16" y="89"/>
                  <a:pt x="16" y="88"/>
                  <a:pt x="16" y="88"/>
                </a:cubicBezTo>
                <a:cubicBezTo>
                  <a:pt x="17" y="86"/>
                  <a:pt x="16" y="86"/>
                  <a:pt x="16" y="85"/>
                </a:cubicBezTo>
                <a:cubicBezTo>
                  <a:pt x="15" y="85"/>
                  <a:pt x="15" y="85"/>
                  <a:pt x="15" y="86"/>
                </a:cubicBezTo>
                <a:cubicBezTo>
                  <a:pt x="14" y="86"/>
                  <a:pt x="14" y="85"/>
                  <a:pt x="14" y="85"/>
                </a:cubicBezTo>
                <a:cubicBezTo>
                  <a:pt x="13" y="86"/>
                  <a:pt x="13" y="87"/>
                  <a:pt x="13" y="89"/>
                </a:cubicBezTo>
                <a:cubicBezTo>
                  <a:pt x="14" y="89"/>
                  <a:pt x="15" y="89"/>
                  <a:pt x="15" y="90"/>
                </a:cubicBezTo>
                <a:close/>
                <a:moveTo>
                  <a:pt x="204" y="52"/>
                </a:moveTo>
                <a:cubicBezTo>
                  <a:pt x="204" y="54"/>
                  <a:pt x="202" y="54"/>
                  <a:pt x="202" y="56"/>
                </a:cubicBezTo>
                <a:cubicBezTo>
                  <a:pt x="203" y="57"/>
                  <a:pt x="204" y="57"/>
                  <a:pt x="205" y="57"/>
                </a:cubicBezTo>
                <a:cubicBezTo>
                  <a:pt x="205" y="57"/>
                  <a:pt x="206" y="56"/>
                  <a:pt x="206" y="56"/>
                </a:cubicBezTo>
                <a:cubicBezTo>
                  <a:pt x="206" y="55"/>
                  <a:pt x="205" y="53"/>
                  <a:pt x="204" y="52"/>
                </a:cubicBezTo>
                <a:close/>
                <a:moveTo>
                  <a:pt x="121" y="61"/>
                </a:moveTo>
                <a:cubicBezTo>
                  <a:pt x="120" y="60"/>
                  <a:pt x="119" y="59"/>
                  <a:pt x="119" y="57"/>
                </a:cubicBezTo>
                <a:cubicBezTo>
                  <a:pt x="118" y="58"/>
                  <a:pt x="117" y="59"/>
                  <a:pt x="117" y="60"/>
                </a:cubicBezTo>
                <a:cubicBezTo>
                  <a:pt x="117" y="61"/>
                  <a:pt x="118" y="62"/>
                  <a:pt x="118" y="64"/>
                </a:cubicBezTo>
                <a:cubicBezTo>
                  <a:pt x="119" y="63"/>
                  <a:pt x="120" y="62"/>
                  <a:pt x="121" y="61"/>
                </a:cubicBezTo>
                <a:close/>
                <a:moveTo>
                  <a:pt x="171" y="87"/>
                </a:moveTo>
                <a:cubicBezTo>
                  <a:pt x="173" y="84"/>
                  <a:pt x="174" y="82"/>
                  <a:pt x="175" y="80"/>
                </a:cubicBezTo>
                <a:cubicBezTo>
                  <a:pt x="175" y="80"/>
                  <a:pt x="175" y="79"/>
                  <a:pt x="175" y="79"/>
                </a:cubicBezTo>
                <a:cubicBezTo>
                  <a:pt x="173" y="81"/>
                  <a:pt x="172" y="83"/>
                  <a:pt x="170" y="85"/>
                </a:cubicBezTo>
                <a:cubicBezTo>
                  <a:pt x="170" y="85"/>
                  <a:pt x="171" y="86"/>
                  <a:pt x="171" y="87"/>
                </a:cubicBezTo>
                <a:close/>
                <a:moveTo>
                  <a:pt x="91" y="50"/>
                </a:moveTo>
                <a:cubicBezTo>
                  <a:pt x="93" y="50"/>
                  <a:pt x="94" y="50"/>
                  <a:pt x="96" y="50"/>
                </a:cubicBezTo>
                <a:cubicBezTo>
                  <a:pt x="96" y="50"/>
                  <a:pt x="96" y="49"/>
                  <a:pt x="97" y="49"/>
                </a:cubicBezTo>
                <a:cubicBezTo>
                  <a:pt x="97" y="49"/>
                  <a:pt x="98" y="49"/>
                  <a:pt x="98" y="49"/>
                </a:cubicBezTo>
                <a:cubicBezTo>
                  <a:pt x="99" y="49"/>
                  <a:pt x="99" y="49"/>
                  <a:pt x="99" y="48"/>
                </a:cubicBezTo>
                <a:cubicBezTo>
                  <a:pt x="97" y="48"/>
                  <a:pt x="95" y="48"/>
                  <a:pt x="93" y="48"/>
                </a:cubicBezTo>
                <a:cubicBezTo>
                  <a:pt x="93" y="48"/>
                  <a:pt x="93" y="48"/>
                  <a:pt x="93" y="49"/>
                </a:cubicBezTo>
                <a:cubicBezTo>
                  <a:pt x="92" y="49"/>
                  <a:pt x="92" y="50"/>
                  <a:pt x="91" y="50"/>
                </a:cubicBezTo>
                <a:close/>
                <a:moveTo>
                  <a:pt x="140" y="92"/>
                </a:moveTo>
                <a:cubicBezTo>
                  <a:pt x="139" y="91"/>
                  <a:pt x="138" y="90"/>
                  <a:pt x="137" y="89"/>
                </a:cubicBezTo>
                <a:cubicBezTo>
                  <a:pt x="136" y="90"/>
                  <a:pt x="135" y="91"/>
                  <a:pt x="134" y="92"/>
                </a:cubicBezTo>
                <a:cubicBezTo>
                  <a:pt x="136" y="92"/>
                  <a:pt x="138" y="92"/>
                  <a:pt x="140" y="92"/>
                </a:cubicBezTo>
                <a:close/>
                <a:moveTo>
                  <a:pt x="166" y="97"/>
                </a:moveTo>
                <a:cubicBezTo>
                  <a:pt x="163" y="97"/>
                  <a:pt x="140" y="97"/>
                  <a:pt x="131" y="97"/>
                </a:cubicBezTo>
                <a:cubicBezTo>
                  <a:pt x="143" y="97"/>
                  <a:pt x="155" y="97"/>
                  <a:pt x="166" y="97"/>
                </a:cubicBezTo>
                <a:close/>
                <a:moveTo>
                  <a:pt x="145" y="72"/>
                </a:moveTo>
                <a:cubicBezTo>
                  <a:pt x="149" y="73"/>
                  <a:pt x="150" y="72"/>
                  <a:pt x="151" y="70"/>
                </a:cubicBezTo>
                <a:cubicBezTo>
                  <a:pt x="150" y="70"/>
                  <a:pt x="149" y="70"/>
                  <a:pt x="148" y="70"/>
                </a:cubicBezTo>
                <a:cubicBezTo>
                  <a:pt x="147" y="71"/>
                  <a:pt x="147" y="71"/>
                  <a:pt x="146" y="72"/>
                </a:cubicBezTo>
                <a:cubicBezTo>
                  <a:pt x="146" y="72"/>
                  <a:pt x="145" y="72"/>
                  <a:pt x="145" y="72"/>
                </a:cubicBezTo>
                <a:close/>
                <a:moveTo>
                  <a:pt x="147" y="90"/>
                </a:moveTo>
                <a:cubicBezTo>
                  <a:pt x="147" y="90"/>
                  <a:pt x="147" y="90"/>
                  <a:pt x="147" y="91"/>
                </a:cubicBezTo>
                <a:cubicBezTo>
                  <a:pt x="149" y="89"/>
                  <a:pt x="151" y="87"/>
                  <a:pt x="153" y="85"/>
                </a:cubicBezTo>
                <a:cubicBezTo>
                  <a:pt x="152" y="84"/>
                  <a:pt x="152" y="83"/>
                  <a:pt x="151" y="83"/>
                </a:cubicBezTo>
                <a:cubicBezTo>
                  <a:pt x="150" y="85"/>
                  <a:pt x="148" y="88"/>
                  <a:pt x="147" y="90"/>
                </a:cubicBezTo>
                <a:close/>
                <a:moveTo>
                  <a:pt x="76" y="66"/>
                </a:moveTo>
                <a:cubicBezTo>
                  <a:pt x="75" y="67"/>
                  <a:pt x="74" y="68"/>
                  <a:pt x="73" y="70"/>
                </a:cubicBezTo>
                <a:cubicBezTo>
                  <a:pt x="75" y="70"/>
                  <a:pt x="75" y="70"/>
                  <a:pt x="76" y="70"/>
                </a:cubicBezTo>
                <a:cubicBezTo>
                  <a:pt x="77" y="69"/>
                  <a:pt x="77" y="69"/>
                  <a:pt x="78" y="68"/>
                </a:cubicBezTo>
                <a:cubicBezTo>
                  <a:pt x="77" y="67"/>
                  <a:pt x="77" y="67"/>
                  <a:pt x="76" y="66"/>
                </a:cubicBezTo>
                <a:close/>
                <a:moveTo>
                  <a:pt x="93" y="86"/>
                </a:moveTo>
                <a:cubicBezTo>
                  <a:pt x="94" y="86"/>
                  <a:pt x="95" y="86"/>
                  <a:pt x="96" y="86"/>
                </a:cubicBezTo>
                <a:cubicBezTo>
                  <a:pt x="97" y="86"/>
                  <a:pt x="98" y="86"/>
                  <a:pt x="97" y="85"/>
                </a:cubicBezTo>
                <a:cubicBezTo>
                  <a:pt x="97" y="84"/>
                  <a:pt x="96" y="83"/>
                  <a:pt x="95" y="84"/>
                </a:cubicBezTo>
                <a:cubicBezTo>
                  <a:pt x="95" y="84"/>
                  <a:pt x="94" y="84"/>
                  <a:pt x="94" y="84"/>
                </a:cubicBezTo>
                <a:cubicBezTo>
                  <a:pt x="93" y="84"/>
                  <a:pt x="93" y="84"/>
                  <a:pt x="93" y="85"/>
                </a:cubicBezTo>
                <a:cubicBezTo>
                  <a:pt x="93" y="85"/>
                  <a:pt x="93" y="86"/>
                  <a:pt x="93" y="86"/>
                </a:cubicBezTo>
                <a:close/>
                <a:moveTo>
                  <a:pt x="59" y="53"/>
                </a:moveTo>
                <a:cubicBezTo>
                  <a:pt x="59" y="55"/>
                  <a:pt x="60" y="56"/>
                  <a:pt x="61" y="57"/>
                </a:cubicBezTo>
                <a:cubicBezTo>
                  <a:pt x="62" y="56"/>
                  <a:pt x="63" y="54"/>
                  <a:pt x="63" y="53"/>
                </a:cubicBezTo>
                <a:cubicBezTo>
                  <a:pt x="62" y="53"/>
                  <a:pt x="60" y="53"/>
                  <a:pt x="59" y="53"/>
                </a:cubicBezTo>
                <a:close/>
                <a:moveTo>
                  <a:pt x="192" y="84"/>
                </a:moveTo>
                <a:cubicBezTo>
                  <a:pt x="192" y="84"/>
                  <a:pt x="192" y="84"/>
                  <a:pt x="191" y="84"/>
                </a:cubicBezTo>
                <a:cubicBezTo>
                  <a:pt x="190" y="86"/>
                  <a:pt x="188" y="88"/>
                  <a:pt x="186" y="90"/>
                </a:cubicBezTo>
                <a:cubicBezTo>
                  <a:pt x="186" y="91"/>
                  <a:pt x="187" y="91"/>
                  <a:pt x="187" y="91"/>
                </a:cubicBezTo>
                <a:cubicBezTo>
                  <a:pt x="188" y="90"/>
                  <a:pt x="190" y="88"/>
                  <a:pt x="191" y="86"/>
                </a:cubicBezTo>
                <a:cubicBezTo>
                  <a:pt x="191" y="86"/>
                  <a:pt x="191" y="86"/>
                  <a:pt x="191" y="86"/>
                </a:cubicBezTo>
                <a:cubicBezTo>
                  <a:pt x="192" y="85"/>
                  <a:pt x="192" y="85"/>
                  <a:pt x="192" y="84"/>
                </a:cubicBezTo>
                <a:close/>
                <a:moveTo>
                  <a:pt x="185" y="69"/>
                </a:moveTo>
                <a:cubicBezTo>
                  <a:pt x="186" y="72"/>
                  <a:pt x="185" y="73"/>
                  <a:pt x="182" y="73"/>
                </a:cubicBezTo>
                <a:cubicBezTo>
                  <a:pt x="183" y="74"/>
                  <a:pt x="183" y="75"/>
                  <a:pt x="183" y="75"/>
                </a:cubicBezTo>
                <a:cubicBezTo>
                  <a:pt x="184" y="74"/>
                  <a:pt x="185" y="73"/>
                  <a:pt x="186" y="72"/>
                </a:cubicBezTo>
                <a:cubicBezTo>
                  <a:pt x="186" y="71"/>
                  <a:pt x="186" y="71"/>
                  <a:pt x="186" y="71"/>
                </a:cubicBezTo>
                <a:cubicBezTo>
                  <a:pt x="186" y="70"/>
                  <a:pt x="186" y="69"/>
                  <a:pt x="186" y="67"/>
                </a:cubicBezTo>
                <a:cubicBezTo>
                  <a:pt x="186" y="67"/>
                  <a:pt x="186" y="67"/>
                  <a:pt x="186" y="67"/>
                </a:cubicBezTo>
                <a:cubicBezTo>
                  <a:pt x="185" y="68"/>
                  <a:pt x="185" y="68"/>
                  <a:pt x="185" y="69"/>
                </a:cubicBezTo>
                <a:close/>
                <a:moveTo>
                  <a:pt x="144" y="70"/>
                </a:moveTo>
                <a:cubicBezTo>
                  <a:pt x="143" y="69"/>
                  <a:pt x="143" y="69"/>
                  <a:pt x="143" y="69"/>
                </a:cubicBezTo>
                <a:cubicBezTo>
                  <a:pt x="142" y="69"/>
                  <a:pt x="142" y="69"/>
                  <a:pt x="141" y="70"/>
                </a:cubicBezTo>
                <a:cubicBezTo>
                  <a:pt x="141" y="70"/>
                  <a:pt x="140" y="71"/>
                  <a:pt x="139" y="72"/>
                </a:cubicBezTo>
                <a:cubicBezTo>
                  <a:pt x="139" y="73"/>
                  <a:pt x="139" y="73"/>
                  <a:pt x="139" y="73"/>
                </a:cubicBezTo>
                <a:cubicBezTo>
                  <a:pt x="142" y="73"/>
                  <a:pt x="142" y="73"/>
                  <a:pt x="144" y="70"/>
                </a:cubicBezTo>
                <a:close/>
                <a:moveTo>
                  <a:pt x="195" y="130"/>
                </a:moveTo>
                <a:cubicBezTo>
                  <a:pt x="197" y="127"/>
                  <a:pt x="199" y="125"/>
                  <a:pt x="201" y="123"/>
                </a:cubicBezTo>
                <a:cubicBezTo>
                  <a:pt x="201" y="122"/>
                  <a:pt x="201" y="122"/>
                  <a:pt x="202" y="121"/>
                </a:cubicBezTo>
                <a:cubicBezTo>
                  <a:pt x="202" y="121"/>
                  <a:pt x="201" y="121"/>
                  <a:pt x="201" y="121"/>
                </a:cubicBezTo>
                <a:cubicBezTo>
                  <a:pt x="200" y="122"/>
                  <a:pt x="199" y="124"/>
                  <a:pt x="198" y="125"/>
                </a:cubicBezTo>
                <a:cubicBezTo>
                  <a:pt x="196" y="126"/>
                  <a:pt x="196" y="128"/>
                  <a:pt x="195" y="130"/>
                </a:cubicBezTo>
                <a:close/>
                <a:moveTo>
                  <a:pt x="208" y="102"/>
                </a:moveTo>
                <a:cubicBezTo>
                  <a:pt x="208" y="102"/>
                  <a:pt x="209" y="101"/>
                  <a:pt x="209" y="101"/>
                </a:cubicBezTo>
                <a:cubicBezTo>
                  <a:pt x="211" y="99"/>
                  <a:pt x="212" y="97"/>
                  <a:pt x="213" y="95"/>
                </a:cubicBezTo>
                <a:cubicBezTo>
                  <a:pt x="214" y="95"/>
                  <a:pt x="214" y="94"/>
                  <a:pt x="214" y="94"/>
                </a:cubicBezTo>
                <a:cubicBezTo>
                  <a:pt x="213" y="94"/>
                  <a:pt x="213" y="94"/>
                  <a:pt x="213" y="94"/>
                </a:cubicBezTo>
                <a:cubicBezTo>
                  <a:pt x="213" y="94"/>
                  <a:pt x="213" y="95"/>
                  <a:pt x="213" y="95"/>
                </a:cubicBezTo>
                <a:cubicBezTo>
                  <a:pt x="211" y="96"/>
                  <a:pt x="210" y="98"/>
                  <a:pt x="209" y="99"/>
                </a:cubicBezTo>
                <a:cubicBezTo>
                  <a:pt x="208" y="100"/>
                  <a:pt x="208" y="101"/>
                  <a:pt x="208" y="102"/>
                </a:cubicBezTo>
                <a:close/>
                <a:moveTo>
                  <a:pt x="181" y="76"/>
                </a:moveTo>
                <a:cubicBezTo>
                  <a:pt x="180" y="77"/>
                  <a:pt x="179" y="78"/>
                  <a:pt x="178" y="79"/>
                </a:cubicBezTo>
                <a:cubicBezTo>
                  <a:pt x="178" y="80"/>
                  <a:pt x="178" y="81"/>
                  <a:pt x="178" y="82"/>
                </a:cubicBezTo>
                <a:cubicBezTo>
                  <a:pt x="180" y="80"/>
                  <a:pt x="181" y="79"/>
                  <a:pt x="182" y="77"/>
                </a:cubicBezTo>
                <a:cubicBezTo>
                  <a:pt x="181" y="77"/>
                  <a:pt x="181" y="76"/>
                  <a:pt x="181" y="76"/>
                </a:cubicBezTo>
                <a:close/>
                <a:moveTo>
                  <a:pt x="163" y="58"/>
                </a:moveTo>
                <a:cubicBezTo>
                  <a:pt x="164" y="57"/>
                  <a:pt x="165" y="56"/>
                  <a:pt x="166" y="55"/>
                </a:cubicBezTo>
                <a:cubicBezTo>
                  <a:pt x="164" y="55"/>
                  <a:pt x="163" y="54"/>
                  <a:pt x="161" y="55"/>
                </a:cubicBezTo>
                <a:cubicBezTo>
                  <a:pt x="162" y="56"/>
                  <a:pt x="162" y="57"/>
                  <a:pt x="163" y="58"/>
                </a:cubicBezTo>
                <a:close/>
                <a:moveTo>
                  <a:pt x="105" y="66"/>
                </a:moveTo>
                <a:cubicBezTo>
                  <a:pt x="105" y="66"/>
                  <a:pt x="105" y="66"/>
                  <a:pt x="105" y="66"/>
                </a:cubicBezTo>
                <a:cubicBezTo>
                  <a:pt x="104" y="66"/>
                  <a:pt x="103" y="66"/>
                  <a:pt x="102" y="66"/>
                </a:cubicBezTo>
                <a:cubicBezTo>
                  <a:pt x="102" y="66"/>
                  <a:pt x="102" y="66"/>
                  <a:pt x="102" y="67"/>
                </a:cubicBezTo>
                <a:cubicBezTo>
                  <a:pt x="101" y="67"/>
                  <a:pt x="100" y="68"/>
                  <a:pt x="100" y="69"/>
                </a:cubicBezTo>
                <a:cubicBezTo>
                  <a:pt x="101" y="69"/>
                  <a:pt x="101" y="70"/>
                  <a:pt x="101" y="70"/>
                </a:cubicBezTo>
                <a:cubicBezTo>
                  <a:pt x="102" y="70"/>
                  <a:pt x="102" y="70"/>
                  <a:pt x="102" y="69"/>
                </a:cubicBezTo>
                <a:cubicBezTo>
                  <a:pt x="103" y="68"/>
                  <a:pt x="104" y="67"/>
                  <a:pt x="105" y="66"/>
                </a:cubicBezTo>
                <a:close/>
                <a:moveTo>
                  <a:pt x="43" y="69"/>
                </a:moveTo>
                <a:cubicBezTo>
                  <a:pt x="43" y="69"/>
                  <a:pt x="43" y="69"/>
                  <a:pt x="43" y="69"/>
                </a:cubicBezTo>
                <a:cubicBezTo>
                  <a:pt x="44" y="66"/>
                  <a:pt x="46" y="64"/>
                  <a:pt x="47" y="62"/>
                </a:cubicBezTo>
                <a:cubicBezTo>
                  <a:pt x="47" y="61"/>
                  <a:pt x="47" y="61"/>
                  <a:pt x="47" y="61"/>
                </a:cubicBezTo>
                <a:cubicBezTo>
                  <a:pt x="47" y="61"/>
                  <a:pt x="46" y="61"/>
                  <a:pt x="46" y="62"/>
                </a:cubicBezTo>
                <a:cubicBezTo>
                  <a:pt x="45" y="63"/>
                  <a:pt x="44" y="64"/>
                  <a:pt x="43" y="66"/>
                </a:cubicBezTo>
                <a:cubicBezTo>
                  <a:pt x="42" y="67"/>
                  <a:pt x="42" y="68"/>
                  <a:pt x="43" y="69"/>
                </a:cubicBezTo>
                <a:close/>
                <a:moveTo>
                  <a:pt x="49" y="92"/>
                </a:moveTo>
                <a:cubicBezTo>
                  <a:pt x="49" y="92"/>
                  <a:pt x="49" y="92"/>
                  <a:pt x="49" y="92"/>
                </a:cubicBezTo>
                <a:cubicBezTo>
                  <a:pt x="51" y="92"/>
                  <a:pt x="52" y="92"/>
                  <a:pt x="53" y="92"/>
                </a:cubicBezTo>
                <a:cubicBezTo>
                  <a:pt x="53" y="91"/>
                  <a:pt x="53" y="91"/>
                  <a:pt x="53" y="90"/>
                </a:cubicBezTo>
                <a:cubicBezTo>
                  <a:pt x="53" y="90"/>
                  <a:pt x="52" y="90"/>
                  <a:pt x="51" y="90"/>
                </a:cubicBezTo>
                <a:cubicBezTo>
                  <a:pt x="51" y="90"/>
                  <a:pt x="51" y="90"/>
                  <a:pt x="50" y="90"/>
                </a:cubicBezTo>
                <a:cubicBezTo>
                  <a:pt x="50" y="91"/>
                  <a:pt x="50" y="91"/>
                  <a:pt x="49" y="92"/>
                </a:cubicBezTo>
                <a:close/>
                <a:moveTo>
                  <a:pt x="149" y="76"/>
                </a:moveTo>
                <a:cubicBezTo>
                  <a:pt x="149" y="77"/>
                  <a:pt x="150" y="77"/>
                  <a:pt x="150" y="77"/>
                </a:cubicBezTo>
                <a:cubicBezTo>
                  <a:pt x="151" y="78"/>
                  <a:pt x="152" y="78"/>
                  <a:pt x="152" y="77"/>
                </a:cubicBezTo>
                <a:cubicBezTo>
                  <a:pt x="153" y="77"/>
                  <a:pt x="153" y="76"/>
                  <a:pt x="154" y="75"/>
                </a:cubicBezTo>
                <a:cubicBezTo>
                  <a:pt x="153" y="75"/>
                  <a:pt x="152" y="75"/>
                  <a:pt x="152" y="75"/>
                </a:cubicBezTo>
                <a:cubicBezTo>
                  <a:pt x="150" y="75"/>
                  <a:pt x="150" y="75"/>
                  <a:pt x="149" y="76"/>
                </a:cubicBezTo>
                <a:close/>
                <a:moveTo>
                  <a:pt x="202" y="86"/>
                </a:moveTo>
                <a:cubicBezTo>
                  <a:pt x="201" y="86"/>
                  <a:pt x="201" y="85"/>
                  <a:pt x="201" y="85"/>
                </a:cubicBezTo>
                <a:cubicBezTo>
                  <a:pt x="201" y="85"/>
                  <a:pt x="201" y="85"/>
                  <a:pt x="201" y="85"/>
                </a:cubicBezTo>
                <a:cubicBezTo>
                  <a:pt x="198" y="87"/>
                  <a:pt x="198" y="87"/>
                  <a:pt x="199" y="90"/>
                </a:cubicBezTo>
                <a:cubicBezTo>
                  <a:pt x="200" y="89"/>
                  <a:pt x="201" y="88"/>
                  <a:pt x="202" y="86"/>
                </a:cubicBezTo>
                <a:close/>
                <a:moveTo>
                  <a:pt x="116" y="48"/>
                </a:moveTo>
                <a:cubicBezTo>
                  <a:pt x="117" y="49"/>
                  <a:pt x="117" y="50"/>
                  <a:pt x="118" y="50"/>
                </a:cubicBezTo>
                <a:cubicBezTo>
                  <a:pt x="118" y="51"/>
                  <a:pt x="118" y="51"/>
                  <a:pt x="119" y="50"/>
                </a:cubicBezTo>
                <a:cubicBezTo>
                  <a:pt x="120" y="50"/>
                  <a:pt x="120" y="49"/>
                  <a:pt x="121" y="48"/>
                </a:cubicBezTo>
                <a:cubicBezTo>
                  <a:pt x="119" y="48"/>
                  <a:pt x="118" y="48"/>
                  <a:pt x="116" y="48"/>
                </a:cubicBezTo>
                <a:close/>
                <a:moveTo>
                  <a:pt x="146" y="86"/>
                </a:moveTo>
                <a:cubicBezTo>
                  <a:pt x="148" y="84"/>
                  <a:pt x="149" y="82"/>
                  <a:pt x="150" y="81"/>
                </a:cubicBezTo>
                <a:cubicBezTo>
                  <a:pt x="149" y="81"/>
                  <a:pt x="148" y="81"/>
                  <a:pt x="147" y="81"/>
                </a:cubicBezTo>
                <a:cubicBezTo>
                  <a:pt x="147" y="82"/>
                  <a:pt x="147" y="84"/>
                  <a:pt x="146" y="86"/>
                </a:cubicBezTo>
                <a:close/>
                <a:moveTo>
                  <a:pt x="15" y="70"/>
                </a:moveTo>
                <a:cubicBezTo>
                  <a:pt x="15" y="71"/>
                  <a:pt x="14" y="72"/>
                  <a:pt x="14" y="73"/>
                </a:cubicBezTo>
                <a:cubicBezTo>
                  <a:pt x="14" y="74"/>
                  <a:pt x="15" y="74"/>
                  <a:pt x="15" y="75"/>
                </a:cubicBezTo>
                <a:cubicBezTo>
                  <a:pt x="16" y="74"/>
                  <a:pt x="17" y="72"/>
                  <a:pt x="15" y="70"/>
                </a:cubicBezTo>
                <a:close/>
                <a:moveTo>
                  <a:pt x="116" y="66"/>
                </a:moveTo>
                <a:cubicBezTo>
                  <a:pt x="116" y="66"/>
                  <a:pt x="116" y="66"/>
                  <a:pt x="116" y="66"/>
                </a:cubicBezTo>
                <a:cubicBezTo>
                  <a:pt x="115" y="66"/>
                  <a:pt x="115" y="66"/>
                  <a:pt x="114" y="66"/>
                </a:cubicBezTo>
                <a:cubicBezTo>
                  <a:pt x="113" y="66"/>
                  <a:pt x="112" y="66"/>
                  <a:pt x="112" y="67"/>
                </a:cubicBezTo>
                <a:cubicBezTo>
                  <a:pt x="112" y="68"/>
                  <a:pt x="113" y="69"/>
                  <a:pt x="114" y="69"/>
                </a:cubicBezTo>
                <a:cubicBezTo>
                  <a:pt x="114" y="68"/>
                  <a:pt x="115" y="67"/>
                  <a:pt x="116" y="66"/>
                </a:cubicBezTo>
                <a:close/>
                <a:moveTo>
                  <a:pt x="212" y="103"/>
                </a:moveTo>
                <a:cubicBezTo>
                  <a:pt x="213" y="102"/>
                  <a:pt x="214" y="100"/>
                  <a:pt x="216" y="99"/>
                </a:cubicBezTo>
                <a:cubicBezTo>
                  <a:pt x="215" y="99"/>
                  <a:pt x="215" y="98"/>
                  <a:pt x="215" y="97"/>
                </a:cubicBezTo>
                <a:cubicBezTo>
                  <a:pt x="214" y="98"/>
                  <a:pt x="213" y="99"/>
                  <a:pt x="213" y="100"/>
                </a:cubicBezTo>
                <a:cubicBezTo>
                  <a:pt x="212" y="101"/>
                  <a:pt x="212" y="102"/>
                  <a:pt x="212" y="103"/>
                </a:cubicBezTo>
                <a:close/>
                <a:moveTo>
                  <a:pt x="97" y="60"/>
                </a:moveTo>
                <a:cubicBezTo>
                  <a:pt x="95" y="62"/>
                  <a:pt x="94" y="64"/>
                  <a:pt x="94" y="65"/>
                </a:cubicBezTo>
                <a:cubicBezTo>
                  <a:pt x="95" y="65"/>
                  <a:pt x="96" y="64"/>
                  <a:pt x="97" y="64"/>
                </a:cubicBezTo>
                <a:cubicBezTo>
                  <a:pt x="97" y="63"/>
                  <a:pt x="97" y="62"/>
                  <a:pt x="97" y="60"/>
                </a:cubicBezTo>
                <a:close/>
                <a:moveTo>
                  <a:pt x="104" y="94"/>
                </a:moveTo>
                <a:cubicBezTo>
                  <a:pt x="104" y="93"/>
                  <a:pt x="104" y="93"/>
                  <a:pt x="104" y="93"/>
                </a:cubicBezTo>
                <a:cubicBezTo>
                  <a:pt x="103" y="93"/>
                  <a:pt x="103" y="93"/>
                  <a:pt x="103" y="93"/>
                </a:cubicBezTo>
                <a:cubicBezTo>
                  <a:pt x="100" y="93"/>
                  <a:pt x="96" y="93"/>
                  <a:pt x="93" y="93"/>
                </a:cubicBezTo>
                <a:cubicBezTo>
                  <a:pt x="93" y="93"/>
                  <a:pt x="93" y="93"/>
                  <a:pt x="93" y="93"/>
                </a:cubicBezTo>
                <a:cubicBezTo>
                  <a:pt x="92" y="93"/>
                  <a:pt x="92" y="93"/>
                  <a:pt x="92" y="93"/>
                </a:cubicBezTo>
                <a:cubicBezTo>
                  <a:pt x="96" y="93"/>
                  <a:pt x="100" y="94"/>
                  <a:pt x="104" y="94"/>
                </a:cubicBezTo>
                <a:close/>
                <a:moveTo>
                  <a:pt x="208" y="48"/>
                </a:moveTo>
                <a:cubicBezTo>
                  <a:pt x="207" y="49"/>
                  <a:pt x="207" y="49"/>
                  <a:pt x="207" y="50"/>
                </a:cubicBezTo>
                <a:cubicBezTo>
                  <a:pt x="207" y="51"/>
                  <a:pt x="208" y="52"/>
                  <a:pt x="208" y="54"/>
                </a:cubicBezTo>
                <a:cubicBezTo>
                  <a:pt x="209" y="53"/>
                  <a:pt x="209" y="52"/>
                  <a:pt x="210" y="52"/>
                </a:cubicBezTo>
                <a:cubicBezTo>
                  <a:pt x="209" y="51"/>
                  <a:pt x="208" y="50"/>
                  <a:pt x="208" y="48"/>
                </a:cubicBezTo>
                <a:close/>
                <a:moveTo>
                  <a:pt x="125" y="69"/>
                </a:moveTo>
                <a:cubicBezTo>
                  <a:pt x="122" y="69"/>
                  <a:pt x="122" y="69"/>
                  <a:pt x="121" y="71"/>
                </a:cubicBezTo>
                <a:cubicBezTo>
                  <a:pt x="121" y="72"/>
                  <a:pt x="122" y="72"/>
                  <a:pt x="122" y="72"/>
                </a:cubicBezTo>
                <a:cubicBezTo>
                  <a:pt x="123" y="72"/>
                  <a:pt x="123" y="72"/>
                  <a:pt x="123" y="72"/>
                </a:cubicBezTo>
                <a:cubicBezTo>
                  <a:pt x="124" y="71"/>
                  <a:pt x="125" y="70"/>
                  <a:pt x="125" y="69"/>
                </a:cubicBezTo>
                <a:close/>
                <a:moveTo>
                  <a:pt x="189" y="62"/>
                </a:moveTo>
                <a:cubicBezTo>
                  <a:pt x="189" y="63"/>
                  <a:pt x="188" y="63"/>
                  <a:pt x="188" y="64"/>
                </a:cubicBezTo>
                <a:cubicBezTo>
                  <a:pt x="188" y="65"/>
                  <a:pt x="188" y="67"/>
                  <a:pt x="189" y="68"/>
                </a:cubicBezTo>
                <a:cubicBezTo>
                  <a:pt x="189" y="68"/>
                  <a:pt x="190" y="67"/>
                  <a:pt x="190" y="66"/>
                </a:cubicBezTo>
                <a:cubicBezTo>
                  <a:pt x="190" y="66"/>
                  <a:pt x="190" y="66"/>
                  <a:pt x="190" y="65"/>
                </a:cubicBezTo>
                <a:cubicBezTo>
                  <a:pt x="190" y="65"/>
                  <a:pt x="189" y="64"/>
                  <a:pt x="189" y="62"/>
                </a:cubicBezTo>
                <a:close/>
                <a:moveTo>
                  <a:pt x="61" y="90"/>
                </a:moveTo>
                <a:cubicBezTo>
                  <a:pt x="61" y="90"/>
                  <a:pt x="61" y="91"/>
                  <a:pt x="61" y="92"/>
                </a:cubicBezTo>
                <a:cubicBezTo>
                  <a:pt x="63" y="92"/>
                  <a:pt x="64" y="91"/>
                  <a:pt x="66" y="91"/>
                </a:cubicBezTo>
                <a:cubicBezTo>
                  <a:pt x="65" y="91"/>
                  <a:pt x="65" y="90"/>
                  <a:pt x="64" y="90"/>
                </a:cubicBezTo>
                <a:cubicBezTo>
                  <a:pt x="63" y="90"/>
                  <a:pt x="62" y="90"/>
                  <a:pt x="61" y="90"/>
                </a:cubicBezTo>
                <a:close/>
                <a:moveTo>
                  <a:pt x="107" y="71"/>
                </a:moveTo>
                <a:cubicBezTo>
                  <a:pt x="108" y="70"/>
                  <a:pt x="108" y="68"/>
                  <a:pt x="109" y="67"/>
                </a:cubicBezTo>
                <a:cubicBezTo>
                  <a:pt x="109" y="67"/>
                  <a:pt x="108" y="67"/>
                  <a:pt x="108" y="66"/>
                </a:cubicBezTo>
                <a:cubicBezTo>
                  <a:pt x="107" y="68"/>
                  <a:pt x="106" y="69"/>
                  <a:pt x="105" y="70"/>
                </a:cubicBezTo>
                <a:cubicBezTo>
                  <a:pt x="106" y="70"/>
                  <a:pt x="106" y="71"/>
                  <a:pt x="107" y="71"/>
                </a:cubicBezTo>
                <a:close/>
                <a:moveTo>
                  <a:pt x="23" y="45"/>
                </a:moveTo>
                <a:cubicBezTo>
                  <a:pt x="27" y="45"/>
                  <a:pt x="30" y="45"/>
                  <a:pt x="34" y="45"/>
                </a:cubicBezTo>
                <a:cubicBezTo>
                  <a:pt x="31" y="44"/>
                  <a:pt x="28" y="44"/>
                  <a:pt x="24" y="44"/>
                </a:cubicBezTo>
                <a:cubicBezTo>
                  <a:pt x="24" y="44"/>
                  <a:pt x="24" y="44"/>
                  <a:pt x="23" y="45"/>
                </a:cubicBezTo>
                <a:close/>
                <a:moveTo>
                  <a:pt x="88" y="48"/>
                </a:moveTo>
                <a:cubicBezTo>
                  <a:pt x="86" y="48"/>
                  <a:pt x="85" y="48"/>
                  <a:pt x="83" y="48"/>
                </a:cubicBezTo>
                <a:cubicBezTo>
                  <a:pt x="84" y="49"/>
                  <a:pt x="84" y="49"/>
                  <a:pt x="84" y="50"/>
                </a:cubicBezTo>
                <a:cubicBezTo>
                  <a:pt x="85" y="51"/>
                  <a:pt x="86" y="51"/>
                  <a:pt x="86" y="50"/>
                </a:cubicBezTo>
                <a:cubicBezTo>
                  <a:pt x="87" y="50"/>
                  <a:pt x="87" y="49"/>
                  <a:pt x="88" y="48"/>
                </a:cubicBezTo>
                <a:close/>
                <a:moveTo>
                  <a:pt x="192" y="69"/>
                </a:moveTo>
                <a:cubicBezTo>
                  <a:pt x="191" y="70"/>
                  <a:pt x="190" y="71"/>
                  <a:pt x="190" y="71"/>
                </a:cubicBezTo>
                <a:cubicBezTo>
                  <a:pt x="189" y="72"/>
                  <a:pt x="189" y="73"/>
                  <a:pt x="189" y="74"/>
                </a:cubicBezTo>
                <a:cubicBezTo>
                  <a:pt x="191" y="73"/>
                  <a:pt x="193" y="72"/>
                  <a:pt x="192" y="69"/>
                </a:cubicBezTo>
                <a:close/>
                <a:moveTo>
                  <a:pt x="112" y="75"/>
                </a:moveTo>
                <a:cubicBezTo>
                  <a:pt x="112" y="76"/>
                  <a:pt x="112" y="76"/>
                  <a:pt x="113" y="76"/>
                </a:cubicBezTo>
                <a:cubicBezTo>
                  <a:pt x="114" y="77"/>
                  <a:pt x="114" y="77"/>
                  <a:pt x="115" y="76"/>
                </a:cubicBezTo>
                <a:cubicBezTo>
                  <a:pt x="115" y="76"/>
                  <a:pt x="115" y="75"/>
                  <a:pt x="115" y="75"/>
                </a:cubicBezTo>
                <a:cubicBezTo>
                  <a:pt x="114" y="73"/>
                  <a:pt x="113" y="73"/>
                  <a:pt x="112" y="75"/>
                </a:cubicBezTo>
                <a:close/>
                <a:moveTo>
                  <a:pt x="213" y="49"/>
                </a:moveTo>
                <a:cubicBezTo>
                  <a:pt x="212" y="47"/>
                  <a:pt x="211" y="46"/>
                  <a:pt x="210" y="45"/>
                </a:cubicBezTo>
                <a:cubicBezTo>
                  <a:pt x="210" y="45"/>
                  <a:pt x="209" y="46"/>
                  <a:pt x="209" y="46"/>
                </a:cubicBezTo>
                <a:cubicBezTo>
                  <a:pt x="209" y="46"/>
                  <a:pt x="209" y="47"/>
                  <a:pt x="209" y="47"/>
                </a:cubicBezTo>
                <a:cubicBezTo>
                  <a:pt x="210" y="48"/>
                  <a:pt x="211" y="49"/>
                  <a:pt x="212" y="50"/>
                </a:cubicBezTo>
                <a:cubicBezTo>
                  <a:pt x="212" y="50"/>
                  <a:pt x="212" y="49"/>
                  <a:pt x="213" y="49"/>
                </a:cubicBezTo>
                <a:close/>
                <a:moveTo>
                  <a:pt x="16" y="47"/>
                </a:moveTo>
                <a:cubicBezTo>
                  <a:pt x="17" y="48"/>
                  <a:pt x="17" y="49"/>
                  <a:pt x="16" y="50"/>
                </a:cubicBezTo>
                <a:cubicBezTo>
                  <a:pt x="16" y="51"/>
                  <a:pt x="15" y="53"/>
                  <a:pt x="15" y="54"/>
                </a:cubicBezTo>
                <a:cubicBezTo>
                  <a:pt x="15" y="54"/>
                  <a:pt x="14" y="55"/>
                  <a:pt x="14" y="55"/>
                </a:cubicBezTo>
                <a:cubicBezTo>
                  <a:pt x="14" y="55"/>
                  <a:pt x="15" y="55"/>
                  <a:pt x="15" y="55"/>
                </a:cubicBezTo>
                <a:cubicBezTo>
                  <a:pt x="16" y="52"/>
                  <a:pt x="17" y="50"/>
                  <a:pt x="19" y="47"/>
                </a:cubicBezTo>
                <a:cubicBezTo>
                  <a:pt x="18" y="47"/>
                  <a:pt x="17" y="47"/>
                  <a:pt x="16" y="47"/>
                </a:cubicBezTo>
                <a:close/>
                <a:moveTo>
                  <a:pt x="81" y="60"/>
                </a:moveTo>
                <a:cubicBezTo>
                  <a:pt x="80" y="62"/>
                  <a:pt x="79" y="63"/>
                  <a:pt x="78" y="64"/>
                </a:cubicBezTo>
                <a:cubicBezTo>
                  <a:pt x="78" y="64"/>
                  <a:pt x="79" y="65"/>
                  <a:pt x="79" y="66"/>
                </a:cubicBezTo>
                <a:cubicBezTo>
                  <a:pt x="80" y="65"/>
                  <a:pt x="80" y="64"/>
                  <a:pt x="81" y="63"/>
                </a:cubicBezTo>
                <a:cubicBezTo>
                  <a:pt x="81" y="62"/>
                  <a:pt x="81" y="62"/>
                  <a:pt x="81" y="60"/>
                </a:cubicBezTo>
                <a:close/>
                <a:moveTo>
                  <a:pt x="29" y="67"/>
                </a:moveTo>
                <a:cubicBezTo>
                  <a:pt x="29" y="67"/>
                  <a:pt x="29" y="67"/>
                  <a:pt x="30" y="67"/>
                </a:cubicBezTo>
                <a:cubicBezTo>
                  <a:pt x="30" y="66"/>
                  <a:pt x="31" y="65"/>
                  <a:pt x="32" y="63"/>
                </a:cubicBezTo>
                <a:cubicBezTo>
                  <a:pt x="32" y="63"/>
                  <a:pt x="31" y="62"/>
                  <a:pt x="31" y="62"/>
                </a:cubicBezTo>
                <a:cubicBezTo>
                  <a:pt x="30" y="63"/>
                  <a:pt x="30" y="65"/>
                  <a:pt x="29" y="66"/>
                </a:cubicBezTo>
                <a:cubicBezTo>
                  <a:pt x="29" y="66"/>
                  <a:pt x="29" y="67"/>
                  <a:pt x="29" y="67"/>
                </a:cubicBezTo>
                <a:close/>
                <a:moveTo>
                  <a:pt x="104" y="75"/>
                </a:moveTo>
                <a:cubicBezTo>
                  <a:pt x="105" y="74"/>
                  <a:pt x="105" y="74"/>
                  <a:pt x="105" y="73"/>
                </a:cubicBezTo>
                <a:cubicBezTo>
                  <a:pt x="105" y="73"/>
                  <a:pt x="104" y="73"/>
                  <a:pt x="103" y="72"/>
                </a:cubicBezTo>
                <a:cubicBezTo>
                  <a:pt x="102" y="73"/>
                  <a:pt x="102" y="74"/>
                  <a:pt x="101" y="75"/>
                </a:cubicBezTo>
                <a:cubicBezTo>
                  <a:pt x="102" y="75"/>
                  <a:pt x="103" y="75"/>
                  <a:pt x="104" y="75"/>
                </a:cubicBezTo>
                <a:close/>
                <a:moveTo>
                  <a:pt x="195" y="17"/>
                </a:moveTo>
                <a:cubicBezTo>
                  <a:pt x="195" y="15"/>
                  <a:pt x="195" y="13"/>
                  <a:pt x="193" y="12"/>
                </a:cubicBezTo>
                <a:cubicBezTo>
                  <a:pt x="193" y="14"/>
                  <a:pt x="193" y="15"/>
                  <a:pt x="193" y="16"/>
                </a:cubicBezTo>
                <a:cubicBezTo>
                  <a:pt x="194" y="17"/>
                  <a:pt x="194" y="17"/>
                  <a:pt x="195" y="17"/>
                </a:cubicBezTo>
                <a:close/>
                <a:moveTo>
                  <a:pt x="216" y="87"/>
                </a:moveTo>
                <a:cubicBezTo>
                  <a:pt x="215" y="87"/>
                  <a:pt x="215" y="86"/>
                  <a:pt x="214" y="85"/>
                </a:cubicBezTo>
                <a:cubicBezTo>
                  <a:pt x="214" y="86"/>
                  <a:pt x="213" y="86"/>
                  <a:pt x="213" y="87"/>
                </a:cubicBezTo>
                <a:cubicBezTo>
                  <a:pt x="214" y="88"/>
                  <a:pt x="214" y="88"/>
                  <a:pt x="214" y="89"/>
                </a:cubicBezTo>
                <a:cubicBezTo>
                  <a:pt x="215" y="89"/>
                  <a:pt x="216" y="88"/>
                  <a:pt x="216" y="87"/>
                </a:cubicBezTo>
                <a:close/>
                <a:moveTo>
                  <a:pt x="121" y="74"/>
                </a:moveTo>
                <a:cubicBezTo>
                  <a:pt x="120" y="74"/>
                  <a:pt x="120" y="74"/>
                  <a:pt x="119" y="74"/>
                </a:cubicBezTo>
                <a:cubicBezTo>
                  <a:pt x="119" y="74"/>
                  <a:pt x="119" y="74"/>
                  <a:pt x="118" y="75"/>
                </a:cubicBezTo>
                <a:cubicBezTo>
                  <a:pt x="118" y="75"/>
                  <a:pt x="117" y="76"/>
                  <a:pt x="117" y="77"/>
                </a:cubicBezTo>
                <a:cubicBezTo>
                  <a:pt x="118" y="77"/>
                  <a:pt x="118" y="78"/>
                  <a:pt x="119" y="77"/>
                </a:cubicBezTo>
                <a:cubicBezTo>
                  <a:pt x="119" y="76"/>
                  <a:pt x="120" y="75"/>
                  <a:pt x="121" y="74"/>
                </a:cubicBezTo>
                <a:close/>
                <a:moveTo>
                  <a:pt x="65" y="58"/>
                </a:moveTo>
                <a:cubicBezTo>
                  <a:pt x="65" y="58"/>
                  <a:pt x="65" y="58"/>
                  <a:pt x="65" y="58"/>
                </a:cubicBezTo>
                <a:cubicBezTo>
                  <a:pt x="64" y="58"/>
                  <a:pt x="64" y="59"/>
                  <a:pt x="63" y="60"/>
                </a:cubicBezTo>
                <a:cubicBezTo>
                  <a:pt x="63" y="61"/>
                  <a:pt x="63" y="61"/>
                  <a:pt x="64" y="61"/>
                </a:cubicBezTo>
                <a:cubicBezTo>
                  <a:pt x="64" y="61"/>
                  <a:pt x="65" y="61"/>
                  <a:pt x="66" y="61"/>
                </a:cubicBezTo>
                <a:cubicBezTo>
                  <a:pt x="66" y="60"/>
                  <a:pt x="65" y="59"/>
                  <a:pt x="65" y="58"/>
                </a:cubicBezTo>
                <a:close/>
                <a:moveTo>
                  <a:pt x="182" y="61"/>
                </a:moveTo>
                <a:cubicBezTo>
                  <a:pt x="181" y="62"/>
                  <a:pt x="180" y="63"/>
                  <a:pt x="179" y="64"/>
                </a:cubicBezTo>
                <a:cubicBezTo>
                  <a:pt x="179" y="65"/>
                  <a:pt x="179" y="66"/>
                  <a:pt x="179" y="66"/>
                </a:cubicBezTo>
                <a:cubicBezTo>
                  <a:pt x="181" y="65"/>
                  <a:pt x="182" y="63"/>
                  <a:pt x="182" y="61"/>
                </a:cubicBezTo>
                <a:close/>
                <a:moveTo>
                  <a:pt x="138" y="85"/>
                </a:moveTo>
                <a:cubicBezTo>
                  <a:pt x="139" y="84"/>
                  <a:pt x="140" y="82"/>
                  <a:pt x="141" y="81"/>
                </a:cubicBezTo>
                <a:cubicBezTo>
                  <a:pt x="140" y="81"/>
                  <a:pt x="139" y="81"/>
                  <a:pt x="139" y="82"/>
                </a:cubicBezTo>
                <a:cubicBezTo>
                  <a:pt x="138" y="83"/>
                  <a:pt x="138" y="83"/>
                  <a:pt x="138" y="84"/>
                </a:cubicBezTo>
                <a:cubicBezTo>
                  <a:pt x="137" y="84"/>
                  <a:pt x="137" y="85"/>
                  <a:pt x="138" y="85"/>
                </a:cubicBezTo>
                <a:close/>
                <a:moveTo>
                  <a:pt x="133" y="64"/>
                </a:moveTo>
                <a:cubicBezTo>
                  <a:pt x="135" y="65"/>
                  <a:pt x="135" y="64"/>
                  <a:pt x="136" y="63"/>
                </a:cubicBezTo>
                <a:cubicBezTo>
                  <a:pt x="136" y="63"/>
                  <a:pt x="136" y="62"/>
                  <a:pt x="137" y="62"/>
                </a:cubicBezTo>
                <a:cubicBezTo>
                  <a:pt x="137" y="61"/>
                  <a:pt x="137" y="61"/>
                  <a:pt x="136" y="61"/>
                </a:cubicBezTo>
                <a:cubicBezTo>
                  <a:pt x="135" y="62"/>
                  <a:pt x="134" y="63"/>
                  <a:pt x="133" y="64"/>
                </a:cubicBezTo>
                <a:close/>
                <a:moveTo>
                  <a:pt x="22" y="67"/>
                </a:moveTo>
                <a:cubicBezTo>
                  <a:pt x="22" y="67"/>
                  <a:pt x="23" y="67"/>
                  <a:pt x="23" y="67"/>
                </a:cubicBezTo>
                <a:cubicBezTo>
                  <a:pt x="23" y="66"/>
                  <a:pt x="24" y="65"/>
                  <a:pt x="25" y="64"/>
                </a:cubicBezTo>
                <a:cubicBezTo>
                  <a:pt x="25" y="63"/>
                  <a:pt x="25" y="62"/>
                  <a:pt x="24" y="61"/>
                </a:cubicBezTo>
                <a:cubicBezTo>
                  <a:pt x="24" y="63"/>
                  <a:pt x="23" y="64"/>
                  <a:pt x="22" y="66"/>
                </a:cubicBezTo>
                <a:cubicBezTo>
                  <a:pt x="22" y="66"/>
                  <a:pt x="22" y="66"/>
                  <a:pt x="22" y="67"/>
                </a:cubicBezTo>
                <a:close/>
                <a:moveTo>
                  <a:pt x="209" y="62"/>
                </a:moveTo>
                <a:cubicBezTo>
                  <a:pt x="209" y="61"/>
                  <a:pt x="208" y="60"/>
                  <a:pt x="208" y="59"/>
                </a:cubicBezTo>
                <a:cubicBezTo>
                  <a:pt x="207" y="59"/>
                  <a:pt x="207" y="60"/>
                  <a:pt x="207" y="60"/>
                </a:cubicBezTo>
                <a:cubicBezTo>
                  <a:pt x="207" y="61"/>
                  <a:pt x="207" y="62"/>
                  <a:pt x="208" y="63"/>
                </a:cubicBezTo>
                <a:cubicBezTo>
                  <a:pt x="208" y="63"/>
                  <a:pt x="209" y="62"/>
                  <a:pt x="209" y="62"/>
                </a:cubicBezTo>
                <a:close/>
                <a:moveTo>
                  <a:pt x="197" y="104"/>
                </a:moveTo>
                <a:cubicBezTo>
                  <a:pt x="195" y="106"/>
                  <a:pt x="194" y="107"/>
                  <a:pt x="194" y="109"/>
                </a:cubicBezTo>
                <a:cubicBezTo>
                  <a:pt x="195" y="108"/>
                  <a:pt x="196" y="107"/>
                  <a:pt x="196" y="106"/>
                </a:cubicBezTo>
                <a:cubicBezTo>
                  <a:pt x="197" y="105"/>
                  <a:pt x="197" y="105"/>
                  <a:pt x="197" y="104"/>
                </a:cubicBezTo>
                <a:close/>
                <a:moveTo>
                  <a:pt x="165" y="82"/>
                </a:moveTo>
                <a:cubicBezTo>
                  <a:pt x="165" y="82"/>
                  <a:pt x="164" y="81"/>
                  <a:pt x="163" y="81"/>
                </a:cubicBezTo>
                <a:cubicBezTo>
                  <a:pt x="163" y="82"/>
                  <a:pt x="163" y="84"/>
                  <a:pt x="164" y="85"/>
                </a:cubicBezTo>
                <a:cubicBezTo>
                  <a:pt x="164" y="84"/>
                  <a:pt x="165" y="83"/>
                  <a:pt x="165" y="82"/>
                </a:cubicBezTo>
                <a:close/>
                <a:moveTo>
                  <a:pt x="194" y="55"/>
                </a:moveTo>
                <a:cubicBezTo>
                  <a:pt x="193" y="56"/>
                  <a:pt x="194" y="57"/>
                  <a:pt x="194" y="58"/>
                </a:cubicBezTo>
                <a:cubicBezTo>
                  <a:pt x="194" y="59"/>
                  <a:pt x="194" y="60"/>
                  <a:pt x="194" y="61"/>
                </a:cubicBezTo>
                <a:cubicBezTo>
                  <a:pt x="194" y="61"/>
                  <a:pt x="195" y="60"/>
                  <a:pt x="195" y="60"/>
                </a:cubicBezTo>
                <a:cubicBezTo>
                  <a:pt x="195" y="58"/>
                  <a:pt x="195" y="57"/>
                  <a:pt x="194" y="55"/>
                </a:cubicBezTo>
                <a:close/>
                <a:moveTo>
                  <a:pt x="27" y="56"/>
                </a:moveTo>
                <a:cubicBezTo>
                  <a:pt x="26" y="58"/>
                  <a:pt x="26" y="58"/>
                  <a:pt x="27" y="60"/>
                </a:cubicBezTo>
                <a:cubicBezTo>
                  <a:pt x="28" y="59"/>
                  <a:pt x="28" y="58"/>
                  <a:pt x="28" y="58"/>
                </a:cubicBezTo>
                <a:cubicBezTo>
                  <a:pt x="28" y="57"/>
                  <a:pt x="28" y="56"/>
                  <a:pt x="27" y="56"/>
                </a:cubicBezTo>
                <a:close/>
                <a:moveTo>
                  <a:pt x="198" y="73"/>
                </a:moveTo>
                <a:cubicBezTo>
                  <a:pt x="200" y="72"/>
                  <a:pt x="201" y="71"/>
                  <a:pt x="200" y="69"/>
                </a:cubicBezTo>
                <a:cubicBezTo>
                  <a:pt x="199" y="70"/>
                  <a:pt x="197" y="71"/>
                  <a:pt x="198" y="73"/>
                </a:cubicBezTo>
                <a:close/>
                <a:moveTo>
                  <a:pt x="206" y="81"/>
                </a:moveTo>
                <a:cubicBezTo>
                  <a:pt x="207" y="79"/>
                  <a:pt x="208" y="78"/>
                  <a:pt x="209" y="77"/>
                </a:cubicBezTo>
                <a:cubicBezTo>
                  <a:pt x="209" y="77"/>
                  <a:pt x="209" y="76"/>
                  <a:pt x="208" y="76"/>
                </a:cubicBezTo>
                <a:cubicBezTo>
                  <a:pt x="208" y="77"/>
                  <a:pt x="207" y="77"/>
                  <a:pt x="206" y="78"/>
                </a:cubicBezTo>
                <a:cubicBezTo>
                  <a:pt x="206" y="79"/>
                  <a:pt x="206" y="80"/>
                  <a:pt x="206" y="81"/>
                </a:cubicBezTo>
                <a:close/>
                <a:moveTo>
                  <a:pt x="219" y="101"/>
                </a:moveTo>
                <a:cubicBezTo>
                  <a:pt x="220" y="99"/>
                  <a:pt x="222" y="97"/>
                  <a:pt x="223" y="96"/>
                </a:cubicBezTo>
                <a:cubicBezTo>
                  <a:pt x="223" y="96"/>
                  <a:pt x="223" y="95"/>
                  <a:pt x="223" y="95"/>
                </a:cubicBezTo>
                <a:cubicBezTo>
                  <a:pt x="221" y="96"/>
                  <a:pt x="220" y="98"/>
                  <a:pt x="219" y="99"/>
                </a:cubicBezTo>
                <a:cubicBezTo>
                  <a:pt x="218" y="100"/>
                  <a:pt x="219" y="100"/>
                  <a:pt x="219" y="101"/>
                </a:cubicBezTo>
                <a:close/>
                <a:moveTo>
                  <a:pt x="210" y="94"/>
                </a:moveTo>
                <a:cubicBezTo>
                  <a:pt x="210" y="94"/>
                  <a:pt x="210" y="94"/>
                  <a:pt x="210" y="94"/>
                </a:cubicBezTo>
                <a:cubicBezTo>
                  <a:pt x="211" y="93"/>
                  <a:pt x="212" y="92"/>
                  <a:pt x="212" y="92"/>
                </a:cubicBezTo>
                <a:cubicBezTo>
                  <a:pt x="212" y="91"/>
                  <a:pt x="212" y="91"/>
                  <a:pt x="212" y="91"/>
                </a:cubicBezTo>
                <a:cubicBezTo>
                  <a:pt x="212" y="90"/>
                  <a:pt x="212" y="90"/>
                  <a:pt x="211" y="89"/>
                </a:cubicBezTo>
                <a:cubicBezTo>
                  <a:pt x="211" y="91"/>
                  <a:pt x="210" y="92"/>
                  <a:pt x="210" y="94"/>
                </a:cubicBezTo>
                <a:close/>
                <a:moveTo>
                  <a:pt x="93" y="55"/>
                </a:moveTo>
                <a:cubicBezTo>
                  <a:pt x="91" y="55"/>
                  <a:pt x="90" y="55"/>
                  <a:pt x="88" y="55"/>
                </a:cubicBezTo>
                <a:cubicBezTo>
                  <a:pt x="89" y="57"/>
                  <a:pt x="89" y="57"/>
                  <a:pt x="90" y="57"/>
                </a:cubicBezTo>
                <a:cubicBezTo>
                  <a:pt x="90" y="57"/>
                  <a:pt x="91" y="57"/>
                  <a:pt x="91" y="57"/>
                </a:cubicBezTo>
                <a:cubicBezTo>
                  <a:pt x="92" y="57"/>
                  <a:pt x="92" y="56"/>
                  <a:pt x="93" y="55"/>
                </a:cubicBezTo>
                <a:close/>
                <a:moveTo>
                  <a:pt x="146" y="75"/>
                </a:moveTo>
                <a:cubicBezTo>
                  <a:pt x="146" y="75"/>
                  <a:pt x="146" y="75"/>
                  <a:pt x="146" y="75"/>
                </a:cubicBezTo>
                <a:cubicBezTo>
                  <a:pt x="146" y="75"/>
                  <a:pt x="146" y="75"/>
                  <a:pt x="146" y="75"/>
                </a:cubicBezTo>
                <a:cubicBezTo>
                  <a:pt x="146" y="75"/>
                  <a:pt x="145" y="75"/>
                  <a:pt x="144" y="75"/>
                </a:cubicBezTo>
                <a:cubicBezTo>
                  <a:pt x="143" y="75"/>
                  <a:pt x="143" y="75"/>
                  <a:pt x="143" y="77"/>
                </a:cubicBezTo>
                <a:cubicBezTo>
                  <a:pt x="143" y="77"/>
                  <a:pt x="144" y="77"/>
                  <a:pt x="145" y="77"/>
                </a:cubicBezTo>
                <a:cubicBezTo>
                  <a:pt x="145" y="77"/>
                  <a:pt x="145" y="77"/>
                  <a:pt x="144" y="77"/>
                </a:cubicBezTo>
                <a:cubicBezTo>
                  <a:pt x="145" y="76"/>
                  <a:pt x="146" y="75"/>
                  <a:pt x="146" y="75"/>
                </a:cubicBezTo>
                <a:close/>
                <a:moveTo>
                  <a:pt x="60" y="78"/>
                </a:moveTo>
                <a:cubicBezTo>
                  <a:pt x="58" y="80"/>
                  <a:pt x="57" y="82"/>
                  <a:pt x="55" y="84"/>
                </a:cubicBezTo>
                <a:cubicBezTo>
                  <a:pt x="56" y="84"/>
                  <a:pt x="57" y="84"/>
                  <a:pt x="57" y="83"/>
                </a:cubicBezTo>
                <a:cubicBezTo>
                  <a:pt x="58" y="81"/>
                  <a:pt x="59" y="80"/>
                  <a:pt x="60" y="78"/>
                </a:cubicBezTo>
                <a:close/>
                <a:moveTo>
                  <a:pt x="196" y="35"/>
                </a:moveTo>
                <a:cubicBezTo>
                  <a:pt x="195" y="34"/>
                  <a:pt x="195" y="33"/>
                  <a:pt x="195" y="32"/>
                </a:cubicBezTo>
                <a:cubicBezTo>
                  <a:pt x="194" y="34"/>
                  <a:pt x="193" y="35"/>
                  <a:pt x="193" y="36"/>
                </a:cubicBezTo>
                <a:cubicBezTo>
                  <a:pt x="193" y="36"/>
                  <a:pt x="193" y="36"/>
                  <a:pt x="193" y="36"/>
                </a:cubicBezTo>
                <a:cubicBezTo>
                  <a:pt x="194" y="36"/>
                  <a:pt x="195" y="35"/>
                  <a:pt x="196" y="35"/>
                </a:cubicBezTo>
                <a:close/>
                <a:moveTo>
                  <a:pt x="184" y="143"/>
                </a:moveTo>
                <a:cubicBezTo>
                  <a:pt x="184" y="143"/>
                  <a:pt x="183" y="144"/>
                  <a:pt x="183" y="144"/>
                </a:cubicBezTo>
                <a:cubicBezTo>
                  <a:pt x="183" y="145"/>
                  <a:pt x="183" y="146"/>
                  <a:pt x="183" y="147"/>
                </a:cubicBezTo>
                <a:cubicBezTo>
                  <a:pt x="184" y="145"/>
                  <a:pt x="184" y="145"/>
                  <a:pt x="184" y="143"/>
                </a:cubicBezTo>
                <a:close/>
                <a:moveTo>
                  <a:pt x="159" y="67"/>
                </a:moveTo>
                <a:cubicBezTo>
                  <a:pt x="159" y="67"/>
                  <a:pt x="160" y="67"/>
                  <a:pt x="160" y="67"/>
                </a:cubicBezTo>
                <a:cubicBezTo>
                  <a:pt x="161" y="65"/>
                  <a:pt x="161" y="64"/>
                  <a:pt x="162" y="63"/>
                </a:cubicBezTo>
                <a:cubicBezTo>
                  <a:pt x="162" y="63"/>
                  <a:pt x="162" y="63"/>
                  <a:pt x="162" y="62"/>
                </a:cubicBezTo>
                <a:cubicBezTo>
                  <a:pt x="162" y="63"/>
                  <a:pt x="161" y="63"/>
                  <a:pt x="161" y="63"/>
                </a:cubicBezTo>
                <a:cubicBezTo>
                  <a:pt x="161" y="64"/>
                  <a:pt x="160" y="65"/>
                  <a:pt x="159" y="65"/>
                </a:cubicBezTo>
                <a:cubicBezTo>
                  <a:pt x="159" y="66"/>
                  <a:pt x="159" y="66"/>
                  <a:pt x="159" y="67"/>
                </a:cubicBezTo>
                <a:close/>
                <a:moveTo>
                  <a:pt x="116" y="84"/>
                </a:moveTo>
                <a:cubicBezTo>
                  <a:pt x="115" y="85"/>
                  <a:pt x="115" y="86"/>
                  <a:pt x="114" y="86"/>
                </a:cubicBezTo>
                <a:cubicBezTo>
                  <a:pt x="115" y="86"/>
                  <a:pt x="116" y="86"/>
                  <a:pt x="118" y="86"/>
                </a:cubicBezTo>
                <a:cubicBezTo>
                  <a:pt x="117" y="86"/>
                  <a:pt x="117" y="85"/>
                  <a:pt x="116" y="84"/>
                </a:cubicBezTo>
                <a:close/>
                <a:moveTo>
                  <a:pt x="171" y="79"/>
                </a:moveTo>
                <a:cubicBezTo>
                  <a:pt x="171" y="79"/>
                  <a:pt x="171" y="79"/>
                  <a:pt x="172" y="78"/>
                </a:cubicBezTo>
                <a:cubicBezTo>
                  <a:pt x="172" y="78"/>
                  <a:pt x="173" y="77"/>
                  <a:pt x="174" y="76"/>
                </a:cubicBezTo>
                <a:cubicBezTo>
                  <a:pt x="174" y="75"/>
                  <a:pt x="174" y="74"/>
                  <a:pt x="174" y="74"/>
                </a:cubicBezTo>
                <a:cubicBezTo>
                  <a:pt x="173" y="75"/>
                  <a:pt x="171" y="78"/>
                  <a:pt x="171" y="79"/>
                </a:cubicBezTo>
                <a:close/>
                <a:moveTo>
                  <a:pt x="207" y="95"/>
                </a:moveTo>
                <a:cubicBezTo>
                  <a:pt x="206" y="96"/>
                  <a:pt x="206" y="97"/>
                  <a:pt x="205" y="97"/>
                </a:cubicBezTo>
                <a:cubicBezTo>
                  <a:pt x="205" y="98"/>
                  <a:pt x="204" y="99"/>
                  <a:pt x="205" y="100"/>
                </a:cubicBezTo>
                <a:cubicBezTo>
                  <a:pt x="206" y="99"/>
                  <a:pt x="207" y="98"/>
                  <a:pt x="207" y="95"/>
                </a:cubicBezTo>
                <a:close/>
                <a:moveTo>
                  <a:pt x="121" y="57"/>
                </a:moveTo>
                <a:cubicBezTo>
                  <a:pt x="121" y="57"/>
                  <a:pt x="121" y="57"/>
                  <a:pt x="121" y="57"/>
                </a:cubicBezTo>
                <a:cubicBezTo>
                  <a:pt x="122" y="57"/>
                  <a:pt x="122" y="58"/>
                  <a:pt x="123" y="59"/>
                </a:cubicBezTo>
                <a:cubicBezTo>
                  <a:pt x="123" y="58"/>
                  <a:pt x="124" y="58"/>
                  <a:pt x="125" y="57"/>
                </a:cubicBezTo>
                <a:cubicBezTo>
                  <a:pt x="123" y="57"/>
                  <a:pt x="122" y="57"/>
                  <a:pt x="121" y="57"/>
                </a:cubicBezTo>
                <a:close/>
                <a:moveTo>
                  <a:pt x="24" y="47"/>
                </a:moveTo>
                <a:cubicBezTo>
                  <a:pt x="24" y="48"/>
                  <a:pt x="25" y="49"/>
                  <a:pt x="26" y="50"/>
                </a:cubicBezTo>
                <a:cubicBezTo>
                  <a:pt x="26" y="49"/>
                  <a:pt x="27" y="48"/>
                  <a:pt x="27" y="47"/>
                </a:cubicBezTo>
                <a:cubicBezTo>
                  <a:pt x="26" y="47"/>
                  <a:pt x="25" y="47"/>
                  <a:pt x="24" y="47"/>
                </a:cubicBezTo>
                <a:close/>
                <a:moveTo>
                  <a:pt x="97" y="74"/>
                </a:moveTo>
                <a:cubicBezTo>
                  <a:pt x="97" y="74"/>
                  <a:pt x="98" y="74"/>
                  <a:pt x="98" y="74"/>
                </a:cubicBezTo>
                <a:cubicBezTo>
                  <a:pt x="99" y="73"/>
                  <a:pt x="100" y="73"/>
                  <a:pt x="100" y="72"/>
                </a:cubicBezTo>
                <a:cubicBezTo>
                  <a:pt x="99" y="71"/>
                  <a:pt x="98" y="72"/>
                  <a:pt x="97" y="74"/>
                </a:cubicBezTo>
                <a:close/>
                <a:moveTo>
                  <a:pt x="186" y="107"/>
                </a:moveTo>
                <a:cubicBezTo>
                  <a:pt x="187" y="104"/>
                  <a:pt x="187" y="102"/>
                  <a:pt x="186" y="100"/>
                </a:cubicBezTo>
                <a:cubicBezTo>
                  <a:pt x="186" y="102"/>
                  <a:pt x="186" y="105"/>
                  <a:pt x="186" y="107"/>
                </a:cubicBezTo>
                <a:close/>
                <a:moveTo>
                  <a:pt x="131" y="69"/>
                </a:moveTo>
                <a:cubicBezTo>
                  <a:pt x="130" y="70"/>
                  <a:pt x="130" y="70"/>
                  <a:pt x="130" y="70"/>
                </a:cubicBezTo>
                <a:cubicBezTo>
                  <a:pt x="130" y="72"/>
                  <a:pt x="128" y="73"/>
                  <a:pt x="127" y="71"/>
                </a:cubicBezTo>
                <a:cubicBezTo>
                  <a:pt x="127" y="71"/>
                  <a:pt x="127" y="71"/>
                  <a:pt x="127" y="71"/>
                </a:cubicBezTo>
                <a:cubicBezTo>
                  <a:pt x="127" y="72"/>
                  <a:pt x="126" y="72"/>
                  <a:pt x="126" y="72"/>
                </a:cubicBezTo>
                <a:cubicBezTo>
                  <a:pt x="127" y="72"/>
                  <a:pt x="128" y="72"/>
                  <a:pt x="129" y="72"/>
                </a:cubicBezTo>
                <a:cubicBezTo>
                  <a:pt x="130" y="72"/>
                  <a:pt x="130" y="72"/>
                  <a:pt x="130" y="72"/>
                </a:cubicBezTo>
                <a:cubicBezTo>
                  <a:pt x="131" y="71"/>
                  <a:pt x="131" y="70"/>
                  <a:pt x="132" y="69"/>
                </a:cubicBezTo>
                <a:cubicBezTo>
                  <a:pt x="132" y="69"/>
                  <a:pt x="132" y="69"/>
                  <a:pt x="132" y="69"/>
                </a:cubicBezTo>
                <a:cubicBezTo>
                  <a:pt x="131" y="69"/>
                  <a:pt x="131" y="69"/>
                  <a:pt x="131" y="69"/>
                </a:cubicBezTo>
                <a:close/>
                <a:moveTo>
                  <a:pt x="140" y="75"/>
                </a:moveTo>
                <a:cubicBezTo>
                  <a:pt x="139" y="75"/>
                  <a:pt x="138" y="75"/>
                  <a:pt x="137" y="75"/>
                </a:cubicBezTo>
                <a:cubicBezTo>
                  <a:pt x="136" y="75"/>
                  <a:pt x="136" y="75"/>
                  <a:pt x="136" y="76"/>
                </a:cubicBezTo>
                <a:cubicBezTo>
                  <a:pt x="137" y="76"/>
                  <a:pt x="138" y="76"/>
                  <a:pt x="139" y="76"/>
                </a:cubicBezTo>
                <a:cubicBezTo>
                  <a:pt x="140" y="76"/>
                  <a:pt x="140" y="76"/>
                  <a:pt x="140" y="75"/>
                </a:cubicBezTo>
                <a:close/>
                <a:moveTo>
                  <a:pt x="184" y="95"/>
                </a:moveTo>
                <a:cubicBezTo>
                  <a:pt x="185" y="93"/>
                  <a:pt x="185" y="93"/>
                  <a:pt x="184" y="92"/>
                </a:cubicBezTo>
                <a:cubicBezTo>
                  <a:pt x="184" y="93"/>
                  <a:pt x="183" y="94"/>
                  <a:pt x="182" y="95"/>
                </a:cubicBezTo>
                <a:cubicBezTo>
                  <a:pt x="183" y="95"/>
                  <a:pt x="184" y="95"/>
                  <a:pt x="184" y="95"/>
                </a:cubicBezTo>
                <a:close/>
                <a:moveTo>
                  <a:pt x="92" y="62"/>
                </a:moveTo>
                <a:cubicBezTo>
                  <a:pt x="93" y="61"/>
                  <a:pt x="94" y="60"/>
                  <a:pt x="94" y="59"/>
                </a:cubicBezTo>
                <a:cubicBezTo>
                  <a:pt x="93" y="59"/>
                  <a:pt x="92" y="60"/>
                  <a:pt x="91" y="61"/>
                </a:cubicBezTo>
                <a:cubicBezTo>
                  <a:pt x="92" y="61"/>
                  <a:pt x="92" y="62"/>
                  <a:pt x="92" y="62"/>
                </a:cubicBezTo>
                <a:close/>
                <a:moveTo>
                  <a:pt x="188" y="131"/>
                </a:moveTo>
                <a:cubicBezTo>
                  <a:pt x="189" y="130"/>
                  <a:pt x="189" y="129"/>
                  <a:pt x="189" y="128"/>
                </a:cubicBezTo>
                <a:cubicBezTo>
                  <a:pt x="189" y="128"/>
                  <a:pt x="189" y="127"/>
                  <a:pt x="188" y="127"/>
                </a:cubicBezTo>
                <a:cubicBezTo>
                  <a:pt x="188" y="128"/>
                  <a:pt x="188" y="130"/>
                  <a:pt x="188" y="131"/>
                </a:cubicBezTo>
                <a:close/>
                <a:moveTo>
                  <a:pt x="81" y="90"/>
                </a:moveTo>
                <a:cubicBezTo>
                  <a:pt x="82" y="90"/>
                  <a:pt x="82" y="91"/>
                  <a:pt x="83" y="90"/>
                </a:cubicBezTo>
                <a:cubicBezTo>
                  <a:pt x="83" y="90"/>
                  <a:pt x="84" y="90"/>
                  <a:pt x="84" y="90"/>
                </a:cubicBezTo>
                <a:cubicBezTo>
                  <a:pt x="84" y="90"/>
                  <a:pt x="84" y="89"/>
                  <a:pt x="84" y="89"/>
                </a:cubicBezTo>
                <a:cubicBezTo>
                  <a:pt x="83" y="89"/>
                  <a:pt x="82" y="89"/>
                  <a:pt x="82" y="89"/>
                </a:cubicBezTo>
                <a:cubicBezTo>
                  <a:pt x="82" y="89"/>
                  <a:pt x="81" y="90"/>
                  <a:pt x="81" y="90"/>
                </a:cubicBezTo>
                <a:close/>
                <a:moveTo>
                  <a:pt x="25" y="86"/>
                </a:moveTo>
                <a:cubicBezTo>
                  <a:pt x="25" y="86"/>
                  <a:pt x="25" y="86"/>
                  <a:pt x="25" y="86"/>
                </a:cubicBezTo>
                <a:cubicBezTo>
                  <a:pt x="26" y="86"/>
                  <a:pt x="27" y="84"/>
                  <a:pt x="27" y="83"/>
                </a:cubicBezTo>
                <a:cubicBezTo>
                  <a:pt x="27" y="83"/>
                  <a:pt x="27" y="83"/>
                  <a:pt x="27" y="83"/>
                </a:cubicBezTo>
                <a:cubicBezTo>
                  <a:pt x="27" y="83"/>
                  <a:pt x="27" y="83"/>
                  <a:pt x="27" y="82"/>
                </a:cubicBezTo>
                <a:cubicBezTo>
                  <a:pt x="26" y="84"/>
                  <a:pt x="25" y="85"/>
                  <a:pt x="25" y="86"/>
                </a:cubicBezTo>
                <a:close/>
                <a:moveTo>
                  <a:pt x="201" y="91"/>
                </a:moveTo>
                <a:cubicBezTo>
                  <a:pt x="199" y="93"/>
                  <a:pt x="199" y="93"/>
                  <a:pt x="200" y="95"/>
                </a:cubicBezTo>
                <a:cubicBezTo>
                  <a:pt x="201" y="95"/>
                  <a:pt x="201" y="94"/>
                  <a:pt x="201" y="91"/>
                </a:cubicBezTo>
                <a:close/>
                <a:moveTo>
                  <a:pt x="200" y="78"/>
                </a:moveTo>
                <a:cubicBezTo>
                  <a:pt x="200" y="79"/>
                  <a:pt x="201" y="79"/>
                  <a:pt x="201" y="80"/>
                </a:cubicBezTo>
                <a:cubicBezTo>
                  <a:pt x="202" y="80"/>
                  <a:pt x="202" y="79"/>
                  <a:pt x="202" y="79"/>
                </a:cubicBezTo>
                <a:cubicBezTo>
                  <a:pt x="202" y="78"/>
                  <a:pt x="202" y="77"/>
                  <a:pt x="201" y="76"/>
                </a:cubicBezTo>
                <a:cubicBezTo>
                  <a:pt x="201" y="77"/>
                  <a:pt x="200" y="78"/>
                  <a:pt x="200" y="78"/>
                </a:cubicBezTo>
                <a:close/>
                <a:moveTo>
                  <a:pt x="128" y="64"/>
                </a:moveTo>
                <a:cubicBezTo>
                  <a:pt x="128" y="63"/>
                  <a:pt x="128" y="62"/>
                  <a:pt x="128" y="61"/>
                </a:cubicBezTo>
                <a:cubicBezTo>
                  <a:pt x="128" y="61"/>
                  <a:pt x="128" y="61"/>
                  <a:pt x="128" y="61"/>
                </a:cubicBezTo>
                <a:cubicBezTo>
                  <a:pt x="127" y="62"/>
                  <a:pt x="126" y="63"/>
                  <a:pt x="126" y="64"/>
                </a:cubicBezTo>
                <a:cubicBezTo>
                  <a:pt x="127" y="64"/>
                  <a:pt x="127" y="64"/>
                  <a:pt x="128" y="64"/>
                </a:cubicBezTo>
                <a:close/>
                <a:moveTo>
                  <a:pt x="187" y="75"/>
                </a:moveTo>
                <a:cubicBezTo>
                  <a:pt x="186" y="76"/>
                  <a:pt x="186" y="77"/>
                  <a:pt x="185" y="78"/>
                </a:cubicBezTo>
                <a:cubicBezTo>
                  <a:pt x="185" y="78"/>
                  <a:pt x="185" y="79"/>
                  <a:pt x="185" y="79"/>
                </a:cubicBezTo>
                <a:cubicBezTo>
                  <a:pt x="185" y="79"/>
                  <a:pt x="186" y="79"/>
                  <a:pt x="186" y="79"/>
                </a:cubicBezTo>
                <a:cubicBezTo>
                  <a:pt x="186" y="78"/>
                  <a:pt x="188" y="77"/>
                  <a:pt x="187" y="75"/>
                </a:cubicBezTo>
                <a:close/>
                <a:moveTo>
                  <a:pt x="77" y="91"/>
                </a:moveTo>
                <a:cubicBezTo>
                  <a:pt x="77" y="90"/>
                  <a:pt x="77" y="89"/>
                  <a:pt x="77" y="89"/>
                </a:cubicBezTo>
                <a:cubicBezTo>
                  <a:pt x="77" y="89"/>
                  <a:pt x="76" y="89"/>
                  <a:pt x="75" y="89"/>
                </a:cubicBezTo>
                <a:cubicBezTo>
                  <a:pt x="75" y="89"/>
                  <a:pt x="75" y="90"/>
                  <a:pt x="75" y="91"/>
                </a:cubicBezTo>
                <a:cubicBezTo>
                  <a:pt x="76" y="91"/>
                  <a:pt x="76" y="91"/>
                  <a:pt x="77" y="91"/>
                </a:cubicBezTo>
                <a:close/>
                <a:moveTo>
                  <a:pt x="107" y="76"/>
                </a:moveTo>
                <a:cubicBezTo>
                  <a:pt x="107" y="76"/>
                  <a:pt x="108" y="76"/>
                  <a:pt x="108" y="75"/>
                </a:cubicBezTo>
                <a:cubicBezTo>
                  <a:pt x="109" y="75"/>
                  <a:pt x="109" y="74"/>
                  <a:pt x="110" y="74"/>
                </a:cubicBezTo>
                <a:cubicBezTo>
                  <a:pt x="108" y="73"/>
                  <a:pt x="108" y="73"/>
                  <a:pt x="107" y="74"/>
                </a:cubicBezTo>
                <a:cubicBezTo>
                  <a:pt x="107" y="75"/>
                  <a:pt x="107" y="75"/>
                  <a:pt x="107" y="76"/>
                </a:cubicBezTo>
                <a:close/>
                <a:moveTo>
                  <a:pt x="3" y="43"/>
                </a:moveTo>
                <a:cubicBezTo>
                  <a:pt x="3" y="41"/>
                  <a:pt x="5" y="41"/>
                  <a:pt x="6" y="40"/>
                </a:cubicBezTo>
                <a:cubicBezTo>
                  <a:pt x="5" y="40"/>
                  <a:pt x="4" y="40"/>
                  <a:pt x="3" y="40"/>
                </a:cubicBezTo>
                <a:cubicBezTo>
                  <a:pt x="3" y="41"/>
                  <a:pt x="3" y="42"/>
                  <a:pt x="3" y="43"/>
                </a:cubicBezTo>
                <a:close/>
                <a:moveTo>
                  <a:pt x="189" y="83"/>
                </a:moveTo>
                <a:cubicBezTo>
                  <a:pt x="190" y="82"/>
                  <a:pt x="191" y="81"/>
                  <a:pt x="192" y="80"/>
                </a:cubicBezTo>
                <a:cubicBezTo>
                  <a:pt x="192" y="80"/>
                  <a:pt x="192" y="79"/>
                  <a:pt x="192" y="78"/>
                </a:cubicBezTo>
                <a:cubicBezTo>
                  <a:pt x="191" y="80"/>
                  <a:pt x="189" y="81"/>
                  <a:pt x="189" y="83"/>
                </a:cubicBezTo>
                <a:close/>
                <a:moveTo>
                  <a:pt x="197" y="46"/>
                </a:moveTo>
                <a:cubicBezTo>
                  <a:pt x="197" y="46"/>
                  <a:pt x="197" y="46"/>
                  <a:pt x="197" y="46"/>
                </a:cubicBezTo>
                <a:cubicBezTo>
                  <a:pt x="197" y="45"/>
                  <a:pt x="197" y="44"/>
                  <a:pt x="197" y="43"/>
                </a:cubicBezTo>
                <a:cubicBezTo>
                  <a:pt x="197" y="42"/>
                  <a:pt x="197" y="42"/>
                  <a:pt x="197" y="41"/>
                </a:cubicBezTo>
                <a:cubicBezTo>
                  <a:pt x="197" y="41"/>
                  <a:pt x="196" y="41"/>
                  <a:pt x="196" y="41"/>
                </a:cubicBezTo>
                <a:cubicBezTo>
                  <a:pt x="196" y="41"/>
                  <a:pt x="196" y="42"/>
                  <a:pt x="195" y="42"/>
                </a:cubicBezTo>
                <a:cubicBezTo>
                  <a:pt x="196" y="43"/>
                  <a:pt x="196" y="45"/>
                  <a:pt x="197" y="46"/>
                </a:cubicBezTo>
                <a:close/>
                <a:moveTo>
                  <a:pt x="19" y="67"/>
                </a:moveTo>
                <a:cubicBezTo>
                  <a:pt x="19" y="66"/>
                  <a:pt x="19" y="66"/>
                  <a:pt x="19" y="66"/>
                </a:cubicBezTo>
                <a:cubicBezTo>
                  <a:pt x="19" y="66"/>
                  <a:pt x="19" y="66"/>
                  <a:pt x="18" y="66"/>
                </a:cubicBezTo>
                <a:cubicBezTo>
                  <a:pt x="17" y="67"/>
                  <a:pt x="17" y="68"/>
                  <a:pt x="18" y="69"/>
                </a:cubicBezTo>
                <a:cubicBezTo>
                  <a:pt x="18" y="68"/>
                  <a:pt x="19" y="67"/>
                  <a:pt x="19" y="67"/>
                </a:cubicBezTo>
                <a:close/>
                <a:moveTo>
                  <a:pt x="24" y="79"/>
                </a:moveTo>
                <a:cubicBezTo>
                  <a:pt x="24" y="80"/>
                  <a:pt x="24" y="80"/>
                  <a:pt x="23" y="81"/>
                </a:cubicBezTo>
                <a:cubicBezTo>
                  <a:pt x="23" y="82"/>
                  <a:pt x="23" y="82"/>
                  <a:pt x="24" y="83"/>
                </a:cubicBezTo>
                <a:cubicBezTo>
                  <a:pt x="24" y="82"/>
                  <a:pt x="24" y="81"/>
                  <a:pt x="25" y="81"/>
                </a:cubicBezTo>
                <a:cubicBezTo>
                  <a:pt x="25" y="80"/>
                  <a:pt x="25" y="80"/>
                  <a:pt x="24" y="79"/>
                </a:cubicBezTo>
                <a:close/>
                <a:moveTo>
                  <a:pt x="18" y="79"/>
                </a:moveTo>
                <a:cubicBezTo>
                  <a:pt x="18" y="80"/>
                  <a:pt x="19" y="80"/>
                  <a:pt x="19" y="81"/>
                </a:cubicBezTo>
                <a:cubicBezTo>
                  <a:pt x="20" y="80"/>
                  <a:pt x="19" y="79"/>
                  <a:pt x="19" y="78"/>
                </a:cubicBezTo>
                <a:cubicBezTo>
                  <a:pt x="18" y="78"/>
                  <a:pt x="18" y="79"/>
                  <a:pt x="18" y="79"/>
                </a:cubicBezTo>
                <a:close/>
                <a:moveTo>
                  <a:pt x="20" y="64"/>
                </a:moveTo>
                <a:cubicBezTo>
                  <a:pt x="20" y="64"/>
                  <a:pt x="20" y="64"/>
                  <a:pt x="21" y="64"/>
                </a:cubicBezTo>
                <a:cubicBezTo>
                  <a:pt x="21" y="62"/>
                  <a:pt x="22" y="61"/>
                  <a:pt x="23" y="59"/>
                </a:cubicBezTo>
                <a:cubicBezTo>
                  <a:pt x="23" y="59"/>
                  <a:pt x="23" y="59"/>
                  <a:pt x="22" y="59"/>
                </a:cubicBezTo>
                <a:cubicBezTo>
                  <a:pt x="22" y="60"/>
                  <a:pt x="21" y="61"/>
                  <a:pt x="20" y="63"/>
                </a:cubicBezTo>
                <a:cubicBezTo>
                  <a:pt x="20" y="63"/>
                  <a:pt x="20" y="63"/>
                  <a:pt x="20" y="64"/>
                </a:cubicBezTo>
                <a:close/>
                <a:moveTo>
                  <a:pt x="214" y="70"/>
                </a:moveTo>
                <a:cubicBezTo>
                  <a:pt x="214" y="70"/>
                  <a:pt x="214" y="70"/>
                  <a:pt x="214" y="70"/>
                </a:cubicBezTo>
                <a:cubicBezTo>
                  <a:pt x="213" y="71"/>
                  <a:pt x="212" y="72"/>
                  <a:pt x="211" y="74"/>
                </a:cubicBezTo>
                <a:cubicBezTo>
                  <a:pt x="210" y="74"/>
                  <a:pt x="210" y="74"/>
                  <a:pt x="211" y="75"/>
                </a:cubicBezTo>
                <a:cubicBezTo>
                  <a:pt x="212" y="73"/>
                  <a:pt x="213" y="72"/>
                  <a:pt x="214" y="70"/>
                </a:cubicBezTo>
                <a:close/>
                <a:moveTo>
                  <a:pt x="200" y="131"/>
                </a:moveTo>
                <a:cubicBezTo>
                  <a:pt x="201" y="130"/>
                  <a:pt x="203" y="128"/>
                  <a:pt x="204" y="127"/>
                </a:cubicBezTo>
                <a:cubicBezTo>
                  <a:pt x="202" y="127"/>
                  <a:pt x="201" y="129"/>
                  <a:pt x="200" y="131"/>
                </a:cubicBezTo>
                <a:close/>
                <a:moveTo>
                  <a:pt x="108" y="53"/>
                </a:moveTo>
                <a:cubicBezTo>
                  <a:pt x="106" y="53"/>
                  <a:pt x="103" y="53"/>
                  <a:pt x="102" y="53"/>
                </a:cubicBezTo>
                <a:cubicBezTo>
                  <a:pt x="103" y="53"/>
                  <a:pt x="107" y="54"/>
                  <a:pt x="108" y="54"/>
                </a:cubicBezTo>
                <a:cubicBezTo>
                  <a:pt x="108" y="54"/>
                  <a:pt x="108" y="53"/>
                  <a:pt x="108" y="53"/>
                </a:cubicBezTo>
                <a:close/>
                <a:moveTo>
                  <a:pt x="41" y="51"/>
                </a:moveTo>
                <a:cubicBezTo>
                  <a:pt x="40" y="50"/>
                  <a:pt x="40" y="50"/>
                  <a:pt x="39" y="49"/>
                </a:cubicBezTo>
                <a:cubicBezTo>
                  <a:pt x="39" y="49"/>
                  <a:pt x="39" y="49"/>
                  <a:pt x="39" y="49"/>
                </a:cubicBezTo>
                <a:cubicBezTo>
                  <a:pt x="39" y="50"/>
                  <a:pt x="39" y="51"/>
                  <a:pt x="40" y="53"/>
                </a:cubicBezTo>
                <a:cubicBezTo>
                  <a:pt x="40" y="52"/>
                  <a:pt x="40" y="51"/>
                  <a:pt x="41" y="51"/>
                </a:cubicBezTo>
                <a:close/>
                <a:moveTo>
                  <a:pt x="154" y="83"/>
                </a:moveTo>
                <a:cubicBezTo>
                  <a:pt x="155" y="82"/>
                  <a:pt x="155" y="81"/>
                  <a:pt x="156" y="81"/>
                </a:cubicBezTo>
                <a:cubicBezTo>
                  <a:pt x="155" y="81"/>
                  <a:pt x="154" y="81"/>
                  <a:pt x="153" y="81"/>
                </a:cubicBezTo>
                <a:cubicBezTo>
                  <a:pt x="153" y="81"/>
                  <a:pt x="154" y="82"/>
                  <a:pt x="154" y="83"/>
                </a:cubicBezTo>
                <a:close/>
                <a:moveTo>
                  <a:pt x="114" y="60"/>
                </a:moveTo>
                <a:cubicBezTo>
                  <a:pt x="114" y="60"/>
                  <a:pt x="114" y="60"/>
                  <a:pt x="114" y="60"/>
                </a:cubicBezTo>
                <a:cubicBezTo>
                  <a:pt x="113" y="60"/>
                  <a:pt x="113" y="61"/>
                  <a:pt x="112" y="61"/>
                </a:cubicBezTo>
                <a:cubicBezTo>
                  <a:pt x="112" y="62"/>
                  <a:pt x="111" y="63"/>
                  <a:pt x="111" y="63"/>
                </a:cubicBezTo>
                <a:cubicBezTo>
                  <a:pt x="111" y="64"/>
                  <a:pt x="112" y="63"/>
                  <a:pt x="112" y="63"/>
                </a:cubicBezTo>
                <a:cubicBezTo>
                  <a:pt x="113" y="62"/>
                  <a:pt x="113" y="61"/>
                  <a:pt x="114" y="60"/>
                </a:cubicBezTo>
                <a:close/>
                <a:moveTo>
                  <a:pt x="128" y="82"/>
                </a:moveTo>
                <a:cubicBezTo>
                  <a:pt x="128" y="82"/>
                  <a:pt x="128" y="81"/>
                  <a:pt x="127" y="81"/>
                </a:cubicBezTo>
                <a:cubicBezTo>
                  <a:pt x="127" y="81"/>
                  <a:pt x="127" y="81"/>
                  <a:pt x="127" y="82"/>
                </a:cubicBezTo>
                <a:cubicBezTo>
                  <a:pt x="126" y="83"/>
                  <a:pt x="125" y="84"/>
                  <a:pt x="124" y="85"/>
                </a:cubicBezTo>
                <a:cubicBezTo>
                  <a:pt x="124" y="85"/>
                  <a:pt x="124" y="85"/>
                  <a:pt x="125" y="85"/>
                </a:cubicBezTo>
                <a:cubicBezTo>
                  <a:pt x="126" y="84"/>
                  <a:pt x="127" y="83"/>
                  <a:pt x="128" y="82"/>
                </a:cubicBezTo>
                <a:close/>
                <a:moveTo>
                  <a:pt x="195" y="38"/>
                </a:moveTo>
                <a:cubicBezTo>
                  <a:pt x="195" y="38"/>
                  <a:pt x="195" y="38"/>
                  <a:pt x="195" y="38"/>
                </a:cubicBezTo>
                <a:cubicBezTo>
                  <a:pt x="194" y="38"/>
                  <a:pt x="194" y="39"/>
                  <a:pt x="193" y="39"/>
                </a:cubicBezTo>
                <a:cubicBezTo>
                  <a:pt x="193" y="40"/>
                  <a:pt x="193" y="40"/>
                  <a:pt x="193" y="41"/>
                </a:cubicBezTo>
                <a:cubicBezTo>
                  <a:pt x="194" y="40"/>
                  <a:pt x="195" y="39"/>
                  <a:pt x="195" y="38"/>
                </a:cubicBezTo>
                <a:close/>
                <a:moveTo>
                  <a:pt x="191" y="90"/>
                </a:moveTo>
                <a:cubicBezTo>
                  <a:pt x="190" y="91"/>
                  <a:pt x="189" y="93"/>
                  <a:pt x="189" y="94"/>
                </a:cubicBezTo>
                <a:cubicBezTo>
                  <a:pt x="190" y="93"/>
                  <a:pt x="191" y="92"/>
                  <a:pt x="191" y="90"/>
                </a:cubicBezTo>
                <a:close/>
                <a:moveTo>
                  <a:pt x="204" y="28"/>
                </a:moveTo>
                <a:cubicBezTo>
                  <a:pt x="205" y="30"/>
                  <a:pt x="206" y="31"/>
                  <a:pt x="207" y="33"/>
                </a:cubicBezTo>
                <a:cubicBezTo>
                  <a:pt x="207" y="31"/>
                  <a:pt x="205" y="29"/>
                  <a:pt x="204" y="28"/>
                </a:cubicBezTo>
                <a:close/>
                <a:moveTo>
                  <a:pt x="76" y="80"/>
                </a:moveTo>
                <a:cubicBezTo>
                  <a:pt x="76" y="81"/>
                  <a:pt x="76" y="81"/>
                  <a:pt x="76" y="82"/>
                </a:cubicBezTo>
                <a:cubicBezTo>
                  <a:pt x="77" y="82"/>
                  <a:pt x="77" y="82"/>
                  <a:pt x="78" y="82"/>
                </a:cubicBezTo>
                <a:cubicBezTo>
                  <a:pt x="77" y="81"/>
                  <a:pt x="77" y="81"/>
                  <a:pt x="76" y="80"/>
                </a:cubicBezTo>
                <a:close/>
                <a:moveTo>
                  <a:pt x="195" y="68"/>
                </a:moveTo>
                <a:cubicBezTo>
                  <a:pt x="195" y="67"/>
                  <a:pt x="195" y="66"/>
                  <a:pt x="195" y="65"/>
                </a:cubicBezTo>
                <a:cubicBezTo>
                  <a:pt x="194" y="66"/>
                  <a:pt x="194" y="66"/>
                  <a:pt x="195" y="68"/>
                </a:cubicBezTo>
                <a:close/>
                <a:moveTo>
                  <a:pt x="21" y="95"/>
                </a:moveTo>
                <a:cubicBezTo>
                  <a:pt x="24" y="96"/>
                  <a:pt x="25" y="96"/>
                  <a:pt x="27" y="95"/>
                </a:cubicBezTo>
                <a:cubicBezTo>
                  <a:pt x="25" y="95"/>
                  <a:pt x="23" y="95"/>
                  <a:pt x="21" y="95"/>
                </a:cubicBezTo>
                <a:close/>
                <a:moveTo>
                  <a:pt x="164" y="65"/>
                </a:moveTo>
                <a:cubicBezTo>
                  <a:pt x="163" y="66"/>
                  <a:pt x="163" y="66"/>
                  <a:pt x="162" y="67"/>
                </a:cubicBezTo>
                <a:cubicBezTo>
                  <a:pt x="163" y="67"/>
                  <a:pt x="164" y="67"/>
                  <a:pt x="165" y="67"/>
                </a:cubicBezTo>
                <a:cubicBezTo>
                  <a:pt x="164" y="67"/>
                  <a:pt x="164" y="66"/>
                  <a:pt x="164" y="65"/>
                </a:cubicBezTo>
                <a:close/>
                <a:moveTo>
                  <a:pt x="216" y="61"/>
                </a:moveTo>
                <a:cubicBezTo>
                  <a:pt x="216" y="61"/>
                  <a:pt x="216" y="61"/>
                  <a:pt x="216" y="61"/>
                </a:cubicBezTo>
                <a:cubicBezTo>
                  <a:pt x="216" y="62"/>
                  <a:pt x="216" y="63"/>
                  <a:pt x="217" y="64"/>
                </a:cubicBezTo>
                <a:cubicBezTo>
                  <a:pt x="217" y="63"/>
                  <a:pt x="217" y="63"/>
                  <a:pt x="218" y="63"/>
                </a:cubicBezTo>
                <a:cubicBezTo>
                  <a:pt x="217" y="62"/>
                  <a:pt x="217" y="61"/>
                  <a:pt x="216" y="61"/>
                </a:cubicBezTo>
                <a:close/>
                <a:moveTo>
                  <a:pt x="174" y="87"/>
                </a:moveTo>
                <a:cubicBezTo>
                  <a:pt x="174" y="88"/>
                  <a:pt x="174" y="88"/>
                  <a:pt x="174" y="88"/>
                </a:cubicBezTo>
                <a:cubicBezTo>
                  <a:pt x="175" y="87"/>
                  <a:pt x="175" y="86"/>
                  <a:pt x="176" y="85"/>
                </a:cubicBezTo>
                <a:cubicBezTo>
                  <a:pt x="176" y="85"/>
                  <a:pt x="176" y="84"/>
                  <a:pt x="176" y="84"/>
                </a:cubicBezTo>
                <a:cubicBezTo>
                  <a:pt x="175" y="85"/>
                  <a:pt x="174" y="86"/>
                  <a:pt x="174" y="87"/>
                </a:cubicBezTo>
                <a:close/>
                <a:moveTo>
                  <a:pt x="181" y="84"/>
                </a:moveTo>
                <a:cubicBezTo>
                  <a:pt x="181" y="84"/>
                  <a:pt x="181" y="84"/>
                  <a:pt x="181" y="84"/>
                </a:cubicBezTo>
                <a:cubicBezTo>
                  <a:pt x="182" y="83"/>
                  <a:pt x="183" y="82"/>
                  <a:pt x="184" y="81"/>
                </a:cubicBezTo>
                <a:cubicBezTo>
                  <a:pt x="184" y="81"/>
                  <a:pt x="184" y="81"/>
                  <a:pt x="183" y="80"/>
                </a:cubicBezTo>
                <a:cubicBezTo>
                  <a:pt x="182" y="82"/>
                  <a:pt x="182" y="83"/>
                  <a:pt x="181" y="84"/>
                </a:cubicBezTo>
                <a:close/>
                <a:moveTo>
                  <a:pt x="87" y="85"/>
                </a:moveTo>
                <a:cubicBezTo>
                  <a:pt x="86" y="84"/>
                  <a:pt x="85" y="85"/>
                  <a:pt x="85" y="86"/>
                </a:cubicBezTo>
                <a:cubicBezTo>
                  <a:pt x="86" y="86"/>
                  <a:pt x="86" y="86"/>
                  <a:pt x="87" y="85"/>
                </a:cubicBezTo>
                <a:close/>
                <a:moveTo>
                  <a:pt x="148" y="63"/>
                </a:moveTo>
                <a:cubicBezTo>
                  <a:pt x="147" y="64"/>
                  <a:pt x="147" y="64"/>
                  <a:pt x="148" y="65"/>
                </a:cubicBezTo>
                <a:cubicBezTo>
                  <a:pt x="149" y="64"/>
                  <a:pt x="149" y="64"/>
                  <a:pt x="148" y="63"/>
                </a:cubicBezTo>
                <a:close/>
                <a:moveTo>
                  <a:pt x="81" y="93"/>
                </a:moveTo>
                <a:cubicBezTo>
                  <a:pt x="83" y="93"/>
                  <a:pt x="85" y="93"/>
                  <a:pt x="87" y="93"/>
                </a:cubicBezTo>
                <a:cubicBezTo>
                  <a:pt x="86" y="93"/>
                  <a:pt x="84" y="93"/>
                  <a:pt x="81" y="93"/>
                </a:cubicBezTo>
                <a:close/>
                <a:moveTo>
                  <a:pt x="82" y="66"/>
                </a:moveTo>
                <a:cubicBezTo>
                  <a:pt x="81" y="68"/>
                  <a:pt x="80" y="68"/>
                  <a:pt x="82" y="69"/>
                </a:cubicBezTo>
                <a:cubicBezTo>
                  <a:pt x="82" y="68"/>
                  <a:pt x="82" y="67"/>
                  <a:pt x="82" y="66"/>
                </a:cubicBezTo>
                <a:close/>
                <a:moveTo>
                  <a:pt x="121" y="66"/>
                </a:moveTo>
                <a:cubicBezTo>
                  <a:pt x="119" y="66"/>
                  <a:pt x="119" y="66"/>
                  <a:pt x="119" y="67"/>
                </a:cubicBezTo>
                <a:cubicBezTo>
                  <a:pt x="121" y="67"/>
                  <a:pt x="121" y="67"/>
                  <a:pt x="121" y="66"/>
                </a:cubicBezTo>
                <a:close/>
                <a:moveTo>
                  <a:pt x="13" y="77"/>
                </a:moveTo>
                <a:cubicBezTo>
                  <a:pt x="13" y="78"/>
                  <a:pt x="13" y="80"/>
                  <a:pt x="13" y="81"/>
                </a:cubicBezTo>
                <a:cubicBezTo>
                  <a:pt x="14" y="79"/>
                  <a:pt x="13" y="78"/>
                  <a:pt x="13" y="77"/>
                </a:cubicBezTo>
                <a:close/>
                <a:moveTo>
                  <a:pt x="122" y="54"/>
                </a:moveTo>
                <a:cubicBezTo>
                  <a:pt x="123" y="54"/>
                  <a:pt x="125" y="54"/>
                  <a:pt x="127" y="53"/>
                </a:cubicBezTo>
                <a:cubicBezTo>
                  <a:pt x="127" y="53"/>
                  <a:pt x="127" y="53"/>
                  <a:pt x="127" y="53"/>
                </a:cubicBezTo>
                <a:cubicBezTo>
                  <a:pt x="125" y="53"/>
                  <a:pt x="124" y="53"/>
                  <a:pt x="122" y="53"/>
                </a:cubicBezTo>
                <a:cubicBezTo>
                  <a:pt x="122" y="53"/>
                  <a:pt x="122" y="53"/>
                  <a:pt x="122" y="53"/>
                </a:cubicBezTo>
                <a:cubicBezTo>
                  <a:pt x="122" y="53"/>
                  <a:pt x="122" y="53"/>
                  <a:pt x="122" y="54"/>
                </a:cubicBezTo>
                <a:close/>
                <a:moveTo>
                  <a:pt x="163" y="72"/>
                </a:moveTo>
                <a:cubicBezTo>
                  <a:pt x="163" y="71"/>
                  <a:pt x="163" y="71"/>
                  <a:pt x="163" y="71"/>
                </a:cubicBezTo>
                <a:cubicBezTo>
                  <a:pt x="162" y="71"/>
                  <a:pt x="161" y="71"/>
                  <a:pt x="160" y="71"/>
                </a:cubicBezTo>
                <a:cubicBezTo>
                  <a:pt x="160" y="71"/>
                  <a:pt x="160" y="71"/>
                  <a:pt x="160" y="71"/>
                </a:cubicBezTo>
                <a:cubicBezTo>
                  <a:pt x="160" y="71"/>
                  <a:pt x="160" y="72"/>
                  <a:pt x="160" y="72"/>
                </a:cubicBezTo>
                <a:cubicBezTo>
                  <a:pt x="161" y="72"/>
                  <a:pt x="162" y="72"/>
                  <a:pt x="163" y="72"/>
                </a:cubicBezTo>
                <a:close/>
                <a:moveTo>
                  <a:pt x="79" y="85"/>
                </a:moveTo>
                <a:cubicBezTo>
                  <a:pt x="77" y="85"/>
                  <a:pt x="76" y="85"/>
                  <a:pt x="75" y="86"/>
                </a:cubicBezTo>
                <a:cubicBezTo>
                  <a:pt x="77" y="86"/>
                  <a:pt x="78" y="86"/>
                  <a:pt x="79" y="85"/>
                </a:cubicBezTo>
                <a:close/>
                <a:moveTo>
                  <a:pt x="193" y="25"/>
                </a:moveTo>
                <a:cubicBezTo>
                  <a:pt x="194" y="24"/>
                  <a:pt x="194" y="24"/>
                  <a:pt x="193" y="22"/>
                </a:cubicBezTo>
                <a:cubicBezTo>
                  <a:pt x="193" y="23"/>
                  <a:pt x="193" y="24"/>
                  <a:pt x="193" y="25"/>
                </a:cubicBezTo>
                <a:close/>
                <a:moveTo>
                  <a:pt x="59" y="90"/>
                </a:moveTo>
                <a:cubicBezTo>
                  <a:pt x="58" y="90"/>
                  <a:pt x="58" y="90"/>
                  <a:pt x="57" y="91"/>
                </a:cubicBezTo>
                <a:cubicBezTo>
                  <a:pt x="57" y="91"/>
                  <a:pt x="58" y="92"/>
                  <a:pt x="58" y="92"/>
                </a:cubicBezTo>
                <a:cubicBezTo>
                  <a:pt x="58" y="92"/>
                  <a:pt x="59" y="91"/>
                  <a:pt x="59" y="91"/>
                </a:cubicBezTo>
                <a:cubicBezTo>
                  <a:pt x="59" y="91"/>
                  <a:pt x="59" y="90"/>
                  <a:pt x="59" y="90"/>
                </a:cubicBezTo>
                <a:close/>
                <a:moveTo>
                  <a:pt x="21" y="74"/>
                </a:moveTo>
                <a:cubicBezTo>
                  <a:pt x="20" y="75"/>
                  <a:pt x="20" y="76"/>
                  <a:pt x="21" y="77"/>
                </a:cubicBezTo>
                <a:cubicBezTo>
                  <a:pt x="22" y="75"/>
                  <a:pt x="22" y="75"/>
                  <a:pt x="21" y="74"/>
                </a:cubicBezTo>
                <a:close/>
                <a:moveTo>
                  <a:pt x="178" y="57"/>
                </a:moveTo>
                <a:cubicBezTo>
                  <a:pt x="177" y="57"/>
                  <a:pt x="177" y="57"/>
                  <a:pt x="176" y="57"/>
                </a:cubicBezTo>
                <a:cubicBezTo>
                  <a:pt x="176" y="58"/>
                  <a:pt x="177" y="58"/>
                  <a:pt x="177" y="59"/>
                </a:cubicBezTo>
                <a:cubicBezTo>
                  <a:pt x="177" y="58"/>
                  <a:pt x="178" y="58"/>
                  <a:pt x="178" y="57"/>
                </a:cubicBezTo>
                <a:close/>
                <a:moveTo>
                  <a:pt x="232" y="72"/>
                </a:moveTo>
                <a:cubicBezTo>
                  <a:pt x="233" y="74"/>
                  <a:pt x="234" y="76"/>
                  <a:pt x="235" y="76"/>
                </a:cubicBezTo>
                <a:cubicBezTo>
                  <a:pt x="234" y="75"/>
                  <a:pt x="233" y="73"/>
                  <a:pt x="232" y="72"/>
                </a:cubicBezTo>
                <a:close/>
                <a:moveTo>
                  <a:pt x="106" y="64"/>
                </a:moveTo>
                <a:cubicBezTo>
                  <a:pt x="106" y="63"/>
                  <a:pt x="106" y="62"/>
                  <a:pt x="105" y="62"/>
                </a:cubicBezTo>
                <a:cubicBezTo>
                  <a:pt x="105" y="63"/>
                  <a:pt x="104" y="63"/>
                  <a:pt x="104" y="64"/>
                </a:cubicBezTo>
                <a:cubicBezTo>
                  <a:pt x="105" y="64"/>
                  <a:pt x="105" y="64"/>
                  <a:pt x="106" y="64"/>
                </a:cubicBezTo>
                <a:close/>
                <a:moveTo>
                  <a:pt x="41" y="85"/>
                </a:moveTo>
                <a:cubicBezTo>
                  <a:pt x="41" y="85"/>
                  <a:pt x="41" y="85"/>
                  <a:pt x="41" y="85"/>
                </a:cubicBezTo>
                <a:cubicBezTo>
                  <a:pt x="41" y="85"/>
                  <a:pt x="42" y="85"/>
                  <a:pt x="42" y="85"/>
                </a:cubicBezTo>
                <a:cubicBezTo>
                  <a:pt x="42" y="84"/>
                  <a:pt x="42" y="84"/>
                  <a:pt x="43" y="83"/>
                </a:cubicBezTo>
                <a:cubicBezTo>
                  <a:pt x="42" y="83"/>
                  <a:pt x="42" y="83"/>
                  <a:pt x="42" y="83"/>
                </a:cubicBezTo>
                <a:cubicBezTo>
                  <a:pt x="42" y="84"/>
                  <a:pt x="41" y="84"/>
                  <a:pt x="41" y="85"/>
                </a:cubicBezTo>
                <a:close/>
                <a:moveTo>
                  <a:pt x="41" y="47"/>
                </a:moveTo>
                <a:cubicBezTo>
                  <a:pt x="42" y="48"/>
                  <a:pt x="42" y="48"/>
                  <a:pt x="42" y="49"/>
                </a:cubicBezTo>
                <a:cubicBezTo>
                  <a:pt x="43" y="48"/>
                  <a:pt x="43" y="48"/>
                  <a:pt x="43" y="47"/>
                </a:cubicBezTo>
                <a:cubicBezTo>
                  <a:pt x="43" y="47"/>
                  <a:pt x="42" y="47"/>
                  <a:pt x="41" y="47"/>
                </a:cubicBezTo>
                <a:close/>
                <a:moveTo>
                  <a:pt x="180" y="90"/>
                </a:moveTo>
                <a:cubicBezTo>
                  <a:pt x="180" y="90"/>
                  <a:pt x="180" y="90"/>
                  <a:pt x="179" y="90"/>
                </a:cubicBezTo>
                <a:cubicBezTo>
                  <a:pt x="179" y="90"/>
                  <a:pt x="179" y="91"/>
                  <a:pt x="179" y="92"/>
                </a:cubicBezTo>
                <a:cubicBezTo>
                  <a:pt x="180" y="91"/>
                  <a:pt x="180" y="91"/>
                  <a:pt x="180" y="90"/>
                </a:cubicBezTo>
                <a:close/>
                <a:moveTo>
                  <a:pt x="95" y="78"/>
                </a:moveTo>
                <a:cubicBezTo>
                  <a:pt x="96" y="77"/>
                  <a:pt x="96" y="77"/>
                  <a:pt x="96" y="76"/>
                </a:cubicBezTo>
                <a:cubicBezTo>
                  <a:pt x="96" y="76"/>
                  <a:pt x="95" y="76"/>
                  <a:pt x="95" y="77"/>
                </a:cubicBezTo>
                <a:cubicBezTo>
                  <a:pt x="95" y="77"/>
                  <a:pt x="95" y="78"/>
                  <a:pt x="95" y="78"/>
                </a:cubicBezTo>
                <a:close/>
                <a:moveTo>
                  <a:pt x="182" y="88"/>
                </a:moveTo>
                <a:cubicBezTo>
                  <a:pt x="182" y="88"/>
                  <a:pt x="182" y="88"/>
                  <a:pt x="182" y="88"/>
                </a:cubicBezTo>
                <a:cubicBezTo>
                  <a:pt x="182" y="88"/>
                  <a:pt x="183" y="87"/>
                  <a:pt x="183" y="87"/>
                </a:cubicBezTo>
                <a:cubicBezTo>
                  <a:pt x="183" y="86"/>
                  <a:pt x="184" y="86"/>
                  <a:pt x="184" y="85"/>
                </a:cubicBezTo>
                <a:cubicBezTo>
                  <a:pt x="183" y="86"/>
                  <a:pt x="182" y="87"/>
                  <a:pt x="182" y="88"/>
                </a:cubicBezTo>
                <a:close/>
                <a:moveTo>
                  <a:pt x="78" y="73"/>
                </a:moveTo>
                <a:cubicBezTo>
                  <a:pt x="78" y="73"/>
                  <a:pt x="78" y="73"/>
                  <a:pt x="78" y="73"/>
                </a:cubicBezTo>
                <a:cubicBezTo>
                  <a:pt x="77" y="74"/>
                  <a:pt x="76" y="75"/>
                  <a:pt x="76" y="76"/>
                </a:cubicBezTo>
                <a:cubicBezTo>
                  <a:pt x="76" y="76"/>
                  <a:pt x="76" y="76"/>
                  <a:pt x="76" y="76"/>
                </a:cubicBezTo>
                <a:cubicBezTo>
                  <a:pt x="77" y="75"/>
                  <a:pt x="78" y="74"/>
                  <a:pt x="78" y="73"/>
                </a:cubicBezTo>
                <a:close/>
                <a:moveTo>
                  <a:pt x="129" y="93"/>
                </a:moveTo>
                <a:cubicBezTo>
                  <a:pt x="130" y="92"/>
                  <a:pt x="130" y="92"/>
                  <a:pt x="131" y="91"/>
                </a:cubicBezTo>
                <a:cubicBezTo>
                  <a:pt x="129" y="91"/>
                  <a:pt x="129" y="91"/>
                  <a:pt x="129" y="93"/>
                </a:cubicBezTo>
                <a:close/>
                <a:moveTo>
                  <a:pt x="110" y="71"/>
                </a:moveTo>
                <a:cubicBezTo>
                  <a:pt x="110" y="71"/>
                  <a:pt x="111" y="71"/>
                  <a:pt x="112" y="71"/>
                </a:cubicBezTo>
                <a:cubicBezTo>
                  <a:pt x="111" y="70"/>
                  <a:pt x="111" y="70"/>
                  <a:pt x="111" y="70"/>
                </a:cubicBezTo>
                <a:cubicBezTo>
                  <a:pt x="110" y="70"/>
                  <a:pt x="110" y="70"/>
                  <a:pt x="110" y="71"/>
                </a:cubicBezTo>
                <a:close/>
                <a:moveTo>
                  <a:pt x="124" y="62"/>
                </a:moveTo>
                <a:cubicBezTo>
                  <a:pt x="125" y="60"/>
                  <a:pt x="126" y="60"/>
                  <a:pt x="126" y="59"/>
                </a:cubicBezTo>
                <a:cubicBezTo>
                  <a:pt x="124" y="61"/>
                  <a:pt x="124" y="61"/>
                  <a:pt x="124" y="62"/>
                </a:cubicBezTo>
                <a:close/>
                <a:moveTo>
                  <a:pt x="104" y="80"/>
                </a:moveTo>
                <a:cubicBezTo>
                  <a:pt x="105" y="79"/>
                  <a:pt x="105" y="79"/>
                  <a:pt x="106" y="78"/>
                </a:cubicBezTo>
                <a:cubicBezTo>
                  <a:pt x="105" y="78"/>
                  <a:pt x="105" y="78"/>
                  <a:pt x="104" y="80"/>
                </a:cubicBezTo>
                <a:close/>
                <a:moveTo>
                  <a:pt x="88" y="90"/>
                </a:moveTo>
                <a:cubicBezTo>
                  <a:pt x="89" y="90"/>
                  <a:pt x="89" y="90"/>
                  <a:pt x="90" y="90"/>
                </a:cubicBezTo>
                <a:cubicBezTo>
                  <a:pt x="90" y="90"/>
                  <a:pt x="90" y="90"/>
                  <a:pt x="90" y="90"/>
                </a:cubicBezTo>
                <a:cubicBezTo>
                  <a:pt x="90" y="90"/>
                  <a:pt x="90" y="89"/>
                  <a:pt x="90" y="89"/>
                </a:cubicBezTo>
                <a:cubicBezTo>
                  <a:pt x="89" y="89"/>
                  <a:pt x="89" y="90"/>
                  <a:pt x="88" y="90"/>
                </a:cubicBezTo>
                <a:close/>
                <a:moveTo>
                  <a:pt x="194" y="88"/>
                </a:moveTo>
                <a:cubicBezTo>
                  <a:pt x="194" y="88"/>
                  <a:pt x="194" y="88"/>
                  <a:pt x="194" y="88"/>
                </a:cubicBezTo>
                <a:cubicBezTo>
                  <a:pt x="195" y="88"/>
                  <a:pt x="195" y="87"/>
                  <a:pt x="195" y="87"/>
                </a:cubicBezTo>
                <a:cubicBezTo>
                  <a:pt x="196" y="86"/>
                  <a:pt x="196" y="86"/>
                  <a:pt x="195" y="85"/>
                </a:cubicBezTo>
                <a:cubicBezTo>
                  <a:pt x="195" y="86"/>
                  <a:pt x="194" y="87"/>
                  <a:pt x="194" y="88"/>
                </a:cubicBezTo>
                <a:close/>
                <a:moveTo>
                  <a:pt x="16" y="62"/>
                </a:moveTo>
                <a:cubicBezTo>
                  <a:pt x="15" y="63"/>
                  <a:pt x="16" y="64"/>
                  <a:pt x="16" y="64"/>
                </a:cubicBezTo>
                <a:cubicBezTo>
                  <a:pt x="16" y="64"/>
                  <a:pt x="17" y="64"/>
                  <a:pt x="17" y="63"/>
                </a:cubicBezTo>
                <a:cubicBezTo>
                  <a:pt x="17" y="63"/>
                  <a:pt x="16" y="62"/>
                  <a:pt x="16" y="62"/>
                </a:cubicBezTo>
                <a:close/>
                <a:moveTo>
                  <a:pt x="26" y="66"/>
                </a:moveTo>
                <a:cubicBezTo>
                  <a:pt x="24" y="68"/>
                  <a:pt x="24" y="69"/>
                  <a:pt x="25" y="69"/>
                </a:cubicBezTo>
                <a:cubicBezTo>
                  <a:pt x="25" y="68"/>
                  <a:pt x="26" y="67"/>
                  <a:pt x="26" y="66"/>
                </a:cubicBezTo>
                <a:close/>
                <a:moveTo>
                  <a:pt x="66" y="65"/>
                </a:moveTo>
                <a:cubicBezTo>
                  <a:pt x="66" y="64"/>
                  <a:pt x="66" y="64"/>
                  <a:pt x="66" y="63"/>
                </a:cubicBezTo>
                <a:cubicBezTo>
                  <a:pt x="66" y="63"/>
                  <a:pt x="65" y="63"/>
                  <a:pt x="65" y="64"/>
                </a:cubicBezTo>
                <a:cubicBezTo>
                  <a:pt x="65" y="64"/>
                  <a:pt x="65" y="64"/>
                  <a:pt x="66" y="65"/>
                </a:cubicBezTo>
                <a:close/>
                <a:moveTo>
                  <a:pt x="114" y="54"/>
                </a:moveTo>
                <a:cubicBezTo>
                  <a:pt x="114" y="53"/>
                  <a:pt x="113" y="53"/>
                  <a:pt x="113" y="53"/>
                </a:cubicBezTo>
                <a:cubicBezTo>
                  <a:pt x="112" y="53"/>
                  <a:pt x="112" y="53"/>
                  <a:pt x="112" y="54"/>
                </a:cubicBezTo>
                <a:cubicBezTo>
                  <a:pt x="112" y="54"/>
                  <a:pt x="113" y="54"/>
                  <a:pt x="114" y="54"/>
                </a:cubicBezTo>
                <a:close/>
                <a:moveTo>
                  <a:pt x="149" y="58"/>
                </a:moveTo>
                <a:cubicBezTo>
                  <a:pt x="149" y="58"/>
                  <a:pt x="150" y="57"/>
                  <a:pt x="150" y="57"/>
                </a:cubicBezTo>
                <a:cubicBezTo>
                  <a:pt x="149" y="57"/>
                  <a:pt x="149" y="57"/>
                  <a:pt x="148" y="57"/>
                </a:cubicBezTo>
                <a:cubicBezTo>
                  <a:pt x="148" y="58"/>
                  <a:pt x="149" y="58"/>
                  <a:pt x="149" y="58"/>
                </a:cubicBezTo>
                <a:close/>
                <a:moveTo>
                  <a:pt x="12" y="66"/>
                </a:moveTo>
                <a:cubicBezTo>
                  <a:pt x="12" y="65"/>
                  <a:pt x="12" y="65"/>
                  <a:pt x="13" y="64"/>
                </a:cubicBezTo>
                <a:cubicBezTo>
                  <a:pt x="12" y="64"/>
                  <a:pt x="11" y="65"/>
                  <a:pt x="12" y="66"/>
                </a:cubicBezTo>
                <a:close/>
                <a:moveTo>
                  <a:pt x="171" y="64"/>
                </a:moveTo>
                <a:cubicBezTo>
                  <a:pt x="171" y="64"/>
                  <a:pt x="171" y="64"/>
                  <a:pt x="171" y="64"/>
                </a:cubicBezTo>
                <a:cubicBezTo>
                  <a:pt x="171" y="63"/>
                  <a:pt x="171" y="63"/>
                  <a:pt x="171" y="62"/>
                </a:cubicBezTo>
                <a:cubicBezTo>
                  <a:pt x="171" y="63"/>
                  <a:pt x="171" y="63"/>
                  <a:pt x="171" y="64"/>
                </a:cubicBezTo>
                <a:close/>
                <a:moveTo>
                  <a:pt x="83" y="57"/>
                </a:moveTo>
                <a:cubicBezTo>
                  <a:pt x="84" y="57"/>
                  <a:pt x="85" y="57"/>
                  <a:pt x="85" y="55"/>
                </a:cubicBezTo>
                <a:cubicBezTo>
                  <a:pt x="84" y="56"/>
                  <a:pt x="84" y="57"/>
                  <a:pt x="83" y="57"/>
                </a:cubicBezTo>
                <a:close/>
                <a:moveTo>
                  <a:pt x="90" y="79"/>
                </a:moveTo>
                <a:cubicBezTo>
                  <a:pt x="90" y="79"/>
                  <a:pt x="89" y="80"/>
                  <a:pt x="88" y="81"/>
                </a:cubicBezTo>
                <a:cubicBezTo>
                  <a:pt x="89" y="81"/>
                  <a:pt x="89" y="81"/>
                  <a:pt x="89" y="81"/>
                </a:cubicBezTo>
                <a:cubicBezTo>
                  <a:pt x="90" y="80"/>
                  <a:pt x="90" y="80"/>
                  <a:pt x="90" y="79"/>
                </a:cubicBezTo>
                <a:close/>
                <a:moveTo>
                  <a:pt x="199" y="81"/>
                </a:moveTo>
                <a:cubicBezTo>
                  <a:pt x="199" y="81"/>
                  <a:pt x="198" y="81"/>
                  <a:pt x="198" y="81"/>
                </a:cubicBezTo>
                <a:cubicBezTo>
                  <a:pt x="198" y="82"/>
                  <a:pt x="198" y="82"/>
                  <a:pt x="198" y="83"/>
                </a:cubicBezTo>
                <a:cubicBezTo>
                  <a:pt x="199" y="83"/>
                  <a:pt x="199" y="82"/>
                  <a:pt x="199" y="82"/>
                </a:cubicBezTo>
                <a:cubicBezTo>
                  <a:pt x="199" y="82"/>
                  <a:pt x="199" y="81"/>
                  <a:pt x="199" y="81"/>
                </a:cubicBezTo>
                <a:close/>
                <a:moveTo>
                  <a:pt x="153" y="54"/>
                </a:moveTo>
                <a:cubicBezTo>
                  <a:pt x="153" y="54"/>
                  <a:pt x="153" y="54"/>
                  <a:pt x="153" y="54"/>
                </a:cubicBezTo>
                <a:cubicBezTo>
                  <a:pt x="152" y="54"/>
                  <a:pt x="152" y="54"/>
                  <a:pt x="151" y="54"/>
                </a:cubicBezTo>
                <a:cubicBezTo>
                  <a:pt x="152" y="54"/>
                  <a:pt x="152" y="55"/>
                  <a:pt x="152" y="55"/>
                </a:cubicBezTo>
                <a:cubicBezTo>
                  <a:pt x="152" y="55"/>
                  <a:pt x="153" y="54"/>
                  <a:pt x="153" y="54"/>
                </a:cubicBezTo>
                <a:close/>
                <a:moveTo>
                  <a:pt x="150" y="61"/>
                </a:moveTo>
                <a:cubicBezTo>
                  <a:pt x="151" y="60"/>
                  <a:pt x="152" y="60"/>
                  <a:pt x="152" y="59"/>
                </a:cubicBezTo>
                <a:cubicBezTo>
                  <a:pt x="150" y="60"/>
                  <a:pt x="150" y="60"/>
                  <a:pt x="150" y="61"/>
                </a:cubicBezTo>
                <a:close/>
                <a:moveTo>
                  <a:pt x="110" y="79"/>
                </a:moveTo>
                <a:cubicBezTo>
                  <a:pt x="110" y="79"/>
                  <a:pt x="110" y="79"/>
                  <a:pt x="110" y="79"/>
                </a:cubicBezTo>
                <a:cubicBezTo>
                  <a:pt x="111" y="79"/>
                  <a:pt x="111" y="79"/>
                  <a:pt x="112" y="79"/>
                </a:cubicBezTo>
                <a:cubicBezTo>
                  <a:pt x="111" y="79"/>
                  <a:pt x="111" y="79"/>
                  <a:pt x="110" y="79"/>
                </a:cubicBezTo>
                <a:close/>
                <a:moveTo>
                  <a:pt x="40" y="72"/>
                </a:moveTo>
                <a:cubicBezTo>
                  <a:pt x="41" y="71"/>
                  <a:pt x="41" y="70"/>
                  <a:pt x="40" y="70"/>
                </a:cubicBezTo>
                <a:cubicBezTo>
                  <a:pt x="40" y="70"/>
                  <a:pt x="40" y="70"/>
                  <a:pt x="40" y="71"/>
                </a:cubicBezTo>
                <a:cubicBezTo>
                  <a:pt x="40" y="71"/>
                  <a:pt x="40" y="71"/>
                  <a:pt x="40" y="71"/>
                </a:cubicBezTo>
                <a:cubicBezTo>
                  <a:pt x="40" y="71"/>
                  <a:pt x="40" y="71"/>
                  <a:pt x="40" y="72"/>
                </a:cubicBezTo>
                <a:close/>
                <a:moveTo>
                  <a:pt x="205" y="47"/>
                </a:moveTo>
                <a:cubicBezTo>
                  <a:pt x="206" y="46"/>
                  <a:pt x="206" y="46"/>
                  <a:pt x="204" y="44"/>
                </a:cubicBezTo>
                <a:cubicBezTo>
                  <a:pt x="205" y="45"/>
                  <a:pt x="205" y="46"/>
                  <a:pt x="205" y="47"/>
                </a:cubicBezTo>
                <a:close/>
                <a:moveTo>
                  <a:pt x="47" y="90"/>
                </a:moveTo>
                <a:cubicBezTo>
                  <a:pt x="46" y="90"/>
                  <a:pt x="46" y="91"/>
                  <a:pt x="46" y="92"/>
                </a:cubicBezTo>
                <a:cubicBezTo>
                  <a:pt x="47" y="91"/>
                  <a:pt x="47" y="91"/>
                  <a:pt x="47" y="90"/>
                </a:cubicBezTo>
                <a:close/>
                <a:moveTo>
                  <a:pt x="173" y="69"/>
                </a:moveTo>
                <a:cubicBezTo>
                  <a:pt x="173" y="68"/>
                  <a:pt x="172" y="67"/>
                  <a:pt x="172" y="67"/>
                </a:cubicBezTo>
                <a:cubicBezTo>
                  <a:pt x="172" y="67"/>
                  <a:pt x="172" y="68"/>
                  <a:pt x="171" y="68"/>
                </a:cubicBezTo>
                <a:cubicBezTo>
                  <a:pt x="172" y="68"/>
                  <a:pt x="172" y="68"/>
                  <a:pt x="173" y="69"/>
                </a:cubicBezTo>
                <a:close/>
                <a:moveTo>
                  <a:pt x="116" y="70"/>
                </a:moveTo>
                <a:cubicBezTo>
                  <a:pt x="116" y="71"/>
                  <a:pt x="115" y="71"/>
                  <a:pt x="115" y="72"/>
                </a:cubicBezTo>
                <a:cubicBezTo>
                  <a:pt x="116" y="72"/>
                  <a:pt x="116" y="72"/>
                  <a:pt x="116" y="72"/>
                </a:cubicBezTo>
                <a:cubicBezTo>
                  <a:pt x="116" y="71"/>
                  <a:pt x="116" y="71"/>
                  <a:pt x="116" y="70"/>
                </a:cubicBezTo>
                <a:close/>
                <a:moveTo>
                  <a:pt x="193" y="49"/>
                </a:moveTo>
                <a:cubicBezTo>
                  <a:pt x="194" y="49"/>
                  <a:pt x="194" y="49"/>
                  <a:pt x="194" y="49"/>
                </a:cubicBezTo>
                <a:cubicBezTo>
                  <a:pt x="194" y="48"/>
                  <a:pt x="194" y="47"/>
                  <a:pt x="193" y="46"/>
                </a:cubicBezTo>
                <a:cubicBezTo>
                  <a:pt x="193" y="47"/>
                  <a:pt x="193" y="48"/>
                  <a:pt x="193" y="49"/>
                </a:cubicBezTo>
                <a:close/>
                <a:moveTo>
                  <a:pt x="206" y="118"/>
                </a:moveTo>
                <a:cubicBezTo>
                  <a:pt x="207" y="117"/>
                  <a:pt x="207" y="116"/>
                  <a:pt x="208" y="115"/>
                </a:cubicBezTo>
                <a:cubicBezTo>
                  <a:pt x="208" y="115"/>
                  <a:pt x="208" y="115"/>
                  <a:pt x="208" y="115"/>
                </a:cubicBezTo>
                <a:cubicBezTo>
                  <a:pt x="207" y="116"/>
                  <a:pt x="206" y="116"/>
                  <a:pt x="206" y="118"/>
                </a:cubicBezTo>
                <a:close/>
                <a:moveTo>
                  <a:pt x="146" y="59"/>
                </a:moveTo>
                <a:cubicBezTo>
                  <a:pt x="146" y="59"/>
                  <a:pt x="146" y="60"/>
                  <a:pt x="146" y="61"/>
                </a:cubicBezTo>
                <a:cubicBezTo>
                  <a:pt x="147" y="60"/>
                  <a:pt x="147" y="60"/>
                  <a:pt x="146" y="59"/>
                </a:cubicBezTo>
                <a:close/>
                <a:moveTo>
                  <a:pt x="95" y="90"/>
                </a:moveTo>
                <a:cubicBezTo>
                  <a:pt x="94" y="89"/>
                  <a:pt x="93" y="89"/>
                  <a:pt x="93" y="90"/>
                </a:cubicBezTo>
                <a:cubicBezTo>
                  <a:pt x="94" y="90"/>
                  <a:pt x="94" y="90"/>
                  <a:pt x="95" y="90"/>
                </a:cubicBezTo>
                <a:close/>
                <a:moveTo>
                  <a:pt x="134" y="78"/>
                </a:moveTo>
                <a:cubicBezTo>
                  <a:pt x="134" y="78"/>
                  <a:pt x="134" y="78"/>
                  <a:pt x="134" y="78"/>
                </a:cubicBezTo>
                <a:cubicBezTo>
                  <a:pt x="135" y="79"/>
                  <a:pt x="135" y="79"/>
                  <a:pt x="136" y="79"/>
                </a:cubicBezTo>
                <a:cubicBezTo>
                  <a:pt x="136" y="79"/>
                  <a:pt x="136" y="78"/>
                  <a:pt x="136" y="78"/>
                </a:cubicBezTo>
                <a:cubicBezTo>
                  <a:pt x="135" y="78"/>
                  <a:pt x="135" y="78"/>
                  <a:pt x="134" y="78"/>
                </a:cubicBezTo>
                <a:close/>
                <a:moveTo>
                  <a:pt x="28" y="79"/>
                </a:moveTo>
                <a:cubicBezTo>
                  <a:pt x="28" y="80"/>
                  <a:pt x="29" y="80"/>
                  <a:pt x="29" y="81"/>
                </a:cubicBezTo>
                <a:cubicBezTo>
                  <a:pt x="29" y="80"/>
                  <a:pt x="29" y="80"/>
                  <a:pt x="28" y="79"/>
                </a:cubicBezTo>
                <a:close/>
                <a:moveTo>
                  <a:pt x="113" y="84"/>
                </a:moveTo>
                <a:cubicBezTo>
                  <a:pt x="113" y="84"/>
                  <a:pt x="114" y="83"/>
                  <a:pt x="114" y="82"/>
                </a:cubicBezTo>
                <a:cubicBezTo>
                  <a:pt x="113" y="83"/>
                  <a:pt x="113" y="83"/>
                  <a:pt x="113" y="84"/>
                </a:cubicBezTo>
                <a:close/>
                <a:moveTo>
                  <a:pt x="14" y="94"/>
                </a:moveTo>
                <a:cubicBezTo>
                  <a:pt x="14" y="95"/>
                  <a:pt x="14" y="95"/>
                  <a:pt x="16" y="95"/>
                </a:cubicBezTo>
                <a:cubicBezTo>
                  <a:pt x="15" y="94"/>
                  <a:pt x="15" y="94"/>
                  <a:pt x="14" y="94"/>
                </a:cubicBezTo>
                <a:close/>
                <a:moveTo>
                  <a:pt x="140" y="65"/>
                </a:moveTo>
                <a:cubicBezTo>
                  <a:pt x="139" y="64"/>
                  <a:pt x="139" y="64"/>
                  <a:pt x="139" y="63"/>
                </a:cubicBezTo>
                <a:cubicBezTo>
                  <a:pt x="138" y="64"/>
                  <a:pt x="138" y="64"/>
                  <a:pt x="138" y="65"/>
                </a:cubicBezTo>
                <a:cubicBezTo>
                  <a:pt x="139" y="65"/>
                  <a:pt x="139" y="65"/>
                  <a:pt x="140" y="65"/>
                </a:cubicBezTo>
                <a:close/>
                <a:moveTo>
                  <a:pt x="217" y="82"/>
                </a:moveTo>
                <a:cubicBezTo>
                  <a:pt x="216" y="83"/>
                  <a:pt x="216" y="83"/>
                  <a:pt x="217" y="84"/>
                </a:cubicBezTo>
                <a:cubicBezTo>
                  <a:pt x="217" y="83"/>
                  <a:pt x="217" y="83"/>
                  <a:pt x="217" y="82"/>
                </a:cubicBezTo>
                <a:close/>
                <a:moveTo>
                  <a:pt x="173" y="93"/>
                </a:moveTo>
                <a:cubicBezTo>
                  <a:pt x="173" y="93"/>
                  <a:pt x="173" y="93"/>
                  <a:pt x="173" y="93"/>
                </a:cubicBezTo>
                <a:cubicBezTo>
                  <a:pt x="173" y="93"/>
                  <a:pt x="172" y="93"/>
                  <a:pt x="172" y="94"/>
                </a:cubicBezTo>
                <a:cubicBezTo>
                  <a:pt x="172" y="94"/>
                  <a:pt x="173" y="94"/>
                  <a:pt x="173" y="94"/>
                </a:cubicBezTo>
                <a:cubicBezTo>
                  <a:pt x="173" y="93"/>
                  <a:pt x="173" y="93"/>
                  <a:pt x="173" y="93"/>
                </a:cubicBezTo>
                <a:close/>
                <a:moveTo>
                  <a:pt x="73" y="55"/>
                </a:moveTo>
                <a:cubicBezTo>
                  <a:pt x="73" y="55"/>
                  <a:pt x="73" y="54"/>
                  <a:pt x="73" y="54"/>
                </a:cubicBezTo>
                <a:cubicBezTo>
                  <a:pt x="73" y="54"/>
                  <a:pt x="73" y="54"/>
                  <a:pt x="72" y="54"/>
                </a:cubicBezTo>
                <a:cubicBezTo>
                  <a:pt x="72" y="54"/>
                  <a:pt x="73" y="55"/>
                  <a:pt x="73" y="55"/>
                </a:cubicBezTo>
                <a:close/>
                <a:moveTo>
                  <a:pt x="28" y="74"/>
                </a:moveTo>
                <a:cubicBezTo>
                  <a:pt x="28" y="74"/>
                  <a:pt x="28" y="74"/>
                  <a:pt x="28" y="74"/>
                </a:cubicBezTo>
                <a:cubicBezTo>
                  <a:pt x="28" y="74"/>
                  <a:pt x="29" y="74"/>
                  <a:pt x="29" y="73"/>
                </a:cubicBezTo>
                <a:cubicBezTo>
                  <a:pt x="28" y="73"/>
                  <a:pt x="28" y="74"/>
                  <a:pt x="28" y="74"/>
                </a:cubicBezTo>
                <a:close/>
                <a:moveTo>
                  <a:pt x="138" y="59"/>
                </a:moveTo>
                <a:cubicBezTo>
                  <a:pt x="138" y="59"/>
                  <a:pt x="139" y="59"/>
                  <a:pt x="139" y="59"/>
                </a:cubicBezTo>
                <a:cubicBezTo>
                  <a:pt x="139" y="59"/>
                  <a:pt x="139" y="58"/>
                  <a:pt x="140" y="58"/>
                </a:cubicBezTo>
                <a:cubicBezTo>
                  <a:pt x="139" y="58"/>
                  <a:pt x="139" y="58"/>
                  <a:pt x="138" y="59"/>
                </a:cubicBezTo>
                <a:close/>
                <a:moveTo>
                  <a:pt x="188" y="137"/>
                </a:moveTo>
                <a:cubicBezTo>
                  <a:pt x="188" y="136"/>
                  <a:pt x="188" y="136"/>
                  <a:pt x="188" y="135"/>
                </a:cubicBezTo>
                <a:cubicBezTo>
                  <a:pt x="188" y="135"/>
                  <a:pt x="188" y="135"/>
                  <a:pt x="188" y="135"/>
                </a:cubicBezTo>
                <a:cubicBezTo>
                  <a:pt x="188" y="136"/>
                  <a:pt x="188" y="136"/>
                  <a:pt x="188" y="137"/>
                </a:cubicBezTo>
                <a:close/>
                <a:moveTo>
                  <a:pt x="203" y="49"/>
                </a:moveTo>
                <a:cubicBezTo>
                  <a:pt x="203" y="49"/>
                  <a:pt x="203" y="50"/>
                  <a:pt x="203" y="50"/>
                </a:cubicBezTo>
                <a:cubicBezTo>
                  <a:pt x="203" y="50"/>
                  <a:pt x="203" y="49"/>
                  <a:pt x="203" y="49"/>
                </a:cubicBezTo>
                <a:close/>
                <a:moveTo>
                  <a:pt x="115" y="63"/>
                </a:moveTo>
                <a:cubicBezTo>
                  <a:pt x="115" y="63"/>
                  <a:pt x="115" y="63"/>
                  <a:pt x="116" y="63"/>
                </a:cubicBezTo>
                <a:cubicBezTo>
                  <a:pt x="116" y="63"/>
                  <a:pt x="115" y="63"/>
                  <a:pt x="115" y="62"/>
                </a:cubicBezTo>
                <a:cubicBezTo>
                  <a:pt x="115" y="63"/>
                  <a:pt x="115" y="63"/>
                  <a:pt x="115" y="63"/>
                </a:cubicBezTo>
                <a:close/>
                <a:moveTo>
                  <a:pt x="26" y="71"/>
                </a:moveTo>
                <a:cubicBezTo>
                  <a:pt x="27" y="71"/>
                  <a:pt x="28" y="70"/>
                  <a:pt x="27" y="69"/>
                </a:cubicBezTo>
                <a:cubicBezTo>
                  <a:pt x="27" y="70"/>
                  <a:pt x="27" y="71"/>
                  <a:pt x="26" y="71"/>
                </a:cubicBezTo>
                <a:close/>
                <a:moveTo>
                  <a:pt x="187" y="85"/>
                </a:moveTo>
                <a:cubicBezTo>
                  <a:pt x="188" y="84"/>
                  <a:pt x="188" y="84"/>
                  <a:pt x="188" y="84"/>
                </a:cubicBezTo>
                <a:cubicBezTo>
                  <a:pt x="188" y="84"/>
                  <a:pt x="187" y="85"/>
                  <a:pt x="187" y="85"/>
                </a:cubicBezTo>
                <a:close/>
                <a:moveTo>
                  <a:pt x="185" y="133"/>
                </a:moveTo>
                <a:cubicBezTo>
                  <a:pt x="185" y="133"/>
                  <a:pt x="185" y="133"/>
                  <a:pt x="185" y="134"/>
                </a:cubicBezTo>
                <a:cubicBezTo>
                  <a:pt x="185" y="134"/>
                  <a:pt x="185" y="133"/>
                  <a:pt x="185" y="133"/>
                </a:cubicBezTo>
                <a:close/>
                <a:moveTo>
                  <a:pt x="190" y="96"/>
                </a:moveTo>
                <a:cubicBezTo>
                  <a:pt x="191" y="96"/>
                  <a:pt x="191" y="96"/>
                  <a:pt x="191" y="96"/>
                </a:cubicBezTo>
                <a:cubicBezTo>
                  <a:pt x="191" y="96"/>
                  <a:pt x="191" y="96"/>
                  <a:pt x="191" y="95"/>
                </a:cubicBezTo>
                <a:cubicBezTo>
                  <a:pt x="191" y="95"/>
                  <a:pt x="191" y="95"/>
                  <a:pt x="191" y="95"/>
                </a:cubicBezTo>
                <a:cubicBezTo>
                  <a:pt x="191" y="95"/>
                  <a:pt x="191" y="96"/>
                  <a:pt x="190" y="96"/>
                </a:cubicBezTo>
                <a:close/>
                <a:moveTo>
                  <a:pt x="197" y="56"/>
                </a:moveTo>
                <a:cubicBezTo>
                  <a:pt x="197" y="56"/>
                  <a:pt x="197" y="57"/>
                  <a:pt x="197" y="57"/>
                </a:cubicBezTo>
                <a:cubicBezTo>
                  <a:pt x="198" y="57"/>
                  <a:pt x="197" y="56"/>
                  <a:pt x="197" y="56"/>
                </a:cubicBezTo>
                <a:close/>
                <a:moveTo>
                  <a:pt x="51" y="84"/>
                </a:moveTo>
                <a:cubicBezTo>
                  <a:pt x="50" y="84"/>
                  <a:pt x="50" y="84"/>
                  <a:pt x="50" y="83"/>
                </a:cubicBezTo>
                <a:cubicBezTo>
                  <a:pt x="50" y="84"/>
                  <a:pt x="50" y="84"/>
                  <a:pt x="49" y="84"/>
                </a:cubicBezTo>
                <a:cubicBezTo>
                  <a:pt x="50" y="84"/>
                  <a:pt x="50" y="84"/>
                  <a:pt x="51" y="84"/>
                </a:cubicBezTo>
                <a:close/>
                <a:moveTo>
                  <a:pt x="205" y="64"/>
                </a:moveTo>
                <a:cubicBezTo>
                  <a:pt x="205" y="63"/>
                  <a:pt x="205" y="63"/>
                  <a:pt x="205" y="62"/>
                </a:cubicBezTo>
                <a:cubicBezTo>
                  <a:pt x="204" y="63"/>
                  <a:pt x="205" y="63"/>
                  <a:pt x="205" y="64"/>
                </a:cubicBezTo>
                <a:close/>
                <a:moveTo>
                  <a:pt x="93" y="80"/>
                </a:moveTo>
                <a:cubicBezTo>
                  <a:pt x="94" y="80"/>
                  <a:pt x="94" y="80"/>
                  <a:pt x="93" y="79"/>
                </a:cubicBezTo>
                <a:cubicBezTo>
                  <a:pt x="93" y="80"/>
                  <a:pt x="93" y="80"/>
                  <a:pt x="93" y="80"/>
                </a:cubicBezTo>
                <a:close/>
                <a:moveTo>
                  <a:pt x="199" y="42"/>
                </a:moveTo>
                <a:cubicBezTo>
                  <a:pt x="199" y="43"/>
                  <a:pt x="199" y="43"/>
                  <a:pt x="200" y="44"/>
                </a:cubicBezTo>
                <a:cubicBezTo>
                  <a:pt x="200" y="43"/>
                  <a:pt x="200" y="43"/>
                  <a:pt x="199" y="42"/>
                </a:cubicBezTo>
                <a:close/>
                <a:moveTo>
                  <a:pt x="215" y="92"/>
                </a:moveTo>
                <a:cubicBezTo>
                  <a:pt x="215" y="92"/>
                  <a:pt x="216" y="92"/>
                  <a:pt x="216" y="92"/>
                </a:cubicBezTo>
                <a:cubicBezTo>
                  <a:pt x="216" y="92"/>
                  <a:pt x="216" y="91"/>
                  <a:pt x="216" y="91"/>
                </a:cubicBezTo>
                <a:cubicBezTo>
                  <a:pt x="216" y="91"/>
                  <a:pt x="216" y="91"/>
                  <a:pt x="216" y="91"/>
                </a:cubicBezTo>
                <a:cubicBezTo>
                  <a:pt x="216" y="91"/>
                  <a:pt x="216" y="91"/>
                  <a:pt x="215" y="92"/>
                </a:cubicBezTo>
                <a:close/>
                <a:moveTo>
                  <a:pt x="132" y="75"/>
                </a:moveTo>
                <a:cubicBezTo>
                  <a:pt x="132" y="75"/>
                  <a:pt x="133" y="76"/>
                  <a:pt x="133" y="75"/>
                </a:cubicBezTo>
                <a:cubicBezTo>
                  <a:pt x="133" y="75"/>
                  <a:pt x="132" y="75"/>
                  <a:pt x="132" y="75"/>
                </a:cubicBezTo>
                <a:close/>
                <a:moveTo>
                  <a:pt x="153" y="72"/>
                </a:moveTo>
                <a:cubicBezTo>
                  <a:pt x="153" y="72"/>
                  <a:pt x="153" y="72"/>
                  <a:pt x="153" y="72"/>
                </a:cubicBezTo>
                <a:cubicBezTo>
                  <a:pt x="153" y="72"/>
                  <a:pt x="153" y="72"/>
                  <a:pt x="154" y="72"/>
                </a:cubicBezTo>
                <a:cubicBezTo>
                  <a:pt x="154" y="72"/>
                  <a:pt x="154" y="72"/>
                  <a:pt x="154" y="72"/>
                </a:cubicBezTo>
                <a:cubicBezTo>
                  <a:pt x="153" y="72"/>
                  <a:pt x="153" y="72"/>
                  <a:pt x="153" y="72"/>
                </a:cubicBezTo>
                <a:close/>
                <a:moveTo>
                  <a:pt x="191" y="60"/>
                </a:moveTo>
                <a:cubicBezTo>
                  <a:pt x="191" y="60"/>
                  <a:pt x="191" y="60"/>
                  <a:pt x="191" y="60"/>
                </a:cubicBezTo>
                <a:cubicBezTo>
                  <a:pt x="191" y="60"/>
                  <a:pt x="191" y="60"/>
                  <a:pt x="191" y="59"/>
                </a:cubicBezTo>
                <a:cubicBezTo>
                  <a:pt x="191" y="59"/>
                  <a:pt x="191" y="59"/>
                  <a:pt x="191" y="59"/>
                </a:cubicBezTo>
                <a:cubicBezTo>
                  <a:pt x="191" y="60"/>
                  <a:pt x="191" y="60"/>
                  <a:pt x="191" y="60"/>
                </a:cubicBezTo>
                <a:close/>
                <a:moveTo>
                  <a:pt x="156" y="70"/>
                </a:moveTo>
                <a:cubicBezTo>
                  <a:pt x="156" y="71"/>
                  <a:pt x="156" y="71"/>
                  <a:pt x="156" y="71"/>
                </a:cubicBezTo>
                <a:cubicBezTo>
                  <a:pt x="156" y="71"/>
                  <a:pt x="156" y="71"/>
                  <a:pt x="156" y="71"/>
                </a:cubicBezTo>
                <a:cubicBezTo>
                  <a:pt x="157" y="71"/>
                  <a:pt x="157" y="71"/>
                  <a:pt x="157" y="71"/>
                </a:cubicBezTo>
                <a:cubicBezTo>
                  <a:pt x="156" y="70"/>
                  <a:pt x="156" y="70"/>
                  <a:pt x="156" y="70"/>
                </a:cubicBezTo>
                <a:close/>
                <a:moveTo>
                  <a:pt x="96" y="67"/>
                </a:moveTo>
                <a:cubicBezTo>
                  <a:pt x="96" y="67"/>
                  <a:pt x="96" y="67"/>
                  <a:pt x="96" y="67"/>
                </a:cubicBezTo>
                <a:cubicBezTo>
                  <a:pt x="96" y="67"/>
                  <a:pt x="96" y="67"/>
                  <a:pt x="96" y="67"/>
                </a:cubicBezTo>
                <a:cubicBezTo>
                  <a:pt x="96" y="67"/>
                  <a:pt x="96" y="67"/>
                  <a:pt x="96" y="68"/>
                </a:cubicBezTo>
                <a:cubicBezTo>
                  <a:pt x="96" y="67"/>
                  <a:pt x="96" y="67"/>
                  <a:pt x="96" y="67"/>
                </a:cubicBezTo>
                <a:close/>
                <a:moveTo>
                  <a:pt x="14" y="67"/>
                </a:moveTo>
                <a:cubicBezTo>
                  <a:pt x="14" y="67"/>
                  <a:pt x="14" y="67"/>
                  <a:pt x="14" y="68"/>
                </a:cubicBezTo>
                <a:cubicBezTo>
                  <a:pt x="14" y="68"/>
                  <a:pt x="14" y="67"/>
                  <a:pt x="14" y="67"/>
                </a:cubicBezTo>
                <a:close/>
                <a:moveTo>
                  <a:pt x="38" y="96"/>
                </a:move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lose/>
                <a:moveTo>
                  <a:pt x="136" y="81"/>
                </a:moveTo>
                <a:cubicBezTo>
                  <a:pt x="136" y="81"/>
                  <a:pt x="136" y="81"/>
                  <a:pt x="136" y="81"/>
                </a:cubicBezTo>
                <a:cubicBezTo>
                  <a:pt x="136" y="81"/>
                  <a:pt x="136" y="81"/>
                  <a:pt x="136" y="81"/>
                </a:cubicBezTo>
                <a:cubicBezTo>
                  <a:pt x="136" y="81"/>
                  <a:pt x="136" y="82"/>
                  <a:pt x="136" y="82"/>
                </a:cubicBezTo>
                <a:cubicBezTo>
                  <a:pt x="136" y="82"/>
                  <a:pt x="136" y="81"/>
                  <a:pt x="136" y="81"/>
                </a:cubicBezTo>
                <a:close/>
                <a:moveTo>
                  <a:pt x="19" y="88"/>
                </a:moveTo>
                <a:cubicBezTo>
                  <a:pt x="19" y="88"/>
                  <a:pt x="20" y="88"/>
                  <a:pt x="20" y="88"/>
                </a:cubicBezTo>
                <a:cubicBezTo>
                  <a:pt x="20" y="88"/>
                  <a:pt x="20" y="87"/>
                  <a:pt x="20" y="87"/>
                </a:cubicBezTo>
                <a:cubicBezTo>
                  <a:pt x="20" y="87"/>
                  <a:pt x="19" y="87"/>
                  <a:pt x="19" y="88"/>
                </a:cubicBezTo>
                <a:close/>
                <a:moveTo>
                  <a:pt x="29" y="86"/>
                </a:moveTo>
                <a:cubicBezTo>
                  <a:pt x="29" y="86"/>
                  <a:pt x="29" y="86"/>
                  <a:pt x="29" y="86"/>
                </a:cubicBezTo>
                <a:cubicBezTo>
                  <a:pt x="29" y="86"/>
                  <a:pt x="29" y="86"/>
                  <a:pt x="29" y="86"/>
                </a:cubicBezTo>
                <a:cubicBezTo>
                  <a:pt x="29" y="86"/>
                  <a:pt x="29" y="85"/>
                  <a:pt x="29" y="85"/>
                </a:cubicBezTo>
                <a:cubicBezTo>
                  <a:pt x="29" y="85"/>
                  <a:pt x="29" y="86"/>
                  <a:pt x="29" y="86"/>
                </a:cubicBezTo>
                <a:close/>
                <a:moveTo>
                  <a:pt x="20" y="70"/>
                </a:moveTo>
                <a:cubicBezTo>
                  <a:pt x="21" y="70"/>
                  <a:pt x="21" y="70"/>
                  <a:pt x="21" y="70"/>
                </a:cubicBezTo>
                <a:cubicBezTo>
                  <a:pt x="21" y="70"/>
                  <a:pt x="21" y="70"/>
                  <a:pt x="21" y="69"/>
                </a:cubicBezTo>
                <a:cubicBezTo>
                  <a:pt x="21" y="69"/>
                  <a:pt x="21" y="69"/>
                  <a:pt x="21" y="69"/>
                </a:cubicBezTo>
                <a:cubicBezTo>
                  <a:pt x="21" y="69"/>
                  <a:pt x="21" y="69"/>
                  <a:pt x="21" y="69"/>
                </a:cubicBezTo>
                <a:cubicBezTo>
                  <a:pt x="21" y="69"/>
                  <a:pt x="21" y="69"/>
                  <a:pt x="20" y="70"/>
                </a:cubicBezTo>
                <a:close/>
                <a:moveTo>
                  <a:pt x="184" y="102"/>
                </a:moveTo>
                <a:cubicBezTo>
                  <a:pt x="184" y="102"/>
                  <a:pt x="184" y="102"/>
                  <a:pt x="184" y="102"/>
                </a:cubicBezTo>
                <a:cubicBezTo>
                  <a:pt x="184" y="102"/>
                  <a:pt x="184" y="102"/>
                  <a:pt x="184" y="103"/>
                </a:cubicBezTo>
                <a:cubicBezTo>
                  <a:pt x="184" y="103"/>
                  <a:pt x="184" y="103"/>
                  <a:pt x="184" y="103"/>
                </a:cubicBezTo>
                <a:cubicBezTo>
                  <a:pt x="184" y="102"/>
                  <a:pt x="184" y="102"/>
                  <a:pt x="184" y="102"/>
                </a:cubicBezTo>
                <a:close/>
                <a:moveTo>
                  <a:pt x="224" y="104"/>
                </a:moveTo>
                <a:cubicBezTo>
                  <a:pt x="224" y="104"/>
                  <a:pt x="224" y="104"/>
                  <a:pt x="224" y="104"/>
                </a:cubicBezTo>
                <a:cubicBezTo>
                  <a:pt x="225" y="104"/>
                  <a:pt x="225" y="104"/>
                  <a:pt x="225" y="104"/>
                </a:cubicBezTo>
                <a:cubicBezTo>
                  <a:pt x="225" y="103"/>
                  <a:pt x="225" y="103"/>
                  <a:pt x="225" y="103"/>
                </a:cubicBezTo>
                <a:cubicBezTo>
                  <a:pt x="225" y="104"/>
                  <a:pt x="225" y="104"/>
                  <a:pt x="224" y="104"/>
                </a:cubicBezTo>
                <a:close/>
                <a:moveTo>
                  <a:pt x="222" y="106"/>
                </a:moveTo>
                <a:cubicBezTo>
                  <a:pt x="222" y="106"/>
                  <a:pt x="222" y="106"/>
                  <a:pt x="222" y="106"/>
                </a:cubicBezTo>
                <a:cubicBezTo>
                  <a:pt x="222" y="106"/>
                  <a:pt x="222" y="106"/>
                  <a:pt x="222" y="106"/>
                </a:cubicBezTo>
                <a:cubicBezTo>
                  <a:pt x="222" y="106"/>
                  <a:pt x="222" y="106"/>
                  <a:pt x="222" y="106"/>
                </a:cubicBezTo>
                <a:cubicBezTo>
                  <a:pt x="222" y="106"/>
                  <a:pt x="222" y="106"/>
                  <a:pt x="222" y="106"/>
                </a:cubicBezTo>
                <a:close/>
              </a:path>
            </a:pathLst>
          </a:custGeom>
          <a:solidFill>
            <a:srgbClr val="F06B2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77" name="淘宝网Chenying0907出品 5">
            <a:extLst>
              <a:ext uri="{FF2B5EF4-FFF2-40B4-BE49-F238E27FC236}">
                <a16:creationId xmlns:a16="http://schemas.microsoft.com/office/drawing/2014/main" xmlns="" id="{405F4EB6-90F4-432B-A327-CE792A7FE617}"/>
              </a:ext>
            </a:extLst>
          </p:cNvPr>
          <p:cNvSpPr>
            <a:spLocks noEditPoints="1"/>
          </p:cNvSpPr>
          <p:nvPr/>
        </p:nvSpPr>
        <p:spPr bwMode="auto">
          <a:xfrm rot="12827115" flipH="1">
            <a:off x="3757686" y="4141276"/>
            <a:ext cx="731520" cy="457200"/>
          </a:xfrm>
          <a:custGeom>
            <a:avLst/>
            <a:gdLst>
              <a:gd name="T0" fmla="*/ 182 w 252"/>
              <a:gd name="T1" fmla="*/ 43 h 157"/>
              <a:gd name="T2" fmla="*/ 181 w 252"/>
              <a:gd name="T3" fmla="*/ 155 h 157"/>
              <a:gd name="T4" fmla="*/ 185 w 252"/>
              <a:gd name="T5" fmla="*/ 151 h 157"/>
              <a:gd name="T6" fmla="*/ 33 w 252"/>
              <a:gd name="T7" fmla="*/ 58 h 157"/>
              <a:gd name="T8" fmla="*/ 239 w 252"/>
              <a:gd name="T9" fmla="*/ 88 h 157"/>
              <a:gd name="T10" fmla="*/ 56 w 252"/>
              <a:gd name="T11" fmla="*/ 71 h 157"/>
              <a:gd name="T12" fmla="*/ 181 w 252"/>
              <a:gd name="T13" fmla="*/ 51 h 157"/>
              <a:gd name="T14" fmla="*/ 193 w 252"/>
              <a:gd name="T15" fmla="*/ 124 h 157"/>
              <a:gd name="T16" fmla="*/ 223 w 252"/>
              <a:gd name="T17" fmla="*/ 86 h 157"/>
              <a:gd name="T18" fmla="*/ 154 w 252"/>
              <a:gd name="T19" fmla="*/ 87 h 157"/>
              <a:gd name="T20" fmla="*/ 166 w 252"/>
              <a:gd name="T21" fmla="*/ 49 h 157"/>
              <a:gd name="T22" fmla="*/ 89 w 252"/>
              <a:gd name="T23" fmla="*/ 64 h 157"/>
              <a:gd name="T24" fmla="*/ 21 w 252"/>
              <a:gd name="T25" fmla="*/ 51 h 157"/>
              <a:gd name="T26" fmla="*/ 224 w 252"/>
              <a:gd name="T27" fmla="*/ 63 h 157"/>
              <a:gd name="T28" fmla="*/ 59 w 252"/>
              <a:gd name="T29" fmla="*/ 59 h 157"/>
              <a:gd name="T30" fmla="*/ 155 w 252"/>
              <a:gd name="T31" fmla="*/ 59 h 157"/>
              <a:gd name="T32" fmla="*/ 32 w 252"/>
              <a:gd name="T33" fmla="*/ 76 h 157"/>
              <a:gd name="T34" fmla="*/ 37 w 252"/>
              <a:gd name="T35" fmla="*/ 85 h 157"/>
              <a:gd name="T36" fmla="*/ 76 w 252"/>
              <a:gd name="T37" fmla="*/ 50 h 157"/>
              <a:gd name="T38" fmla="*/ 134 w 252"/>
              <a:gd name="T39" fmla="*/ 85 h 157"/>
              <a:gd name="T40" fmla="*/ 161 w 252"/>
              <a:gd name="T41" fmla="*/ 60 h 157"/>
              <a:gd name="T42" fmla="*/ 201 w 252"/>
              <a:gd name="T43" fmla="*/ 32 h 157"/>
              <a:gd name="T44" fmla="*/ 154 w 252"/>
              <a:gd name="T45" fmla="*/ 48 h 157"/>
              <a:gd name="T46" fmla="*/ 87 w 252"/>
              <a:gd name="T47" fmla="*/ 75 h 157"/>
              <a:gd name="T48" fmla="*/ 10 w 252"/>
              <a:gd name="T49" fmla="*/ 44 h 157"/>
              <a:gd name="T50" fmla="*/ 133 w 252"/>
              <a:gd name="T51" fmla="*/ 73 h 157"/>
              <a:gd name="T52" fmla="*/ 202 w 252"/>
              <a:gd name="T53" fmla="*/ 56 h 157"/>
              <a:gd name="T54" fmla="*/ 140 w 252"/>
              <a:gd name="T55" fmla="*/ 92 h 157"/>
              <a:gd name="T56" fmla="*/ 93 w 252"/>
              <a:gd name="T57" fmla="*/ 86 h 157"/>
              <a:gd name="T58" fmla="*/ 144 w 252"/>
              <a:gd name="T59" fmla="*/ 70 h 157"/>
              <a:gd name="T60" fmla="*/ 105 w 252"/>
              <a:gd name="T61" fmla="*/ 66 h 157"/>
              <a:gd name="T62" fmla="*/ 152 w 252"/>
              <a:gd name="T63" fmla="*/ 75 h 157"/>
              <a:gd name="T64" fmla="*/ 116 w 252"/>
              <a:gd name="T65" fmla="*/ 66 h 157"/>
              <a:gd name="T66" fmla="*/ 123 w 252"/>
              <a:gd name="T67" fmla="*/ 72 h 157"/>
              <a:gd name="T68" fmla="*/ 86 w 252"/>
              <a:gd name="T69" fmla="*/ 50 h 157"/>
              <a:gd name="T70" fmla="*/ 78 w 252"/>
              <a:gd name="T71" fmla="*/ 64 h 157"/>
              <a:gd name="T72" fmla="*/ 119 w 252"/>
              <a:gd name="T73" fmla="*/ 74 h 157"/>
              <a:gd name="T74" fmla="*/ 22 w 252"/>
              <a:gd name="T75" fmla="*/ 67 h 157"/>
              <a:gd name="T76" fmla="*/ 27 w 252"/>
              <a:gd name="T77" fmla="*/ 60 h 157"/>
              <a:gd name="T78" fmla="*/ 91 w 252"/>
              <a:gd name="T79" fmla="*/ 57 h 157"/>
              <a:gd name="T80" fmla="*/ 162 w 252"/>
              <a:gd name="T81" fmla="*/ 63 h 157"/>
              <a:gd name="T82" fmla="*/ 27 w 252"/>
              <a:gd name="T83" fmla="*/ 47 h 157"/>
              <a:gd name="T84" fmla="*/ 184 w 252"/>
              <a:gd name="T85" fmla="*/ 92 h 157"/>
              <a:gd name="T86" fmla="*/ 201 w 252"/>
              <a:gd name="T87" fmla="*/ 91 h 157"/>
              <a:gd name="T88" fmla="*/ 107 w 252"/>
              <a:gd name="T89" fmla="*/ 76 h 157"/>
              <a:gd name="T90" fmla="*/ 24 w 252"/>
              <a:gd name="T91" fmla="*/ 79 h 157"/>
              <a:gd name="T92" fmla="*/ 39 w 252"/>
              <a:gd name="T93" fmla="*/ 49 h 157"/>
              <a:gd name="T94" fmla="*/ 189 w 252"/>
              <a:gd name="T95" fmla="*/ 94 h 157"/>
              <a:gd name="T96" fmla="*/ 174 w 252"/>
              <a:gd name="T97" fmla="*/ 88 h 157"/>
              <a:gd name="T98" fmla="*/ 13 w 252"/>
              <a:gd name="T99" fmla="*/ 81 h 157"/>
              <a:gd name="T100" fmla="*/ 21 w 252"/>
              <a:gd name="T101" fmla="*/ 74 h 157"/>
              <a:gd name="T102" fmla="*/ 179 w 252"/>
              <a:gd name="T103" fmla="*/ 90 h 157"/>
              <a:gd name="T104" fmla="*/ 126 w 252"/>
              <a:gd name="T105" fmla="*/ 59 h 157"/>
              <a:gd name="T106" fmla="*/ 66 w 252"/>
              <a:gd name="T107" fmla="*/ 65 h 157"/>
              <a:gd name="T108" fmla="*/ 198 w 252"/>
              <a:gd name="T109" fmla="*/ 83 h 157"/>
              <a:gd name="T110" fmla="*/ 47 w 252"/>
              <a:gd name="T111" fmla="*/ 90 h 157"/>
              <a:gd name="T112" fmla="*/ 136 w 252"/>
              <a:gd name="T113" fmla="*/ 79 h 157"/>
              <a:gd name="T114" fmla="*/ 73 w 252"/>
              <a:gd name="T115" fmla="*/ 54 h 157"/>
              <a:gd name="T116" fmla="*/ 187 w 252"/>
              <a:gd name="T117" fmla="*/ 85 h 157"/>
              <a:gd name="T118" fmla="*/ 200 w 252"/>
              <a:gd name="T119" fmla="*/ 44 h 157"/>
              <a:gd name="T120" fmla="*/ 96 w 252"/>
              <a:gd name="T121" fmla="*/ 67 h 157"/>
              <a:gd name="T122" fmla="*/ 29 w 252"/>
              <a:gd name="T123" fmla="*/ 85 h 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52" h="157">
                <a:moveTo>
                  <a:pt x="176" y="100"/>
                </a:moveTo>
                <a:cubicBezTo>
                  <a:pt x="176" y="100"/>
                  <a:pt x="175" y="100"/>
                  <a:pt x="174" y="100"/>
                </a:cubicBezTo>
                <a:cubicBezTo>
                  <a:pt x="149" y="100"/>
                  <a:pt x="123" y="100"/>
                  <a:pt x="97" y="100"/>
                </a:cubicBezTo>
                <a:cubicBezTo>
                  <a:pt x="84" y="100"/>
                  <a:pt x="70" y="100"/>
                  <a:pt x="57" y="100"/>
                </a:cubicBezTo>
                <a:cubicBezTo>
                  <a:pt x="51" y="100"/>
                  <a:pt x="45" y="99"/>
                  <a:pt x="39" y="99"/>
                </a:cubicBezTo>
                <a:cubicBezTo>
                  <a:pt x="34" y="99"/>
                  <a:pt x="29" y="99"/>
                  <a:pt x="24" y="99"/>
                </a:cubicBezTo>
                <a:cubicBezTo>
                  <a:pt x="21" y="100"/>
                  <a:pt x="17" y="100"/>
                  <a:pt x="14" y="101"/>
                </a:cubicBezTo>
                <a:cubicBezTo>
                  <a:pt x="13" y="101"/>
                  <a:pt x="11" y="101"/>
                  <a:pt x="10" y="102"/>
                </a:cubicBezTo>
                <a:cubicBezTo>
                  <a:pt x="8" y="103"/>
                  <a:pt x="6" y="102"/>
                  <a:pt x="6" y="100"/>
                </a:cubicBezTo>
                <a:cubicBezTo>
                  <a:pt x="5" y="98"/>
                  <a:pt x="5" y="96"/>
                  <a:pt x="5" y="94"/>
                </a:cubicBezTo>
                <a:cubicBezTo>
                  <a:pt x="4" y="88"/>
                  <a:pt x="4" y="83"/>
                  <a:pt x="3" y="78"/>
                </a:cubicBezTo>
                <a:cubicBezTo>
                  <a:pt x="3" y="71"/>
                  <a:pt x="2" y="65"/>
                  <a:pt x="2" y="58"/>
                </a:cubicBezTo>
                <a:cubicBezTo>
                  <a:pt x="1" y="54"/>
                  <a:pt x="1" y="50"/>
                  <a:pt x="1" y="45"/>
                </a:cubicBezTo>
                <a:cubicBezTo>
                  <a:pt x="1" y="44"/>
                  <a:pt x="0" y="43"/>
                  <a:pt x="0" y="42"/>
                </a:cubicBezTo>
                <a:cubicBezTo>
                  <a:pt x="0" y="41"/>
                  <a:pt x="0" y="40"/>
                  <a:pt x="0" y="40"/>
                </a:cubicBezTo>
                <a:cubicBezTo>
                  <a:pt x="1" y="38"/>
                  <a:pt x="2" y="37"/>
                  <a:pt x="3" y="38"/>
                </a:cubicBezTo>
                <a:cubicBezTo>
                  <a:pt x="6" y="38"/>
                  <a:pt x="8" y="38"/>
                  <a:pt x="10" y="38"/>
                </a:cubicBezTo>
                <a:cubicBezTo>
                  <a:pt x="17" y="39"/>
                  <a:pt x="24" y="40"/>
                  <a:pt x="31" y="41"/>
                </a:cubicBezTo>
                <a:cubicBezTo>
                  <a:pt x="35" y="41"/>
                  <a:pt x="38" y="41"/>
                  <a:pt x="42" y="41"/>
                </a:cubicBezTo>
                <a:cubicBezTo>
                  <a:pt x="65" y="41"/>
                  <a:pt x="89" y="41"/>
                  <a:pt x="112" y="41"/>
                </a:cubicBezTo>
                <a:cubicBezTo>
                  <a:pt x="123" y="41"/>
                  <a:pt x="135" y="41"/>
                  <a:pt x="146" y="42"/>
                </a:cubicBezTo>
                <a:cubicBezTo>
                  <a:pt x="151" y="43"/>
                  <a:pt x="157" y="44"/>
                  <a:pt x="162" y="44"/>
                </a:cubicBezTo>
                <a:cubicBezTo>
                  <a:pt x="164" y="44"/>
                  <a:pt x="167" y="44"/>
                  <a:pt x="169" y="44"/>
                </a:cubicBezTo>
                <a:cubicBezTo>
                  <a:pt x="173" y="44"/>
                  <a:pt x="177" y="44"/>
                  <a:pt x="181" y="43"/>
                </a:cubicBezTo>
                <a:cubicBezTo>
                  <a:pt x="182" y="43"/>
                  <a:pt x="182" y="43"/>
                  <a:pt x="182" y="43"/>
                </a:cubicBezTo>
                <a:cubicBezTo>
                  <a:pt x="182" y="43"/>
                  <a:pt x="182" y="42"/>
                  <a:pt x="182" y="42"/>
                </a:cubicBezTo>
                <a:cubicBezTo>
                  <a:pt x="182" y="38"/>
                  <a:pt x="182" y="35"/>
                  <a:pt x="182" y="31"/>
                </a:cubicBezTo>
                <a:cubicBezTo>
                  <a:pt x="182" y="26"/>
                  <a:pt x="182" y="21"/>
                  <a:pt x="182" y="16"/>
                </a:cubicBezTo>
                <a:cubicBezTo>
                  <a:pt x="182" y="12"/>
                  <a:pt x="183" y="8"/>
                  <a:pt x="183" y="4"/>
                </a:cubicBezTo>
                <a:cubicBezTo>
                  <a:pt x="183" y="4"/>
                  <a:pt x="183" y="4"/>
                  <a:pt x="183" y="3"/>
                </a:cubicBezTo>
                <a:cubicBezTo>
                  <a:pt x="183" y="2"/>
                  <a:pt x="183" y="1"/>
                  <a:pt x="185" y="2"/>
                </a:cubicBezTo>
                <a:cubicBezTo>
                  <a:pt x="185" y="1"/>
                  <a:pt x="186" y="0"/>
                  <a:pt x="187" y="1"/>
                </a:cubicBezTo>
                <a:cubicBezTo>
                  <a:pt x="188" y="1"/>
                  <a:pt x="188" y="1"/>
                  <a:pt x="188" y="1"/>
                </a:cubicBezTo>
                <a:cubicBezTo>
                  <a:pt x="189" y="1"/>
                  <a:pt x="189" y="1"/>
                  <a:pt x="190" y="1"/>
                </a:cubicBezTo>
                <a:cubicBezTo>
                  <a:pt x="190" y="1"/>
                  <a:pt x="191" y="2"/>
                  <a:pt x="192" y="1"/>
                </a:cubicBezTo>
                <a:cubicBezTo>
                  <a:pt x="193" y="1"/>
                  <a:pt x="193" y="2"/>
                  <a:pt x="194" y="2"/>
                </a:cubicBezTo>
                <a:cubicBezTo>
                  <a:pt x="195" y="3"/>
                  <a:pt x="195" y="4"/>
                  <a:pt x="196" y="4"/>
                </a:cubicBezTo>
                <a:cubicBezTo>
                  <a:pt x="200" y="9"/>
                  <a:pt x="203" y="15"/>
                  <a:pt x="207" y="20"/>
                </a:cubicBezTo>
                <a:cubicBezTo>
                  <a:pt x="212" y="28"/>
                  <a:pt x="218" y="37"/>
                  <a:pt x="223" y="45"/>
                </a:cubicBezTo>
                <a:cubicBezTo>
                  <a:pt x="227" y="50"/>
                  <a:pt x="230" y="55"/>
                  <a:pt x="233" y="60"/>
                </a:cubicBezTo>
                <a:cubicBezTo>
                  <a:pt x="236" y="64"/>
                  <a:pt x="239" y="68"/>
                  <a:pt x="242" y="72"/>
                </a:cubicBezTo>
                <a:cubicBezTo>
                  <a:pt x="243" y="73"/>
                  <a:pt x="244" y="74"/>
                  <a:pt x="245" y="75"/>
                </a:cubicBezTo>
                <a:cubicBezTo>
                  <a:pt x="246" y="77"/>
                  <a:pt x="248" y="79"/>
                  <a:pt x="249" y="80"/>
                </a:cubicBezTo>
                <a:cubicBezTo>
                  <a:pt x="252" y="84"/>
                  <a:pt x="252" y="88"/>
                  <a:pt x="249" y="92"/>
                </a:cubicBezTo>
                <a:cubicBezTo>
                  <a:pt x="248" y="95"/>
                  <a:pt x="246" y="97"/>
                  <a:pt x="243" y="100"/>
                </a:cubicBezTo>
                <a:cubicBezTo>
                  <a:pt x="234" y="110"/>
                  <a:pt x="225" y="119"/>
                  <a:pt x="215" y="128"/>
                </a:cubicBezTo>
                <a:cubicBezTo>
                  <a:pt x="208" y="134"/>
                  <a:pt x="201" y="141"/>
                  <a:pt x="193" y="147"/>
                </a:cubicBezTo>
                <a:cubicBezTo>
                  <a:pt x="191" y="149"/>
                  <a:pt x="189" y="151"/>
                  <a:pt x="186" y="153"/>
                </a:cubicBezTo>
                <a:cubicBezTo>
                  <a:pt x="185" y="154"/>
                  <a:pt x="183" y="155"/>
                  <a:pt x="182" y="155"/>
                </a:cubicBezTo>
                <a:cubicBezTo>
                  <a:pt x="181" y="155"/>
                  <a:pt x="181" y="155"/>
                  <a:pt x="181" y="155"/>
                </a:cubicBezTo>
                <a:cubicBezTo>
                  <a:pt x="180" y="156"/>
                  <a:pt x="180" y="157"/>
                  <a:pt x="179" y="156"/>
                </a:cubicBezTo>
                <a:cubicBezTo>
                  <a:pt x="178" y="156"/>
                  <a:pt x="178" y="155"/>
                  <a:pt x="178" y="154"/>
                </a:cubicBezTo>
                <a:cubicBezTo>
                  <a:pt x="178" y="154"/>
                  <a:pt x="178" y="153"/>
                  <a:pt x="177" y="152"/>
                </a:cubicBezTo>
                <a:cubicBezTo>
                  <a:pt x="176" y="152"/>
                  <a:pt x="176" y="151"/>
                  <a:pt x="176" y="151"/>
                </a:cubicBezTo>
                <a:cubicBezTo>
                  <a:pt x="176" y="148"/>
                  <a:pt x="176" y="145"/>
                  <a:pt x="176" y="142"/>
                </a:cubicBezTo>
                <a:cubicBezTo>
                  <a:pt x="176" y="141"/>
                  <a:pt x="176" y="141"/>
                  <a:pt x="176" y="140"/>
                </a:cubicBezTo>
                <a:cubicBezTo>
                  <a:pt x="175" y="139"/>
                  <a:pt x="175" y="138"/>
                  <a:pt x="175" y="138"/>
                </a:cubicBezTo>
                <a:cubicBezTo>
                  <a:pt x="175" y="126"/>
                  <a:pt x="176" y="115"/>
                  <a:pt x="176" y="104"/>
                </a:cubicBezTo>
                <a:cubicBezTo>
                  <a:pt x="176" y="103"/>
                  <a:pt x="176" y="102"/>
                  <a:pt x="176" y="100"/>
                </a:cubicBezTo>
                <a:close/>
                <a:moveTo>
                  <a:pt x="224" y="54"/>
                </a:moveTo>
                <a:cubicBezTo>
                  <a:pt x="223" y="54"/>
                  <a:pt x="223" y="53"/>
                  <a:pt x="223" y="53"/>
                </a:cubicBezTo>
                <a:cubicBezTo>
                  <a:pt x="223" y="53"/>
                  <a:pt x="223" y="53"/>
                  <a:pt x="223" y="53"/>
                </a:cubicBezTo>
                <a:cubicBezTo>
                  <a:pt x="223" y="54"/>
                  <a:pt x="223" y="54"/>
                  <a:pt x="224" y="54"/>
                </a:cubicBezTo>
                <a:cubicBezTo>
                  <a:pt x="224" y="55"/>
                  <a:pt x="224" y="55"/>
                  <a:pt x="225" y="56"/>
                </a:cubicBezTo>
                <a:cubicBezTo>
                  <a:pt x="225" y="56"/>
                  <a:pt x="225" y="56"/>
                  <a:pt x="225" y="56"/>
                </a:cubicBezTo>
                <a:cubicBezTo>
                  <a:pt x="227" y="59"/>
                  <a:pt x="228" y="61"/>
                  <a:pt x="230" y="64"/>
                </a:cubicBezTo>
                <a:cubicBezTo>
                  <a:pt x="230" y="64"/>
                  <a:pt x="230" y="64"/>
                  <a:pt x="231" y="64"/>
                </a:cubicBezTo>
                <a:cubicBezTo>
                  <a:pt x="232" y="66"/>
                  <a:pt x="233" y="67"/>
                  <a:pt x="234" y="68"/>
                </a:cubicBezTo>
                <a:cubicBezTo>
                  <a:pt x="235" y="68"/>
                  <a:pt x="235" y="68"/>
                  <a:pt x="235" y="69"/>
                </a:cubicBezTo>
                <a:cubicBezTo>
                  <a:pt x="232" y="65"/>
                  <a:pt x="228" y="60"/>
                  <a:pt x="225" y="56"/>
                </a:cubicBezTo>
                <a:cubicBezTo>
                  <a:pt x="225" y="56"/>
                  <a:pt x="225" y="56"/>
                  <a:pt x="225" y="56"/>
                </a:cubicBezTo>
                <a:cubicBezTo>
                  <a:pt x="224" y="55"/>
                  <a:pt x="224" y="55"/>
                  <a:pt x="224" y="54"/>
                </a:cubicBezTo>
                <a:close/>
                <a:moveTo>
                  <a:pt x="183" y="152"/>
                </a:moveTo>
                <a:cubicBezTo>
                  <a:pt x="183" y="152"/>
                  <a:pt x="183" y="152"/>
                  <a:pt x="183" y="152"/>
                </a:cubicBezTo>
                <a:cubicBezTo>
                  <a:pt x="184" y="152"/>
                  <a:pt x="185" y="151"/>
                  <a:pt x="185" y="151"/>
                </a:cubicBezTo>
                <a:cubicBezTo>
                  <a:pt x="187" y="149"/>
                  <a:pt x="189" y="148"/>
                  <a:pt x="191" y="146"/>
                </a:cubicBezTo>
                <a:cubicBezTo>
                  <a:pt x="199" y="139"/>
                  <a:pt x="206" y="133"/>
                  <a:pt x="214" y="126"/>
                </a:cubicBezTo>
                <a:cubicBezTo>
                  <a:pt x="224" y="117"/>
                  <a:pt x="233" y="108"/>
                  <a:pt x="242" y="98"/>
                </a:cubicBezTo>
                <a:cubicBezTo>
                  <a:pt x="244" y="96"/>
                  <a:pt x="246" y="93"/>
                  <a:pt x="247" y="91"/>
                </a:cubicBezTo>
                <a:cubicBezTo>
                  <a:pt x="248" y="89"/>
                  <a:pt x="248" y="88"/>
                  <a:pt x="249" y="87"/>
                </a:cubicBezTo>
                <a:cubicBezTo>
                  <a:pt x="249" y="85"/>
                  <a:pt x="248" y="84"/>
                  <a:pt x="248" y="83"/>
                </a:cubicBezTo>
                <a:cubicBezTo>
                  <a:pt x="248" y="84"/>
                  <a:pt x="248" y="85"/>
                  <a:pt x="247" y="85"/>
                </a:cubicBezTo>
                <a:cubicBezTo>
                  <a:pt x="247" y="88"/>
                  <a:pt x="246" y="91"/>
                  <a:pt x="243" y="93"/>
                </a:cubicBezTo>
                <a:cubicBezTo>
                  <a:pt x="239" y="97"/>
                  <a:pt x="235" y="102"/>
                  <a:pt x="230" y="106"/>
                </a:cubicBezTo>
                <a:cubicBezTo>
                  <a:pt x="219" y="116"/>
                  <a:pt x="208" y="125"/>
                  <a:pt x="198" y="136"/>
                </a:cubicBezTo>
                <a:cubicBezTo>
                  <a:pt x="196" y="138"/>
                  <a:pt x="194" y="140"/>
                  <a:pt x="193" y="142"/>
                </a:cubicBezTo>
                <a:cubicBezTo>
                  <a:pt x="191" y="143"/>
                  <a:pt x="190" y="145"/>
                  <a:pt x="189" y="146"/>
                </a:cubicBezTo>
                <a:cubicBezTo>
                  <a:pt x="188" y="147"/>
                  <a:pt x="187" y="147"/>
                  <a:pt x="186" y="147"/>
                </a:cubicBezTo>
                <a:cubicBezTo>
                  <a:pt x="186" y="147"/>
                  <a:pt x="186" y="147"/>
                  <a:pt x="185" y="148"/>
                </a:cubicBezTo>
                <a:cubicBezTo>
                  <a:pt x="185" y="149"/>
                  <a:pt x="184" y="150"/>
                  <a:pt x="183" y="152"/>
                </a:cubicBezTo>
                <a:close/>
                <a:moveTo>
                  <a:pt x="31" y="47"/>
                </a:moveTo>
                <a:cubicBezTo>
                  <a:pt x="30" y="49"/>
                  <a:pt x="29" y="51"/>
                  <a:pt x="29" y="52"/>
                </a:cubicBezTo>
                <a:cubicBezTo>
                  <a:pt x="28" y="52"/>
                  <a:pt x="28" y="53"/>
                  <a:pt x="28" y="53"/>
                </a:cubicBezTo>
                <a:cubicBezTo>
                  <a:pt x="29" y="54"/>
                  <a:pt x="29" y="55"/>
                  <a:pt x="30" y="56"/>
                </a:cubicBezTo>
                <a:cubicBezTo>
                  <a:pt x="30" y="55"/>
                  <a:pt x="31" y="55"/>
                  <a:pt x="31" y="54"/>
                </a:cubicBezTo>
                <a:cubicBezTo>
                  <a:pt x="31" y="54"/>
                  <a:pt x="32" y="53"/>
                  <a:pt x="33" y="52"/>
                </a:cubicBezTo>
                <a:cubicBezTo>
                  <a:pt x="33" y="51"/>
                  <a:pt x="33" y="51"/>
                  <a:pt x="34" y="51"/>
                </a:cubicBezTo>
                <a:cubicBezTo>
                  <a:pt x="35" y="50"/>
                  <a:pt x="36" y="51"/>
                  <a:pt x="36" y="52"/>
                </a:cubicBezTo>
                <a:cubicBezTo>
                  <a:pt x="36" y="52"/>
                  <a:pt x="36" y="53"/>
                  <a:pt x="35" y="53"/>
                </a:cubicBezTo>
                <a:cubicBezTo>
                  <a:pt x="35" y="55"/>
                  <a:pt x="34" y="57"/>
                  <a:pt x="33" y="58"/>
                </a:cubicBezTo>
                <a:cubicBezTo>
                  <a:pt x="32" y="59"/>
                  <a:pt x="32" y="60"/>
                  <a:pt x="33" y="60"/>
                </a:cubicBezTo>
                <a:cubicBezTo>
                  <a:pt x="33" y="60"/>
                  <a:pt x="33" y="61"/>
                  <a:pt x="34" y="61"/>
                </a:cubicBezTo>
                <a:cubicBezTo>
                  <a:pt x="35" y="59"/>
                  <a:pt x="36" y="58"/>
                  <a:pt x="37" y="56"/>
                </a:cubicBezTo>
                <a:cubicBezTo>
                  <a:pt x="37" y="56"/>
                  <a:pt x="37" y="55"/>
                  <a:pt x="37" y="55"/>
                </a:cubicBezTo>
                <a:cubicBezTo>
                  <a:pt x="37" y="53"/>
                  <a:pt x="37" y="51"/>
                  <a:pt x="37" y="50"/>
                </a:cubicBezTo>
                <a:cubicBezTo>
                  <a:pt x="37" y="49"/>
                  <a:pt x="36" y="48"/>
                  <a:pt x="36" y="47"/>
                </a:cubicBezTo>
                <a:cubicBezTo>
                  <a:pt x="34" y="47"/>
                  <a:pt x="32" y="47"/>
                  <a:pt x="31" y="47"/>
                </a:cubicBezTo>
                <a:close/>
                <a:moveTo>
                  <a:pt x="7" y="46"/>
                </a:moveTo>
                <a:cubicBezTo>
                  <a:pt x="7" y="46"/>
                  <a:pt x="7" y="46"/>
                  <a:pt x="7" y="46"/>
                </a:cubicBezTo>
                <a:cubicBezTo>
                  <a:pt x="7" y="54"/>
                  <a:pt x="7" y="61"/>
                  <a:pt x="7" y="68"/>
                </a:cubicBezTo>
                <a:cubicBezTo>
                  <a:pt x="7" y="69"/>
                  <a:pt x="7" y="70"/>
                  <a:pt x="7" y="71"/>
                </a:cubicBezTo>
                <a:cubicBezTo>
                  <a:pt x="8" y="74"/>
                  <a:pt x="9" y="77"/>
                  <a:pt x="10" y="81"/>
                </a:cubicBezTo>
                <a:cubicBezTo>
                  <a:pt x="10" y="82"/>
                  <a:pt x="10" y="83"/>
                  <a:pt x="9" y="83"/>
                </a:cubicBezTo>
                <a:cubicBezTo>
                  <a:pt x="9" y="84"/>
                  <a:pt x="8" y="84"/>
                  <a:pt x="8" y="84"/>
                </a:cubicBezTo>
                <a:cubicBezTo>
                  <a:pt x="9" y="85"/>
                  <a:pt x="9" y="86"/>
                  <a:pt x="10" y="87"/>
                </a:cubicBezTo>
                <a:cubicBezTo>
                  <a:pt x="10" y="87"/>
                  <a:pt x="10" y="86"/>
                  <a:pt x="10" y="86"/>
                </a:cubicBezTo>
                <a:cubicBezTo>
                  <a:pt x="10" y="83"/>
                  <a:pt x="10" y="79"/>
                  <a:pt x="10" y="76"/>
                </a:cubicBezTo>
                <a:cubicBezTo>
                  <a:pt x="10" y="76"/>
                  <a:pt x="10" y="76"/>
                  <a:pt x="10" y="75"/>
                </a:cubicBezTo>
                <a:cubicBezTo>
                  <a:pt x="9" y="75"/>
                  <a:pt x="9" y="74"/>
                  <a:pt x="9" y="73"/>
                </a:cubicBezTo>
                <a:cubicBezTo>
                  <a:pt x="10" y="72"/>
                  <a:pt x="10" y="72"/>
                  <a:pt x="10" y="71"/>
                </a:cubicBezTo>
                <a:cubicBezTo>
                  <a:pt x="9" y="69"/>
                  <a:pt x="9" y="66"/>
                  <a:pt x="9" y="63"/>
                </a:cubicBezTo>
                <a:cubicBezTo>
                  <a:pt x="8" y="60"/>
                  <a:pt x="8" y="56"/>
                  <a:pt x="8" y="53"/>
                </a:cubicBezTo>
                <a:cubicBezTo>
                  <a:pt x="7" y="51"/>
                  <a:pt x="7" y="48"/>
                  <a:pt x="7" y="46"/>
                </a:cubicBezTo>
                <a:close/>
                <a:moveTo>
                  <a:pt x="239" y="89"/>
                </a:moveTo>
                <a:cubicBezTo>
                  <a:pt x="239" y="88"/>
                  <a:pt x="239" y="88"/>
                  <a:pt x="239" y="88"/>
                </a:cubicBezTo>
                <a:cubicBezTo>
                  <a:pt x="238" y="88"/>
                  <a:pt x="237" y="88"/>
                  <a:pt x="236" y="88"/>
                </a:cubicBezTo>
                <a:cubicBezTo>
                  <a:pt x="236" y="88"/>
                  <a:pt x="236" y="88"/>
                  <a:pt x="235" y="88"/>
                </a:cubicBezTo>
                <a:cubicBezTo>
                  <a:pt x="234" y="89"/>
                  <a:pt x="234" y="88"/>
                  <a:pt x="233" y="88"/>
                </a:cubicBezTo>
                <a:cubicBezTo>
                  <a:pt x="233" y="88"/>
                  <a:pt x="233" y="88"/>
                  <a:pt x="232" y="87"/>
                </a:cubicBezTo>
                <a:cubicBezTo>
                  <a:pt x="232" y="88"/>
                  <a:pt x="232" y="88"/>
                  <a:pt x="232" y="88"/>
                </a:cubicBezTo>
                <a:cubicBezTo>
                  <a:pt x="230" y="91"/>
                  <a:pt x="228" y="93"/>
                  <a:pt x="226" y="96"/>
                </a:cubicBezTo>
                <a:cubicBezTo>
                  <a:pt x="225" y="97"/>
                  <a:pt x="225" y="98"/>
                  <a:pt x="225" y="99"/>
                </a:cubicBezTo>
                <a:cubicBezTo>
                  <a:pt x="225" y="99"/>
                  <a:pt x="225" y="98"/>
                  <a:pt x="226" y="98"/>
                </a:cubicBezTo>
                <a:cubicBezTo>
                  <a:pt x="227" y="97"/>
                  <a:pt x="227" y="96"/>
                  <a:pt x="229" y="96"/>
                </a:cubicBezTo>
                <a:cubicBezTo>
                  <a:pt x="229" y="96"/>
                  <a:pt x="229" y="96"/>
                  <a:pt x="229" y="96"/>
                </a:cubicBezTo>
                <a:cubicBezTo>
                  <a:pt x="232" y="94"/>
                  <a:pt x="236" y="91"/>
                  <a:pt x="239" y="89"/>
                </a:cubicBezTo>
                <a:close/>
                <a:moveTo>
                  <a:pt x="64" y="83"/>
                </a:moveTo>
                <a:cubicBezTo>
                  <a:pt x="64" y="83"/>
                  <a:pt x="64" y="83"/>
                  <a:pt x="65" y="83"/>
                </a:cubicBezTo>
                <a:cubicBezTo>
                  <a:pt x="66" y="83"/>
                  <a:pt x="67" y="83"/>
                  <a:pt x="68" y="83"/>
                </a:cubicBezTo>
                <a:cubicBezTo>
                  <a:pt x="69" y="83"/>
                  <a:pt x="69" y="82"/>
                  <a:pt x="70" y="82"/>
                </a:cubicBezTo>
                <a:cubicBezTo>
                  <a:pt x="71" y="79"/>
                  <a:pt x="73" y="76"/>
                  <a:pt x="74" y="74"/>
                </a:cubicBezTo>
                <a:cubicBezTo>
                  <a:pt x="75" y="73"/>
                  <a:pt x="75" y="73"/>
                  <a:pt x="75" y="73"/>
                </a:cubicBezTo>
                <a:cubicBezTo>
                  <a:pt x="74" y="72"/>
                  <a:pt x="73" y="72"/>
                  <a:pt x="73" y="72"/>
                </a:cubicBezTo>
                <a:cubicBezTo>
                  <a:pt x="72" y="72"/>
                  <a:pt x="71" y="72"/>
                  <a:pt x="71" y="73"/>
                </a:cubicBezTo>
                <a:cubicBezTo>
                  <a:pt x="69" y="76"/>
                  <a:pt x="67" y="79"/>
                  <a:pt x="64" y="82"/>
                </a:cubicBezTo>
                <a:cubicBezTo>
                  <a:pt x="64" y="82"/>
                  <a:pt x="64" y="83"/>
                  <a:pt x="64" y="83"/>
                </a:cubicBezTo>
                <a:close/>
                <a:moveTo>
                  <a:pt x="53" y="83"/>
                </a:moveTo>
                <a:cubicBezTo>
                  <a:pt x="56" y="79"/>
                  <a:pt x="59" y="74"/>
                  <a:pt x="62" y="70"/>
                </a:cubicBezTo>
                <a:cubicBezTo>
                  <a:pt x="60" y="70"/>
                  <a:pt x="59" y="69"/>
                  <a:pt x="58" y="69"/>
                </a:cubicBezTo>
                <a:cubicBezTo>
                  <a:pt x="57" y="70"/>
                  <a:pt x="57" y="71"/>
                  <a:pt x="56" y="71"/>
                </a:cubicBezTo>
                <a:cubicBezTo>
                  <a:pt x="55" y="74"/>
                  <a:pt x="53" y="77"/>
                  <a:pt x="52" y="80"/>
                </a:cubicBezTo>
                <a:cubicBezTo>
                  <a:pt x="52" y="80"/>
                  <a:pt x="51" y="80"/>
                  <a:pt x="52" y="81"/>
                </a:cubicBezTo>
                <a:cubicBezTo>
                  <a:pt x="52" y="81"/>
                  <a:pt x="52" y="82"/>
                  <a:pt x="53" y="83"/>
                </a:cubicBezTo>
                <a:close/>
                <a:moveTo>
                  <a:pt x="44" y="52"/>
                </a:moveTo>
                <a:cubicBezTo>
                  <a:pt x="45" y="53"/>
                  <a:pt x="46" y="55"/>
                  <a:pt x="47" y="56"/>
                </a:cubicBezTo>
                <a:cubicBezTo>
                  <a:pt x="49" y="54"/>
                  <a:pt x="50" y="53"/>
                  <a:pt x="51" y="51"/>
                </a:cubicBezTo>
                <a:cubicBezTo>
                  <a:pt x="51" y="51"/>
                  <a:pt x="51" y="51"/>
                  <a:pt x="51" y="50"/>
                </a:cubicBezTo>
                <a:cubicBezTo>
                  <a:pt x="51" y="49"/>
                  <a:pt x="51" y="48"/>
                  <a:pt x="51" y="47"/>
                </a:cubicBezTo>
                <a:cubicBezTo>
                  <a:pt x="50" y="47"/>
                  <a:pt x="48" y="47"/>
                  <a:pt x="47" y="47"/>
                </a:cubicBezTo>
                <a:cubicBezTo>
                  <a:pt x="46" y="49"/>
                  <a:pt x="45" y="50"/>
                  <a:pt x="44" y="52"/>
                </a:cubicBezTo>
                <a:close/>
                <a:moveTo>
                  <a:pt x="38" y="73"/>
                </a:moveTo>
                <a:cubicBezTo>
                  <a:pt x="37" y="74"/>
                  <a:pt x="37" y="74"/>
                  <a:pt x="36" y="75"/>
                </a:cubicBezTo>
                <a:cubicBezTo>
                  <a:pt x="35" y="77"/>
                  <a:pt x="33" y="79"/>
                  <a:pt x="33" y="81"/>
                </a:cubicBezTo>
                <a:cubicBezTo>
                  <a:pt x="33" y="81"/>
                  <a:pt x="32" y="81"/>
                  <a:pt x="32" y="81"/>
                </a:cubicBezTo>
                <a:cubicBezTo>
                  <a:pt x="32" y="82"/>
                  <a:pt x="31" y="83"/>
                  <a:pt x="31" y="83"/>
                </a:cubicBezTo>
                <a:cubicBezTo>
                  <a:pt x="31" y="84"/>
                  <a:pt x="32" y="85"/>
                  <a:pt x="32" y="85"/>
                </a:cubicBezTo>
                <a:cubicBezTo>
                  <a:pt x="33" y="86"/>
                  <a:pt x="34" y="86"/>
                  <a:pt x="34" y="85"/>
                </a:cubicBezTo>
                <a:cubicBezTo>
                  <a:pt x="35" y="83"/>
                  <a:pt x="36" y="81"/>
                  <a:pt x="37" y="79"/>
                </a:cubicBezTo>
                <a:cubicBezTo>
                  <a:pt x="38" y="78"/>
                  <a:pt x="39" y="76"/>
                  <a:pt x="39" y="75"/>
                </a:cubicBezTo>
                <a:cubicBezTo>
                  <a:pt x="39" y="74"/>
                  <a:pt x="39" y="74"/>
                  <a:pt x="38" y="73"/>
                </a:cubicBezTo>
                <a:close/>
                <a:moveTo>
                  <a:pt x="170" y="51"/>
                </a:moveTo>
                <a:cubicBezTo>
                  <a:pt x="172" y="50"/>
                  <a:pt x="173" y="51"/>
                  <a:pt x="174" y="52"/>
                </a:cubicBezTo>
                <a:cubicBezTo>
                  <a:pt x="176" y="53"/>
                  <a:pt x="177" y="54"/>
                  <a:pt x="179" y="55"/>
                </a:cubicBezTo>
                <a:cubicBezTo>
                  <a:pt x="179" y="55"/>
                  <a:pt x="180" y="55"/>
                  <a:pt x="180" y="56"/>
                </a:cubicBezTo>
                <a:cubicBezTo>
                  <a:pt x="181" y="54"/>
                  <a:pt x="181" y="53"/>
                  <a:pt x="181" y="51"/>
                </a:cubicBezTo>
                <a:cubicBezTo>
                  <a:pt x="177" y="49"/>
                  <a:pt x="173" y="48"/>
                  <a:pt x="169" y="49"/>
                </a:cubicBezTo>
                <a:cubicBezTo>
                  <a:pt x="169" y="49"/>
                  <a:pt x="170" y="50"/>
                  <a:pt x="170" y="51"/>
                </a:cubicBezTo>
                <a:close/>
                <a:moveTo>
                  <a:pt x="161" y="81"/>
                </a:moveTo>
                <a:cubicBezTo>
                  <a:pt x="160" y="80"/>
                  <a:pt x="159" y="81"/>
                  <a:pt x="159" y="81"/>
                </a:cubicBezTo>
                <a:cubicBezTo>
                  <a:pt x="158" y="82"/>
                  <a:pt x="157" y="84"/>
                  <a:pt x="156" y="85"/>
                </a:cubicBezTo>
                <a:cubicBezTo>
                  <a:pt x="157" y="87"/>
                  <a:pt x="159" y="90"/>
                  <a:pt x="161" y="92"/>
                </a:cubicBezTo>
                <a:cubicBezTo>
                  <a:pt x="161" y="91"/>
                  <a:pt x="161" y="82"/>
                  <a:pt x="161" y="81"/>
                </a:cubicBezTo>
                <a:close/>
                <a:moveTo>
                  <a:pt x="11" y="99"/>
                </a:moveTo>
                <a:cubicBezTo>
                  <a:pt x="11" y="97"/>
                  <a:pt x="11" y="96"/>
                  <a:pt x="11" y="94"/>
                </a:cubicBezTo>
                <a:cubicBezTo>
                  <a:pt x="11" y="93"/>
                  <a:pt x="11" y="93"/>
                  <a:pt x="10" y="92"/>
                </a:cubicBezTo>
                <a:cubicBezTo>
                  <a:pt x="9" y="91"/>
                  <a:pt x="9" y="89"/>
                  <a:pt x="8" y="88"/>
                </a:cubicBezTo>
                <a:cubicBezTo>
                  <a:pt x="7" y="88"/>
                  <a:pt x="7" y="87"/>
                  <a:pt x="7" y="87"/>
                </a:cubicBezTo>
                <a:cubicBezTo>
                  <a:pt x="7" y="88"/>
                  <a:pt x="7" y="89"/>
                  <a:pt x="7" y="90"/>
                </a:cubicBezTo>
                <a:cubicBezTo>
                  <a:pt x="7" y="93"/>
                  <a:pt x="7" y="96"/>
                  <a:pt x="8" y="99"/>
                </a:cubicBezTo>
                <a:cubicBezTo>
                  <a:pt x="8" y="99"/>
                  <a:pt x="8" y="99"/>
                  <a:pt x="8" y="100"/>
                </a:cubicBezTo>
                <a:cubicBezTo>
                  <a:pt x="9" y="99"/>
                  <a:pt x="10" y="99"/>
                  <a:pt x="11" y="99"/>
                </a:cubicBezTo>
                <a:close/>
                <a:moveTo>
                  <a:pt x="223" y="73"/>
                </a:moveTo>
                <a:cubicBezTo>
                  <a:pt x="222" y="74"/>
                  <a:pt x="221" y="76"/>
                  <a:pt x="220" y="77"/>
                </a:cubicBezTo>
                <a:cubicBezTo>
                  <a:pt x="219" y="78"/>
                  <a:pt x="218" y="80"/>
                  <a:pt x="219" y="82"/>
                </a:cubicBezTo>
                <a:cubicBezTo>
                  <a:pt x="219" y="82"/>
                  <a:pt x="219" y="83"/>
                  <a:pt x="219" y="83"/>
                </a:cubicBezTo>
                <a:cubicBezTo>
                  <a:pt x="219" y="83"/>
                  <a:pt x="219" y="84"/>
                  <a:pt x="219" y="84"/>
                </a:cubicBezTo>
                <a:cubicBezTo>
                  <a:pt x="221" y="82"/>
                  <a:pt x="223" y="80"/>
                  <a:pt x="224" y="79"/>
                </a:cubicBezTo>
                <a:cubicBezTo>
                  <a:pt x="224" y="79"/>
                  <a:pt x="225" y="78"/>
                  <a:pt x="225" y="78"/>
                </a:cubicBezTo>
                <a:cubicBezTo>
                  <a:pt x="225" y="76"/>
                  <a:pt x="225" y="75"/>
                  <a:pt x="223" y="73"/>
                </a:cubicBezTo>
                <a:close/>
                <a:moveTo>
                  <a:pt x="193" y="124"/>
                </a:moveTo>
                <a:cubicBezTo>
                  <a:pt x="193" y="125"/>
                  <a:pt x="193" y="125"/>
                  <a:pt x="193" y="125"/>
                </a:cubicBezTo>
                <a:cubicBezTo>
                  <a:pt x="193" y="124"/>
                  <a:pt x="193" y="124"/>
                  <a:pt x="193" y="124"/>
                </a:cubicBezTo>
                <a:cubicBezTo>
                  <a:pt x="195" y="121"/>
                  <a:pt x="197" y="118"/>
                  <a:pt x="199" y="116"/>
                </a:cubicBezTo>
                <a:cubicBezTo>
                  <a:pt x="200" y="115"/>
                  <a:pt x="200" y="114"/>
                  <a:pt x="199" y="113"/>
                </a:cubicBezTo>
                <a:cubicBezTo>
                  <a:pt x="199" y="113"/>
                  <a:pt x="198" y="113"/>
                  <a:pt x="198" y="113"/>
                </a:cubicBezTo>
                <a:cubicBezTo>
                  <a:pt x="196" y="114"/>
                  <a:pt x="195" y="116"/>
                  <a:pt x="193" y="118"/>
                </a:cubicBezTo>
                <a:cubicBezTo>
                  <a:pt x="193" y="118"/>
                  <a:pt x="193" y="118"/>
                  <a:pt x="193" y="119"/>
                </a:cubicBezTo>
                <a:cubicBezTo>
                  <a:pt x="193" y="121"/>
                  <a:pt x="193" y="123"/>
                  <a:pt x="193" y="124"/>
                </a:cubicBezTo>
                <a:close/>
                <a:moveTo>
                  <a:pt x="142" y="45"/>
                </a:moveTo>
                <a:cubicBezTo>
                  <a:pt x="142" y="45"/>
                  <a:pt x="142" y="45"/>
                  <a:pt x="142" y="45"/>
                </a:cubicBezTo>
                <a:cubicBezTo>
                  <a:pt x="141" y="45"/>
                  <a:pt x="141" y="44"/>
                  <a:pt x="141" y="44"/>
                </a:cubicBezTo>
                <a:cubicBezTo>
                  <a:pt x="137" y="44"/>
                  <a:pt x="132" y="44"/>
                  <a:pt x="128" y="44"/>
                </a:cubicBezTo>
                <a:cubicBezTo>
                  <a:pt x="118" y="43"/>
                  <a:pt x="107" y="43"/>
                  <a:pt x="97" y="43"/>
                </a:cubicBezTo>
                <a:cubicBezTo>
                  <a:pt x="97" y="43"/>
                  <a:pt x="96" y="43"/>
                  <a:pt x="96" y="43"/>
                </a:cubicBezTo>
                <a:cubicBezTo>
                  <a:pt x="95" y="43"/>
                  <a:pt x="95" y="44"/>
                  <a:pt x="96" y="44"/>
                </a:cubicBezTo>
                <a:cubicBezTo>
                  <a:pt x="96" y="44"/>
                  <a:pt x="97" y="44"/>
                  <a:pt x="98" y="44"/>
                </a:cubicBezTo>
                <a:cubicBezTo>
                  <a:pt x="109" y="44"/>
                  <a:pt x="121" y="44"/>
                  <a:pt x="133" y="45"/>
                </a:cubicBezTo>
                <a:cubicBezTo>
                  <a:pt x="136" y="45"/>
                  <a:pt x="139" y="45"/>
                  <a:pt x="142" y="45"/>
                </a:cubicBezTo>
                <a:close/>
                <a:moveTo>
                  <a:pt x="217" y="97"/>
                </a:moveTo>
                <a:cubicBezTo>
                  <a:pt x="219" y="96"/>
                  <a:pt x="220" y="95"/>
                  <a:pt x="221" y="93"/>
                </a:cubicBezTo>
                <a:cubicBezTo>
                  <a:pt x="222" y="92"/>
                  <a:pt x="223" y="91"/>
                  <a:pt x="224" y="90"/>
                </a:cubicBezTo>
                <a:cubicBezTo>
                  <a:pt x="224" y="89"/>
                  <a:pt x="224" y="87"/>
                  <a:pt x="224" y="86"/>
                </a:cubicBezTo>
                <a:cubicBezTo>
                  <a:pt x="224" y="86"/>
                  <a:pt x="224" y="86"/>
                  <a:pt x="224" y="86"/>
                </a:cubicBezTo>
                <a:cubicBezTo>
                  <a:pt x="224" y="86"/>
                  <a:pt x="224" y="85"/>
                  <a:pt x="224" y="85"/>
                </a:cubicBezTo>
                <a:cubicBezTo>
                  <a:pt x="224" y="85"/>
                  <a:pt x="224" y="86"/>
                  <a:pt x="223" y="86"/>
                </a:cubicBezTo>
                <a:cubicBezTo>
                  <a:pt x="221" y="88"/>
                  <a:pt x="219" y="91"/>
                  <a:pt x="217" y="94"/>
                </a:cubicBezTo>
                <a:cubicBezTo>
                  <a:pt x="217" y="95"/>
                  <a:pt x="216" y="95"/>
                  <a:pt x="217" y="96"/>
                </a:cubicBezTo>
                <a:cubicBezTo>
                  <a:pt x="217" y="97"/>
                  <a:pt x="217" y="97"/>
                  <a:pt x="217" y="97"/>
                </a:cubicBezTo>
                <a:close/>
                <a:moveTo>
                  <a:pt x="214" y="62"/>
                </a:moveTo>
                <a:cubicBezTo>
                  <a:pt x="214" y="62"/>
                  <a:pt x="214" y="62"/>
                  <a:pt x="214" y="62"/>
                </a:cubicBezTo>
                <a:cubicBezTo>
                  <a:pt x="212" y="64"/>
                  <a:pt x="209" y="66"/>
                  <a:pt x="207" y="69"/>
                </a:cubicBezTo>
                <a:cubicBezTo>
                  <a:pt x="208" y="70"/>
                  <a:pt x="209" y="71"/>
                  <a:pt x="209" y="72"/>
                </a:cubicBezTo>
                <a:cubicBezTo>
                  <a:pt x="211" y="70"/>
                  <a:pt x="212" y="68"/>
                  <a:pt x="214" y="66"/>
                </a:cubicBezTo>
                <a:cubicBezTo>
                  <a:pt x="214" y="66"/>
                  <a:pt x="214" y="66"/>
                  <a:pt x="214" y="66"/>
                </a:cubicBezTo>
                <a:cubicBezTo>
                  <a:pt x="214" y="64"/>
                  <a:pt x="214" y="63"/>
                  <a:pt x="214" y="62"/>
                </a:cubicBezTo>
                <a:close/>
                <a:moveTo>
                  <a:pt x="44" y="90"/>
                </a:moveTo>
                <a:cubicBezTo>
                  <a:pt x="42" y="90"/>
                  <a:pt x="42" y="90"/>
                  <a:pt x="41" y="91"/>
                </a:cubicBezTo>
                <a:cubicBezTo>
                  <a:pt x="40" y="92"/>
                  <a:pt x="38" y="92"/>
                  <a:pt x="37" y="91"/>
                </a:cubicBezTo>
                <a:cubicBezTo>
                  <a:pt x="35" y="91"/>
                  <a:pt x="34" y="91"/>
                  <a:pt x="32" y="91"/>
                </a:cubicBezTo>
                <a:cubicBezTo>
                  <a:pt x="31" y="91"/>
                  <a:pt x="30" y="91"/>
                  <a:pt x="29" y="91"/>
                </a:cubicBezTo>
                <a:cubicBezTo>
                  <a:pt x="28" y="91"/>
                  <a:pt x="26" y="91"/>
                  <a:pt x="25" y="92"/>
                </a:cubicBezTo>
                <a:cubicBezTo>
                  <a:pt x="25" y="92"/>
                  <a:pt x="25" y="92"/>
                  <a:pt x="25" y="92"/>
                </a:cubicBezTo>
                <a:cubicBezTo>
                  <a:pt x="27" y="92"/>
                  <a:pt x="30" y="93"/>
                  <a:pt x="32" y="93"/>
                </a:cubicBezTo>
                <a:cubicBezTo>
                  <a:pt x="34" y="93"/>
                  <a:pt x="37" y="93"/>
                  <a:pt x="39" y="93"/>
                </a:cubicBezTo>
                <a:cubicBezTo>
                  <a:pt x="40" y="93"/>
                  <a:pt x="41" y="93"/>
                  <a:pt x="42" y="93"/>
                </a:cubicBezTo>
                <a:cubicBezTo>
                  <a:pt x="42" y="93"/>
                  <a:pt x="43" y="93"/>
                  <a:pt x="43" y="92"/>
                </a:cubicBezTo>
                <a:cubicBezTo>
                  <a:pt x="43" y="91"/>
                  <a:pt x="44" y="91"/>
                  <a:pt x="44" y="90"/>
                </a:cubicBezTo>
                <a:close/>
                <a:moveTo>
                  <a:pt x="148" y="92"/>
                </a:moveTo>
                <a:cubicBezTo>
                  <a:pt x="151" y="93"/>
                  <a:pt x="157" y="93"/>
                  <a:pt x="158" y="92"/>
                </a:cubicBezTo>
                <a:cubicBezTo>
                  <a:pt x="157" y="90"/>
                  <a:pt x="155" y="89"/>
                  <a:pt x="154" y="87"/>
                </a:cubicBezTo>
                <a:cubicBezTo>
                  <a:pt x="152" y="89"/>
                  <a:pt x="150" y="90"/>
                  <a:pt x="148" y="92"/>
                </a:cubicBezTo>
                <a:close/>
                <a:moveTo>
                  <a:pt x="51" y="68"/>
                </a:moveTo>
                <a:cubicBezTo>
                  <a:pt x="50" y="67"/>
                  <a:pt x="50" y="65"/>
                  <a:pt x="49" y="64"/>
                </a:cubicBezTo>
                <a:cubicBezTo>
                  <a:pt x="47" y="66"/>
                  <a:pt x="46" y="68"/>
                  <a:pt x="45" y="70"/>
                </a:cubicBezTo>
                <a:cubicBezTo>
                  <a:pt x="46" y="71"/>
                  <a:pt x="47" y="72"/>
                  <a:pt x="47" y="73"/>
                </a:cubicBezTo>
                <a:cubicBezTo>
                  <a:pt x="49" y="71"/>
                  <a:pt x="50" y="70"/>
                  <a:pt x="51" y="68"/>
                </a:cubicBezTo>
                <a:close/>
                <a:moveTo>
                  <a:pt x="81" y="81"/>
                </a:moveTo>
                <a:cubicBezTo>
                  <a:pt x="82" y="79"/>
                  <a:pt x="84" y="77"/>
                  <a:pt x="85" y="74"/>
                </a:cubicBezTo>
                <a:cubicBezTo>
                  <a:pt x="84" y="74"/>
                  <a:pt x="83" y="74"/>
                  <a:pt x="81" y="74"/>
                </a:cubicBezTo>
                <a:cubicBezTo>
                  <a:pt x="81" y="74"/>
                  <a:pt x="81" y="74"/>
                  <a:pt x="81" y="74"/>
                </a:cubicBezTo>
                <a:cubicBezTo>
                  <a:pt x="80" y="75"/>
                  <a:pt x="79" y="77"/>
                  <a:pt x="78" y="78"/>
                </a:cubicBezTo>
                <a:cubicBezTo>
                  <a:pt x="79" y="79"/>
                  <a:pt x="80" y="80"/>
                  <a:pt x="81" y="81"/>
                </a:cubicBezTo>
                <a:close/>
                <a:moveTo>
                  <a:pt x="144" y="82"/>
                </a:moveTo>
                <a:cubicBezTo>
                  <a:pt x="144" y="82"/>
                  <a:pt x="144" y="82"/>
                  <a:pt x="144" y="82"/>
                </a:cubicBezTo>
                <a:cubicBezTo>
                  <a:pt x="143" y="83"/>
                  <a:pt x="142" y="84"/>
                  <a:pt x="142" y="85"/>
                </a:cubicBezTo>
                <a:cubicBezTo>
                  <a:pt x="141" y="85"/>
                  <a:pt x="140" y="86"/>
                  <a:pt x="139" y="87"/>
                </a:cubicBezTo>
                <a:cubicBezTo>
                  <a:pt x="141" y="89"/>
                  <a:pt x="142" y="91"/>
                  <a:pt x="143" y="92"/>
                </a:cubicBezTo>
                <a:cubicBezTo>
                  <a:pt x="144" y="88"/>
                  <a:pt x="144" y="85"/>
                  <a:pt x="144" y="82"/>
                </a:cubicBezTo>
                <a:close/>
                <a:moveTo>
                  <a:pt x="164" y="90"/>
                </a:moveTo>
                <a:cubicBezTo>
                  <a:pt x="164" y="91"/>
                  <a:pt x="164" y="92"/>
                  <a:pt x="164" y="93"/>
                </a:cubicBezTo>
                <a:cubicBezTo>
                  <a:pt x="165" y="93"/>
                  <a:pt x="166" y="93"/>
                  <a:pt x="168" y="93"/>
                </a:cubicBezTo>
                <a:cubicBezTo>
                  <a:pt x="168" y="92"/>
                  <a:pt x="169" y="90"/>
                  <a:pt x="170" y="89"/>
                </a:cubicBezTo>
                <a:cubicBezTo>
                  <a:pt x="169" y="88"/>
                  <a:pt x="169" y="87"/>
                  <a:pt x="168" y="87"/>
                </a:cubicBezTo>
                <a:cubicBezTo>
                  <a:pt x="167" y="88"/>
                  <a:pt x="166" y="90"/>
                  <a:pt x="164" y="90"/>
                </a:cubicBezTo>
                <a:close/>
                <a:moveTo>
                  <a:pt x="166" y="49"/>
                </a:moveTo>
                <a:cubicBezTo>
                  <a:pt x="164" y="49"/>
                  <a:pt x="161" y="49"/>
                  <a:pt x="158" y="49"/>
                </a:cubicBezTo>
                <a:cubicBezTo>
                  <a:pt x="158" y="49"/>
                  <a:pt x="158" y="49"/>
                  <a:pt x="159" y="49"/>
                </a:cubicBezTo>
                <a:cubicBezTo>
                  <a:pt x="160" y="49"/>
                  <a:pt x="160" y="50"/>
                  <a:pt x="160" y="51"/>
                </a:cubicBezTo>
                <a:cubicBezTo>
                  <a:pt x="160" y="51"/>
                  <a:pt x="160" y="52"/>
                  <a:pt x="160" y="52"/>
                </a:cubicBezTo>
                <a:cubicBezTo>
                  <a:pt x="162" y="52"/>
                  <a:pt x="164" y="52"/>
                  <a:pt x="166" y="52"/>
                </a:cubicBezTo>
                <a:cubicBezTo>
                  <a:pt x="166" y="51"/>
                  <a:pt x="166" y="50"/>
                  <a:pt x="166" y="49"/>
                </a:cubicBezTo>
                <a:close/>
                <a:moveTo>
                  <a:pt x="145" y="48"/>
                </a:moveTo>
                <a:cubicBezTo>
                  <a:pt x="143" y="48"/>
                  <a:pt x="137" y="48"/>
                  <a:pt x="135" y="48"/>
                </a:cubicBezTo>
                <a:cubicBezTo>
                  <a:pt x="136" y="49"/>
                  <a:pt x="135" y="50"/>
                  <a:pt x="135" y="51"/>
                </a:cubicBezTo>
                <a:cubicBezTo>
                  <a:pt x="135" y="51"/>
                  <a:pt x="136" y="51"/>
                  <a:pt x="136" y="51"/>
                </a:cubicBezTo>
                <a:cubicBezTo>
                  <a:pt x="138" y="51"/>
                  <a:pt x="139" y="51"/>
                  <a:pt x="141" y="51"/>
                </a:cubicBezTo>
                <a:cubicBezTo>
                  <a:pt x="141" y="50"/>
                  <a:pt x="142" y="50"/>
                  <a:pt x="142" y="50"/>
                </a:cubicBezTo>
                <a:cubicBezTo>
                  <a:pt x="143" y="49"/>
                  <a:pt x="143" y="49"/>
                  <a:pt x="144" y="49"/>
                </a:cubicBezTo>
                <a:cubicBezTo>
                  <a:pt x="144" y="49"/>
                  <a:pt x="144" y="49"/>
                  <a:pt x="145" y="49"/>
                </a:cubicBezTo>
                <a:cubicBezTo>
                  <a:pt x="145" y="49"/>
                  <a:pt x="145" y="49"/>
                  <a:pt x="145" y="48"/>
                </a:cubicBezTo>
                <a:close/>
                <a:moveTo>
                  <a:pt x="10" y="46"/>
                </a:moveTo>
                <a:cubicBezTo>
                  <a:pt x="9" y="49"/>
                  <a:pt x="10" y="57"/>
                  <a:pt x="11" y="58"/>
                </a:cubicBezTo>
                <a:cubicBezTo>
                  <a:pt x="11" y="57"/>
                  <a:pt x="11" y="56"/>
                  <a:pt x="12" y="55"/>
                </a:cubicBezTo>
                <a:cubicBezTo>
                  <a:pt x="12" y="54"/>
                  <a:pt x="12" y="53"/>
                  <a:pt x="13" y="52"/>
                </a:cubicBezTo>
                <a:cubicBezTo>
                  <a:pt x="13" y="51"/>
                  <a:pt x="13" y="51"/>
                  <a:pt x="13" y="50"/>
                </a:cubicBezTo>
                <a:cubicBezTo>
                  <a:pt x="12" y="49"/>
                  <a:pt x="12" y="48"/>
                  <a:pt x="12" y="48"/>
                </a:cubicBezTo>
                <a:cubicBezTo>
                  <a:pt x="12" y="47"/>
                  <a:pt x="13" y="47"/>
                  <a:pt x="13" y="47"/>
                </a:cubicBezTo>
                <a:cubicBezTo>
                  <a:pt x="12" y="47"/>
                  <a:pt x="11" y="47"/>
                  <a:pt x="10" y="46"/>
                </a:cubicBezTo>
                <a:close/>
                <a:moveTo>
                  <a:pt x="90" y="63"/>
                </a:moveTo>
                <a:cubicBezTo>
                  <a:pt x="90" y="63"/>
                  <a:pt x="89" y="63"/>
                  <a:pt x="89" y="64"/>
                </a:cubicBezTo>
                <a:cubicBezTo>
                  <a:pt x="88" y="65"/>
                  <a:pt x="87" y="67"/>
                  <a:pt x="86" y="68"/>
                </a:cubicBezTo>
                <a:cubicBezTo>
                  <a:pt x="85" y="69"/>
                  <a:pt x="84" y="70"/>
                  <a:pt x="84" y="72"/>
                </a:cubicBezTo>
                <a:cubicBezTo>
                  <a:pt x="85" y="72"/>
                  <a:pt x="86" y="72"/>
                  <a:pt x="86" y="72"/>
                </a:cubicBezTo>
                <a:cubicBezTo>
                  <a:pt x="88" y="70"/>
                  <a:pt x="89" y="67"/>
                  <a:pt x="91" y="64"/>
                </a:cubicBezTo>
                <a:cubicBezTo>
                  <a:pt x="91" y="64"/>
                  <a:pt x="90" y="63"/>
                  <a:pt x="90" y="63"/>
                </a:cubicBezTo>
                <a:close/>
                <a:moveTo>
                  <a:pt x="42" y="63"/>
                </a:moveTo>
                <a:cubicBezTo>
                  <a:pt x="42" y="63"/>
                  <a:pt x="42" y="63"/>
                  <a:pt x="42" y="63"/>
                </a:cubicBezTo>
                <a:cubicBezTo>
                  <a:pt x="43" y="62"/>
                  <a:pt x="44" y="60"/>
                  <a:pt x="46" y="58"/>
                </a:cubicBezTo>
                <a:cubicBezTo>
                  <a:pt x="45" y="57"/>
                  <a:pt x="44" y="56"/>
                  <a:pt x="43" y="54"/>
                </a:cubicBezTo>
                <a:cubicBezTo>
                  <a:pt x="42" y="56"/>
                  <a:pt x="41" y="57"/>
                  <a:pt x="41" y="58"/>
                </a:cubicBezTo>
                <a:cubicBezTo>
                  <a:pt x="41" y="58"/>
                  <a:pt x="41" y="58"/>
                  <a:pt x="41" y="58"/>
                </a:cubicBezTo>
                <a:cubicBezTo>
                  <a:pt x="41" y="60"/>
                  <a:pt x="41" y="62"/>
                  <a:pt x="42" y="63"/>
                </a:cubicBezTo>
                <a:close/>
                <a:moveTo>
                  <a:pt x="75" y="64"/>
                </a:moveTo>
                <a:cubicBezTo>
                  <a:pt x="75" y="63"/>
                  <a:pt x="74" y="62"/>
                  <a:pt x="74" y="62"/>
                </a:cubicBezTo>
                <a:cubicBezTo>
                  <a:pt x="73" y="62"/>
                  <a:pt x="72" y="62"/>
                  <a:pt x="71" y="63"/>
                </a:cubicBezTo>
                <a:cubicBezTo>
                  <a:pt x="71" y="64"/>
                  <a:pt x="70" y="65"/>
                  <a:pt x="70" y="65"/>
                </a:cubicBezTo>
                <a:cubicBezTo>
                  <a:pt x="70" y="66"/>
                  <a:pt x="69" y="66"/>
                  <a:pt x="69" y="67"/>
                </a:cubicBezTo>
                <a:cubicBezTo>
                  <a:pt x="70" y="67"/>
                  <a:pt x="70" y="68"/>
                  <a:pt x="70" y="69"/>
                </a:cubicBezTo>
                <a:cubicBezTo>
                  <a:pt x="70" y="69"/>
                  <a:pt x="71" y="69"/>
                  <a:pt x="71" y="69"/>
                </a:cubicBezTo>
                <a:cubicBezTo>
                  <a:pt x="72" y="67"/>
                  <a:pt x="74" y="65"/>
                  <a:pt x="75" y="64"/>
                </a:cubicBezTo>
                <a:close/>
                <a:moveTo>
                  <a:pt x="18" y="61"/>
                </a:moveTo>
                <a:cubicBezTo>
                  <a:pt x="20" y="59"/>
                  <a:pt x="21" y="57"/>
                  <a:pt x="22" y="55"/>
                </a:cubicBezTo>
                <a:cubicBezTo>
                  <a:pt x="22" y="55"/>
                  <a:pt x="22" y="54"/>
                  <a:pt x="22" y="54"/>
                </a:cubicBezTo>
                <a:cubicBezTo>
                  <a:pt x="22" y="53"/>
                  <a:pt x="22" y="52"/>
                  <a:pt x="21" y="50"/>
                </a:cubicBezTo>
                <a:cubicBezTo>
                  <a:pt x="21" y="51"/>
                  <a:pt x="21" y="51"/>
                  <a:pt x="21" y="51"/>
                </a:cubicBezTo>
                <a:cubicBezTo>
                  <a:pt x="20" y="53"/>
                  <a:pt x="18" y="56"/>
                  <a:pt x="17" y="59"/>
                </a:cubicBezTo>
                <a:cubicBezTo>
                  <a:pt x="17" y="59"/>
                  <a:pt x="17" y="59"/>
                  <a:pt x="17" y="60"/>
                </a:cubicBezTo>
                <a:cubicBezTo>
                  <a:pt x="18" y="60"/>
                  <a:pt x="18" y="60"/>
                  <a:pt x="18" y="61"/>
                </a:cubicBezTo>
                <a:close/>
                <a:moveTo>
                  <a:pt x="243" y="85"/>
                </a:moveTo>
                <a:cubicBezTo>
                  <a:pt x="245" y="84"/>
                  <a:pt x="245" y="84"/>
                  <a:pt x="244" y="82"/>
                </a:cubicBezTo>
                <a:cubicBezTo>
                  <a:pt x="244" y="82"/>
                  <a:pt x="244" y="82"/>
                  <a:pt x="244" y="82"/>
                </a:cubicBezTo>
                <a:cubicBezTo>
                  <a:pt x="241" y="79"/>
                  <a:pt x="239" y="77"/>
                  <a:pt x="237" y="74"/>
                </a:cubicBezTo>
                <a:cubicBezTo>
                  <a:pt x="237" y="74"/>
                  <a:pt x="237" y="74"/>
                  <a:pt x="236" y="73"/>
                </a:cubicBezTo>
                <a:cubicBezTo>
                  <a:pt x="238" y="78"/>
                  <a:pt x="240" y="82"/>
                  <a:pt x="243" y="85"/>
                </a:cubicBezTo>
                <a:close/>
                <a:moveTo>
                  <a:pt x="210" y="31"/>
                </a:moveTo>
                <a:cubicBezTo>
                  <a:pt x="210" y="31"/>
                  <a:pt x="210" y="31"/>
                  <a:pt x="210" y="31"/>
                </a:cubicBezTo>
                <a:cubicBezTo>
                  <a:pt x="210" y="30"/>
                  <a:pt x="209" y="30"/>
                  <a:pt x="209" y="30"/>
                </a:cubicBezTo>
                <a:cubicBezTo>
                  <a:pt x="207" y="27"/>
                  <a:pt x="206" y="24"/>
                  <a:pt x="204" y="21"/>
                </a:cubicBezTo>
                <a:cubicBezTo>
                  <a:pt x="203" y="18"/>
                  <a:pt x="201" y="16"/>
                  <a:pt x="199" y="13"/>
                </a:cubicBezTo>
                <a:cubicBezTo>
                  <a:pt x="198" y="13"/>
                  <a:pt x="198" y="13"/>
                  <a:pt x="197" y="12"/>
                </a:cubicBezTo>
                <a:cubicBezTo>
                  <a:pt x="197" y="12"/>
                  <a:pt x="197" y="12"/>
                  <a:pt x="197" y="12"/>
                </a:cubicBezTo>
                <a:cubicBezTo>
                  <a:pt x="198" y="13"/>
                  <a:pt x="198" y="14"/>
                  <a:pt x="199" y="15"/>
                </a:cubicBezTo>
                <a:cubicBezTo>
                  <a:pt x="200" y="15"/>
                  <a:pt x="200" y="16"/>
                  <a:pt x="200" y="17"/>
                </a:cubicBezTo>
                <a:cubicBezTo>
                  <a:pt x="200" y="17"/>
                  <a:pt x="200" y="18"/>
                  <a:pt x="201" y="18"/>
                </a:cubicBezTo>
                <a:cubicBezTo>
                  <a:pt x="204" y="22"/>
                  <a:pt x="206" y="26"/>
                  <a:pt x="209" y="30"/>
                </a:cubicBezTo>
                <a:cubicBezTo>
                  <a:pt x="209" y="31"/>
                  <a:pt x="209" y="31"/>
                  <a:pt x="210" y="31"/>
                </a:cubicBezTo>
                <a:close/>
                <a:moveTo>
                  <a:pt x="234" y="82"/>
                </a:moveTo>
                <a:cubicBezTo>
                  <a:pt x="234" y="81"/>
                  <a:pt x="234" y="80"/>
                  <a:pt x="234" y="80"/>
                </a:cubicBezTo>
                <a:cubicBezTo>
                  <a:pt x="232" y="77"/>
                  <a:pt x="231" y="74"/>
                  <a:pt x="229" y="72"/>
                </a:cubicBezTo>
                <a:cubicBezTo>
                  <a:pt x="227" y="69"/>
                  <a:pt x="226" y="66"/>
                  <a:pt x="224" y="63"/>
                </a:cubicBezTo>
                <a:cubicBezTo>
                  <a:pt x="224" y="63"/>
                  <a:pt x="224" y="62"/>
                  <a:pt x="224" y="62"/>
                </a:cubicBezTo>
                <a:cubicBezTo>
                  <a:pt x="223" y="63"/>
                  <a:pt x="223" y="63"/>
                  <a:pt x="222" y="64"/>
                </a:cubicBezTo>
                <a:cubicBezTo>
                  <a:pt x="223" y="65"/>
                  <a:pt x="224" y="66"/>
                  <a:pt x="225" y="67"/>
                </a:cubicBezTo>
                <a:cubicBezTo>
                  <a:pt x="225" y="67"/>
                  <a:pt x="225" y="67"/>
                  <a:pt x="225" y="67"/>
                </a:cubicBezTo>
                <a:cubicBezTo>
                  <a:pt x="226" y="67"/>
                  <a:pt x="227" y="68"/>
                  <a:pt x="227" y="69"/>
                </a:cubicBezTo>
                <a:cubicBezTo>
                  <a:pt x="227" y="70"/>
                  <a:pt x="228" y="71"/>
                  <a:pt x="228" y="72"/>
                </a:cubicBezTo>
                <a:cubicBezTo>
                  <a:pt x="230" y="75"/>
                  <a:pt x="232" y="78"/>
                  <a:pt x="233" y="81"/>
                </a:cubicBezTo>
                <a:cubicBezTo>
                  <a:pt x="233" y="81"/>
                  <a:pt x="234" y="81"/>
                  <a:pt x="234" y="82"/>
                </a:cubicBezTo>
                <a:close/>
                <a:moveTo>
                  <a:pt x="222" y="59"/>
                </a:moveTo>
                <a:cubicBezTo>
                  <a:pt x="219" y="56"/>
                  <a:pt x="217" y="54"/>
                  <a:pt x="214" y="51"/>
                </a:cubicBezTo>
                <a:cubicBezTo>
                  <a:pt x="214" y="51"/>
                  <a:pt x="214" y="52"/>
                  <a:pt x="213" y="52"/>
                </a:cubicBezTo>
                <a:cubicBezTo>
                  <a:pt x="214" y="53"/>
                  <a:pt x="215" y="54"/>
                  <a:pt x="216" y="55"/>
                </a:cubicBezTo>
                <a:cubicBezTo>
                  <a:pt x="216" y="55"/>
                  <a:pt x="216" y="55"/>
                  <a:pt x="216" y="55"/>
                </a:cubicBezTo>
                <a:cubicBezTo>
                  <a:pt x="217" y="56"/>
                  <a:pt x="217" y="56"/>
                  <a:pt x="217" y="57"/>
                </a:cubicBezTo>
                <a:cubicBezTo>
                  <a:pt x="217" y="57"/>
                  <a:pt x="217" y="57"/>
                  <a:pt x="218" y="58"/>
                </a:cubicBezTo>
                <a:cubicBezTo>
                  <a:pt x="218" y="59"/>
                  <a:pt x="219" y="60"/>
                  <a:pt x="220" y="61"/>
                </a:cubicBezTo>
                <a:cubicBezTo>
                  <a:pt x="221" y="60"/>
                  <a:pt x="221" y="60"/>
                  <a:pt x="222" y="59"/>
                </a:cubicBezTo>
                <a:close/>
                <a:moveTo>
                  <a:pt x="220" y="67"/>
                </a:moveTo>
                <a:cubicBezTo>
                  <a:pt x="219" y="67"/>
                  <a:pt x="219" y="68"/>
                  <a:pt x="218" y="69"/>
                </a:cubicBezTo>
                <a:cubicBezTo>
                  <a:pt x="218" y="70"/>
                  <a:pt x="217" y="71"/>
                  <a:pt x="218" y="72"/>
                </a:cubicBezTo>
                <a:cubicBezTo>
                  <a:pt x="218" y="73"/>
                  <a:pt x="218" y="74"/>
                  <a:pt x="218" y="75"/>
                </a:cubicBezTo>
                <a:cubicBezTo>
                  <a:pt x="220" y="73"/>
                  <a:pt x="221" y="72"/>
                  <a:pt x="222" y="71"/>
                </a:cubicBezTo>
                <a:cubicBezTo>
                  <a:pt x="222" y="69"/>
                  <a:pt x="221" y="68"/>
                  <a:pt x="220" y="67"/>
                </a:cubicBezTo>
                <a:close/>
                <a:moveTo>
                  <a:pt x="56" y="63"/>
                </a:moveTo>
                <a:cubicBezTo>
                  <a:pt x="57" y="61"/>
                  <a:pt x="58" y="60"/>
                  <a:pt x="59" y="59"/>
                </a:cubicBezTo>
                <a:cubicBezTo>
                  <a:pt x="58" y="57"/>
                  <a:pt x="57" y="55"/>
                  <a:pt x="55" y="53"/>
                </a:cubicBezTo>
                <a:cubicBezTo>
                  <a:pt x="55" y="53"/>
                  <a:pt x="55" y="54"/>
                  <a:pt x="55" y="55"/>
                </a:cubicBezTo>
                <a:cubicBezTo>
                  <a:pt x="55" y="55"/>
                  <a:pt x="55" y="56"/>
                  <a:pt x="55" y="56"/>
                </a:cubicBezTo>
                <a:cubicBezTo>
                  <a:pt x="55" y="58"/>
                  <a:pt x="56" y="60"/>
                  <a:pt x="56" y="63"/>
                </a:cubicBezTo>
                <a:close/>
                <a:moveTo>
                  <a:pt x="64" y="48"/>
                </a:moveTo>
                <a:cubicBezTo>
                  <a:pt x="64" y="48"/>
                  <a:pt x="64" y="48"/>
                  <a:pt x="64" y="48"/>
                </a:cubicBezTo>
                <a:cubicBezTo>
                  <a:pt x="62" y="48"/>
                  <a:pt x="61" y="48"/>
                  <a:pt x="60" y="47"/>
                </a:cubicBezTo>
                <a:cubicBezTo>
                  <a:pt x="59" y="47"/>
                  <a:pt x="58" y="48"/>
                  <a:pt x="58" y="49"/>
                </a:cubicBezTo>
                <a:cubicBezTo>
                  <a:pt x="57" y="50"/>
                  <a:pt x="57" y="50"/>
                  <a:pt x="57" y="51"/>
                </a:cubicBezTo>
                <a:cubicBezTo>
                  <a:pt x="59" y="51"/>
                  <a:pt x="62" y="51"/>
                  <a:pt x="64" y="51"/>
                </a:cubicBezTo>
                <a:cubicBezTo>
                  <a:pt x="64" y="50"/>
                  <a:pt x="64" y="49"/>
                  <a:pt x="64" y="48"/>
                </a:cubicBezTo>
                <a:close/>
                <a:moveTo>
                  <a:pt x="102" y="50"/>
                </a:moveTo>
                <a:cubicBezTo>
                  <a:pt x="103" y="51"/>
                  <a:pt x="103" y="51"/>
                  <a:pt x="104" y="51"/>
                </a:cubicBezTo>
                <a:cubicBezTo>
                  <a:pt x="106" y="51"/>
                  <a:pt x="107" y="51"/>
                  <a:pt x="109" y="51"/>
                </a:cubicBezTo>
                <a:cubicBezTo>
                  <a:pt x="110" y="51"/>
                  <a:pt x="110" y="51"/>
                  <a:pt x="111" y="50"/>
                </a:cubicBezTo>
                <a:cubicBezTo>
                  <a:pt x="111" y="50"/>
                  <a:pt x="112" y="49"/>
                  <a:pt x="112" y="48"/>
                </a:cubicBezTo>
                <a:cubicBezTo>
                  <a:pt x="109" y="48"/>
                  <a:pt x="107" y="48"/>
                  <a:pt x="104" y="48"/>
                </a:cubicBezTo>
                <a:cubicBezTo>
                  <a:pt x="103" y="49"/>
                  <a:pt x="103" y="50"/>
                  <a:pt x="102" y="50"/>
                </a:cubicBezTo>
                <a:close/>
                <a:moveTo>
                  <a:pt x="152" y="64"/>
                </a:moveTo>
                <a:cubicBezTo>
                  <a:pt x="152" y="64"/>
                  <a:pt x="152" y="65"/>
                  <a:pt x="153" y="65"/>
                </a:cubicBezTo>
                <a:cubicBezTo>
                  <a:pt x="153" y="65"/>
                  <a:pt x="153" y="66"/>
                  <a:pt x="153" y="66"/>
                </a:cubicBezTo>
                <a:cubicBezTo>
                  <a:pt x="154" y="66"/>
                  <a:pt x="155" y="66"/>
                  <a:pt x="155" y="66"/>
                </a:cubicBezTo>
                <a:cubicBezTo>
                  <a:pt x="156" y="65"/>
                  <a:pt x="157" y="65"/>
                  <a:pt x="156" y="64"/>
                </a:cubicBezTo>
                <a:cubicBezTo>
                  <a:pt x="156" y="63"/>
                  <a:pt x="156" y="62"/>
                  <a:pt x="156" y="61"/>
                </a:cubicBezTo>
                <a:cubicBezTo>
                  <a:pt x="156" y="60"/>
                  <a:pt x="155" y="60"/>
                  <a:pt x="155" y="59"/>
                </a:cubicBezTo>
                <a:cubicBezTo>
                  <a:pt x="154" y="60"/>
                  <a:pt x="153" y="62"/>
                  <a:pt x="152" y="64"/>
                </a:cubicBezTo>
                <a:close/>
                <a:moveTo>
                  <a:pt x="210" y="79"/>
                </a:moveTo>
                <a:cubicBezTo>
                  <a:pt x="209" y="81"/>
                  <a:pt x="207" y="82"/>
                  <a:pt x="207" y="85"/>
                </a:cubicBezTo>
                <a:cubicBezTo>
                  <a:pt x="206" y="86"/>
                  <a:pt x="206" y="87"/>
                  <a:pt x="207" y="88"/>
                </a:cubicBezTo>
                <a:cubicBezTo>
                  <a:pt x="209" y="86"/>
                  <a:pt x="210" y="84"/>
                  <a:pt x="212" y="82"/>
                </a:cubicBezTo>
                <a:cubicBezTo>
                  <a:pt x="211" y="81"/>
                  <a:pt x="211" y="80"/>
                  <a:pt x="210" y="79"/>
                </a:cubicBezTo>
                <a:close/>
                <a:moveTo>
                  <a:pt x="163" y="77"/>
                </a:moveTo>
                <a:cubicBezTo>
                  <a:pt x="164" y="77"/>
                  <a:pt x="164" y="78"/>
                  <a:pt x="165" y="78"/>
                </a:cubicBezTo>
                <a:cubicBezTo>
                  <a:pt x="166" y="78"/>
                  <a:pt x="167" y="78"/>
                  <a:pt x="168" y="78"/>
                </a:cubicBezTo>
                <a:cubicBezTo>
                  <a:pt x="168" y="78"/>
                  <a:pt x="168" y="78"/>
                  <a:pt x="168" y="78"/>
                </a:cubicBezTo>
                <a:cubicBezTo>
                  <a:pt x="169" y="77"/>
                  <a:pt x="169" y="76"/>
                  <a:pt x="169" y="76"/>
                </a:cubicBezTo>
                <a:cubicBezTo>
                  <a:pt x="169" y="75"/>
                  <a:pt x="168" y="74"/>
                  <a:pt x="168" y="73"/>
                </a:cubicBezTo>
                <a:cubicBezTo>
                  <a:pt x="167" y="74"/>
                  <a:pt x="166" y="74"/>
                  <a:pt x="166" y="74"/>
                </a:cubicBezTo>
                <a:cubicBezTo>
                  <a:pt x="165" y="75"/>
                  <a:pt x="164" y="76"/>
                  <a:pt x="163" y="77"/>
                </a:cubicBezTo>
                <a:close/>
                <a:moveTo>
                  <a:pt x="92" y="43"/>
                </a:moveTo>
                <a:cubicBezTo>
                  <a:pt x="83" y="43"/>
                  <a:pt x="74" y="43"/>
                  <a:pt x="66" y="43"/>
                </a:cubicBezTo>
                <a:cubicBezTo>
                  <a:pt x="72" y="44"/>
                  <a:pt x="78" y="44"/>
                  <a:pt x="84" y="44"/>
                </a:cubicBezTo>
                <a:cubicBezTo>
                  <a:pt x="86" y="44"/>
                  <a:pt x="88" y="44"/>
                  <a:pt x="91" y="44"/>
                </a:cubicBezTo>
                <a:cubicBezTo>
                  <a:pt x="91" y="44"/>
                  <a:pt x="92" y="44"/>
                  <a:pt x="92" y="43"/>
                </a:cubicBezTo>
                <a:close/>
                <a:moveTo>
                  <a:pt x="32" y="76"/>
                </a:moveTo>
                <a:cubicBezTo>
                  <a:pt x="34" y="74"/>
                  <a:pt x="35" y="72"/>
                  <a:pt x="37" y="71"/>
                </a:cubicBezTo>
                <a:cubicBezTo>
                  <a:pt x="36" y="70"/>
                  <a:pt x="35" y="69"/>
                  <a:pt x="35" y="68"/>
                </a:cubicBezTo>
                <a:cubicBezTo>
                  <a:pt x="34" y="70"/>
                  <a:pt x="33" y="71"/>
                  <a:pt x="32" y="73"/>
                </a:cubicBezTo>
                <a:cubicBezTo>
                  <a:pt x="32" y="73"/>
                  <a:pt x="32" y="74"/>
                  <a:pt x="32" y="74"/>
                </a:cubicBezTo>
                <a:cubicBezTo>
                  <a:pt x="32" y="75"/>
                  <a:pt x="32" y="75"/>
                  <a:pt x="32" y="76"/>
                </a:cubicBezTo>
                <a:close/>
                <a:moveTo>
                  <a:pt x="133" y="48"/>
                </a:moveTo>
                <a:cubicBezTo>
                  <a:pt x="133" y="48"/>
                  <a:pt x="133" y="48"/>
                  <a:pt x="133" y="48"/>
                </a:cubicBezTo>
                <a:cubicBezTo>
                  <a:pt x="131" y="48"/>
                  <a:pt x="128" y="48"/>
                  <a:pt x="126" y="48"/>
                </a:cubicBezTo>
                <a:cubicBezTo>
                  <a:pt x="126" y="48"/>
                  <a:pt x="125" y="48"/>
                  <a:pt x="125" y="48"/>
                </a:cubicBezTo>
                <a:cubicBezTo>
                  <a:pt x="125" y="49"/>
                  <a:pt x="124" y="50"/>
                  <a:pt x="124" y="51"/>
                </a:cubicBezTo>
                <a:cubicBezTo>
                  <a:pt x="125" y="51"/>
                  <a:pt x="126" y="51"/>
                  <a:pt x="127" y="51"/>
                </a:cubicBezTo>
                <a:cubicBezTo>
                  <a:pt x="127" y="51"/>
                  <a:pt x="127" y="51"/>
                  <a:pt x="127" y="51"/>
                </a:cubicBezTo>
                <a:cubicBezTo>
                  <a:pt x="128" y="50"/>
                  <a:pt x="128" y="50"/>
                  <a:pt x="129" y="49"/>
                </a:cubicBezTo>
                <a:cubicBezTo>
                  <a:pt x="130" y="49"/>
                  <a:pt x="130" y="49"/>
                  <a:pt x="131" y="50"/>
                </a:cubicBezTo>
                <a:cubicBezTo>
                  <a:pt x="132" y="49"/>
                  <a:pt x="132" y="49"/>
                  <a:pt x="133" y="48"/>
                </a:cubicBezTo>
                <a:close/>
                <a:moveTo>
                  <a:pt x="80" y="56"/>
                </a:moveTo>
                <a:cubicBezTo>
                  <a:pt x="80" y="56"/>
                  <a:pt x="80" y="55"/>
                  <a:pt x="80" y="55"/>
                </a:cubicBezTo>
                <a:cubicBezTo>
                  <a:pt x="80" y="54"/>
                  <a:pt x="77" y="54"/>
                  <a:pt x="77" y="55"/>
                </a:cubicBezTo>
                <a:cubicBezTo>
                  <a:pt x="77" y="55"/>
                  <a:pt x="76" y="55"/>
                  <a:pt x="76" y="55"/>
                </a:cubicBezTo>
                <a:cubicBezTo>
                  <a:pt x="76" y="56"/>
                  <a:pt x="75" y="57"/>
                  <a:pt x="75" y="57"/>
                </a:cubicBezTo>
                <a:cubicBezTo>
                  <a:pt x="75" y="58"/>
                  <a:pt x="75" y="58"/>
                  <a:pt x="75" y="58"/>
                </a:cubicBezTo>
                <a:cubicBezTo>
                  <a:pt x="75" y="59"/>
                  <a:pt x="75" y="59"/>
                  <a:pt x="76" y="59"/>
                </a:cubicBezTo>
                <a:cubicBezTo>
                  <a:pt x="77" y="59"/>
                  <a:pt x="78" y="58"/>
                  <a:pt x="79" y="58"/>
                </a:cubicBezTo>
                <a:cubicBezTo>
                  <a:pt x="80" y="58"/>
                  <a:pt x="80" y="57"/>
                  <a:pt x="80" y="56"/>
                </a:cubicBezTo>
                <a:close/>
                <a:moveTo>
                  <a:pt x="62" y="79"/>
                </a:moveTo>
                <a:cubicBezTo>
                  <a:pt x="62" y="80"/>
                  <a:pt x="62" y="80"/>
                  <a:pt x="62" y="80"/>
                </a:cubicBezTo>
                <a:cubicBezTo>
                  <a:pt x="65" y="77"/>
                  <a:pt x="67" y="75"/>
                  <a:pt x="69" y="72"/>
                </a:cubicBezTo>
                <a:cubicBezTo>
                  <a:pt x="68" y="71"/>
                  <a:pt x="67" y="71"/>
                  <a:pt x="66" y="71"/>
                </a:cubicBezTo>
                <a:cubicBezTo>
                  <a:pt x="65" y="74"/>
                  <a:pt x="63" y="77"/>
                  <a:pt x="62" y="79"/>
                </a:cubicBezTo>
                <a:close/>
                <a:moveTo>
                  <a:pt x="37" y="85"/>
                </a:moveTo>
                <a:cubicBezTo>
                  <a:pt x="37" y="85"/>
                  <a:pt x="37" y="85"/>
                  <a:pt x="37" y="85"/>
                </a:cubicBezTo>
                <a:cubicBezTo>
                  <a:pt x="37" y="85"/>
                  <a:pt x="38" y="85"/>
                  <a:pt x="38" y="85"/>
                </a:cubicBezTo>
                <a:cubicBezTo>
                  <a:pt x="39" y="83"/>
                  <a:pt x="41" y="81"/>
                  <a:pt x="42" y="79"/>
                </a:cubicBezTo>
                <a:cubicBezTo>
                  <a:pt x="43" y="78"/>
                  <a:pt x="43" y="77"/>
                  <a:pt x="43" y="75"/>
                </a:cubicBezTo>
                <a:cubicBezTo>
                  <a:pt x="43" y="75"/>
                  <a:pt x="42" y="76"/>
                  <a:pt x="42" y="76"/>
                </a:cubicBezTo>
                <a:cubicBezTo>
                  <a:pt x="42" y="76"/>
                  <a:pt x="41" y="77"/>
                  <a:pt x="41" y="77"/>
                </a:cubicBezTo>
                <a:cubicBezTo>
                  <a:pt x="40" y="79"/>
                  <a:pt x="38" y="82"/>
                  <a:pt x="37" y="85"/>
                </a:cubicBezTo>
                <a:cubicBezTo>
                  <a:pt x="37" y="85"/>
                  <a:pt x="37" y="85"/>
                  <a:pt x="37" y="85"/>
                </a:cubicBezTo>
                <a:close/>
                <a:moveTo>
                  <a:pt x="135" y="59"/>
                </a:moveTo>
                <a:cubicBezTo>
                  <a:pt x="134" y="57"/>
                  <a:pt x="134" y="57"/>
                  <a:pt x="133" y="57"/>
                </a:cubicBezTo>
                <a:cubicBezTo>
                  <a:pt x="132" y="57"/>
                  <a:pt x="132" y="57"/>
                  <a:pt x="131" y="57"/>
                </a:cubicBezTo>
                <a:cubicBezTo>
                  <a:pt x="130" y="57"/>
                  <a:pt x="130" y="57"/>
                  <a:pt x="130" y="58"/>
                </a:cubicBezTo>
                <a:cubicBezTo>
                  <a:pt x="130" y="59"/>
                  <a:pt x="130" y="61"/>
                  <a:pt x="131" y="62"/>
                </a:cubicBezTo>
                <a:cubicBezTo>
                  <a:pt x="131" y="62"/>
                  <a:pt x="131" y="63"/>
                  <a:pt x="131" y="63"/>
                </a:cubicBezTo>
                <a:cubicBezTo>
                  <a:pt x="132" y="62"/>
                  <a:pt x="134" y="60"/>
                  <a:pt x="135" y="59"/>
                </a:cubicBezTo>
                <a:close/>
                <a:moveTo>
                  <a:pt x="53" y="66"/>
                </a:moveTo>
                <a:cubicBezTo>
                  <a:pt x="54" y="66"/>
                  <a:pt x="54" y="65"/>
                  <a:pt x="54" y="64"/>
                </a:cubicBezTo>
                <a:cubicBezTo>
                  <a:pt x="53" y="62"/>
                  <a:pt x="53" y="60"/>
                  <a:pt x="53" y="58"/>
                </a:cubicBezTo>
                <a:cubicBezTo>
                  <a:pt x="53" y="58"/>
                  <a:pt x="53" y="58"/>
                  <a:pt x="53" y="57"/>
                </a:cubicBezTo>
                <a:cubicBezTo>
                  <a:pt x="52" y="59"/>
                  <a:pt x="51" y="60"/>
                  <a:pt x="50" y="61"/>
                </a:cubicBezTo>
                <a:cubicBezTo>
                  <a:pt x="50" y="61"/>
                  <a:pt x="50" y="62"/>
                  <a:pt x="50" y="62"/>
                </a:cubicBezTo>
                <a:cubicBezTo>
                  <a:pt x="51" y="63"/>
                  <a:pt x="52" y="65"/>
                  <a:pt x="53" y="66"/>
                </a:cubicBezTo>
                <a:close/>
                <a:moveTo>
                  <a:pt x="70" y="50"/>
                </a:moveTo>
                <a:cubicBezTo>
                  <a:pt x="70" y="50"/>
                  <a:pt x="70" y="50"/>
                  <a:pt x="70" y="50"/>
                </a:cubicBezTo>
                <a:cubicBezTo>
                  <a:pt x="72" y="50"/>
                  <a:pt x="74" y="50"/>
                  <a:pt x="76" y="50"/>
                </a:cubicBezTo>
                <a:cubicBezTo>
                  <a:pt x="76" y="50"/>
                  <a:pt x="76" y="50"/>
                  <a:pt x="77" y="50"/>
                </a:cubicBezTo>
                <a:cubicBezTo>
                  <a:pt x="77" y="50"/>
                  <a:pt x="78" y="49"/>
                  <a:pt x="78" y="48"/>
                </a:cubicBezTo>
                <a:cubicBezTo>
                  <a:pt x="76" y="48"/>
                  <a:pt x="73" y="48"/>
                  <a:pt x="71" y="48"/>
                </a:cubicBezTo>
                <a:cubicBezTo>
                  <a:pt x="71" y="49"/>
                  <a:pt x="70" y="49"/>
                  <a:pt x="70" y="50"/>
                </a:cubicBezTo>
                <a:close/>
                <a:moveTo>
                  <a:pt x="71" y="57"/>
                </a:moveTo>
                <a:cubicBezTo>
                  <a:pt x="71" y="56"/>
                  <a:pt x="70" y="55"/>
                  <a:pt x="69" y="54"/>
                </a:cubicBezTo>
                <a:cubicBezTo>
                  <a:pt x="69" y="54"/>
                  <a:pt x="68" y="53"/>
                  <a:pt x="68" y="54"/>
                </a:cubicBezTo>
                <a:cubicBezTo>
                  <a:pt x="67" y="54"/>
                  <a:pt x="67" y="54"/>
                  <a:pt x="67" y="55"/>
                </a:cubicBezTo>
                <a:cubicBezTo>
                  <a:pt x="67" y="57"/>
                  <a:pt x="68" y="58"/>
                  <a:pt x="68" y="60"/>
                </a:cubicBezTo>
                <a:cubicBezTo>
                  <a:pt x="70" y="60"/>
                  <a:pt x="70" y="58"/>
                  <a:pt x="71" y="57"/>
                </a:cubicBezTo>
                <a:close/>
                <a:moveTo>
                  <a:pt x="143" y="65"/>
                </a:moveTo>
                <a:cubicBezTo>
                  <a:pt x="144" y="63"/>
                  <a:pt x="144" y="63"/>
                  <a:pt x="144" y="61"/>
                </a:cubicBezTo>
                <a:cubicBezTo>
                  <a:pt x="144" y="60"/>
                  <a:pt x="144" y="60"/>
                  <a:pt x="143" y="59"/>
                </a:cubicBezTo>
                <a:cubicBezTo>
                  <a:pt x="143" y="59"/>
                  <a:pt x="143" y="58"/>
                  <a:pt x="143" y="57"/>
                </a:cubicBezTo>
                <a:cubicBezTo>
                  <a:pt x="142" y="59"/>
                  <a:pt x="141" y="60"/>
                  <a:pt x="140" y="61"/>
                </a:cubicBezTo>
                <a:cubicBezTo>
                  <a:pt x="141" y="62"/>
                  <a:pt x="142" y="63"/>
                  <a:pt x="143" y="65"/>
                </a:cubicBezTo>
                <a:close/>
                <a:moveTo>
                  <a:pt x="47" y="77"/>
                </a:moveTo>
                <a:cubicBezTo>
                  <a:pt x="46" y="78"/>
                  <a:pt x="46" y="79"/>
                  <a:pt x="45" y="80"/>
                </a:cubicBezTo>
                <a:cubicBezTo>
                  <a:pt x="45" y="81"/>
                  <a:pt x="45" y="83"/>
                  <a:pt x="45" y="85"/>
                </a:cubicBezTo>
                <a:cubicBezTo>
                  <a:pt x="46" y="85"/>
                  <a:pt x="46" y="85"/>
                  <a:pt x="47" y="84"/>
                </a:cubicBezTo>
                <a:cubicBezTo>
                  <a:pt x="47" y="83"/>
                  <a:pt x="47" y="83"/>
                  <a:pt x="47" y="83"/>
                </a:cubicBezTo>
                <a:cubicBezTo>
                  <a:pt x="48" y="82"/>
                  <a:pt x="48" y="81"/>
                  <a:pt x="48" y="80"/>
                </a:cubicBezTo>
                <a:cubicBezTo>
                  <a:pt x="48" y="79"/>
                  <a:pt x="47" y="79"/>
                  <a:pt x="47" y="77"/>
                </a:cubicBezTo>
                <a:close/>
                <a:moveTo>
                  <a:pt x="134" y="86"/>
                </a:moveTo>
                <a:cubicBezTo>
                  <a:pt x="134" y="86"/>
                  <a:pt x="134" y="85"/>
                  <a:pt x="134" y="85"/>
                </a:cubicBezTo>
                <a:cubicBezTo>
                  <a:pt x="134" y="85"/>
                  <a:pt x="134" y="84"/>
                  <a:pt x="134" y="83"/>
                </a:cubicBezTo>
                <a:cubicBezTo>
                  <a:pt x="134" y="83"/>
                  <a:pt x="133" y="82"/>
                  <a:pt x="133" y="82"/>
                </a:cubicBezTo>
                <a:cubicBezTo>
                  <a:pt x="133" y="81"/>
                  <a:pt x="132" y="81"/>
                  <a:pt x="132" y="81"/>
                </a:cubicBezTo>
                <a:cubicBezTo>
                  <a:pt x="131" y="81"/>
                  <a:pt x="130" y="82"/>
                  <a:pt x="130" y="83"/>
                </a:cubicBezTo>
                <a:cubicBezTo>
                  <a:pt x="130" y="84"/>
                  <a:pt x="130" y="84"/>
                  <a:pt x="130" y="85"/>
                </a:cubicBezTo>
                <a:cubicBezTo>
                  <a:pt x="131" y="85"/>
                  <a:pt x="132" y="86"/>
                  <a:pt x="134" y="86"/>
                </a:cubicBezTo>
                <a:close/>
                <a:moveTo>
                  <a:pt x="215" y="73"/>
                </a:moveTo>
                <a:cubicBezTo>
                  <a:pt x="215" y="73"/>
                  <a:pt x="215" y="73"/>
                  <a:pt x="215" y="73"/>
                </a:cubicBezTo>
                <a:cubicBezTo>
                  <a:pt x="214" y="74"/>
                  <a:pt x="213" y="76"/>
                  <a:pt x="212" y="77"/>
                </a:cubicBezTo>
                <a:cubicBezTo>
                  <a:pt x="213" y="78"/>
                  <a:pt x="213" y="79"/>
                  <a:pt x="214" y="80"/>
                </a:cubicBezTo>
                <a:cubicBezTo>
                  <a:pt x="214" y="79"/>
                  <a:pt x="215" y="78"/>
                  <a:pt x="216" y="78"/>
                </a:cubicBezTo>
                <a:cubicBezTo>
                  <a:pt x="216" y="77"/>
                  <a:pt x="216" y="77"/>
                  <a:pt x="216" y="77"/>
                </a:cubicBezTo>
                <a:cubicBezTo>
                  <a:pt x="216" y="76"/>
                  <a:pt x="216" y="74"/>
                  <a:pt x="215" y="73"/>
                </a:cubicBezTo>
                <a:close/>
                <a:moveTo>
                  <a:pt x="113" y="57"/>
                </a:moveTo>
                <a:cubicBezTo>
                  <a:pt x="113" y="57"/>
                  <a:pt x="113" y="57"/>
                  <a:pt x="113" y="57"/>
                </a:cubicBezTo>
                <a:cubicBezTo>
                  <a:pt x="111" y="57"/>
                  <a:pt x="110" y="57"/>
                  <a:pt x="109" y="57"/>
                </a:cubicBezTo>
                <a:cubicBezTo>
                  <a:pt x="109" y="57"/>
                  <a:pt x="108" y="58"/>
                  <a:pt x="108" y="58"/>
                </a:cubicBezTo>
                <a:cubicBezTo>
                  <a:pt x="108" y="58"/>
                  <a:pt x="107" y="59"/>
                  <a:pt x="107" y="60"/>
                </a:cubicBezTo>
                <a:cubicBezTo>
                  <a:pt x="107" y="61"/>
                  <a:pt x="108" y="61"/>
                  <a:pt x="108" y="62"/>
                </a:cubicBezTo>
                <a:cubicBezTo>
                  <a:pt x="110" y="60"/>
                  <a:pt x="111" y="59"/>
                  <a:pt x="113" y="57"/>
                </a:cubicBezTo>
                <a:close/>
                <a:moveTo>
                  <a:pt x="158" y="55"/>
                </a:moveTo>
                <a:cubicBezTo>
                  <a:pt x="157" y="55"/>
                  <a:pt x="157" y="56"/>
                  <a:pt x="157" y="57"/>
                </a:cubicBezTo>
                <a:cubicBezTo>
                  <a:pt x="158" y="58"/>
                  <a:pt x="158" y="60"/>
                  <a:pt x="158" y="62"/>
                </a:cubicBezTo>
                <a:cubicBezTo>
                  <a:pt x="158" y="62"/>
                  <a:pt x="158" y="62"/>
                  <a:pt x="158" y="62"/>
                </a:cubicBezTo>
                <a:cubicBezTo>
                  <a:pt x="159" y="61"/>
                  <a:pt x="160" y="61"/>
                  <a:pt x="161" y="60"/>
                </a:cubicBezTo>
                <a:cubicBezTo>
                  <a:pt x="160" y="58"/>
                  <a:pt x="159" y="56"/>
                  <a:pt x="158" y="55"/>
                </a:cubicBezTo>
                <a:close/>
                <a:moveTo>
                  <a:pt x="168" y="68"/>
                </a:moveTo>
                <a:cubicBezTo>
                  <a:pt x="168" y="67"/>
                  <a:pt x="169" y="67"/>
                  <a:pt x="169" y="66"/>
                </a:cubicBezTo>
                <a:cubicBezTo>
                  <a:pt x="168" y="64"/>
                  <a:pt x="168" y="62"/>
                  <a:pt x="168" y="60"/>
                </a:cubicBezTo>
                <a:cubicBezTo>
                  <a:pt x="167" y="61"/>
                  <a:pt x="166" y="62"/>
                  <a:pt x="166" y="63"/>
                </a:cubicBezTo>
                <a:cubicBezTo>
                  <a:pt x="165" y="63"/>
                  <a:pt x="165" y="63"/>
                  <a:pt x="166" y="63"/>
                </a:cubicBezTo>
                <a:cubicBezTo>
                  <a:pt x="166" y="65"/>
                  <a:pt x="167" y="66"/>
                  <a:pt x="168" y="68"/>
                </a:cubicBezTo>
                <a:close/>
                <a:moveTo>
                  <a:pt x="121" y="78"/>
                </a:moveTo>
                <a:cubicBezTo>
                  <a:pt x="121" y="78"/>
                  <a:pt x="122" y="78"/>
                  <a:pt x="122" y="78"/>
                </a:cubicBezTo>
                <a:cubicBezTo>
                  <a:pt x="122" y="79"/>
                  <a:pt x="123" y="79"/>
                  <a:pt x="124" y="79"/>
                </a:cubicBezTo>
                <a:cubicBezTo>
                  <a:pt x="124" y="79"/>
                  <a:pt x="125" y="79"/>
                  <a:pt x="125" y="79"/>
                </a:cubicBezTo>
                <a:cubicBezTo>
                  <a:pt x="125" y="79"/>
                  <a:pt x="125" y="79"/>
                  <a:pt x="125" y="79"/>
                </a:cubicBezTo>
                <a:cubicBezTo>
                  <a:pt x="126" y="78"/>
                  <a:pt x="126" y="77"/>
                  <a:pt x="127" y="76"/>
                </a:cubicBezTo>
                <a:cubicBezTo>
                  <a:pt x="126" y="76"/>
                  <a:pt x="125" y="76"/>
                  <a:pt x="123" y="75"/>
                </a:cubicBezTo>
                <a:cubicBezTo>
                  <a:pt x="123" y="76"/>
                  <a:pt x="122" y="77"/>
                  <a:pt x="121" y="78"/>
                </a:cubicBezTo>
                <a:close/>
                <a:moveTo>
                  <a:pt x="217" y="103"/>
                </a:moveTo>
                <a:cubicBezTo>
                  <a:pt x="217" y="102"/>
                  <a:pt x="217" y="102"/>
                  <a:pt x="217" y="102"/>
                </a:cubicBezTo>
                <a:cubicBezTo>
                  <a:pt x="214" y="104"/>
                  <a:pt x="209" y="110"/>
                  <a:pt x="209" y="111"/>
                </a:cubicBezTo>
                <a:cubicBezTo>
                  <a:pt x="212" y="108"/>
                  <a:pt x="215" y="106"/>
                  <a:pt x="217" y="103"/>
                </a:cubicBezTo>
                <a:close/>
                <a:moveTo>
                  <a:pt x="118" y="82"/>
                </a:moveTo>
                <a:cubicBezTo>
                  <a:pt x="118" y="83"/>
                  <a:pt x="119" y="84"/>
                  <a:pt x="119" y="84"/>
                </a:cubicBezTo>
                <a:cubicBezTo>
                  <a:pt x="120" y="85"/>
                  <a:pt x="120" y="86"/>
                  <a:pt x="121" y="86"/>
                </a:cubicBezTo>
                <a:cubicBezTo>
                  <a:pt x="122" y="85"/>
                  <a:pt x="123" y="83"/>
                  <a:pt x="124" y="82"/>
                </a:cubicBezTo>
                <a:cubicBezTo>
                  <a:pt x="122" y="82"/>
                  <a:pt x="120" y="82"/>
                  <a:pt x="118" y="82"/>
                </a:cubicBezTo>
                <a:close/>
                <a:moveTo>
                  <a:pt x="201" y="32"/>
                </a:moveTo>
                <a:cubicBezTo>
                  <a:pt x="201" y="34"/>
                  <a:pt x="206" y="42"/>
                  <a:pt x="208" y="44"/>
                </a:cubicBezTo>
                <a:cubicBezTo>
                  <a:pt x="208" y="44"/>
                  <a:pt x="209" y="44"/>
                  <a:pt x="209" y="44"/>
                </a:cubicBezTo>
                <a:cubicBezTo>
                  <a:pt x="206" y="40"/>
                  <a:pt x="204" y="36"/>
                  <a:pt x="201" y="32"/>
                </a:cubicBezTo>
                <a:close/>
                <a:moveTo>
                  <a:pt x="89" y="73"/>
                </a:moveTo>
                <a:cubicBezTo>
                  <a:pt x="90" y="73"/>
                  <a:pt x="90" y="73"/>
                  <a:pt x="91" y="73"/>
                </a:cubicBezTo>
                <a:cubicBezTo>
                  <a:pt x="91" y="73"/>
                  <a:pt x="92" y="73"/>
                  <a:pt x="92" y="73"/>
                </a:cubicBezTo>
                <a:cubicBezTo>
                  <a:pt x="93" y="72"/>
                  <a:pt x="93" y="71"/>
                  <a:pt x="94" y="70"/>
                </a:cubicBezTo>
                <a:cubicBezTo>
                  <a:pt x="93" y="69"/>
                  <a:pt x="93" y="69"/>
                  <a:pt x="92" y="68"/>
                </a:cubicBezTo>
                <a:cubicBezTo>
                  <a:pt x="91" y="69"/>
                  <a:pt x="90" y="71"/>
                  <a:pt x="89" y="73"/>
                </a:cubicBezTo>
                <a:close/>
                <a:moveTo>
                  <a:pt x="84" y="65"/>
                </a:moveTo>
                <a:cubicBezTo>
                  <a:pt x="84" y="65"/>
                  <a:pt x="84" y="65"/>
                  <a:pt x="84" y="65"/>
                </a:cubicBezTo>
                <a:cubicBezTo>
                  <a:pt x="86" y="64"/>
                  <a:pt x="87" y="62"/>
                  <a:pt x="88" y="61"/>
                </a:cubicBezTo>
                <a:cubicBezTo>
                  <a:pt x="88" y="59"/>
                  <a:pt x="88" y="59"/>
                  <a:pt x="87" y="60"/>
                </a:cubicBezTo>
                <a:cubicBezTo>
                  <a:pt x="86" y="60"/>
                  <a:pt x="85" y="60"/>
                  <a:pt x="85" y="61"/>
                </a:cubicBezTo>
                <a:cubicBezTo>
                  <a:pt x="85" y="61"/>
                  <a:pt x="84" y="62"/>
                  <a:pt x="84" y="62"/>
                </a:cubicBezTo>
                <a:cubicBezTo>
                  <a:pt x="84" y="62"/>
                  <a:pt x="84" y="63"/>
                  <a:pt x="84" y="63"/>
                </a:cubicBezTo>
                <a:cubicBezTo>
                  <a:pt x="84" y="64"/>
                  <a:pt x="84" y="65"/>
                  <a:pt x="84" y="65"/>
                </a:cubicBezTo>
                <a:close/>
                <a:moveTo>
                  <a:pt x="99" y="63"/>
                </a:moveTo>
                <a:cubicBezTo>
                  <a:pt x="99" y="63"/>
                  <a:pt x="100" y="63"/>
                  <a:pt x="100" y="63"/>
                </a:cubicBezTo>
                <a:cubicBezTo>
                  <a:pt x="101" y="62"/>
                  <a:pt x="102" y="61"/>
                  <a:pt x="103" y="59"/>
                </a:cubicBezTo>
                <a:cubicBezTo>
                  <a:pt x="103" y="59"/>
                  <a:pt x="103" y="58"/>
                  <a:pt x="102" y="58"/>
                </a:cubicBezTo>
                <a:cubicBezTo>
                  <a:pt x="101" y="58"/>
                  <a:pt x="100" y="58"/>
                  <a:pt x="99" y="58"/>
                </a:cubicBezTo>
                <a:cubicBezTo>
                  <a:pt x="99" y="60"/>
                  <a:pt x="99" y="61"/>
                  <a:pt x="99" y="62"/>
                </a:cubicBezTo>
                <a:cubicBezTo>
                  <a:pt x="99" y="62"/>
                  <a:pt x="99" y="63"/>
                  <a:pt x="99" y="63"/>
                </a:cubicBezTo>
                <a:close/>
                <a:moveTo>
                  <a:pt x="154" y="48"/>
                </a:moveTo>
                <a:cubicBezTo>
                  <a:pt x="154" y="48"/>
                  <a:pt x="154" y="48"/>
                  <a:pt x="153" y="48"/>
                </a:cubicBezTo>
                <a:cubicBezTo>
                  <a:pt x="153" y="49"/>
                  <a:pt x="152" y="50"/>
                  <a:pt x="151" y="50"/>
                </a:cubicBezTo>
                <a:cubicBezTo>
                  <a:pt x="150" y="50"/>
                  <a:pt x="149" y="49"/>
                  <a:pt x="149" y="49"/>
                </a:cubicBezTo>
                <a:cubicBezTo>
                  <a:pt x="148" y="50"/>
                  <a:pt x="148" y="50"/>
                  <a:pt x="147" y="51"/>
                </a:cubicBezTo>
                <a:cubicBezTo>
                  <a:pt x="149" y="51"/>
                  <a:pt x="153" y="52"/>
                  <a:pt x="154" y="51"/>
                </a:cubicBezTo>
                <a:cubicBezTo>
                  <a:pt x="154" y="50"/>
                  <a:pt x="154" y="49"/>
                  <a:pt x="154" y="48"/>
                </a:cubicBezTo>
                <a:close/>
                <a:moveTo>
                  <a:pt x="39" y="61"/>
                </a:moveTo>
                <a:cubicBezTo>
                  <a:pt x="39" y="61"/>
                  <a:pt x="39" y="61"/>
                  <a:pt x="38" y="61"/>
                </a:cubicBezTo>
                <a:cubicBezTo>
                  <a:pt x="38" y="63"/>
                  <a:pt x="37" y="64"/>
                  <a:pt x="36" y="65"/>
                </a:cubicBezTo>
                <a:cubicBezTo>
                  <a:pt x="37" y="66"/>
                  <a:pt x="37" y="67"/>
                  <a:pt x="38" y="68"/>
                </a:cubicBezTo>
                <a:cubicBezTo>
                  <a:pt x="39" y="68"/>
                  <a:pt x="39" y="67"/>
                  <a:pt x="39" y="67"/>
                </a:cubicBezTo>
                <a:cubicBezTo>
                  <a:pt x="40" y="66"/>
                  <a:pt x="40" y="66"/>
                  <a:pt x="40" y="66"/>
                </a:cubicBezTo>
                <a:cubicBezTo>
                  <a:pt x="39" y="64"/>
                  <a:pt x="39" y="63"/>
                  <a:pt x="39" y="61"/>
                </a:cubicBezTo>
                <a:close/>
                <a:moveTo>
                  <a:pt x="102" y="86"/>
                </a:moveTo>
                <a:cubicBezTo>
                  <a:pt x="104" y="86"/>
                  <a:pt x="106" y="86"/>
                  <a:pt x="107" y="86"/>
                </a:cubicBezTo>
                <a:cubicBezTo>
                  <a:pt x="107" y="85"/>
                  <a:pt x="107" y="84"/>
                  <a:pt x="107" y="83"/>
                </a:cubicBezTo>
                <a:cubicBezTo>
                  <a:pt x="107" y="83"/>
                  <a:pt x="106" y="83"/>
                  <a:pt x="106" y="83"/>
                </a:cubicBezTo>
                <a:cubicBezTo>
                  <a:pt x="105" y="83"/>
                  <a:pt x="105" y="83"/>
                  <a:pt x="105" y="83"/>
                </a:cubicBezTo>
                <a:cubicBezTo>
                  <a:pt x="104" y="84"/>
                  <a:pt x="103" y="85"/>
                  <a:pt x="102" y="86"/>
                </a:cubicBezTo>
                <a:close/>
                <a:moveTo>
                  <a:pt x="87" y="75"/>
                </a:moveTo>
                <a:cubicBezTo>
                  <a:pt x="86" y="77"/>
                  <a:pt x="85" y="79"/>
                  <a:pt x="84" y="81"/>
                </a:cubicBezTo>
                <a:cubicBezTo>
                  <a:pt x="85" y="81"/>
                  <a:pt x="85" y="81"/>
                  <a:pt x="86" y="81"/>
                </a:cubicBezTo>
                <a:cubicBezTo>
                  <a:pt x="87" y="79"/>
                  <a:pt x="88" y="77"/>
                  <a:pt x="89" y="76"/>
                </a:cubicBezTo>
                <a:cubicBezTo>
                  <a:pt x="89" y="76"/>
                  <a:pt x="90" y="75"/>
                  <a:pt x="90" y="75"/>
                </a:cubicBezTo>
                <a:cubicBezTo>
                  <a:pt x="89" y="75"/>
                  <a:pt x="88" y="75"/>
                  <a:pt x="87" y="75"/>
                </a:cubicBezTo>
                <a:close/>
                <a:moveTo>
                  <a:pt x="155" y="78"/>
                </a:moveTo>
                <a:cubicBezTo>
                  <a:pt x="156" y="78"/>
                  <a:pt x="157" y="78"/>
                  <a:pt x="158" y="78"/>
                </a:cubicBezTo>
                <a:cubicBezTo>
                  <a:pt x="158" y="78"/>
                  <a:pt x="159" y="78"/>
                  <a:pt x="159" y="77"/>
                </a:cubicBezTo>
                <a:cubicBezTo>
                  <a:pt x="160" y="77"/>
                  <a:pt x="161" y="76"/>
                  <a:pt x="161" y="75"/>
                </a:cubicBezTo>
                <a:cubicBezTo>
                  <a:pt x="162" y="75"/>
                  <a:pt x="162" y="74"/>
                  <a:pt x="162" y="74"/>
                </a:cubicBezTo>
                <a:cubicBezTo>
                  <a:pt x="162" y="74"/>
                  <a:pt x="161" y="74"/>
                  <a:pt x="161" y="74"/>
                </a:cubicBezTo>
                <a:cubicBezTo>
                  <a:pt x="160" y="74"/>
                  <a:pt x="159" y="74"/>
                  <a:pt x="159" y="75"/>
                </a:cubicBezTo>
                <a:cubicBezTo>
                  <a:pt x="158" y="76"/>
                  <a:pt x="158" y="76"/>
                  <a:pt x="157" y="76"/>
                </a:cubicBezTo>
                <a:cubicBezTo>
                  <a:pt x="157" y="76"/>
                  <a:pt x="157" y="76"/>
                  <a:pt x="156" y="75"/>
                </a:cubicBezTo>
                <a:cubicBezTo>
                  <a:pt x="156" y="76"/>
                  <a:pt x="155" y="77"/>
                  <a:pt x="155" y="78"/>
                </a:cubicBezTo>
                <a:close/>
                <a:moveTo>
                  <a:pt x="211" y="60"/>
                </a:moveTo>
                <a:cubicBezTo>
                  <a:pt x="212" y="59"/>
                  <a:pt x="212" y="59"/>
                  <a:pt x="213" y="58"/>
                </a:cubicBezTo>
                <a:cubicBezTo>
                  <a:pt x="214" y="58"/>
                  <a:pt x="214" y="57"/>
                  <a:pt x="213" y="56"/>
                </a:cubicBezTo>
                <a:cubicBezTo>
                  <a:pt x="213" y="55"/>
                  <a:pt x="212" y="55"/>
                  <a:pt x="212" y="54"/>
                </a:cubicBezTo>
                <a:cubicBezTo>
                  <a:pt x="211" y="55"/>
                  <a:pt x="211" y="55"/>
                  <a:pt x="210" y="56"/>
                </a:cubicBezTo>
                <a:cubicBezTo>
                  <a:pt x="210" y="56"/>
                  <a:pt x="210" y="57"/>
                  <a:pt x="210" y="57"/>
                </a:cubicBezTo>
                <a:cubicBezTo>
                  <a:pt x="210" y="58"/>
                  <a:pt x="211" y="59"/>
                  <a:pt x="211" y="60"/>
                </a:cubicBezTo>
                <a:close/>
                <a:moveTo>
                  <a:pt x="230" y="84"/>
                </a:moveTo>
                <a:cubicBezTo>
                  <a:pt x="229" y="84"/>
                  <a:pt x="229" y="83"/>
                  <a:pt x="229" y="82"/>
                </a:cubicBezTo>
                <a:cubicBezTo>
                  <a:pt x="228" y="82"/>
                  <a:pt x="228" y="81"/>
                  <a:pt x="227" y="81"/>
                </a:cubicBezTo>
                <a:cubicBezTo>
                  <a:pt x="227" y="81"/>
                  <a:pt x="226" y="86"/>
                  <a:pt x="227" y="87"/>
                </a:cubicBezTo>
                <a:cubicBezTo>
                  <a:pt x="228" y="86"/>
                  <a:pt x="229" y="86"/>
                  <a:pt x="230" y="84"/>
                </a:cubicBezTo>
                <a:close/>
                <a:moveTo>
                  <a:pt x="21" y="43"/>
                </a:moveTo>
                <a:cubicBezTo>
                  <a:pt x="17" y="43"/>
                  <a:pt x="14" y="43"/>
                  <a:pt x="11" y="43"/>
                </a:cubicBezTo>
                <a:cubicBezTo>
                  <a:pt x="11" y="43"/>
                  <a:pt x="11" y="44"/>
                  <a:pt x="10" y="44"/>
                </a:cubicBezTo>
                <a:cubicBezTo>
                  <a:pt x="11" y="44"/>
                  <a:pt x="11" y="44"/>
                  <a:pt x="11" y="44"/>
                </a:cubicBezTo>
                <a:cubicBezTo>
                  <a:pt x="14" y="44"/>
                  <a:pt x="17" y="45"/>
                  <a:pt x="19" y="45"/>
                </a:cubicBezTo>
                <a:cubicBezTo>
                  <a:pt x="20" y="45"/>
                  <a:pt x="20" y="45"/>
                  <a:pt x="21" y="43"/>
                </a:cubicBezTo>
                <a:close/>
                <a:moveTo>
                  <a:pt x="73" y="91"/>
                </a:moveTo>
                <a:cubicBezTo>
                  <a:pt x="73" y="90"/>
                  <a:pt x="73" y="89"/>
                  <a:pt x="73" y="88"/>
                </a:cubicBezTo>
                <a:cubicBezTo>
                  <a:pt x="70" y="88"/>
                  <a:pt x="69" y="88"/>
                  <a:pt x="68" y="90"/>
                </a:cubicBezTo>
                <a:cubicBezTo>
                  <a:pt x="68" y="91"/>
                  <a:pt x="69" y="91"/>
                  <a:pt x="69" y="91"/>
                </a:cubicBezTo>
                <a:cubicBezTo>
                  <a:pt x="70" y="91"/>
                  <a:pt x="71" y="91"/>
                  <a:pt x="73" y="91"/>
                </a:cubicBezTo>
                <a:close/>
                <a:moveTo>
                  <a:pt x="103" y="77"/>
                </a:moveTo>
                <a:cubicBezTo>
                  <a:pt x="102" y="77"/>
                  <a:pt x="102" y="77"/>
                  <a:pt x="101" y="77"/>
                </a:cubicBezTo>
                <a:cubicBezTo>
                  <a:pt x="99" y="77"/>
                  <a:pt x="99" y="77"/>
                  <a:pt x="98" y="78"/>
                </a:cubicBezTo>
                <a:cubicBezTo>
                  <a:pt x="98" y="79"/>
                  <a:pt x="97" y="79"/>
                  <a:pt x="97" y="80"/>
                </a:cubicBezTo>
                <a:cubicBezTo>
                  <a:pt x="97" y="80"/>
                  <a:pt x="97" y="80"/>
                  <a:pt x="97" y="80"/>
                </a:cubicBezTo>
                <a:cubicBezTo>
                  <a:pt x="98" y="80"/>
                  <a:pt x="99" y="80"/>
                  <a:pt x="101" y="80"/>
                </a:cubicBezTo>
                <a:cubicBezTo>
                  <a:pt x="101" y="80"/>
                  <a:pt x="101" y="80"/>
                  <a:pt x="101" y="80"/>
                </a:cubicBezTo>
                <a:cubicBezTo>
                  <a:pt x="102" y="79"/>
                  <a:pt x="102" y="78"/>
                  <a:pt x="103" y="77"/>
                </a:cubicBezTo>
                <a:close/>
                <a:moveTo>
                  <a:pt x="53" y="71"/>
                </a:moveTo>
                <a:cubicBezTo>
                  <a:pt x="51" y="72"/>
                  <a:pt x="50" y="74"/>
                  <a:pt x="49" y="75"/>
                </a:cubicBezTo>
                <a:cubicBezTo>
                  <a:pt x="49" y="76"/>
                  <a:pt x="49" y="77"/>
                  <a:pt x="50" y="78"/>
                </a:cubicBezTo>
                <a:cubicBezTo>
                  <a:pt x="51" y="76"/>
                  <a:pt x="52" y="74"/>
                  <a:pt x="53" y="72"/>
                </a:cubicBezTo>
                <a:cubicBezTo>
                  <a:pt x="53" y="71"/>
                  <a:pt x="53" y="71"/>
                  <a:pt x="53" y="71"/>
                </a:cubicBezTo>
                <a:close/>
                <a:moveTo>
                  <a:pt x="138" y="69"/>
                </a:moveTo>
                <a:cubicBezTo>
                  <a:pt x="138" y="69"/>
                  <a:pt x="137" y="69"/>
                  <a:pt x="137" y="69"/>
                </a:cubicBezTo>
                <a:cubicBezTo>
                  <a:pt x="135" y="69"/>
                  <a:pt x="135" y="69"/>
                  <a:pt x="134" y="71"/>
                </a:cubicBezTo>
                <a:cubicBezTo>
                  <a:pt x="133" y="71"/>
                  <a:pt x="133" y="72"/>
                  <a:pt x="133" y="73"/>
                </a:cubicBezTo>
                <a:cubicBezTo>
                  <a:pt x="134" y="73"/>
                  <a:pt x="134" y="73"/>
                  <a:pt x="135" y="73"/>
                </a:cubicBezTo>
                <a:cubicBezTo>
                  <a:pt x="135" y="73"/>
                  <a:pt x="135" y="73"/>
                  <a:pt x="136" y="72"/>
                </a:cubicBezTo>
                <a:cubicBezTo>
                  <a:pt x="137" y="71"/>
                  <a:pt x="137" y="70"/>
                  <a:pt x="138" y="69"/>
                </a:cubicBezTo>
                <a:close/>
                <a:moveTo>
                  <a:pt x="196" y="90"/>
                </a:moveTo>
                <a:cubicBezTo>
                  <a:pt x="196" y="90"/>
                  <a:pt x="196" y="90"/>
                  <a:pt x="196" y="90"/>
                </a:cubicBezTo>
                <a:cubicBezTo>
                  <a:pt x="195" y="91"/>
                  <a:pt x="193" y="92"/>
                  <a:pt x="194" y="94"/>
                </a:cubicBezTo>
                <a:cubicBezTo>
                  <a:pt x="194" y="95"/>
                  <a:pt x="194" y="95"/>
                  <a:pt x="194" y="96"/>
                </a:cubicBezTo>
                <a:cubicBezTo>
                  <a:pt x="194" y="96"/>
                  <a:pt x="194" y="97"/>
                  <a:pt x="194" y="97"/>
                </a:cubicBezTo>
                <a:cubicBezTo>
                  <a:pt x="195" y="96"/>
                  <a:pt x="195" y="95"/>
                  <a:pt x="196" y="94"/>
                </a:cubicBezTo>
                <a:cubicBezTo>
                  <a:pt x="196" y="94"/>
                  <a:pt x="196" y="94"/>
                  <a:pt x="196" y="93"/>
                </a:cubicBezTo>
                <a:cubicBezTo>
                  <a:pt x="196" y="92"/>
                  <a:pt x="196" y="91"/>
                  <a:pt x="196" y="90"/>
                </a:cubicBezTo>
                <a:close/>
                <a:moveTo>
                  <a:pt x="59" y="67"/>
                </a:moveTo>
                <a:cubicBezTo>
                  <a:pt x="60" y="67"/>
                  <a:pt x="61" y="67"/>
                  <a:pt x="62" y="68"/>
                </a:cubicBezTo>
                <a:cubicBezTo>
                  <a:pt x="63" y="68"/>
                  <a:pt x="63" y="68"/>
                  <a:pt x="64" y="67"/>
                </a:cubicBezTo>
                <a:cubicBezTo>
                  <a:pt x="63" y="66"/>
                  <a:pt x="63" y="65"/>
                  <a:pt x="62" y="64"/>
                </a:cubicBezTo>
                <a:cubicBezTo>
                  <a:pt x="60" y="64"/>
                  <a:pt x="60" y="66"/>
                  <a:pt x="59" y="67"/>
                </a:cubicBezTo>
                <a:close/>
                <a:moveTo>
                  <a:pt x="15" y="90"/>
                </a:moveTo>
                <a:cubicBezTo>
                  <a:pt x="16" y="89"/>
                  <a:pt x="16" y="88"/>
                  <a:pt x="16" y="88"/>
                </a:cubicBezTo>
                <a:cubicBezTo>
                  <a:pt x="17" y="86"/>
                  <a:pt x="16" y="86"/>
                  <a:pt x="16" y="85"/>
                </a:cubicBezTo>
                <a:cubicBezTo>
                  <a:pt x="15" y="85"/>
                  <a:pt x="15" y="85"/>
                  <a:pt x="15" y="86"/>
                </a:cubicBezTo>
                <a:cubicBezTo>
                  <a:pt x="14" y="86"/>
                  <a:pt x="14" y="85"/>
                  <a:pt x="14" y="85"/>
                </a:cubicBezTo>
                <a:cubicBezTo>
                  <a:pt x="13" y="86"/>
                  <a:pt x="13" y="87"/>
                  <a:pt x="13" y="89"/>
                </a:cubicBezTo>
                <a:cubicBezTo>
                  <a:pt x="14" y="89"/>
                  <a:pt x="15" y="89"/>
                  <a:pt x="15" y="90"/>
                </a:cubicBezTo>
                <a:close/>
                <a:moveTo>
                  <a:pt x="204" y="52"/>
                </a:moveTo>
                <a:cubicBezTo>
                  <a:pt x="204" y="54"/>
                  <a:pt x="202" y="54"/>
                  <a:pt x="202" y="56"/>
                </a:cubicBezTo>
                <a:cubicBezTo>
                  <a:pt x="203" y="57"/>
                  <a:pt x="204" y="57"/>
                  <a:pt x="205" y="57"/>
                </a:cubicBezTo>
                <a:cubicBezTo>
                  <a:pt x="205" y="57"/>
                  <a:pt x="206" y="56"/>
                  <a:pt x="206" y="56"/>
                </a:cubicBezTo>
                <a:cubicBezTo>
                  <a:pt x="206" y="55"/>
                  <a:pt x="205" y="53"/>
                  <a:pt x="204" y="52"/>
                </a:cubicBezTo>
                <a:close/>
                <a:moveTo>
                  <a:pt x="121" y="61"/>
                </a:moveTo>
                <a:cubicBezTo>
                  <a:pt x="120" y="60"/>
                  <a:pt x="119" y="59"/>
                  <a:pt x="119" y="57"/>
                </a:cubicBezTo>
                <a:cubicBezTo>
                  <a:pt x="118" y="58"/>
                  <a:pt x="117" y="59"/>
                  <a:pt x="117" y="60"/>
                </a:cubicBezTo>
                <a:cubicBezTo>
                  <a:pt x="117" y="61"/>
                  <a:pt x="118" y="62"/>
                  <a:pt x="118" y="64"/>
                </a:cubicBezTo>
                <a:cubicBezTo>
                  <a:pt x="119" y="63"/>
                  <a:pt x="120" y="62"/>
                  <a:pt x="121" y="61"/>
                </a:cubicBezTo>
                <a:close/>
                <a:moveTo>
                  <a:pt x="171" y="87"/>
                </a:moveTo>
                <a:cubicBezTo>
                  <a:pt x="173" y="84"/>
                  <a:pt x="174" y="82"/>
                  <a:pt x="175" y="80"/>
                </a:cubicBezTo>
                <a:cubicBezTo>
                  <a:pt x="175" y="80"/>
                  <a:pt x="175" y="79"/>
                  <a:pt x="175" y="79"/>
                </a:cubicBezTo>
                <a:cubicBezTo>
                  <a:pt x="173" y="81"/>
                  <a:pt x="172" y="83"/>
                  <a:pt x="170" y="85"/>
                </a:cubicBezTo>
                <a:cubicBezTo>
                  <a:pt x="170" y="85"/>
                  <a:pt x="171" y="86"/>
                  <a:pt x="171" y="87"/>
                </a:cubicBezTo>
                <a:close/>
                <a:moveTo>
                  <a:pt x="91" y="50"/>
                </a:moveTo>
                <a:cubicBezTo>
                  <a:pt x="93" y="50"/>
                  <a:pt x="94" y="50"/>
                  <a:pt x="96" y="50"/>
                </a:cubicBezTo>
                <a:cubicBezTo>
                  <a:pt x="96" y="50"/>
                  <a:pt x="96" y="49"/>
                  <a:pt x="97" y="49"/>
                </a:cubicBezTo>
                <a:cubicBezTo>
                  <a:pt x="97" y="49"/>
                  <a:pt x="98" y="49"/>
                  <a:pt x="98" y="49"/>
                </a:cubicBezTo>
                <a:cubicBezTo>
                  <a:pt x="99" y="49"/>
                  <a:pt x="99" y="49"/>
                  <a:pt x="99" y="48"/>
                </a:cubicBezTo>
                <a:cubicBezTo>
                  <a:pt x="97" y="48"/>
                  <a:pt x="95" y="48"/>
                  <a:pt x="93" y="48"/>
                </a:cubicBezTo>
                <a:cubicBezTo>
                  <a:pt x="93" y="48"/>
                  <a:pt x="93" y="48"/>
                  <a:pt x="93" y="49"/>
                </a:cubicBezTo>
                <a:cubicBezTo>
                  <a:pt x="92" y="49"/>
                  <a:pt x="92" y="50"/>
                  <a:pt x="91" y="50"/>
                </a:cubicBezTo>
                <a:close/>
                <a:moveTo>
                  <a:pt x="140" y="92"/>
                </a:moveTo>
                <a:cubicBezTo>
                  <a:pt x="139" y="91"/>
                  <a:pt x="138" y="90"/>
                  <a:pt x="137" y="89"/>
                </a:cubicBezTo>
                <a:cubicBezTo>
                  <a:pt x="136" y="90"/>
                  <a:pt x="135" y="91"/>
                  <a:pt x="134" y="92"/>
                </a:cubicBezTo>
                <a:cubicBezTo>
                  <a:pt x="136" y="92"/>
                  <a:pt x="138" y="92"/>
                  <a:pt x="140" y="92"/>
                </a:cubicBezTo>
                <a:close/>
                <a:moveTo>
                  <a:pt x="166" y="97"/>
                </a:moveTo>
                <a:cubicBezTo>
                  <a:pt x="163" y="97"/>
                  <a:pt x="140" y="97"/>
                  <a:pt x="131" y="97"/>
                </a:cubicBezTo>
                <a:cubicBezTo>
                  <a:pt x="143" y="97"/>
                  <a:pt x="155" y="97"/>
                  <a:pt x="166" y="97"/>
                </a:cubicBezTo>
                <a:close/>
                <a:moveTo>
                  <a:pt x="145" y="72"/>
                </a:moveTo>
                <a:cubicBezTo>
                  <a:pt x="149" y="73"/>
                  <a:pt x="150" y="72"/>
                  <a:pt x="151" y="70"/>
                </a:cubicBezTo>
                <a:cubicBezTo>
                  <a:pt x="150" y="70"/>
                  <a:pt x="149" y="70"/>
                  <a:pt x="148" y="70"/>
                </a:cubicBezTo>
                <a:cubicBezTo>
                  <a:pt x="147" y="71"/>
                  <a:pt x="147" y="71"/>
                  <a:pt x="146" y="72"/>
                </a:cubicBezTo>
                <a:cubicBezTo>
                  <a:pt x="146" y="72"/>
                  <a:pt x="145" y="72"/>
                  <a:pt x="145" y="72"/>
                </a:cubicBezTo>
                <a:close/>
                <a:moveTo>
                  <a:pt x="147" y="90"/>
                </a:moveTo>
                <a:cubicBezTo>
                  <a:pt x="147" y="90"/>
                  <a:pt x="147" y="90"/>
                  <a:pt x="147" y="91"/>
                </a:cubicBezTo>
                <a:cubicBezTo>
                  <a:pt x="149" y="89"/>
                  <a:pt x="151" y="87"/>
                  <a:pt x="153" y="85"/>
                </a:cubicBezTo>
                <a:cubicBezTo>
                  <a:pt x="152" y="84"/>
                  <a:pt x="152" y="83"/>
                  <a:pt x="151" y="83"/>
                </a:cubicBezTo>
                <a:cubicBezTo>
                  <a:pt x="150" y="85"/>
                  <a:pt x="148" y="88"/>
                  <a:pt x="147" y="90"/>
                </a:cubicBezTo>
                <a:close/>
                <a:moveTo>
                  <a:pt x="76" y="66"/>
                </a:moveTo>
                <a:cubicBezTo>
                  <a:pt x="75" y="67"/>
                  <a:pt x="74" y="68"/>
                  <a:pt x="73" y="70"/>
                </a:cubicBezTo>
                <a:cubicBezTo>
                  <a:pt x="75" y="70"/>
                  <a:pt x="75" y="70"/>
                  <a:pt x="76" y="70"/>
                </a:cubicBezTo>
                <a:cubicBezTo>
                  <a:pt x="77" y="69"/>
                  <a:pt x="77" y="69"/>
                  <a:pt x="78" y="68"/>
                </a:cubicBezTo>
                <a:cubicBezTo>
                  <a:pt x="77" y="67"/>
                  <a:pt x="77" y="67"/>
                  <a:pt x="76" y="66"/>
                </a:cubicBezTo>
                <a:close/>
                <a:moveTo>
                  <a:pt x="93" y="86"/>
                </a:moveTo>
                <a:cubicBezTo>
                  <a:pt x="94" y="86"/>
                  <a:pt x="95" y="86"/>
                  <a:pt x="96" y="86"/>
                </a:cubicBezTo>
                <a:cubicBezTo>
                  <a:pt x="97" y="86"/>
                  <a:pt x="98" y="86"/>
                  <a:pt x="97" y="85"/>
                </a:cubicBezTo>
                <a:cubicBezTo>
                  <a:pt x="97" y="84"/>
                  <a:pt x="96" y="83"/>
                  <a:pt x="95" y="84"/>
                </a:cubicBezTo>
                <a:cubicBezTo>
                  <a:pt x="95" y="84"/>
                  <a:pt x="94" y="84"/>
                  <a:pt x="94" y="84"/>
                </a:cubicBezTo>
                <a:cubicBezTo>
                  <a:pt x="93" y="84"/>
                  <a:pt x="93" y="84"/>
                  <a:pt x="93" y="85"/>
                </a:cubicBezTo>
                <a:cubicBezTo>
                  <a:pt x="93" y="85"/>
                  <a:pt x="93" y="86"/>
                  <a:pt x="93" y="86"/>
                </a:cubicBezTo>
                <a:close/>
                <a:moveTo>
                  <a:pt x="59" y="53"/>
                </a:moveTo>
                <a:cubicBezTo>
                  <a:pt x="59" y="55"/>
                  <a:pt x="60" y="56"/>
                  <a:pt x="61" y="57"/>
                </a:cubicBezTo>
                <a:cubicBezTo>
                  <a:pt x="62" y="56"/>
                  <a:pt x="63" y="54"/>
                  <a:pt x="63" y="53"/>
                </a:cubicBezTo>
                <a:cubicBezTo>
                  <a:pt x="62" y="53"/>
                  <a:pt x="60" y="53"/>
                  <a:pt x="59" y="53"/>
                </a:cubicBezTo>
                <a:close/>
                <a:moveTo>
                  <a:pt x="192" y="84"/>
                </a:moveTo>
                <a:cubicBezTo>
                  <a:pt x="192" y="84"/>
                  <a:pt x="192" y="84"/>
                  <a:pt x="191" y="84"/>
                </a:cubicBezTo>
                <a:cubicBezTo>
                  <a:pt x="190" y="86"/>
                  <a:pt x="188" y="88"/>
                  <a:pt x="186" y="90"/>
                </a:cubicBezTo>
                <a:cubicBezTo>
                  <a:pt x="186" y="91"/>
                  <a:pt x="187" y="91"/>
                  <a:pt x="187" y="91"/>
                </a:cubicBezTo>
                <a:cubicBezTo>
                  <a:pt x="188" y="90"/>
                  <a:pt x="190" y="88"/>
                  <a:pt x="191" y="86"/>
                </a:cubicBezTo>
                <a:cubicBezTo>
                  <a:pt x="191" y="86"/>
                  <a:pt x="191" y="86"/>
                  <a:pt x="191" y="86"/>
                </a:cubicBezTo>
                <a:cubicBezTo>
                  <a:pt x="192" y="85"/>
                  <a:pt x="192" y="85"/>
                  <a:pt x="192" y="84"/>
                </a:cubicBezTo>
                <a:close/>
                <a:moveTo>
                  <a:pt x="185" y="69"/>
                </a:moveTo>
                <a:cubicBezTo>
                  <a:pt x="186" y="72"/>
                  <a:pt x="185" y="73"/>
                  <a:pt x="182" y="73"/>
                </a:cubicBezTo>
                <a:cubicBezTo>
                  <a:pt x="183" y="74"/>
                  <a:pt x="183" y="75"/>
                  <a:pt x="183" y="75"/>
                </a:cubicBezTo>
                <a:cubicBezTo>
                  <a:pt x="184" y="74"/>
                  <a:pt x="185" y="73"/>
                  <a:pt x="186" y="72"/>
                </a:cubicBezTo>
                <a:cubicBezTo>
                  <a:pt x="186" y="71"/>
                  <a:pt x="186" y="71"/>
                  <a:pt x="186" y="71"/>
                </a:cubicBezTo>
                <a:cubicBezTo>
                  <a:pt x="186" y="70"/>
                  <a:pt x="186" y="69"/>
                  <a:pt x="186" y="67"/>
                </a:cubicBezTo>
                <a:cubicBezTo>
                  <a:pt x="186" y="67"/>
                  <a:pt x="186" y="67"/>
                  <a:pt x="186" y="67"/>
                </a:cubicBezTo>
                <a:cubicBezTo>
                  <a:pt x="185" y="68"/>
                  <a:pt x="185" y="68"/>
                  <a:pt x="185" y="69"/>
                </a:cubicBezTo>
                <a:close/>
                <a:moveTo>
                  <a:pt x="144" y="70"/>
                </a:moveTo>
                <a:cubicBezTo>
                  <a:pt x="143" y="69"/>
                  <a:pt x="143" y="69"/>
                  <a:pt x="143" y="69"/>
                </a:cubicBezTo>
                <a:cubicBezTo>
                  <a:pt x="142" y="69"/>
                  <a:pt x="142" y="69"/>
                  <a:pt x="141" y="70"/>
                </a:cubicBezTo>
                <a:cubicBezTo>
                  <a:pt x="141" y="70"/>
                  <a:pt x="140" y="71"/>
                  <a:pt x="139" y="72"/>
                </a:cubicBezTo>
                <a:cubicBezTo>
                  <a:pt x="139" y="73"/>
                  <a:pt x="139" y="73"/>
                  <a:pt x="139" y="73"/>
                </a:cubicBezTo>
                <a:cubicBezTo>
                  <a:pt x="142" y="73"/>
                  <a:pt x="142" y="73"/>
                  <a:pt x="144" y="70"/>
                </a:cubicBezTo>
                <a:close/>
                <a:moveTo>
                  <a:pt x="195" y="130"/>
                </a:moveTo>
                <a:cubicBezTo>
                  <a:pt x="197" y="127"/>
                  <a:pt x="199" y="125"/>
                  <a:pt x="201" y="123"/>
                </a:cubicBezTo>
                <a:cubicBezTo>
                  <a:pt x="201" y="122"/>
                  <a:pt x="201" y="122"/>
                  <a:pt x="202" y="121"/>
                </a:cubicBezTo>
                <a:cubicBezTo>
                  <a:pt x="202" y="121"/>
                  <a:pt x="201" y="121"/>
                  <a:pt x="201" y="121"/>
                </a:cubicBezTo>
                <a:cubicBezTo>
                  <a:pt x="200" y="122"/>
                  <a:pt x="199" y="124"/>
                  <a:pt x="198" y="125"/>
                </a:cubicBezTo>
                <a:cubicBezTo>
                  <a:pt x="196" y="126"/>
                  <a:pt x="196" y="128"/>
                  <a:pt x="195" y="130"/>
                </a:cubicBezTo>
                <a:close/>
                <a:moveTo>
                  <a:pt x="208" y="102"/>
                </a:moveTo>
                <a:cubicBezTo>
                  <a:pt x="208" y="102"/>
                  <a:pt x="209" y="101"/>
                  <a:pt x="209" y="101"/>
                </a:cubicBezTo>
                <a:cubicBezTo>
                  <a:pt x="211" y="99"/>
                  <a:pt x="212" y="97"/>
                  <a:pt x="213" y="95"/>
                </a:cubicBezTo>
                <a:cubicBezTo>
                  <a:pt x="214" y="95"/>
                  <a:pt x="214" y="94"/>
                  <a:pt x="214" y="94"/>
                </a:cubicBezTo>
                <a:cubicBezTo>
                  <a:pt x="213" y="94"/>
                  <a:pt x="213" y="94"/>
                  <a:pt x="213" y="94"/>
                </a:cubicBezTo>
                <a:cubicBezTo>
                  <a:pt x="213" y="94"/>
                  <a:pt x="213" y="95"/>
                  <a:pt x="213" y="95"/>
                </a:cubicBezTo>
                <a:cubicBezTo>
                  <a:pt x="211" y="96"/>
                  <a:pt x="210" y="98"/>
                  <a:pt x="209" y="99"/>
                </a:cubicBezTo>
                <a:cubicBezTo>
                  <a:pt x="208" y="100"/>
                  <a:pt x="208" y="101"/>
                  <a:pt x="208" y="102"/>
                </a:cubicBezTo>
                <a:close/>
                <a:moveTo>
                  <a:pt x="181" y="76"/>
                </a:moveTo>
                <a:cubicBezTo>
                  <a:pt x="180" y="77"/>
                  <a:pt x="179" y="78"/>
                  <a:pt x="178" y="79"/>
                </a:cubicBezTo>
                <a:cubicBezTo>
                  <a:pt x="178" y="80"/>
                  <a:pt x="178" y="81"/>
                  <a:pt x="178" y="82"/>
                </a:cubicBezTo>
                <a:cubicBezTo>
                  <a:pt x="180" y="80"/>
                  <a:pt x="181" y="79"/>
                  <a:pt x="182" y="77"/>
                </a:cubicBezTo>
                <a:cubicBezTo>
                  <a:pt x="181" y="77"/>
                  <a:pt x="181" y="76"/>
                  <a:pt x="181" y="76"/>
                </a:cubicBezTo>
                <a:close/>
                <a:moveTo>
                  <a:pt x="163" y="58"/>
                </a:moveTo>
                <a:cubicBezTo>
                  <a:pt x="164" y="57"/>
                  <a:pt x="165" y="56"/>
                  <a:pt x="166" y="55"/>
                </a:cubicBezTo>
                <a:cubicBezTo>
                  <a:pt x="164" y="55"/>
                  <a:pt x="163" y="54"/>
                  <a:pt x="161" y="55"/>
                </a:cubicBezTo>
                <a:cubicBezTo>
                  <a:pt x="162" y="56"/>
                  <a:pt x="162" y="57"/>
                  <a:pt x="163" y="58"/>
                </a:cubicBezTo>
                <a:close/>
                <a:moveTo>
                  <a:pt x="105" y="66"/>
                </a:moveTo>
                <a:cubicBezTo>
                  <a:pt x="105" y="66"/>
                  <a:pt x="105" y="66"/>
                  <a:pt x="105" y="66"/>
                </a:cubicBezTo>
                <a:cubicBezTo>
                  <a:pt x="104" y="66"/>
                  <a:pt x="103" y="66"/>
                  <a:pt x="102" y="66"/>
                </a:cubicBezTo>
                <a:cubicBezTo>
                  <a:pt x="102" y="66"/>
                  <a:pt x="102" y="66"/>
                  <a:pt x="102" y="67"/>
                </a:cubicBezTo>
                <a:cubicBezTo>
                  <a:pt x="101" y="67"/>
                  <a:pt x="100" y="68"/>
                  <a:pt x="100" y="69"/>
                </a:cubicBezTo>
                <a:cubicBezTo>
                  <a:pt x="101" y="69"/>
                  <a:pt x="101" y="70"/>
                  <a:pt x="101" y="70"/>
                </a:cubicBezTo>
                <a:cubicBezTo>
                  <a:pt x="102" y="70"/>
                  <a:pt x="102" y="70"/>
                  <a:pt x="102" y="69"/>
                </a:cubicBezTo>
                <a:cubicBezTo>
                  <a:pt x="103" y="68"/>
                  <a:pt x="104" y="67"/>
                  <a:pt x="105" y="66"/>
                </a:cubicBezTo>
                <a:close/>
                <a:moveTo>
                  <a:pt x="43" y="69"/>
                </a:moveTo>
                <a:cubicBezTo>
                  <a:pt x="43" y="69"/>
                  <a:pt x="43" y="69"/>
                  <a:pt x="43" y="69"/>
                </a:cubicBezTo>
                <a:cubicBezTo>
                  <a:pt x="44" y="66"/>
                  <a:pt x="46" y="64"/>
                  <a:pt x="47" y="62"/>
                </a:cubicBezTo>
                <a:cubicBezTo>
                  <a:pt x="47" y="61"/>
                  <a:pt x="47" y="61"/>
                  <a:pt x="47" y="61"/>
                </a:cubicBezTo>
                <a:cubicBezTo>
                  <a:pt x="47" y="61"/>
                  <a:pt x="46" y="61"/>
                  <a:pt x="46" y="62"/>
                </a:cubicBezTo>
                <a:cubicBezTo>
                  <a:pt x="45" y="63"/>
                  <a:pt x="44" y="64"/>
                  <a:pt x="43" y="66"/>
                </a:cubicBezTo>
                <a:cubicBezTo>
                  <a:pt x="42" y="67"/>
                  <a:pt x="42" y="68"/>
                  <a:pt x="43" y="69"/>
                </a:cubicBezTo>
                <a:close/>
                <a:moveTo>
                  <a:pt x="49" y="92"/>
                </a:moveTo>
                <a:cubicBezTo>
                  <a:pt x="49" y="92"/>
                  <a:pt x="49" y="92"/>
                  <a:pt x="49" y="92"/>
                </a:cubicBezTo>
                <a:cubicBezTo>
                  <a:pt x="51" y="92"/>
                  <a:pt x="52" y="92"/>
                  <a:pt x="53" y="92"/>
                </a:cubicBezTo>
                <a:cubicBezTo>
                  <a:pt x="53" y="91"/>
                  <a:pt x="53" y="91"/>
                  <a:pt x="53" y="90"/>
                </a:cubicBezTo>
                <a:cubicBezTo>
                  <a:pt x="53" y="90"/>
                  <a:pt x="52" y="90"/>
                  <a:pt x="51" y="90"/>
                </a:cubicBezTo>
                <a:cubicBezTo>
                  <a:pt x="51" y="90"/>
                  <a:pt x="51" y="90"/>
                  <a:pt x="50" y="90"/>
                </a:cubicBezTo>
                <a:cubicBezTo>
                  <a:pt x="50" y="91"/>
                  <a:pt x="50" y="91"/>
                  <a:pt x="49" y="92"/>
                </a:cubicBezTo>
                <a:close/>
                <a:moveTo>
                  <a:pt x="149" y="76"/>
                </a:moveTo>
                <a:cubicBezTo>
                  <a:pt x="149" y="77"/>
                  <a:pt x="150" y="77"/>
                  <a:pt x="150" y="77"/>
                </a:cubicBezTo>
                <a:cubicBezTo>
                  <a:pt x="151" y="78"/>
                  <a:pt x="152" y="78"/>
                  <a:pt x="152" y="77"/>
                </a:cubicBezTo>
                <a:cubicBezTo>
                  <a:pt x="153" y="77"/>
                  <a:pt x="153" y="76"/>
                  <a:pt x="154" y="75"/>
                </a:cubicBezTo>
                <a:cubicBezTo>
                  <a:pt x="153" y="75"/>
                  <a:pt x="152" y="75"/>
                  <a:pt x="152" y="75"/>
                </a:cubicBezTo>
                <a:cubicBezTo>
                  <a:pt x="150" y="75"/>
                  <a:pt x="150" y="75"/>
                  <a:pt x="149" y="76"/>
                </a:cubicBezTo>
                <a:close/>
                <a:moveTo>
                  <a:pt x="202" y="86"/>
                </a:moveTo>
                <a:cubicBezTo>
                  <a:pt x="201" y="86"/>
                  <a:pt x="201" y="85"/>
                  <a:pt x="201" y="85"/>
                </a:cubicBezTo>
                <a:cubicBezTo>
                  <a:pt x="201" y="85"/>
                  <a:pt x="201" y="85"/>
                  <a:pt x="201" y="85"/>
                </a:cubicBezTo>
                <a:cubicBezTo>
                  <a:pt x="198" y="87"/>
                  <a:pt x="198" y="87"/>
                  <a:pt x="199" y="90"/>
                </a:cubicBezTo>
                <a:cubicBezTo>
                  <a:pt x="200" y="89"/>
                  <a:pt x="201" y="88"/>
                  <a:pt x="202" y="86"/>
                </a:cubicBezTo>
                <a:close/>
                <a:moveTo>
                  <a:pt x="116" y="48"/>
                </a:moveTo>
                <a:cubicBezTo>
                  <a:pt x="117" y="49"/>
                  <a:pt x="117" y="50"/>
                  <a:pt x="118" y="50"/>
                </a:cubicBezTo>
                <a:cubicBezTo>
                  <a:pt x="118" y="51"/>
                  <a:pt x="118" y="51"/>
                  <a:pt x="119" y="50"/>
                </a:cubicBezTo>
                <a:cubicBezTo>
                  <a:pt x="120" y="50"/>
                  <a:pt x="120" y="49"/>
                  <a:pt x="121" y="48"/>
                </a:cubicBezTo>
                <a:cubicBezTo>
                  <a:pt x="119" y="48"/>
                  <a:pt x="118" y="48"/>
                  <a:pt x="116" y="48"/>
                </a:cubicBezTo>
                <a:close/>
                <a:moveTo>
                  <a:pt x="146" y="86"/>
                </a:moveTo>
                <a:cubicBezTo>
                  <a:pt x="148" y="84"/>
                  <a:pt x="149" y="82"/>
                  <a:pt x="150" y="81"/>
                </a:cubicBezTo>
                <a:cubicBezTo>
                  <a:pt x="149" y="81"/>
                  <a:pt x="148" y="81"/>
                  <a:pt x="147" y="81"/>
                </a:cubicBezTo>
                <a:cubicBezTo>
                  <a:pt x="147" y="82"/>
                  <a:pt x="147" y="84"/>
                  <a:pt x="146" y="86"/>
                </a:cubicBezTo>
                <a:close/>
                <a:moveTo>
                  <a:pt x="15" y="70"/>
                </a:moveTo>
                <a:cubicBezTo>
                  <a:pt x="15" y="71"/>
                  <a:pt x="14" y="72"/>
                  <a:pt x="14" y="73"/>
                </a:cubicBezTo>
                <a:cubicBezTo>
                  <a:pt x="14" y="74"/>
                  <a:pt x="15" y="74"/>
                  <a:pt x="15" y="75"/>
                </a:cubicBezTo>
                <a:cubicBezTo>
                  <a:pt x="16" y="74"/>
                  <a:pt x="17" y="72"/>
                  <a:pt x="15" y="70"/>
                </a:cubicBezTo>
                <a:close/>
                <a:moveTo>
                  <a:pt x="116" y="66"/>
                </a:moveTo>
                <a:cubicBezTo>
                  <a:pt x="116" y="66"/>
                  <a:pt x="116" y="66"/>
                  <a:pt x="116" y="66"/>
                </a:cubicBezTo>
                <a:cubicBezTo>
                  <a:pt x="115" y="66"/>
                  <a:pt x="115" y="66"/>
                  <a:pt x="114" y="66"/>
                </a:cubicBezTo>
                <a:cubicBezTo>
                  <a:pt x="113" y="66"/>
                  <a:pt x="112" y="66"/>
                  <a:pt x="112" y="67"/>
                </a:cubicBezTo>
                <a:cubicBezTo>
                  <a:pt x="112" y="68"/>
                  <a:pt x="113" y="69"/>
                  <a:pt x="114" y="69"/>
                </a:cubicBezTo>
                <a:cubicBezTo>
                  <a:pt x="114" y="68"/>
                  <a:pt x="115" y="67"/>
                  <a:pt x="116" y="66"/>
                </a:cubicBezTo>
                <a:close/>
                <a:moveTo>
                  <a:pt x="212" y="103"/>
                </a:moveTo>
                <a:cubicBezTo>
                  <a:pt x="213" y="102"/>
                  <a:pt x="214" y="100"/>
                  <a:pt x="216" y="99"/>
                </a:cubicBezTo>
                <a:cubicBezTo>
                  <a:pt x="215" y="99"/>
                  <a:pt x="215" y="98"/>
                  <a:pt x="215" y="97"/>
                </a:cubicBezTo>
                <a:cubicBezTo>
                  <a:pt x="214" y="98"/>
                  <a:pt x="213" y="99"/>
                  <a:pt x="213" y="100"/>
                </a:cubicBezTo>
                <a:cubicBezTo>
                  <a:pt x="212" y="101"/>
                  <a:pt x="212" y="102"/>
                  <a:pt x="212" y="103"/>
                </a:cubicBezTo>
                <a:close/>
                <a:moveTo>
                  <a:pt x="97" y="60"/>
                </a:moveTo>
                <a:cubicBezTo>
                  <a:pt x="95" y="62"/>
                  <a:pt x="94" y="64"/>
                  <a:pt x="94" y="65"/>
                </a:cubicBezTo>
                <a:cubicBezTo>
                  <a:pt x="95" y="65"/>
                  <a:pt x="96" y="64"/>
                  <a:pt x="97" y="64"/>
                </a:cubicBezTo>
                <a:cubicBezTo>
                  <a:pt x="97" y="63"/>
                  <a:pt x="97" y="62"/>
                  <a:pt x="97" y="60"/>
                </a:cubicBezTo>
                <a:close/>
                <a:moveTo>
                  <a:pt x="104" y="94"/>
                </a:moveTo>
                <a:cubicBezTo>
                  <a:pt x="104" y="93"/>
                  <a:pt x="104" y="93"/>
                  <a:pt x="104" y="93"/>
                </a:cubicBezTo>
                <a:cubicBezTo>
                  <a:pt x="103" y="93"/>
                  <a:pt x="103" y="93"/>
                  <a:pt x="103" y="93"/>
                </a:cubicBezTo>
                <a:cubicBezTo>
                  <a:pt x="100" y="93"/>
                  <a:pt x="96" y="93"/>
                  <a:pt x="93" y="93"/>
                </a:cubicBezTo>
                <a:cubicBezTo>
                  <a:pt x="93" y="93"/>
                  <a:pt x="93" y="93"/>
                  <a:pt x="93" y="93"/>
                </a:cubicBezTo>
                <a:cubicBezTo>
                  <a:pt x="92" y="93"/>
                  <a:pt x="92" y="93"/>
                  <a:pt x="92" y="93"/>
                </a:cubicBezTo>
                <a:cubicBezTo>
                  <a:pt x="96" y="93"/>
                  <a:pt x="100" y="94"/>
                  <a:pt x="104" y="94"/>
                </a:cubicBezTo>
                <a:close/>
                <a:moveTo>
                  <a:pt x="208" y="48"/>
                </a:moveTo>
                <a:cubicBezTo>
                  <a:pt x="207" y="49"/>
                  <a:pt x="207" y="49"/>
                  <a:pt x="207" y="50"/>
                </a:cubicBezTo>
                <a:cubicBezTo>
                  <a:pt x="207" y="51"/>
                  <a:pt x="208" y="52"/>
                  <a:pt x="208" y="54"/>
                </a:cubicBezTo>
                <a:cubicBezTo>
                  <a:pt x="209" y="53"/>
                  <a:pt x="209" y="52"/>
                  <a:pt x="210" y="52"/>
                </a:cubicBezTo>
                <a:cubicBezTo>
                  <a:pt x="209" y="51"/>
                  <a:pt x="208" y="50"/>
                  <a:pt x="208" y="48"/>
                </a:cubicBezTo>
                <a:close/>
                <a:moveTo>
                  <a:pt x="125" y="69"/>
                </a:moveTo>
                <a:cubicBezTo>
                  <a:pt x="122" y="69"/>
                  <a:pt x="122" y="69"/>
                  <a:pt x="121" y="71"/>
                </a:cubicBezTo>
                <a:cubicBezTo>
                  <a:pt x="121" y="72"/>
                  <a:pt x="122" y="72"/>
                  <a:pt x="122" y="72"/>
                </a:cubicBezTo>
                <a:cubicBezTo>
                  <a:pt x="123" y="72"/>
                  <a:pt x="123" y="72"/>
                  <a:pt x="123" y="72"/>
                </a:cubicBezTo>
                <a:cubicBezTo>
                  <a:pt x="124" y="71"/>
                  <a:pt x="125" y="70"/>
                  <a:pt x="125" y="69"/>
                </a:cubicBezTo>
                <a:close/>
                <a:moveTo>
                  <a:pt x="189" y="62"/>
                </a:moveTo>
                <a:cubicBezTo>
                  <a:pt x="189" y="63"/>
                  <a:pt x="188" y="63"/>
                  <a:pt x="188" y="64"/>
                </a:cubicBezTo>
                <a:cubicBezTo>
                  <a:pt x="188" y="65"/>
                  <a:pt x="188" y="67"/>
                  <a:pt x="189" y="68"/>
                </a:cubicBezTo>
                <a:cubicBezTo>
                  <a:pt x="189" y="68"/>
                  <a:pt x="190" y="67"/>
                  <a:pt x="190" y="66"/>
                </a:cubicBezTo>
                <a:cubicBezTo>
                  <a:pt x="190" y="66"/>
                  <a:pt x="190" y="66"/>
                  <a:pt x="190" y="65"/>
                </a:cubicBezTo>
                <a:cubicBezTo>
                  <a:pt x="190" y="65"/>
                  <a:pt x="189" y="64"/>
                  <a:pt x="189" y="62"/>
                </a:cubicBezTo>
                <a:close/>
                <a:moveTo>
                  <a:pt x="61" y="90"/>
                </a:moveTo>
                <a:cubicBezTo>
                  <a:pt x="61" y="90"/>
                  <a:pt x="61" y="91"/>
                  <a:pt x="61" y="92"/>
                </a:cubicBezTo>
                <a:cubicBezTo>
                  <a:pt x="63" y="92"/>
                  <a:pt x="64" y="91"/>
                  <a:pt x="66" y="91"/>
                </a:cubicBezTo>
                <a:cubicBezTo>
                  <a:pt x="65" y="91"/>
                  <a:pt x="65" y="90"/>
                  <a:pt x="64" y="90"/>
                </a:cubicBezTo>
                <a:cubicBezTo>
                  <a:pt x="63" y="90"/>
                  <a:pt x="62" y="90"/>
                  <a:pt x="61" y="90"/>
                </a:cubicBezTo>
                <a:close/>
                <a:moveTo>
                  <a:pt x="107" y="71"/>
                </a:moveTo>
                <a:cubicBezTo>
                  <a:pt x="108" y="70"/>
                  <a:pt x="108" y="68"/>
                  <a:pt x="109" y="67"/>
                </a:cubicBezTo>
                <a:cubicBezTo>
                  <a:pt x="109" y="67"/>
                  <a:pt x="108" y="67"/>
                  <a:pt x="108" y="66"/>
                </a:cubicBezTo>
                <a:cubicBezTo>
                  <a:pt x="107" y="68"/>
                  <a:pt x="106" y="69"/>
                  <a:pt x="105" y="70"/>
                </a:cubicBezTo>
                <a:cubicBezTo>
                  <a:pt x="106" y="70"/>
                  <a:pt x="106" y="71"/>
                  <a:pt x="107" y="71"/>
                </a:cubicBezTo>
                <a:close/>
                <a:moveTo>
                  <a:pt x="23" y="45"/>
                </a:moveTo>
                <a:cubicBezTo>
                  <a:pt x="27" y="45"/>
                  <a:pt x="30" y="45"/>
                  <a:pt x="34" y="45"/>
                </a:cubicBezTo>
                <a:cubicBezTo>
                  <a:pt x="31" y="44"/>
                  <a:pt x="28" y="44"/>
                  <a:pt x="24" y="44"/>
                </a:cubicBezTo>
                <a:cubicBezTo>
                  <a:pt x="24" y="44"/>
                  <a:pt x="24" y="44"/>
                  <a:pt x="23" y="45"/>
                </a:cubicBezTo>
                <a:close/>
                <a:moveTo>
                  <a:pt x="88" y="48"/>
                </a:moveTo>
                <a:cubicBezTo>
                  <a:pt x="86" y="48"/>
                  <a:pt x="85" y="48"/>
                  <a:pt x="83" y="48"/>
                </a:cubicBezTo>
                <a:cubicBezTo>
                  <a:pt x="84" y="49"/>
                  <a:pt x="84" y="49"/>
                  <a:pt x="84" y="50"/>
                </a:cubicBezTo>
                <a:cubicBezTo>
                  <a:pt x="85" y="51"/>
                  <a:pt x="86" y="51"/>
                  <a:pt x="86" y="50"/>
                </a:cubicBezTo>
                <a:cubicBezTo>
                  <a:pt x="87" y="50"/>
                  <a:pt x="87" y="49"/>
                  <a:pt x="88" y="48"/>
                </a:cubicBezTo>
                <a:close/>
                <a:moveTo>
                  <a:pt x="192" y="69"/>
                </a:moveTo>
                <a:cubicBezTo>
                  <a:pt x="191" y="70"/>
                  <a:pt x="190" y="71"/>
                  <a:pt x="190" y="71"/>
                </a:cubicBezTo>
                <a:cubicBezTo>
                  <a:pt x="189" y="72"/>
                  <a:pt x="189" y="73"/>
                  <a:pt x="189" y="74"/>
                </a:cubicBezTo>
                <a:cubicBezTo>
                  <a:pt x="191" y="73"/>
                  <a:pt x="193" y="72"/>
                  <a:pt x="192" y="69"/>
                </a:cubicBezTo>
                <a:close/>
                <a:moveTo>
                  <a:pt x="112" y="75"/>
                </a:moveTo>
                <a:cubicBezTo>
                  <a:pt x="112" y="76"/>
                  <a:pt x="112" y="76"/>
                  <a:pt x="113" y="76"/>
                </a:cubicBezTo>
                <a:cubicBezTo>
                  <a:pt x="114" y="77"/>
                  <a:pt x="114" y="77"/>
                  <a:pt x="115" y="76"/>
                </a:cubicBezTo>
                <a:cubicBezTo>
                  <a:pt x="115" y="76"/>
                  <a:pt x="115" y="75"/>
                  <a:pt x="115" y="75"/>
                </a:cubicBezTo>
                <a:cubicBezTo>
                  <a:pt x="114" y="73"/>
                  <a:pt x="113" y="73"/>
                  <a:pt x="112" y="75"/>
                </a:cubicBezTo>
                <a:close/>
                <a:moveTo>
                  <a:pt x="213" y="49"/>
                </a:moveTo>
                <a:cubicBezTo>
                  <a:pt x="212" y="47"/>
                  <a:pt x="211" y="46"/>
                  <a:pt x="210" y="45"/>
                </a:cubicBezTo>
                <a:cubicBezTo>
                  <a:pt x="210" y="45"/>
                  <a:pt x="209" y="46"/>
                  <a:pt x="209" y="46"/>
                </a:cubicBezTo>
                <a:cubicBezTo>
                  <a:pt x="209" y="46"/>
                  <a:pt x="209" y="47"/>
                  <a:pt x="209" y="47"/>
                </a:cubicBezTo>
                <a:cubicBezTo>
                  <a:pt x="210" y="48"/>
                  <a:pt x="211" y="49"/>
                  <a:pt x="212" y="50"/>
                </a:cubicBezTo>
                <a:cubicBezTo>
                  <a:pt x="212" y="50"/>
                  <a:pt x="212" y="49"/>
                  <a:pt x="213" y="49"/>
                </a:cubicBezTo>
                <a:close/>
                <a:moveTo>
                  <a:pt x="16" y="47"/>
                </a:moveTo>
                <a:cubicBezTo>
                  <a:pt x="17" y="48"/>
                  <a:pt x="17" y="49"/>
                  <a:pt x="16" y="50"/>
                </a:cubicBezTo>
                <a:cubicBezTo>
                  <a:pt x="16" y="51"/>
                  <a:pt x="15" y="53"/>
                  <a:pt x="15" y="54"/>
                </a:cubicBezTo>
                <a:cubicBezTo>
                  <a:pt x="15" y="54"/>
                  <a:pt x="14" y="55"/>
                  <a:pt x="14" y="55"/>
                </a:cubicBezTo>
                <a:cubicBezTo>
                  <a:pt x="14" y="55"/>
                  <a:pt x="15" y="55"/>
                  <a:pt x="15" y="55"/>
                </a:cubicBezTo>
                <a:cubicBezTo>
                  <a:pt x="16" y="52"/>
                  <a:pt x="17" y="50"/>
                  <a:pt x="19" y="47"/>
                </a:cubicBezTo>
                <a:cubicBezTo>
                  <a:pt x="18" y="47"/>
                  <a:pt x="17" y="47"/>
                  <a:pt x="16" y="47"/>
                </a:cubicBezTo>
                <a:close/>
                <a:moveTo>
                  <a:pt x="81" y="60"/>
                </a:moveTo>
                <a:cubicBezTo>
                  <a:pt x="80" y="62"/>
                  <a:pt x="79" y="63"/>
                  <a:pt x="78" y="64"/>
                </a:cubicBezTo>
                <a:cubicBezTo>
                  <a:pt x="78" y="64"/>
                  <a:pt x="79" y="65"/>
                  <a:pt x="79" y="66"/>
                </a:cubicBezTo>
                <a:cubicBezTo>
                  <a:pt x="80" y="65"/>
                  <a:pt x="80" y="64"/>
                  <a:pt x="81" y="63"/>
                </a:cubicBezTo>
                <a:cubicBezTo>
                  <a:pt x="81" y="62"/>
                  <a:pt x="81" y="62"/>
                  <a:pt x="81" y="60"/>
                </a:cubicBezTo>
                <a:close/>
                <a:moveTo>
                  <a:pt x="29" y="67"/>
                </a:moveTo>
                <a:cubicBezTo>
                  <a:pt x="29" y="67"/>
                  <a:pt x="29" y="67"/>
                  <a:pt x="30" y="67"/>
                </a:cubicBezTo>
                <a:cubicBezTo>
                  <a:pt x="30" y="66"/>
                  <a:pt x="31" y="65"/>
                  <a:pt x="32" y="63"/>
                </a:cubicBezTo>
                <a:cubicBezTo>
                  <a:pt x="32" y="63"/>
                  <a:pt x="31" y="62"/>
                  <a:pt x="31" y="62"/>
                </a:cubicBezTo>
                <a:cubicBezTo>
                  <a:pt x="30" y="63"/>
                  <a:pt x="30" y="65"/>
                  <a:pt x="29" y="66"/>
                </a:cubicBezTo>
                <a:cubicBezTo>
                  <a:pt x="29" y="66"/>
                  <a:pt x="29" y="67"/>
                  <a:pt x="29" y="67"/>
                </a:cubicBezTo>
                <a:close/>
                <a:moveTo>
                  <a:pt x="104" y="75"/>
                </a:moveTo>
                <a:cubicBezTo>
                  <a:pt x="105" y="74"/>
                  <a:pt x="105" y="74"/>
                  <a:pt x="105" y="73"/>
                </a:cubicBezTo>
                <a:cubicBezTo>
                  <a:pt x="105" y="73"/>
                  <a:pt x="104" y="73"/>
                  <a:pt x="103" y="72"/>
                </a:cubicBezTo>
                <a:cubicBezTo>
                  <a:pt x="102" y="73"/>
                  <a:pt x="102" y="74"/>
                  <a:pt x="101" y="75"/>
                </a:cubicBezTo>
                <a:cubicBezTo>
                  <a:pt x="102" y="75"/>
                  <a:pt x="103" y="75"/>
                  <a:pt x="104" y="75"/>
                </a:cubicBezTo>
                <a:close/>
                <a:moveTo>
                  <a:pt x="195" y="17"/>
                </a:moveTo>
                <a:cubicBezTo>
                  <a:pt x="195" y="15"/>
                  <a:pt x="195" y="13"/>
                  <a:pt x="193" y="12"/>
                </a:cubicBezTo>
                <a:cubicBezTo>
                  <a:pt x="193" y="14"/>
                  <a:pt x="193" y="15"/>
                  <a:pt x="193" y="16"/>
                </a:cubicBezTo>
                <a:cubicBezTo>
                  <a:pt x="194" y="17"/>
                  <a:pt x="194" y="17"/>
                  <a:pt x="195" y="17"/>
                </a:cubicBezTo>
                <a:close/>
                <a:moveTo>
                  <a:pt x="216" y="87"/>
                </a:moveTo>
                <a:cubicBezTo>
                  <a:pt x="215" y="87"/>
                  <a:pt x="215" y="86"/>
                  <a:pt x="214" y="85"/>
                </a:cubicBezTo>
                <a:cubicBezTo>
                  <a:pt x="214" y="86"/>
                  <a:pt x="213" y="86"/>
                  <a:pt x="213" y="87"/>
                </a:cubicBezTo>
                <a:cubicBezTo>
                  <a:pt x="214" y="88"/>
                  <a:pt x="214" y="88"/>
                  <a:pt x="214" y="89"/>
                </a:cubicBezTo>
                <a:cubicBezTo>
                  <a:pt x="215" y="89"/>
                  <a:pt x="216" y="88"/>
                  <a:pt x="216" y="87"/>
                </a:cubicBezTo>
                <a:close/>
                <a:moveTo>
                  <a:pt x="121" y="74"/>
                </a:moveTo>
                <a:cubicBezTo>
                  <a:pt x="120" y="74"/>
                  <a:pt x="120" y="74"/>
                  <a:pt x="119" y="74"/>
                </a:cubicBezTo>
                <a:cubicBezTo>
                  <a:pt x="119" y="74"/>
                  <a:pt x="119" y="74"/>
                  <a:pt x="118" y="75"/>
                </a:cubicBezTo>
                <a:cubicBezTo>
                  <a:pt x="118" y="75"/>
                  <a:pt x="117" y="76"/>
                  <a:pt x="117" y="77"/>
                </a:cubicBezTo>
                <a:cubicBezTo>
                  <a:pt x="118" y="77"/>
                  <a:pt x="118" y="78"/>
                  <a:pt x="119" y="77"/>
                </a:cubicBezTo>
                <a:cubicBezTo>
                  <a:pt x="119" y="76"/>
                  <a:pt x="120" y="75"/>
                  <a:pt x="121" y="74"/>
                </a:cubicBezTo>
                <a:close/>
                <a:moveTo>
                  <a:pt x="65" y="58"/>
                </a:moveTo>
                <a:cubicBezTo>
                  <a:pt x="65" y="58"/>
                  <a:pt x="65" y="58"/>
                  <a:pt x="65" y="58"/>
                </a:cubicBezTo>
                <a:cubicBezTo>
                  <a:pt x="64" y="58"/>
                  <a:pt x="64" y="59"/>
                  <a:pt x="63" y="60"/>
                </a:cubicBezTo>
                <a:cubicBezTo>
                  <a:pt x="63" y="61"/>
                  <a:pt x="63" y="61"/>
                  <a:pt x="64" y="61"/>
                </a:cubicBezTo>
                <a:cubicBezTo>
                  <a:pt x="64" y="61"/>
                  <a:pt x="65" y="61"/>
                  <a:pt x="66" y="61"/>
                </a:cubicBezTo>
                <a:cubicBezTo>
                  <a:pt x="66" y="60"/>
                  <a:pt x="65" y="59"/>
                  <a:pt x="65" y="58"/>
                </a:cubicBezTo>
                <a:close/>
                <a:moveTo>
                  <a:pt x="182" y="61"/>
                </a:moveTo>
                <a:cubicBezTo>
                  <a:pt x="181" y="62"/>
                  <a:pt x="180" y="63"/>
                  <a:pt x="179" y="64"/>
                </a:cubicBezTo>
                <a:cubicBezTo>
                  <a:pt x="179" y="65"/>
                  <a:pt x="179" y="66"/>
                  <a:pt x="179" y="66"/>
                </a:cubicBezTo>
                <a:cubicBezTo>
                  <a:pt x="181" y="65"/>
                  <a:pt x="182" y="63"/>
                  <a:pt x="182" y="61"/>
                </a:cubicBezTo>
                <a:close/>
                <a:moveTo>
                  <a:pt x="138" y="85"/>
                </a:moveTo>
                <a:cubicBezTo>
                  <a:pt x="139" y="84"/>
                  <a:pt x="140" y="82"/>
                  <a:pt x="141" y="81"/>
                </a:cubicBezTo>
                <a:cubicBezTo>
                  <a:pt x="140" y="81"/>
                  <a:pt x="139" y="81"/>
                  <a:pt x="139" y="82"/>
                </a:cubicBezTo>
                <a:cubicBezTo>
                  <a:pt x="138" y="83"/>
                  <a:pt x="138" y="83"/>
                  <a:pt x="138" y="84"/>
                </a:cubicBezTo>
                <a:cubicBezTo>
                  <a:pt x="137" y="84"/>
                  <a:pt x="137" y="85"/>
                  <a:pt x="138" y="85"/>
                </a:cubicBezTo>
                <a:close/>
                <a:moveTo>
                  <a:pt x="133" y="64"/>
                </a:moveTo>
                <a:cubicBezTo>
                  <a:pt x="135" y="65"/>
                  <a:pt x="135" y="64"/>
                  <a:pt x="136" y="63"/>
                </a:cubicBezTo>
                <a:cubicBezTo>
                  <a:pt x="136" y="63"/>
                  <a:pt x="136" y="62"/>
                  <a:pt x="137" y="62"/>
                </a:cubicBezTo>
                <a:cubicBezTo>
                  <a:pt x="137" y="61"/>
                  <a:pt x="137" y="61"/>
                  <a:pt x="136" y="61"/>
                </a:cubicBezTo>
                <a:cubicBezTo>
                  <a:pt x="135" y="62"/>
                  <a:pt x="134" y="63"/>
                  <a:pt x="133" y="64"/>
                </a:cubicBezTo>
                <a:close/>
                <a:moveTo>
                  <a:pt x="22" y="67"/>
                </a:moveTo>
                <a:cubicBezTo>
                  <a:pt x="22" y="67"/>
                  <a:pt x="23" y="67"/>
                  <a:pt x="23" y="67"/>
                </a:cubicBezTo>
                <a:cubicBezTo>
                  <a:pt x="23" y="66"/>
                  <a:pt x="24" y="65"/>
                  <a:pt x="25" y="64"/>
                </a:cubicBezTo>
                <a:cubicBezTo>
                  <a:pt x="25" y="63"/>
                  <a:pt x="25" y="62"/>
                  <a:pt x="24" y="61"/>
                </a:cubicBezTo>
                <a:cubicBezTo>
                  <a:pt x="24" y="63"/>
                  <a:pt x="23" y="64"/>
                  <a:pt x="22" y="66"/>
                </a:cubicBezTo>
                <a:cubicBezTo>
                  <a:pt x="22" y="66"/>
                  <a:pt x="22" y="66"/>
                  <a:pt x="22" y="67"/>
                </a:cubicBezTo>
                <a:close/>
                <a:moveTo>
                  <a:pt x="209" y="62"/>
                </a:moveTo>
                <a:cubicBezTo>
                  <a:pt x="209" y="61"/>
                  <a:pt x="208" y="60"/>
                  <a:pt x="208" y="59"/>
                </a:cubicBezTo>
                <a:cubicBezTo>
                  <a:pt x="207" y="59"/>
                  <a:pt x="207" y="60"/>
                  <a:pt x="207" y="60"/>
                </a:cubicBezTo>
                <a:cubicBezTo>
                  <a:pt x="207" y="61"/>
                  <a:pt x="207" y="62"/>
                  <a:pt x="208" y="63"/>
                </a:cubicBezTo>
                <a:cubicBezTo>
                  <a:pt x="208" y="63"/>
                  <a:pt x="209" y="62"/>
                  <a:pt x="209" y="62"/>
                </a:cubicBezTo>
                <a:close/>
                <a:moveTo>
                  <a:pt x="197" y="104"/>
                </a:moveTo>
                <a:cubicBezTo>
                  <a:pt x="195" y="106"/>
                  <a:pt x="194" y="107"/>
                  <a:pt x="194" y="109"/>
                </a:cubicBezTo>
                <a:cubicBezTo>
                  <a:pt x="195" y="108"/>
                  <a:pt x="196" y="107"/>
                  <a:pt x="196" y="106"/>
                </a:cubicBezTo>
                <a:cubicBezTo>
                  <a:pt x="197" y="105"/>
                  <a:pt x="197" y="105"/>
                  <a:pt x="197" y="104"/>
                </a:cubicBezTo>
                <a:close/>
                <a:moveTo>
                  <a:pt x="165" y="82"/>
                </a:moveTo>
                <a:cubicBezTo>
                  <a:pt x="165" y="82"/>
                  <a:pt x="164" y="81"/>
                  <a:pt x="163" y="81"/>
                </a:cubicBezTo>
                <a:cubicBezTo>
                  <a:pt x="163" y="82"/>
                  <a:pt x="163" y="84"/>
                  <a:pt x="164" y="85"/>
                </a:cubicBezTo>
                <a:cubicBezTo>
                  <a:pt x="164" y="84"/>
                  <a:pt x="165" y="83"/>
                  <a:pt x="165" y="82"/>
                </a:cubicBezTo>
                <a:close/>
                <a:moveTo>
                  <a:pt x="194" y="55"/>
                </a:moveTo>
                <a:cubicBezTo>
                  <a:pt x="193" y="56"/>
                  <a:pt x="194" y="57"/>
                  <a:pt x="194" y="58"/>
                </a:cubicBezTo>
                <a:cubicBezTo>
                  <a:pt x="194" y="59"/>
                  <a:pt x="194" y="60"/>
                  <a:pt x="194" y="61"/>
                </a:cubicBezTo>
                <a:cubicBezTo>
                  <a:pt x="194" y="61"/>
                  <a:pt x="195" y="60"/>
                  <a:pt x="195" y="60"/>
                </a:cubicBezTo>
                <a:cubicBezTo>
                  <a:pt x="195" y="58"/>
                  <a:pt x="195" y="57"/>
                  <a:pt x="194" y="55"/>
                </a:cubicBezTo>
                <a:close/>
                <a:moveTo>
                  <a:pt x="27" y="56"/>
                </a:moveTo>
                <a:cubicBezTo>
                  <a:pt x="26" y="58"/>
                  <a:pt x="26" y="58"/>
                  <a:pt x="27" y="60"/>
                </a:cubicBezTo>
                <a:cubicBezTo>
                  <a:pt x="28" y="59"/>
                  <a:pt x="28" y="58"/>
                  <a:pt x="28" y="58"/>
                </a:cubicBezTo>
                <a:cubicBezTo>
                  <a:pt x="28" y="57"/>
                  <a:pt x="28" y="56"/>
                  <a:pt x="27" y="56"/>
                </a:cubicBezTo>
                <a:close/>
                <a:moveTo>
                  <a:pt x="198" y="73"/>
                </a:moveTo>
                <a:cubicBezTo>
                  <a:pt x="200" y="72"/>
                  <a:pt x="201" y="71"/>
                  <a:pt x="200" y="69"/>
                </a:cubicBezTo>
                <a:cubicBezTo>
                  <a:pt x="199" y="70"/>
                  <a:pt x="197" y="71"/>
                  <a:pt x="198" y="73"/>
                </a:cubicBezTo>
                <a:close/>
                <a:moveTo>
                  <a:pt x="206" y="81"/>
                </a:moveTo>
                <a:cubicBezTo>
                  <a:pt x="207" y="79"/>
                  <a:pt x="208" y="78"/>
                  <a:pt x="209" y="77"/>
                </a:cubicBezTo>
                <a:cubicBezTo>
                  <a:pt x="209" y="77"/>
                  <a:pt x="209" y="76"/>
                  <a:pt x="208" y="76"/>
                </a:cubicBezTo>
                <a:cubicBezTo>
                  <a:pt x="208" y="77"/>
                  <a:pt x="207" y="77"/>
                  <a:pt x="206" y="78"/>
                </a:cubicBezTo>
                <a:cubicBezTo>
                  <a:pt x="206" y="79"/>
                  <a:pt x="206" y="80"/>
                  <a:pt x="206" y="81"/>
                </a:cubicBezTo>
                <a:close/>
                <a:moveTo>
                  <a:pt x="219" y="101"/>
                </a:moveTo>
                <a:cubicBezTo>
                  <a:pt x="220" y="99"/>
                  <a:pt x="222" y="97"/>
                  <a:pt x="223" y="96"/>
                </a:cubicBezTo>
                <a:cubicBezTo>
                  <a:pt x="223" y="96"/>
                  <a:pt x="223" y="95"/>
                  <a:pt x="223" y="95"/>
                </a:cubicBezTo>
                <a:cubicBezTo>
                  <a:pt x="221" y="96"/>
                  <a:pt x="220" y="98"/>
                  <a:pt x="219" y="99"/>
                </a:cubicBezTo>
                <a:cubicBezTo>
                  <a:pt x="218" y="100"/>
                  <a:pt x="219" y="100"/>
                  <a:pt x="219" y="101"/>
                </a:cubicBezTo>
                <a:close/>
                <a:moveTo>
                  <a:pt x="210" y="94"/>
                </a:moveTo>
                <a:cubicBezTo>
                  <a:pt x="210" y="94"/>
                  <a:pt x="210" y="94"/>
                  <a:pt x="210" y="94"/>
                </a:cubicBezTo>
                <a:cubicBezTo>
                  <a:pt x="211" y="93"/>
                  <a:pt x="212" y="92"/>
                  <a:pt x="212" y="92"/>
                </a:cubicBezTo>
                <a:cubicBezTo>
                  <a:pt x="212" y="91"/>
                  <a:pt x="212" y="91"/>
                  <a:pt x="212" y="91"/>
                </a:cubicBezTo>
                <a:cubicBezTo>
                  <a:pt x="212" y="90"/>
                  <a:pt x="212" y="90"/>
                  <a:pt x="211" y="89"/>
                </a:cubicBezTo>
                <a:cubicBezTo>
                  <a:pt x="211" y="91"/>
                  <a:pt x="210" y="92"/>
                  <a:pt x="210" y="94"/>
                </a:cubicBezTo>
                <a:close/>
                <a:moveTo>
                  <a:pt x="93" y="55"/>
                </a:moveTo>
                <a:cubicBezTo>
                  <a:pt x="91" y="55"/>
                  <a:pt x="90" y="55"/>
                  <a:pt x="88" y="55"/>
                </a:cubicBezTo>
                <a:cubicBezTo>
                  <a:pt x="89" y="57"/>
                  <a:pt x="89" y="57"/>
                  <a:pt x="90" y="57"/>
                </a:cubicBezTo>
                <a:cubicBezTo>
                  <a:pt x="90" y="57"/>
                  <a:pt x="91" y="57"/>
                  <a:pt x="91" y="57"/>
                </a:cubicBezTo>
                <a:cubicBezTo>
                  <a:pt x="92" y="57"/>
                  <a:pt x="92" y="56"/>
                  <a:pt x="93" y="55"/>
                </a:cubicBezTo>
                <a:close/>
                <a:moveTo>
                  <a:pt x="146" y="75"/>
                </a:moveTo>
                <a:cubicBezTo>
                  <a:pt x="146" y="75"/>
                  <a:pt x="146" y="75"/>
                  <a:pt x="146" y="75"/>
                </a:cubicBezTo>
                <a:cubicBezTo>
                  <a:pt x="146" y="75"/>
                  <a:pt x="146" y="75"/>
                  <a:pt x="146" y="75"/>
                </a:cubicBezTo>
                <a:cubicBezTo>
                  <a:pt x="146" y="75"/>
                  <a:pt x="145" y="75"/>
                  <a:pt x="144" y="75"/>
                </a:cubicBezTo>
                <a:cubicBezTo>
                  <a:pt x="143" y="75"/>
                  <a:pt x="143" y="75"/>
                  <a:pt x="143" y="77"/>
                </a:cubicBezTo>
                <a:cubicBezTo>
                  <a:pt x="143" y="77"/>
                  <a:pt x="144" y="77"/>
                  <a:pt x="145" y="77"/>
                </a:cubicBezTo>
                <a:cubicBezTo>
                  <a:pt x="145" y="77"/>
                  <a:pt x="145" y="77"/>
                  <a:pt x="144" y="77"/>
                </a:cubicBezTo>
                <a:cubicBezTo>
                  <a:pt x="145" y="76"/>
                  <a:pt x="146" y="75"/>
                  <a:pt x="146" y="75"/>
                </a:cubicBezTo>
                <a:close/>
                <a:moveTo>
                  <a:pt x="60" y="78"/>
                </a:moveTo>
                <a:cubicBezTo>
                  <a:pt x="58" y="80"/>
                  <a:pt x="57" y="82"/>
                  <a:pt x="55" y="84"/>
                </a:cubicBezTo>
                <a:cubicBezTo>
                  <a:pt x="56" y="84"/>
                  <a:pt x="57" y="84"/>
                  <a:pt x="57" y="83"/>
                </a:cubicBezTo>
                <a:cubicBezTo>
                  <a:pt x="58" y="81"/>
                  <a:pt x="59" y="80"/>
                  <a:pt x="60" y="78"/>
                </a:cubicBezTo>
                <a:close/>
                <a:moveTo>
                  <a:pt x="196" y="35"/>
                </a:moveTo>
                <a:cubicBezTo>
                  <a:pt x="195" y="34"/>
                  <a:pt x="195" y="33"/>
                  <a:pt x="195" y="32"/>
                </a:cubicBezTo>
                <a:cubicBezTo>
                  <a:pt x="194" y="34"/>
                  <a:pt x="193" y="35"/>
                  <a:pt x="193" y="36"/>
                </a:cubicBezTo>
                <a:cubicBezTo>
                  <a:pt x="193" y="36"/>
                  <a:pt x="193" y="36"/>
                  <a:pt x="193" y="36"/>
                </a:cubicBezTo>
                <a:cubicBezTo>
                  <a:pt x="194" y="36"/>
                  <a:pt x="195" y="35"/>
                  <a:pt x="196" y="35"/>
                </a:cubicBezTo>
                <a:close/>
                <a:moveTo>
                  <a:pt x="184" y="143"/>
                </a:moveTo>
                <a:cubicBezTo>
                  <a:pt x="184" y="143"/>
                  <a:pt x="183" y="144"/>
                  <a:pt x="183" y="144"/>
                </a:cubicBezTo>
                <a:cubicBezTo>
                  <a:pt x="183" y="145"/>
                  <a:pt x="183" y="146"/>
                  <a:pt x="183" y="147"/>
                </a:cubicBezTo>
                <a:cubicBezTo>
                  <a:pt x="184" y="145"/>
                  <a:pt x="184" y="145"/>
                  <a:pt x="184" y="143"/>
                </a:cubicBezTo>
                <a:close/>
                <a:moveTo>
                  <a:pt x="159" y="67"/>
                </a:moveTo>
                <a:cubicBezTo>
                  <a:pt x="159" y="67"/>
                  <a:pt x="160" y="67"/>
                  <a:pt x="160" y="67"/>
                </a:cubicBezTo>
                <a:cubicBezTo>
                  <a:pt x="161" y="65"/>
                  <a:pt x="161" y="64"/>
                  <a:pt x="162" y="63"/>
                </a:cubicBezTo>
                <a:cubicBezTo>
                  <a:pt x="162" y="63"/>
                  <a:pt x="162" y="63"/>
                  <a:pt x="162" y="62"/>
                </a:cubicBezTo>
                <a:cubicBezTo>
                  <a:pt x="162" y="63"/>
                  <a:pt x="161" y="63"/>
                  <a:pt x="161" y="63"/>
                </a:cubicBezTo>
                <a:cubicBezTo>
                  <a:pt x="161" y="64"/>
                  <a:pt x="160" y="65"/>
                  <a:pt x="159" y="65"/>
                </a:cubicBezTo>
                <a:cubicBezTo>
                  <a:pt x="159" y="66"/>
                  <a:pt x="159" y="66"/>
                  <a:pt x="159" y="67"/>
                </a:cubicBezTo>
                <a:close/>
                <a:moveTo>
                  <a:pt x="116" y="84"/>
                </a:moveTo>
                <a:cubicBezTo>
                  <a:pt x="115" y="85"/>
                  <a:pt x="115" y="86"/>
                  <a:pt x="114" y="86"/>
                </a:cubicBezTo>
                <a:cubicBezTo>
                  <a:pt x="115" y="86"/>
                  <a:pt x="116" y="86"/>
                  <a:pt x="118" y="86"/>
                </a:cubicBezTo>
                <a:cubicBezTo>
                  <a:pt x="117" y="86"/>
                  <a:pt x="117" y="85"/>
                  <a:pt x="116" y="84"/>
                </a:cubicBezTo>
                <a:close/>
                <a:moveTo>
                  <a:pt x="171" y="79"/>
                </a:moveTo>
                <a:cubicBezTo>
                  <a:pt x="171" y="79"/>
                  <a:pt x="171" y="79"/>
                  <a:pt x="172" y="78"/>
                </a:cubicBezTo>
                <a:cubicBezTo>
                  <a:pt x="172" y="78"/>
                  <a:pt x="173" y="77"/>
                  <a:pt x="174" y="76"/>
                </a:cubicBezTo>
                <a:cubicBezTo>
                  <a:pt x="174" y="75"/>
                  <a:pt x="174" y="74"/>
                  <a:pt x="174" y="74"/>
                </a:cubicBezTo>
                <a:cubicBezTo>
                  <a:pt x="173" y="75"/>
                  <a:pt x="171" y="78"/>
                  <a:pt x="171" y="79"/>
                </a:cubicBezTo>
                <a:close/>
                <a:moveTo>
                  <a:pt x="207" y="95"/>
                </a:moveTo>
                <a:cubicBezTo>
                  <a:pt x="206" y="96"/>
                  <a:pt x="206" y="97"/>
                  <a:pt x="205" y="97"/>
                </a:cubicBezTo>
                <a:cubicBezTo>
                  <a:pt x="205" y="98"/>
                  <a:pt x="204" y="99"/>
                  <a:pt x="205" y="100"/>
                </a:cubicBezTo>
                <a:cubicBezTo>
                  <a:pt x="206" y="99"/>
                  <a:pt x="207" y="98"/>
                  <a:pt x="207" y="95"/>
                </a:cubicBezTo>
                <a:close/>
                <a:moveTo>
                  <a:pt x="121" y="57"/>
                </a:moveTo>
                <a:cubicBezTo>
                  <a:pt x="121" y="57"/>
                  <a:pt x="121" y="57"/>
                  <a:pt x="121" y="57"/>
                </a:cubicBezTo>
                <a:cubicBezTo>
                  <a:pt x="122" y="57"/>
                  <a:pt x="122" y="58"/>
                  <a:pt x="123" y="59"/>
                </a:cubicBezTo>
                <a:cubicBezTo>
                  <a:pt x="123" y="58"/>
                  <a:pt x="124" y="58"/>
                  <a:pt x="125" y="57"/>
                </a:cubicBezTo>
                <a:cubicBezTo>
                  <a:pt x="123" y="57"/>
                  <a:pt x="122" y="57"/>
                  <a:pt x="121" y="57"/>
                </a:cubicBezTo>
                <a:close/>
                <a:moveTo>
                  <a:pt x="24" y="47"/>
                </a:moveTo>
                <a:cubicBezTo>
                  <a:pt x="24" y="48"/>
                  <a:pt x="25" y="49"/>
                  <a:pt x="26" y="50"/>
                </a:cubicBezTo>
                <a:cubicBezTo>
                  <a:pt x="26" y="49"/>
                  <a:pt x="27" y="48"/>
                  <a:pt x="27" y="47"/>
                </a:cubicBezTo>
                <a:cubicBezTo>
                  <a:pt x="26" y="47"/>
                  <a:pt x="25" y="47"/>
                  <a:pt x="24" y="47"/>
                </a:cubicBezTo>
                <a:close/>
                <a:moveTo>
                  <a:pt x="97" y="74"/>
                </a:moveTo>
                <a:cubicBezTo>
                  <a:pt x="97" y="74"/>
                  <a:pt x="98" y="74"/>
                  <a:pt x="98" y="74"/>
                </a:cubicBezTo>
                <a:cubicBezTo>
                  <a:pt x="99" y="73"/>
                  <a:pt x="100" y="73"/>
                  <a:pt x="100" y="72"/>
                </a:cubicBezTo>
                <a:cubicBezTo>
                  <a:pt x="99" y="71"/>
                  <a:pt x="98" y="72"/>
                  <a:pt x="97" y="74"/>
                </a:cubicBezTo>
                <a:close/>
                <a:moveTo>
                  <a:pt x="186" y="107"/>
                </a:moveTo>
                <a:cubicBezTo>
                  <a:pt x="187" y="104"/>
                  <a:pt x="187" y="102"/>
                  <a:pt x="186" y="100"/>
                </a:cubicBezTo>
                <a:cubicBezTo>
                  <a:pt x="186" y="102"/>
                  <a:pt x="186" y="105"/>
                  <a:pt x="186" y="107"/>
                </a:cubicBezTo>
                <a:close/>
                <a:moveTo>
                  <a:pt x="131" y="69"/>
                </a:moveTo>
                <a:cubicBezTo>
                  <a:pt x="130" y="70"/>
                  <a:pt x="130" y="70"/>
                  <a:pt x="130" y="70"/>
                </a:cubicBezTo>
                <a:cubicBezTo>
                  <a:pt x="130" y="72"/>
                  <a:pt x="128" y="73"/>
                  <a:pt x="127" y="71"/>
                </a:cubicBezTo>
                <a:cubicBezTo>
                  <a:pt x="127" y="71"/>
                  <a:pt x="127" y="71"/>
                  <a:pt x="127" y="71"/>
                </a:cubicBezTo>
                <a:cubicBezTo>
                  <a:pt x="127" y="72"/>
                  <a:pt x="126" y="72"/>
                  <a:pt x="126" y="72"/>
                </a:cubicBezTo>
                <a:cubicBezTo>
                  <a:pt x="127" y="72"/>
                  <a:pt x="128" y="72"/>
                  <a:pt x="129" y="72"/>
                </a:cubicBezTo>
                <a:cubicBezTo>
                  <a:pt x="130" y="72"/>
                  <a:pt x="130" y="72"/>
                  <a:pt x="130" y="72"/>
                </a:cubicBezTo>
                <a:cubicBezTo>
                  <a:pt x="131" y="71"/>
                  <a:pt x="131" y="70"/>
                  <a:pt x="132" y="69"/>
                </a:cubicBezTo>
                <a:cubicBezTo>
                  <a:pt x="132" y="69"/>
                  <a:pt x="132" y="69"/>
                  <a:pt x="132" y="69"/>
                </a:cubicBezTo>
                <a:cubicBezTo>
                  <a:pt x="131" y="69"/>
                  <a:pt x="131" y="69"/>
                  <a:pt x="131" y="69"/>
                </a:cubicBezTo>
                <a:close/>
                <a:moveTo>
                  <a:pt x="140" y="75"/>
                </a:moveTo>
                <a:cubicBezTo>
                  <a:pt x="139" y="75"/>
                  <a:pt x="138" y="75"/>
                  <a:pt x="137" y="75"/>
                </a:cubicBezTo>
                <a:cubicBezTo>
                  <a:pt x="136" y="75"/>
                  <a:pt x="136" y="75"/>
                  <a:pt x="136" y="76"/>
                </a:cubicBezTo>
                <a:cubicBezTo>
                  <a:pt x="137" y="76"/>
                  <a:pt x="138" y="76"/>
                  <a:pt x="139" y="76"/>
                </a:cubicBezTo>
                <a:cubicBezTo>
                  <a:pt x="140" y="76"/>
                  <a:pt x="140" y="76"/>
                  <a:pt x="140" y="75"/>
                </a:cubicBezTo>
                <a:close/>
                <a:moveTo>
                  <a:pt x="184" y="95"/>
                </a:moveTo>
                <a:cubicBezTo>
                  <a:pt x="185" y="93"/>
                  <a:pt x="185" y="93"/>
                  <a:pt x="184" y="92"/>
                </a:cubicBezTo>
                <a:cubicBezTo>
                  <a:pt x="184" y="93"/>
                  <a:pt x="183" y="94"/>
                  <a:pt x="182" y="95"/>
                </a:cubicBezTo>
                <a:cubicBezTo>
                  <a:pt x="183" y="95"/>
                  <a:pt x="184" y="95"/>
                  <a:pt x="184" y="95"/>
                </a:cubicBezTo>
                <a:close/>
                <a:moveTo>
                  <a:pt x="92" y="62"/>
                </a:moveTo>
                <a:cubicBezTo>
                  <a:pt x="93" y="61"/>
                  <a:pt x="94" y="60"/>
                  <a:pt x="94" y="59"/>
                </a:cubicBezTo>
                <a:cubicBezTo>
                  <a:pt x="93" y="59"/>
                  <a:pt x="92" y="60"/>
                  <a:pt x="91" y="61"/>
                </a:cubicBezTo>
                <a:cubicBezTo>
                  <a:pt x="92" y="61"/>
                  <a:pt x="92" y="62"/>
                  <a:pt x="92" y="62"/>
                </a:cubicBezTo>
                <a:close/>
                <a:moveTo>
                  <a:pt x="188" y="131"/>
                </a:moveTo>
                <a:cubicBezTo>
                  <a:pt x="189" y="130"/>
                  <a:pt x="189" y="129"/>
                  <a:pt x="189" y="128"/>
                </a:cubicBezTo>
                <a:cubicBezTo>
                  <a:pt x="189" y="128"/>
                  <a:pt x="189" y="127"/>
                  <a:pt x="188" y="127"/>
                </a:cubicBezTo>
                <a:cubicBezTo>
                  <a:pt x="188" y="128"/>
                  <a:pt x="188" y="130"/>
                  <a:pt x="188" y="131"/>
                </a:cubicBezTo>
                <a:close/>
                <a:moveTo>
                  <a:pt x="81" y="90"/>
                </a:moveTo>
                <a:cubicBezTo>
                  <a:pt x="82" y="90"/>
                  <a:pt x="82" y="91"/>
                  <a:pt x="83" y="90"/>
                </a:cubicBezTo>
                <a:cubicBezTo>
                  <a:pt x="83" y="90"/>
                  <a:pt x="84" y="90"/>
                  <a:pt x="84" y="90"/>
                </a:cubicBezTo>
                <a:cubicBezTo>
                  <a:pt x="84" y="90"/>
                  <a:pt x="84" y="89"/>
                  <a:pt x="84" y="89"/>
                </a:cubicBezTo>
                <a:cubicBezTo>
                  <a:pt x="83" y="89"/>
                  <a:pt x="82" y="89"/>
                  <a:pt x="82" y="89"/>
                </a:cubicBezTo>
                <a:cubicBezTo>
                  <a:pt x="82" y="89"/>
                  <a:pt x="81" y="90"/>
                  <a:pt x="81" y="90"/>
                </a:cubicBezTo>
                <a:close/>
                <a:moveTo>
                  <a:pt x="25" y="86"/>
                </a:moveTo>
                <a:cubicBezTo>
                  <a:pt x="25" y="86"/>
                  <a:pt x="25" y="86"/>
                  <a:pt x="25" y="86"/>
                </a:cubicBezTo>
                <a:cubicBezTo>
                  <a:pt x="26" y="86"/>
                  <a:pt x="27" y="84"/>
                  <a:pt x="27" y="83"/>
                </a:cubicBezTo>
                <a:cubicBezTo>
                  <a:pt x="27" y="83"/>
                  <a:pt x="27" y="83"/>
                  <a:pt x="27" y="83"/>
                </a:cubicBezTo>
                <a:cubicBezTo>
                  <a:pt x="27" y="83"/>
                  <a:pt x="27" y="83"/>
                  <a:pt x="27" y="82"/>
                </a:cubicBezTo>
                <a:cubicBezTo>
                  <a:pt x="26" y="84"/>
                  <a:pt x="25" y="85"/>
                  <a:pt x="25" y="86"/>
                </a:cubicBezTo>
                <a:close/>
                <a:moveTo>
                  <a:pt x="201" y="91"/>
                </a:moveTo>
                <a:cubicBezTo>
                  <a:pt x="199" y="93"/>
                  <a:pt x="199" y="93"/>
                  <a:pt x="200" y="95"/>
                </a:cubicBezTo>
                <a:cubicBezTo>
                  <a:pt x="201" y="95"/>
                  <a:pt x="201" y="94"/>
                  <a:pt x="201" y="91"/>
                </a:cubicBezTo>
                <a:close/>
                <a:moveTo>
                  <a:pt x="200" y="78"/>
                </a:moveTo>
                <a:cubicBezTo>
                  <a:pt x="200" y="79"/>
                  <a:pt x="201" y="79"/>
                  <a:pt x="201" y="80"/>
                </a:cubicBezTo>
                <a:cubicBezTo>
                  <a:pt x="202" y="80"/>
                  <a:pt x="202" y="79"/>
                  <a:pt x="202" y="79"/>
                </a:cubicBezTo>
                <a:cubicBezTo>
                  <a:pt x="202" y="78"/>
                  <a:pt x="202" y="77"/>
                  <a:pt x="201" y="76"/>
                </a:cubicBezTo>
                <a:cubicBezTo>
                  <a:pt x="201" y="77"/>
                  <a:pt x="200" y="78"/>
                  <a:pt x="200" y="78"/>
                </a:cubicBezTo>
                <a:close/>
                <a:moveTo>
                  <a:pt x="128" y="64"/>
                </a:moveTo>
                <a:cubicBezTo>
                  <a:pt x="128" y="63"/>
                  <a:pt x="128" y="62"/>
                  <a:pt x="128" y="61"/>
                </a:cubicBezTo>
                <a:cubicBezTo>
                  <a:pt x="128" y="61"/>
                  <a:pt x="128" y="61"/>
                  <a:pt x="128" y="61"/>
                </a:cubicBezTo>
                <a:cubicBezTo>
                  <a:pt x="127" y="62"/>
                  <a:pt x="126" y="63"/>
                  <a:pt x="126" y="64"/>
                </a:cubicBezTo>
                <a:cubicBezTo>
                  <a:pt x="127" y="64"/>
                  <a:pt x="127" y="64"/>
                  <a:pt x="128" y="64"/>
                </a:cubicBezTo>
                <a:close/>
                <a:moveTo>
                  <a:pt x="187" y="75"/>
                </a:moveTo>
                <a:cubicBezTo>
                  <a:pt x="186" y="76"/>
                  <a:pt x="186" y="77"/>
                  <a:pt x="185" y="78"/>
                </a:cubicBezTo>
                <a:cubicBezTo>
                  <a:pt x="185" y="78"/>
                  <a:pt x="185" y="79"/>
                  <a:pt x="185" y="79"/>
                </a:cubicBezTo>
                <a:cubicBezTo>
                  <a:pt x="185" y="79"/>
                  <a:pt x="186" y="79"/>
                  <a:pt x="186" y="79"/>
                </a:cubicBezTo>
                <a:cubicBezTo>
                  <a:pt x="186" y="78"/>
                  <a:pt x="188" y="77"/>
                  <a:pt x="187" y="75"/>
                </a:cubicBezTo>
                <a:close/>
                <a:moveTo>
                  <a:pt x="77" y="91"/>
                </a:moveTo>
                <a:cubicBezTo>
                  <a:pt x="77" y="90"/>
                  <a:pt x="77" y="89"/>
                  <a:pt x="77" y="89"/>
                </a:cubicBezTo>
                <a:cubicBezTo>
                  <a:pt x="77" y="89"/>
                  <a:pt x="76" y="89"/>
                  <a:pt x="75" y="89"/>
                </a:cubicBezTo>
                <a:cubicBezTo>
                  <a:pt x="75" y="89"/>
                  <a:pt x="75" y="90"/>
                  <a:pt x="75" y="91"/>
                </a:cubicBezTo>
                <a:cubicBezTo>
                  <a:pt x="76" y="91"/>
                  <a:pt x="76" y="91"/>
                  <a:pt x="77" y="91"/>
                </a:cubicBezTo>
                <a:close/>
                <a:moveTo>
                  <a:pt x="107" y="76"/>
                </a:moveTo>
                <a:cubicBezTo>
                  <a:pt x="107" y="76"/>
                  <a:pt x="108" y="76"/>
                  <a:pt x="108" y="75"/>
                </a:cubicBezTo>
                <a:cubicBezTo>
                  <a:pt x="109" y="75"/>
                  <a:pt x="109" y="74"/>
                  <a:pt x="110" y="74"/>
                </a:cubicBezTo>
                <a:cubicBezTo>
                  <a:pt x="108" y="73"/>
                  <a:pt x="108" y="73"/>
                  <a:pt x="107" y="74"/>
                </a:cubicBezTo>
                <a:cubicBezTo>
                  <a:pt x="107" y="75"/>
                  <a:pt x="107" y="75"/>
                  <a:pt x="107" y="76"/>
                </a:cubicBezTo>
                <a:close/>
                <a:moveTo>
                  <a:pt x="3" y="43"/>
                </a:moveTo>
                <a:cubicBezTo>
                  <a:pt x="3" y="41"/>
                  <a:pt x="5" y="41"/>
                  <a:pt x="6" y="40"/>
                </a:cubicBezTo>
                <a:cubicBezTo>
                  <a:pt x="5" y="40"/>
                  <a:pt x="4" y="40"/>
                  <a:pt x="3" y="40"/>
                </a:cubicBezTo>
                <a:cubicBezTo>
                  <a:pt x="3" y="41"/>
                  <a:pt x="3" y="42"/>
                  <a:pt x="3" y="43"/>
                </a:cubicBezTo>
                <a:close/>
                <a:moveTo>
                  <a:pt x="189" y="83"/>
                </a:moveTo>
                <a:cubicBezTo>
                  <a:pt x="190" y="82"/>
                  <a:pt x="191" y="81"/>
                  <a:pt x="192" y="80"/>
                </a:cubicBezTo>
                <a:cubicBezTo>
                  <a:pt x="192" y="80"/>
                  <a:pt x="192" y="79"/>
                  <a:pt x="192" y="78"/>
                </a:cubicBezTo>
                <a:cubicBezTo>
                  <a:pt x="191" y="80"/>
                  <a:pt x="189" y="81"/>
                  <a:pt x="189" y="83"/>
                </a:cubicBezTo>
                <a:close/>
                <a:moveTo>
                  <a:pt x="197" y="46"/>
                </a:moveTo>
                <a:cubicBezTo>
                  <a:pt x="197" y="46"/>
                  <a:pt x="197" y="46"/>
                  <a:pt x="197" y="46"/>
                </a:cubicBezTo>
                <a:cubicBezTo>
                  <a:pt x="197" y="45"/>
                  <a:pt x="197" y="44"/>
                  <a:pt x="197" y="43"/>
                </a:cubicBezTo>
                <a:cubicBezTo>
                  <a:pt x="197" y="42"/>
                  <a:pt x="197" y="42"/>
                  <a:pt x="197" y="41"/>
                </a:cubicBezTo>
                <a:cubicBezTo>
                  <a:pt x="197" y="41"/>
                  <a:pt x="196" y="41"/>
                  <a:pt x="196" y="41"/>
                </a:cubicBezTo>
                <a:cubicBezTo>
                  <a:pt x="196" y="41"/>
                  <a:pt x="196" y="42"/>
                  <a:pt x="195" y="42"/>
                </a:cubicBezTo>
                <a:cubicBezTo>
                  <a:pt x="196" y="43"/>
                  <a:pt x="196" y="45"/>
                  <a:pt x="197" y="46"/>
                </a:cubicBezTo>
                <a:close/>
                <a:moveTo>
                  <a:pt x="19" y="67"/>
                </a:moveTo>
                <a:cubicBezTo>
                  <a:pt x="19" y="66"/>
                  <a:pt x="19" y="66"/>
                  <a:pt x="19" y="66"/>
                </a:cubicBezTo>
                <a:cubicBezTo>
                  <a:pt x="19" y="66"/>
                  <a:pt x="19" y="66"/>
                  <a:pt x="18" y="66"/>
                </a:cubicBezTo>
                <a:cubicBezTo>
                  <a:pt x="17" y="67"/>
                  <a:pt x="17" y="68"/>
                  <a:pt x="18" y="69"/>
                </a:cubicBezTo>
                <a:cubicBezTo>
                  <a:pt x="18" y="68"/>
                  <a:pt x="19" y="67"/>
                  <a:pt x="19" y="67"/>
                </a:cubicBezTo>
                <a:close/>
                <a:moveTo>
                  <a:pt x="24" y="79"/>
                </a:moveTo>
                <a:cubicBezTo>
                  <a:pt x="24" y="80"/>
                  <a:pt x="24" y="80"/>
                  <a:pt x="23" y="81"/>
                </a:cubicBezTo>
                <a:cubicBezTo>
                  <a:pt x="23" y="82"/>
                  <a:pt x="23" y="82"/>
                  <a:pt x="24" y="83"/>
                </a:cubicBezTo>
                <a:cubicBezTo>
                  <a:pt x="24" y="82"/>
                  <a:pt x="24" y="81"/>
                  <a:pt x="25" y="81"/>
                </a:cubicBezTo>
                <a:cubicBezTo>
                  <a:pt x="25" y="80"/>
                  <a:pt x="25" y="80"/>
                  <a:pt x="24" y="79"/>
                </a:cubicBezTo>
                <a:close/>
                <a:moveTo>
                  <a:pt x="18" y="79"/>
                </a:moveTo>
                <a:cubicBezTo>
                  <a:pt x="18" y="80"/>
                  <a:pt x="19" y="80"/>
                  <a:pt x="19" y="81"/>
                </a:cubicBezTo>
                <a:cubicBezTo>
                  <a:pt x="20" y="80"/>
                  <a:pt x="19" y="79"/>
                  <a:pt x="19" y="78"/>
                </a:cubicBezTo>
                <a:cubicBezTo>
                  <a:pt x="18" y="78"/>
                  <a:pt x="18" y="79"/>
                  <a:pt x="18" y="79"/>
                </a:cubicBezTo>
                <a:close/>
                <a:moveTo>
                  <a:pt x="20" y="64"/>
                </a:moveTo>
                <a:cubicBezTo>
                  <a:pt x="20" y="64"/>
                  <a:pt x="20" y="64"/>
                  <a:pt x="21" y="64"/>
                </a:cubicBezTo>
                <a:cubicBezTo>
                  <a:pt x="21" y="62"/>
                  <a:pt x="22" y="61"/>
                  <a:pt x="23" y="59"/>
                </a:cubicBezTo>
                <a:cubicBezTo>
                  <a:pt x="23" y="59"/>
                  <a:pt x="23" y="59"/>
                  <a:pt x="22" y="59"/>
                </a:cubicBezTo>
                <a:cubicBezTo>
                  <a:pt x="22" y="60"/>
                  <a:pt x="21" y="61"/>
                  <a:pt x="20" y="63"/>
                </a:cubicBezTo>
                <a:cubicBezTo>
                  <a:pt x="20" y="63"/>
                  <a:pt x="20" y="63"/>
                  <a:pt x="20" y="64"/>
                </a:cubicBezTo>
                <a:close/>
                <a:moveTo>
                  <a:pt x="214" y="70"/>
                </a:moveTo>
                <a:cubicBezTo>
                  <a:pt x="214" y="70"/>
                  <a:pt x="214" y="70"/>
                  <a:pt x="214" y="70"/>
                </a:cubicBezTo>
                <a:cubicBezTo>
                  <a:pt x="213" y="71"/>
                  <a:pt x="212" y="72"/>
                  <a:pt x="211" y="74"/>
                </a:cubicBezTo>
                <a:cubicBezTo>
                  <a:pt x="210" y="74"/>
                  <a:pt x="210" y="74"/>
                  <a:pt x="211" y="75"/>
                </a:cubicBezTo>
                <a:cubicBezTo>
                  <a:pt x="212" y="73"/>
                  <a:pt x="213" y="72"/>
                  <a:pt x="214" y="70"/>
                </a:cubicBezTo>
                <a:close/>
                <a:moveTo>
                  <a:pt x="200" y="131"/>
                </a:moveTo>
                <a:cubicBezTo>
                  <a:pt x="201" y="130"/>
                  <a:pt x="203" y="128"/>
                  <a:pt x="204" y="127"/>
                </a:cubicBezTo>
                <a:cubicBezTo>
                  <a:pt x="202" y="127"/>
                  <a:pt x="201" y="129"/>
                  <a:pt x="200" y="131"/>
                </a:cubicBezTo>
                <a:close/>
                <a:moveTo>
                  <a:pt x="108" y="53"/>
                </a:moveTo>
                <a:cubicBezTo>
                  <a:pt x="106" y="53"/>
                  <a:pt x="103" y="53"/>
                  <a:pt x="102" y="53"/>
                </a:cubicBezTo>
                <a:cubicBezTo>
                  <a:pt x="103" y="53"/>
                  <a:pt x="107" y="54"/>
                  <a:pt x="108" y="54"/>
                </a:cubicBezTo>
                <a:cubicBezTo>
                  <a:pt x="108" y="54"/>
                  <a:pt x="108" y="53"/>
                  <a:pt x="108" y="53"/>
                </a:cubicBezTo>
                <a:close/>
                <a:moveTo>
                  <a:pt x="41" y="51"/>
                </a:moveTo>
                <a:cubicBezTo>
                  <a:pt x="40" y="50"/>
                  <a:pt x="40" y="50"/>
                  <a:pt x="39" y="49"/>
                </a:cubicBezTo>
                <a:cubicBezTo>
                  <a:pt x="39" y="49"/>
                  <a:pt x="39" y="49"/>
                  <a:pt x="39" y="49"/>
                </a:cubicBezTo>
                <a:cubicBezTo>
                  <a:pt x="39" y="50"/>
                  <a:pt x="39" y="51"/>
                  <a:pt x="40" y="53"/>
                </a:cubicBezTo>
                <a:cubicBezTo>
                  <a:pt x="40" y="52"/>
                  <a:pt x="40" y="51"/>
                  <a:pt x="41" y="51"/>
                </a:cubicBezTo>
                <a:close/>
                <a:moveTo>
                  <a:pt x="154" y="83"/>
                </a:moveTo>
                <a:cubicBezTo>
                  <a:pt x="155" y="82"/>
                  <a:pt x="155" y="81"/>
                  <a:pt x="156" y="81"/>
                </a:cubicBezTo>
                <a:cubicBezTo>
                  <a:pt x="155" y="81"/>
                  <a:pt x="154" y="81"/>
                  <a:pt x="153" y="81"/>
                </a:cubicBezTo>
                <a:cubicBezTo>
                  <a:pt x="153" y="81"/>
                  <a:pt x="154" y="82"/>
                  <a:pt x="154" y="83"/>
                </a:cubicBezTo>
                <a:close/>
                <a:moveTo>
                  <a:pt x="114" y="60"/>
                </a:moveTo>
                <a:cubicBezTo>
                  <a:pt x="114" y="60"/>
                  <a:pt x="114" y="60"/>
                  <a:pt x="114" y="60"/>
                </a:cubicBezTo>
                <a:cubicBezTo>
                  <a:pt x="113" y="60"/>
                  <a:pt x="113" y="61"/>
                  <a:pt x="112" y="61"/>
                </a:cubicBezTo>
                <a:cubicBezTo>
                  <a:pt x="112" y="62"/>
                  <a:pt x="111" y="63"/>
                  <a:pt x="111" y="63"/>
                </a:cubicBezTo>
                <a:cubicBezTo>
                  <a:pt x="111" y="64"/>
                  <a:pt x="112" y="63"/>
                  <a:pt x="112" y="63"/>
                </a:cubicBezTo>
                <a:cubicBezTo>
                  <a:pt x="113" y="62"/>
                  <a:pt x="113" y="61"/>
                  <a:pt x="114" y="60"/>
                </a:cubicBezTo>
                <a:close/>
                <a:moveTo>
                  <a:pt x="128" y="82"/>
                </a:moveTo>
                <a:cubicBezTo>
                  <a:pt x="128" y="82"/>
                  <a:pt x="128" y="81"/>
                  <a:pt x="127" y="81"/>
                </a:cubicBezTo>
                <a:cubicBezTo>
                  <a:pt x="127" y="81"/>
                  <a:pt x="127" y="81"/>
                  <a:pt x="127" y="82"/>
                </a:cubicBezTo>
                <a:cubicBezTo>
                  <a:pt x="126" y="83"/>
                  <a:pt x="125" y="84"/>
                  <a:pt x="124" y="85"/>
                </a:cubicBezTo>
                <a:cubicBezTo>
                  <a:pt x="124" y="85"/>
                  <a:pt x="124" y="85"/>
                  <a:pt x="125" y="85"/>
                </a:cubicBezTo>
                <a:cubicBezTo>
                  <a:pt x="126" y="84"/>
                  <a:pt x="127" y="83"/>
                  <a:pt x="128" y="82"/>
                </a:cubicBezTo>
                <a:close/>
                <a:moveTo>
                  <a:pt x="195" y="38"/>
                </a:moveTo>
                <a:cubicBezTo>
                  <a:pt x="195" y="38"/>
                  <a:pt x="195" y="38"/>
                  <a:pt x="195" y="38"/>
                </a:cubicBezTo>
                <a:cubicBezTo>
                  <a:pt x="194" y="38"/>
                  <a:pt x="194" y="39"/>
                  <a:pt x="193" y="39"/>
                </a:cubicBezTo>
                <a:cubicBezTo>
                  <a:pt x="193" y="40"/>
                  <a:pt x="193" y="40"/>
                  <a:pt x="193" y="41"/>
                </a:cubicBezTo>
                <a:cubicBezTo>
                  <a:pt x="194" y="40"/>
                  <a:pt x="195" y="39"/>
                  <a:pt x="195" y="38"/>
                </a:cubicBezTo>
                <a:close/>
                <a:moveTo>
                  <a:pt x="191" y="90"/>
                </a:moveTo>
                <a:cubicBezTo>
                  <a:pt x="190" y="91"/>
                  <a:pt x="189" y="93"/>
                  <a:pt x="189" y="94"/>
                </a:cubicBezTo>
                <a:cubicBezTo>
                  <a:pt x="190" y="93"/>
                  <a:pt x="191" y="92"/>
                  <a:pt x="191" y="90"/>
                </a:cubicBezTo>
                <a:close/>
                <a:moveTo>
                  <a:pt x="204" y="28"/>
                </a:moveTo>
                <a:cubicBezTo>
                  <a:pt x="205" y="30"/>
                  <a:pt x="206" y="31"/>
                  <a:pt x="207" y="33"/>
                </a:cubicBezTo>
                <a:cubicBezTo>
                  <a:pt x="207" y="31"/>
                  <a:pt x="205" y="29"/>
                  <a:pt x="204" y="28"/>
                </a:cubicBezTo>
                <a:close/>
                <a:moveTo>
                  <a:pt x="76" y="80"/>
                </a:moveTo>
                <a:cubicBezTo>
                  <a:pt x="76" y="81"/>
                  <a:pt x="76" y="81"/>
                  <a:pt x="76" y="82"/>
                </a:cubicBezTo>
                <a:cubicBezTo>
                  <a:pt x="77" y="82"/>
                  <a:pt x="77" y="82"/>
                  <a:pt x="78" y="82"/>
                </a:cubicBezTo>
                <a:cubicBezTo>
                  <a:pt x="77" y="81"/>
                  <a:pt x="77" y="81"/>
                  <a:pt x="76" y="80"/>
                </a:cubicBezTo>
                <a:close/>
                <a:moveTo>
                  <a:pt x="195" y="68"/>
                </a:moveTo>
                <a:cubicBezTo>
                  <a:pt x="195" y="67"/>
                  <a:pt x="195" y="66"/>
                  <a:pt x="195" y="65"/>
                </a:cubicBezTo>
                <a:cubicBezTo>
                  <a:pt x="194" y="66"/>
                  <a:pt x="194" y="66"/>
                  <a:pt x="195" y="68"/>
                </a:cubicBezTo>
                <a:close/>
                <a:moveTo>
                  <a:pt x="21" y="95"/>
                </a:moveTo>
                <a:cubicBezTo>
                  <a:pt x="24" y="96"/>
                  <a:pt x="25" y="96"/>
                  <a:pt x="27" y="95"/>
                </a:cubicBezTo>
                <a:cubicBezTo>
                  <a:pt x="25" y="95"/>
                  <a:pt x="23" y="95"/>
                  <a:pt x="21" y="95"/>
                </a:cubicBezTo>
                <a:close/>
                <a:moveTo>
                  <a:pt x="164" y="65"/>
                </a:moveTo>
                <a:cubicBezTo>
                  <a:pt x="163" y="66"/>
                  <a:pt x="163" y="66"/>
                  <a:pt x="162" y="67"/>
                </a:cubicBezTo>
                <a:cubicBezTo>
                  <a:pt x="163" y="67"/>
                  <a:pt x="164" y="67"/>
                  <a:pt x="165" y="67"/>
                </a:cubicBezTo>
                <a:cubicBezTo>
                  <a:pt x="164" y="67"/>
                  <a:pt x="164" y="66"/>
                  <a:pt x="164" y="65"/>
                </a:cubicBezTo>
                <a:close/>
                <a:moveTo>
                  <a:pt x="216" y="61"/>
                </a:moveTo>
                <a:cubicBezTo>
                  <a:pt x="216" y="61"/>
                  <a:pt x="216" y="61"/>
                  <a:pt x="216" y="61"/>
                </a:cubicBezTo>
                <a:cubicBezTo>
                  <a:pt x="216" y="62"/>
                  <a:pt x="216" y="63"/>
                  <a:pt x="217" y="64"/>
                </a:cubicBezTo>
                <a:cubicBezTo>
                  <a:pt x="217" y="63"/>
                  <a:pt x="217" y="63"/>
                  <a:pt x="218" y="63"/>
                </a:cubicBezTo>
                <a:cubicBezTo>
                  <a:pt x="217" y="62"/>
                  <a:pt x="217" y="61"/>
                  <a:pt x="216" y="61"/>
                </a:cubicBezTo>
                <a:close/>
                <a:moveTo>
                  <a:pt x="174" y="87"/>
                </a:moveTo>
                <a:cubicBezTo>
                  <a:pt x="174" y="88"/>
                  <a:pt x="174" y="88"/>
                  <a:pt x="174" y="88"/>
                </a:cubicBezTo>
                <a:cubicBezTo>
                  <a:pt x="175" y="87"/>
                  <a:pt x="175" y="86"/>
                  <a:pt x="176" y="85"/>
                </a:cubicBezTo>
                <a:cubicBezTo>
                  <a:pt x="176" y="85"/>
                  <a:pt x="176" y="84"/>
                  <a:pt x="176" y="84"/>
                </a:cubicBezTo>
                <a:cubicBezTo>
                  <a:pt x="175" y="85"/>
                  <a:pt x="174" y="86"/>
                  <a:pt x="174" y="87"/>
                </a:cubicBezTo>
                <a:close/>
                <a:moveTo>
                  <a:pt x="181" y="84"/>
                </a:moveTo>
                <a:cubicBezTo>
                  <a:pt x="181" y="84"/>
                  <a:pt x="181" y="84"/>
                  <a:pt x="181" y="84"/>
                </a:cubicBezTo>
                <a:cubicBezTo>
                  <a:pt x="182" y="83"/>
                  <a:pt x="183" y="82"/>
                  <a:pt x="184" y="81"/>
                </a:cubicBezTo>
                <a:cubicBezTo>
                  <a:pt x="184" y="81"/>
                  <a:pt x="184" y="81"/>
                  <a:pt x="183" y="80"/>
                </a:cubicBezTo>
                <a:cubicBezTo>
                  <a:pt x="182" y="82"/>
                  <a:pt x="182" y="83"/>
                  <a:pt x="181" y="84"/>
                </a:cubicBezTo>
                <a:close/>
                <a:moveTo>
                  <a:pt x="87" y="85"/>
                </a:moveTo>
                <a:cubicBezTo>
                  <a:pt x="86" y="84"/>
                  <a:pt x="85" y="85"/>
                  <a:pt x="85" y="86"/>
                </a:cubicBezTo>
                <a:cubicBezTo>
                  <a:pt x="86" y="86"/>
                  <a:pt x="86" y="86"/>
                  <a:pt x="87" y="85"/>
                </a:cubicBezTo>
                <a:close/>
                <a:moveTo>
                  <a:pt x="148" y="63"/>
                </a:moveTo>
                <a:cubicBezTo>
                  <a:pt x="147" y="64"/>
                  <a:pt x="147" y="64"/>
                  <a:pt x="148" y="65"/>
                </a:cubicBezTo>
                <a:cubicBezTo>
                  <a:pt x="149" y="64"/>
                  <a:pt x="149" y="64"/>
                  <a:pt x="148" y="63"/>
                </a:cubicBezTo>
                <a:close/>
                <a:moveTo>
                  <a:pt x="81" y="93"/>
                </a:moveTo>
                <a:cubicBezTo>
                  <a:pt x="83" y="93"/>
                  <a:pt x="85" y="93"/>
                  <a:pt x="87" y="93"/>
                </a:cubicBezTo>
                <a:cubicBezTo>
                  <a:pt x="86" y="93"/>
                  <a:pt x="84" y="93"/>
                  <a:pt x="81" y="93"/>
                </a:cubicBezTo>
                <a:close/>
                <a:moveTo>
                  <a:pt x="82" y="66"/>
                </a:moveTo>
                <a:cubicBezTo>
                  <a:pt x="81" y="68"/>
                  <a:pt x="80" y="68"/>
                  <a:pt x="82" y="69"/>
                </a:cubicBezTo>
                <a:cubicBezTo>
                  <a:pt x="82" y="68"/>
                  <a:pt x="82" y="67"/>
                  <a:pt x="82" y="66"/>
                </a:cubicBezTo>
                <a:close/>
                <a:moveTo>
                  <a:pt x="121" y="66"/>
                </a:moveTo>
                <a:cubicBezTo>
                  <a:pt x="119" y="66"/>
                  <a:pt x="119" y="66"/>
                  <a:pt x="119" y="67"/>
                </a:cubicBezTo>
                <a:cubicBezTo>
                  <a:pt x="121" y="67"/>
                  <a:pt x="121" y="67"/>
                  <a:pt x="121" y="66"/>
                </a:cubicBezTo>
                <a:close/>
                <a:moveTo>
                  <a:pt x="13" y="77"/>
                </a:moveTo>
                <a:cubicBezTo>
                  <a:pt x="13" y="78"/>
                  <a:pt x="13" y="80"/>
                  <a:pt x="13" y="81"/>
                </a:cubicBezTo>
                <a:cubicBezTo>
                  <a:pt x="14" y="79"/>
                  <a:pt x="13" y="78"/>
                  <a:pt x="13" y="77"/>
                </a:cubicBezTo>
                <a:close/>
                <a:moveTo>
                  <a:pt x="122" y="54"/>
                </a:moveTo>
                <a:cubicBezTo>
                  <a:pt x="123" y="54"/>
                  <a:pt x="125" y="54"/>
                  <a:pt x="127" y="53"/>
                </a:cubicBezTo>
                <a:cubicBezTo>
                  <a:pt x="127" y="53"/>
                  <a:pt x="127" y="53"/>
                  <a:pt x="127" y="53"/>
                </a:cubicBezTo>
                <a:cubicBezTo>
                  <a:pt x="125" y="53"/>
                  <a:pt x="124" y="53"/>
                  <a:pt x="122" y="53"/>
                </a:cubicBezTo>
                <a:cubicBezTo>
                  <a:pt x="122" y="53"/>
                  <a:pt x="122" y="53"/>
                  <a:pt x="122" y="53"/>
                </a:cubicBezTo>
                <a:cubicBezTo>
                  <a:pt x="122" y="53"/>
                  <a:pt x="122" y="53"/>
                  <a:pt x="122" y="54"/>
                </a:cubicBezTo>
                <a:close/>
                <a:moveTo>
                  <a:pt x="163" y="72"/>
                </a:moveTo>
                <a:cubicBezTo>
                  <a:pt x="163" y="71"/>
                  <a:pt x="163" y="71"/>
                  <a:pt x="163" y="71"/>
                </a:cubicBezTo>
                <a:cubicBezTo>
                  <a:pt x="162" y="71"/>
                  <a:pt x="161" y="71"/>
                  <a:pt x="160" y="71"/>
                </a:cubicBezTo>
                <a:cubicBezTo>
                  <a:pt x="160" y="71"/>
                  <a:pt x="160" y="71"/>
                  <a:pt x="160" y="71"/>
                </a:cubicBezTo>
                <a:cubicBezTo>
                  <a:pt x="160" y="71"/>
                  <a:pt x="160" y="72"/>
                  <a:pt x="160" y="72"/>
                </a:cubicBezTo>
                <a:cubicBezTo>
                  <a:pt x="161" y="72"/>
                  <a:pt x="162" y="72"/>
                  <a:pt x="163" y="72"/>
                </a:cubicBezTo>
                <a:close/>
                <a:moveTo>
                  <a:pt x="79" y="85"/>
                </a:moveTo>
                <a:cubicBezTo>
                  <a:pt x="77" y="85"/>
                  <a:pt x="76" y="85"/>
                  <a:pt x="75" y="86"/>
                </a:cubicBezTo>
                <a:cubicBezTo>
                  <a:pt x="77" y="86"/>
                  <a:pt x="78" y="86"/>
                  <a:pt x="79" y="85"/>
                </a:cubicBezTo>
                <a:close/>
                <a:moveTo>
                  <a:pt x="193" y="25"/>
                </a:moveTo>
                <a:cubicBezTo>
                  <a:pt x="194" y="24"/>
                  <a:pt x="194" y="24"/>
                  <a:pt x="193" y="22"/>
                </a:cubicBezTo>
                <a:cubicBezTo>
                  <a:pt x="193" y="23"/>
                  <a:pt x="193" y="24"/>
                  <a:pt x="193" y="25"/>
                </a:cubicBezTo>
                <a:close/>
                <a:moveTo>
                  <a:pt x="59" y="90"/>
                </a:moveTo>
                <a:cubicBezTo>
                  <a:pt x="58" y="90"/>
                  <a:pt x="58" y="90"/>
                  <a:pt x="57" y="91"/>
                </a:cubicBezTo>
                <a:cubicBezTo>
                  <a:pt x="57" y="91"/>
                  <a:pt x="58" y="92"/>
                  <a:pt x="58" y="92"/>
                </a:cubicBezTo>
                <a:cubicBezTo>
                  <a:pt x="58" y="92"/>
                  <a:pt x="59" y="91"/>
                  <a:pt x="59" y="91"/>
                </a:cubicBezTo>
                <a:cubicBezTo>
                  <a:pt x="59" y="91"/>
                  <a:pt x="59" y="90"/>
                  <a:pt x="59" y="90"/>
                </a:cubicBezTo>
                <a:close/>
                <a:moveTo>
                  <a:pt x="21" y="74"/>
                </a:moveTo>
                <a:cubicBezTo>
                  <a:pt x="20" y="75"/>
                  <a:pt x="20" y="76"/>
                  <a:pt x="21" y="77"/>
                </a:cubicBezTo>
                <a:cubicBezTo>
                  <a:pt x="22" y="75"/>
                  <a:pt x="22" y="75"/>
                  <a:pt x="21" y="74"/>
                </a:cubicBezTo>
                <a:close/>
                <a:moveTo>
                  <a:pt x="178" y="57"/>
                </a:moveTo>
                <a:cubicBezTo>
                  <a:pt x="177" y="57"/>
                  <a:pt x="177" y="57"/>
                  <a:pt x="176" y="57"/>
                </a:cubicBezTo>
                <a:cubicBezTo>
                  <a:pt x="176" y="58"/>
                  <a:pt x="177" y="58"/>
                  <a:pt x="177" y="59"/>
                </a:cubicBezTo>
                <a:cubicBezTo>
                  <a:pt x="177" y="58"/>
                  <a:pt x="178" y="58"/>
                  <a:pt x="178" y="57"/>
                </a:cubicBezTo>
                <a:close/>
                <a:moveTo>
                  <a:pt x="232" y="72"/>
                </a:moveTo>
                <a:cubicBezTo>
                  <a:pt x="233" y="74"/>
                  <a:pt x="234" y="76"/>
                  <a:pt x="235" y="76"/>
                </a:cubicBezTo>
                <a:cubicBezTo>
                  <a:pt x="234" y="75"/>
                  <a:pt x="233" y="73"/>
                  <a:pt x="232" y="72"/>
                </a:cubicBezTo>
                <a:close/>
                <a:moveTo>
                  <a:pt x="106" y="64"/>
                </a:moveTo>
                <a:cubicBezTo>
                  <a:pt x="106" y="63"/>
                  <a:pt x="106" y="62"/>
                  <a:pt x="105" y="62"/>
                </a:cubicBezTo>
                <a:cubicBezTo>
                  <a:pt x="105" y="63"/>
                  <a:pt x="104" y="63"/>
                  <a:pt x="104" y="64"/>
                </a:cubicBezTo>
                <a:cubicBezTo>
                  <a:pt x="105" y="64"/>
                  <a:pt x="105" y="64"/>
                  <a:pt x="106" y="64"/>
                </a:cubicBezTo>
                <a:close/>
                <a:moveTo>
                  <a:pt x="41" y="85"/>
                </a:moveTo>
                <a:cubicBezTo>
                  <a:pt x="41" y="85"/>
                  <a:pt x="41" y="85"/>
                  <a:pt x="41" y="85"/>
                </a:cubicBezTo>
                <a:cubicBezTo>
                  <a:pt x="41" y="85"/>
                  <a:pt x="42" y="85"/>
                  <a:pt x="42" y="85"/>
                </a:cubicBezTo>
                <a:cubicBezTo>
                  <a:pt x="42" y="84"/>
                  <a:pt x="42" y="84"/>
                  <a:pt x="43" y="83"/>
                </a:cubicBezTo>
                <a:cubicBezTo>
                  <a:pt x="42" y="83"/>
                  <a:pt x="42" y="83"/>
                  <a:pt x="42" y="83"/>
                </a:cubicBezTo>
                <a:cubicBezTo>
                  <a:pt x="42" y="84"/>
                  <a:pt x="41" y="84"/>
                  <a:pt x="41" y="85"/>
                </a:cubicBezTo>
                <a:close/>
                <a:moveTo>
                  <a:pt x="41" y="47"/>
                </a:moveTo>
                <a:cubicBezTo>
                  <a:pt x="42" y="48"/>
                  <a:pt x="42" y="48"/>
                  <a:pt x="42" y="49"/>
                </a:cubicBezTo>
                <a:cubicBezTo>
                  <a:pt x="43" y="48"/>
                  <a:pt x="43" y="48"/>
                  <a:pt x="43" y="47"/>
                </a:cubicBezTo>
                <a:cubicBezTo>
                  <a:pt x="43" y="47"/>
                  <a:pt x="42" y="47"/>
                  <a:pt x="41" y="47"/>
                </a:cubicBezTo>
                <a:close/>
                <a:moveTo>
                  <a:pt x="180" y="90"/>
                </a:moveTo>
                <a:cubicBezTo>
                  <a:pt x="180" y="90"/>
                  <a:pt x="180" y="90"/>
                  <a:pt x="179" y="90"/>
                </a:cubicBezTo>
                <a:cubicBezTo>
                  <a:pt x="179" y="90"/>
                  <a:pt x="179" y="91"/>
                  <a:pt x="179" y="92"/>
                </a:cubicBezTo>
                <a:cubicBezTo>
                  <a:pt x="180" y="91"/>
                  <a:pt x="180" y="91"/>
                  <a:pt x="180" y="90"/>
                </a:cubicBezTo>
                <a:close/>
                <a:moveTo>
                  <a:pt x="95" y="78"/>
                </a:moveTo>
                <a:cubicBezTo>
                  <a:pt x="96" y="77"/>
                  <a:pt x="96" y="77"/>
                  <a:pt x="96" y="76"/>
                </a:cubicBezTo>
                <a:cubicBezTo>
                  <a:pt x="96" y="76"/>
                  <a:pt x="95" y="76"/>
                  <a:pt x="95" y="77"/>
                </a:cubicBezTo>
                <a:cubicBezTo>
                  <a:pt x="95" y="77"/>
                  <a:pt x="95" y="78"/>
                  <a:pt x="95" y="78"/>
                </a:cubicBezTo>
                <a:close/>
                <a:moveTo>
                  <a:pt x="182" y="88"/>
                </a:moveTo>
                <a:cubicBezTo>
                  <a:pt x="182" y="88"/>
                  <a:pt x="182" y="88"/>
                  <a:pt x="182" y="88"/>
                </a:cubicBezTo>
                <a:cubicBezTo>
                  <a:pt x="182" y="88"/>
                  <a:pt x="183" y="87"/>
                  <a:pt x="183" y="87"/>
                </a:cubicBezTo>
                <a:cubicBezTo>
                  <a:pt x="183" y="86"/>
                  <a:pt x="184" y="86"/>
                  <a:pt x="184" y="85"/>
                </a:cubicBezTo>
                <a:cubicBezTo>
                  <a:pt x="183" y="86"/>
                  <a:pt x="182" y="87"/>
                  <a:pt x="182" y="88"/>
                </a:cubicBezTo>
                <a:close/>
                <a:moveTo>
                  <a:pt x="78" y="73"/>
                </a:moveTo>
                <a:cubicBezTo>
                  <a:pt x="78" y="73"/>
                  <a:pt x="78" y="73"/>
                  <a:pt x="78" y="73"/>
                </a:cubicBezTo>
                <a:cubicBezTo>
                  <a:pt x="77" y="74"/>
                  <a:pt x="76" y="75"/>
                  <a:pt x="76" y="76"/>
                </a:cubicBezTo>
                <a:cubicBezTo>
                  <a:pt x="76" y="76"/>
                  <a:pt x="76" y="76"/>
                  <a:pt x="76" y="76"/>
                </a:cubicBezTo>
                <a:cubicBezTo>
                  <a:pt x="77" y="75"/>
                  <a:pt x="78" y="74"/>
                  <a:pt x="78" y="73"/>
                </a:cubicBezTo>
                <a:close/>
                <a:moveTo>
                  <a:pt x="129" y="93"/>
                </a:moveTo>
                <a:cubicBezTo>
                  <a:pt x="130" y="92"/>
                  <a:pt x="130" y="92"/>
                  <a:pt x="131" y="91"/>
                </a:cubicBezTo>
                <a:cubicBezTo>
                  <a:pt x="129" y="91"/>
                  <a:pt x="129" y="91"/>
                  <a:pt x="129" y="93"/>
                </a:cubicBezTo>
                <a:close/>
                <a:moveTo>
                  <a:pt x="110" y="71"/>
                </a:moveTo>
                <a:cubicBezTo>
                  <a:pt x="110" y="71"/>
                  <a:pt x="111" y="71"/>
                  <a:pt x="112" y="71"/>
                </a:cubicBezTo>
                <a:cubicBezTo>
                  <a:pt x="111" y="70"/>
                  <a:pt x="111" y="70"/>
                  <a:pt x="111" y="70"/>
                </a:cubicBezTo>
                <a:cubicBezTo>
                  <a:pt x="110" y="70"/>
                  <a:pt x="110" y="70"/>
                  <a:pt x="110" y="71"/>
                </a:cubicBezTo>
                <a:close/>
                <a:moveTo>
                  <a:pt x="124" y="62"/>
                </a:moveTo>
                <a:cubicBezTo>
                  <a:pt x="125" y="60"/>
                  <a:pt x="126" y="60"/>
                  <a:pt x="126" y="59"/>
                </a:cubicBezTo>
                <a:cubicBezTo>
                  <a:pt x="124" y="61"/>
                  <a:pt x="124" y="61"/>
                  <a:pt x="124" y="62"/>
                </a:cubicBezTo>
                <a:close/>
                <a:moveTo>
                  <a:pt x="104" y="80"/>
                </a:moveTo>
                <a:cubicBezTo>
                  <a:pt x="105" y="79"/>
                  <a:pt x="105" y="79"/>
                  <a:pt x="106" y="78"/>
                </a:cubicBezTo>
                <a:cubicBezTo>
                  <a:pt x="105" y="78"/>
                  <a:pt x="105" y="78"/>
                  <a:pt x="104" y="80"/>
                </a:cubicBezTo>
                <a:close/>
                <a:moveTo>
                  <a:pt x="88" y="90"/>
                </a:moveTo>
                <a:cubicBezTo>
                  <a:pt x="89" y="90"/>
                  <a:pt x="89" y="90"/>
                  <a:pt x="90" y="90"/>
                </a:cubicBezTo>
                <a:cubicBezTo>
                  <a:pt x="90" y="90"/>
                  <a:pt x="90" y="90"/>
                  <a:pt x="90" y="90"/>
                </a:cubicBezTo>
                <a:cubicBezTo>
                  <a:pt x="90" y="90"/>
                  <a:pt x="90" y="89"/>
                  <a:pt x="90" y="89"/>
                </a:cubicBezTo>
                <a:cubicBezTo>
                  <a:pt x="89" y="89"/>
                  <a:pt x="89" y="90"/>
                  <a:pt x="88" y="90"/>
                </a:cubicBezTo>
                <a:close/>
                <a:moveTo>
                  <a:pt x="194" y="88"/>
                </a:moveTo>
                <a:cubicBezTo>
                  <a:pt x="194" y="88"/>
                  <a:pt x="194" y="88"/>
                  <a:pt x="194" y="88"/>
                </a:cubicBezTo>
                <a:cubicBezTo>
                  <a:pt x="195" y="88"/>
                  <a:pt x="195" y="87"/>
                  <a:pt x="195" y="87"/>
                </a:cubicBezTo>
                <a:cubicBezTo>
                  <a:pt x="196" y="86"/>
                  <a:pt x="196" y="86"/>
                  <a:pt x="195" y="85"/>
                </a:cubicBezTo>
                <a:cubicBezTo>
                  <a:pt x="195" y="86"/>
                  <a:pt x="194" y="87"/>
                  <a:pt x="194" y="88"/>
                </a:cubicBezTo>
                <a:close/>
                <a:moveTo>
                  <a:pt x="16" y="62"/>
                </a:moveTo>
                <a:cubicBezTo>
                  <a:pt x="15" y="63"/>
                  <a:pt x="16" y="64"/>
                  <a:pt x="16" y="64"/>
                </a:cubicBezTo>
                <a:cubicBezTo>
                  <a:pt x="16" y="64"/>
                  <a:pt x="17" y="64"/>
                  <a:pt x="17" y="63"/>
                </a:cubicBezTo>
                <a:cubicBezTo>
                  <a:pt x="17" y="63"/>
                  <a:pt x="16" y="62"/>
                  <a:pt x="16" y="62"/>
                </a:cubicBezTo>
                <a:close/>
                <a:moveTo>
                  <a:pt x="26" y="66"/>
                </a:moveTo>
                <a:cubicBezTo>
                  <a:pt x="24" y="68"/>
                  <a:pt x="24" y="69"/>
                  <a:pt x="25" y="69"/>
                </a:cubicBezTo>
                <a:cubicBezTo>
                  <a:pt x="25" y="68"/>
                  <a:pt x="26" y="67"/>
                  <a:pt x="26" y="66"/>
                </a:cubicBezTo>
                <a:close/>
                <a:moveTo>
                  <a:pt x="66" y="65"/>
                </a:moveTo>
                <a:cubicBezTo>
                  <a:pt x="66" y="64"/>
                  <a:pt x="66" y="64"/>
                  <a:pt x="66" y="63"/>
                </a:cubicBezTo>
                <a:cubicBezTo>
                  <a:pt x="66" y="63"/>
                  <a:pt x="65" y="63"/>
                  <a:pt x="65" y="64"/>
                </a:cubicBezTo>
                <a:cubicBezTo>
                  <a:pt x="65" y="64"/>
                  <a:pt x="65" y="64"/>
                  <a:pt x="66" y="65"/>
                </a:cubicBezTo>
                <a:close/>
                <a:moveTo>
                  <a:pt x="114" y="54"/>
                </a:moveTo>
                <a:cubicBezTo>
                  <a:pt x="114" y="53"/>
                  <a:pt x="113" y="53"/>
                  <a:pt x="113" y="53"/>
                </a:cubicBezTo>
                <a:cubicBezTo>
                  <a:pt x="112" y="53"/>
                  <a:pt x="112" y="53"/>
                  <a:pt x="112" y="54"/>
                </a:cubicBezTo>
                <a:cubicBezTo>
                  <a:pt x="112" y="54"/>
                  <a:pt x="113" y="54"/>
                  <a:pt x="114" y="54"/>
                </a:cubicBezTo>
                <a:close/>
                <a:moveTo>
                  <a:pt x="149" y="58"/>
                </a:moveTo>
                <a:cubicBezTo>
                  <a:pt x="149" y="58"/>
                  <a:pt x="150" y="57"/>
                  <a:pt x="150" y="57"/>
                </a:cubicBezTo>
                <a:cubicBezTo>
                  <a:pt x="149" y="57"/>
                  <a:pt x="149" y="57"/>
                  <a:pt x="148" y="57"/>
                </a:cubicBezTo>
                <a:cubicBezTo>
                  <a:pt x="148" y="58"/>
                  <a:pt x="149" y="58"/>
                  <a:pt x="149" y="58"/>
                </a:cubicBezTo>
                <a:close/>
                <a:moveTo>
                  <a:pt x="12" y="66"/>
                </a:moveTo>
                <a:cubicBezTo>
                  <a:pt x="12" y="65"/>
                  <a:pt x="12" y="65"/>
                  <a:pt x="13" y="64"/>
                </a:cubicBezTo>
                <a:cubicBezTo>
                  <a:pt x="12" y="64"/>
                  <a:pt x="11" y="65"/>
                  <a:pt x="12" y="66"/>
                </a:cubicBezTo>
                <a:close/>
                <a:moveTo>
                  <a:pt x="171" y="64"/>
                </a:moveTo>
                <a:cubicBezTo>
                  <a:pt x="171" y="64"/>
                  <a:pt x="171" y="64"/>
                  <a:pt x="171" y="64"/>
                </a:cubicBezTo>
                <a:cubicBezTo>
                  <a:pt x="171" y="63"/>
                  <a:pt x="171" y="63"/>
                  <a:pt x="171" y="62"/>
                </a:cubicBezTo>
                <a:cubicBezTo>
                  <a:pt x="171" y="63"/>
                  <a:pt x="171" y="63"/>
                  <a:pt x="171" y="64"/>
                </a:cubicBezTo>
                <a:close/>
                <a:moveTo>
                  <a:pt x="83" y="57"/>
                </a:moveTo>
                <a:cubicBezTo>
                  <a:pt x="84" y="57"/>
                  <a:pt x="85" y="57"/>
                  <a:pt x="85" y="55"/>
                </a:cubicBezTo>
                <a:cubicBezTo>
                  <a:pt x="84" y="56"/>
                  <a:pt x="84" y="57"/>
                  <a:pt x="83" y="57"/>
                </a:cubicBezTo>
                <a:close/>
                <a:moveTo>
                  <a:pt x="90" y="79"/>
                </a:moveTo>
                <a:cubicBezTo>
                  <a:pt x="90" y="79"/>
                  <a:pt x="89" y="80"/>
                  <a:pt x="88" y="81"/>
                </a:cubicBezTo>
                <a:cubicBezTo>
                  <a:pt x="89" y="81"/>
                  <a:pt x="89" y="81"/>
                  <a:pt x="89" y="81"/>
                </a:cubicBezTo>
                <a:cubicBezTo>
                  <a:pt x="90" y="80"/>
                  <a:pt x="90" y="80"/>
                  <a:pt x="90" y="79"/>
                </a:cubicBezTo>
                <a:close/>
                <a:moveTo>
                  <a:pt x="199" y="81"/>
                </a:moveTo>
                <a:cubicBezTo>
                  <a:pt x="199" y="81"/>
                  <a:pt x="198" y="81"/>
                  <a:pt x="198" y="81"/>
                </a:cubicBezTo>
                <a:cubicBezTo>
                  <a:pt x="198" y="82"/>
                  <a:pt x="198" y="82"/>
                  <a:pt x="198" y="83"/>
                </a:cubicBezTo>
                <a:cubicBezTo>
                  <a:pt x="199" y="83"/>
                  <a:pt x="199" y="82"/>
                  <a:pt x="199" y="82"/>
                </a:cubicBezTo>
                <a:cubicBezTo>
                  <a:pt x="199" y="82"/>
                  <a:pt x="199" y="81"/>
                  <a:pt x="199" y="81"/>
                </a:cubicBezTo>
                <a:close/>
                <a:moveTo>
                  <a:pt x="153" y="54"/>
                </a:moveTo>
                <a:cubicBezTo>
                  <a:pt x="153" y="54"/>
                  <a:pt x="153" y="54"/>
                  <a:pt x="153" y="54"/>
                </a:cubicBezTo>
                <a:cubicBezTo>
                  <a:pt x="152" y="54"/>
                  <a:pt x="152" y="54"/>
                  <a:pt x="151" y="54"/>
                </a:cubicBezTo>
                <a:cubicBezTo>
                  <a:pt x="152" y="54"/>
                  <a:pt x="152" y="55"/>
                  <a:pt x="152" y="55"/>
                </a:cubicBezTo>
                <a:cubicBezTo>
                  <a:pt x="152" y="55"/>
                  <a:pt x="153" y="54"/>
                  <a:pt x="153" y="54"/>
                </a:cubicBezTo>
                <a:close/>
                <a:moveTo>
                  <a:pt x="150" y="61"/>
                </a:moveTo>
                <a:cubicBezTo>
                  <a:pt x="151" y="60"/>
                  <a:pt x="152" y="60"/>
                  <a:pt x="152" y="59"/>
                </a:cubicBezTo>
                <a:cubicBezTo>
                  <a:pt x="150" y="60"/>
                  <a:pt x="150" y="60"/>
                  <a:pt x="150" y="61"/>
                </a:cubicBezTo>
                <a:close/>
                <a:moveTo>
                  <a:pt x="110" y="79"/>
                </a:moveTo>
                <a:cubicBezTo>
                  <a:pt x="110" y="79"/>
                  <a:pt x="110" y="79"/>
                  <a:pt x="110" y="79"/>
                </a:cubicBezTo>
                <a:cubicBezTo>
                  <a:pt x="111" y="79"/>
                  <a:pt x="111" y="79"/>
                  <a:pt x="112" y="79"/>
                </a:cubicBezTo>
                <a:cubicBezTo>
                  <a:pt x="111" y="79"/>
                  <a:pt x="111" y="79"/>
                  <a:pt x="110" y="79"/>
                </a:cubicBezTo>
                <a:close/>
                <a:moveTo>
                  <a:pt x="40" y="72"/>
                </a:moveTo>
                <a:cubicBezTo>
                  <a:pt x="41" y="71"/>
                  <a:pt x="41" y="70"/>
                  <a:pt x="40" y="70"/>
                </a:cubicBezTo>
                <a:cubicBezTo>
                  <a:pt x="40" y="70"/>
                  <a:pt x="40" y="70"/>
                  <a:pt x="40" y="71"/>
                </a:cubicBezTo>
                <a:cubicBezTo>
                  <a:pt x="40" y="71"/>
                  <a:pt x="40" y="71"/>
                  <a:pt x="40" y="71"/>
                </a:cubicBezTo>
                <a:cubicBezTo>
                  <a:pt x="40" y="71"/>
                  <a:pt x="40" y="71"/>
                  <a:pt x="40" y="72"/>
                </a:cubicBezTo>
                <a:close/>
                <a:moveTo>
                  <a:pt x="205" y="47"/>
                </a:moveTo>
                <a:cubicBezTo>
                  <a:pt x="206" y="46"/>
                  <a:pt x="206" y="46"/>
                  <a:pt x="204" y="44"/>
                </a:cubicBezTo>
                <a:cubicBezTo>
                  <a:pt x="205" y="45"/>
                  <a:pt x="205" y="46"/>
                  <a:pt x="205" y="47"/>
                </a:cubicBezTo>
                <a:close/>
                <a:moveTo>
                  <a:pt x="47" y="90"/>
                </a:moveTo>
                <a:cubicBezTo>
                  <a:pt x="46" y="90"/>
                  <a:pt x="46" y="91"/>
                  <a:pt x="46" y="92"/>
                </a:cubicBezTo>
                <a:cubicBezTo>
                  <a:pt x="47" y="91"/>
                  <a:pt x="47" y="91"/>
                  <a:pt x="47" y="90"/>
                </a:cubicBezTo>
                <a:close/>
                <a:moveTo>
                  <a:pt x="173" y="69"/>
                </a:moveTo>
                <a:cubicBezTo>
                  <a:pt x="173" y="68"/>
                  <a:pt x="172" y="67"/>
                  <a:pt x="172" y="67"/>
                </a:cubicBezTo>
                <a:cubicBezTo>
                  <a:pt x="172" y="67"/>
                  <a:pt x="172" y="68"/>
                  <a:pt x="171" y="68"/>
                </a:cubicBezTo>
                <a:cubicBezTo>
                  <a:pt x="172" y="68"/>
                  <a:pt x="172" y="68"/>
                  <a:pt x="173" y="69"/>
                </a:cubicBezTo>
                <a:close/>
                <a:moveTo>
                  <a:pt x="116" y="70"/>
                </a:moveTo>
                <a:cubicBezTo>
                  <a:pt x="116" y="71"/>
                  <a:pt x="115" y="71"/>
                  <a:pt x="115" y="72"/>
                </a:cubicBezTo>
                <a:cubicBezTo>
                  <a:pt x="116" y="72"/>
                  <a:pt x="116" y="72"/>
                  <a:pt x="116" y="72"/>
                </a:cubicBezTo>
                <a:cubicBezTo>
                  <a:pt x="116" y="71"/>
                  <a:pt x="116" y="71"/>
                  <a:pt x="116" y="70"/>
                </a:cubicBezTo>
                <a:close/>
                <a:moveTo>
                  <a:pt x="193" y="49"/>
                </a:moveTo>
                <a:cubicBezTo>
                  <a:pt x="194" y="49"/>
                  <a:pt x="194" y="49"/>
                  <a:pt x="194" y="49"/>
                </a:cubicBezTo>
                <a:cubicBezTo>
                  <a:pt x="194" y="48"/>
                  <a:pt x="194" y="47"/>
                  <a:pt x="193" y="46"/>
                </a:cubicBezTo>
                <a:cubicBezTo>
                  <a:pt x="193" y="47"/>
                  <a:pt x="193" y="48"/>
                  <a:pt x="193" y="49"/>
                </a:cubicBezTo>
                <a:close/>
                <a:moveTo>
                  <a:pt x="206" y="118"/>
                </a:moveTo>
                <a:cubicBezTo>
                  <a:pt x="207" y="117"/>
                  <a:pt x="207" y="116"/>
                  <a:pt x="208" y="115"/>
                </a:cubicBezTo>
                <a:cubicBezTo>
                  <a:pt x="208" y="115"/>
                  <a:pt x="208" y="115"/>
                  <a:pt x="208" y="115"/>
                </a:cubicBezTo>
                <a:cubicBezTo>
                  <a:pt x="207" y="116"/>
                  <a:pt x="206" y="116"/>
                  <a:pt x="206" y="118"/>
                </a:cubicBezTo>
                <a:close/>
                <a:moveTo>
                  <a:pt x="146" y="59"/>
                </a:moveTo>
                <a:cubicBezTo>
                  <a:pt x="146" y="59"/>
                  <a:pt x="146" y="60"/>
                  <a:pt x="146" y="61"/>
                </a:cubicBezTo>
                <a:cubicBezTo>
                  <a:pt x="147" y="60"/>
                  <a:pt x="147" y="60"/>
                  <a:pt x="146" y="59"/>
                </a:cubicBezTo>
                <a:close/>
                <a:moveTo>
                  <a:pt x="95" y="90"/>
                </a:moveTo>
                <a:cubicBezTo>
                  <a:pt x="94" y="89"/>
                  <a:pt x="93" y="89"/>
                  <a:pt x="93" y="90"/>
                </a:cubicBezTo>
                <a:cubicBezTo>
                  <a:pt x="94" y="90"/>
                  <a:pt x="94" y="90"/>
                  <a:pt x="95" y="90"/>
                </a:cubicBezTo>
                <a:close/>
                <a:moveTo>
                  <a:pt x="134" y="78"/>
                </a:moveTo>
                <a:cubicBezTo>
                  <a:pt x="134" y="78"/>
                  <a:pt x="134" y="78"/>
                  <a:pt x="134" y="78"/>
                </a:cubicBezTo>
                <a:cubicBezTo>
                  <a:pt x="135" y="79"/>
                  <a:pt x="135" y="79"/>
                  <a:pt x="136" y="79"/>
                </a:cubicBezTo>
                <a:cubicBezTo>
                  <a:pt x="136" y="79"/>
                  <a:pt x="136" y="78"/>
                  <a:pt x="136" y="78"/>
                </a:cubicBezTo>
                <a:cubicBezTo>
                  <a:pt x="135" y="78"/>
                  <a:pt x="135" y="78"/>
                  <a:pt x="134" y="78"/>
                </a:cubicBezTo>
                <a:close/>
                <a:moveTo>
                  <a:pt x="28" y="79"/>
                </a:moveTo>
                <a:cubicBezTo>
                  <a:pt x="28" y="80"/>
                  <a:pt x="29" y="80"/>
                  <a:pt x="29" y="81"/>
                </a:cubicBezTo>
                <a:cubicBezTo>
                  <a:pt x="29" y="80"/>
                  <a:pt x="29" y="80"/>
                  <a:pt x="28" y="79"/>
                </a:cubicBezTo>
                <a:close/>
                <a:moveTo>
                  <a:pt x="113" y="84"/>
                </a:moveTo>
                <a:cubicBezTo>
                  <a:pt x="113" y="84"/>
                  <a:pt x="114" y="83"/>
                  <a:pt x="114" y="82"/>
                </a:cubicBezTo>
                <a:cubicBezTo>
                  <a:pt x="113" y="83"/>
                  <a:pt x="113" y="83"/>
                  <a:pt x="113" y="84"/>
                </a:cubicBezTo>
                <a:close/>
                <a:moveTo>
                  <a:pt x="14" y="94"/>
                </a:moveTo>
                <a:cubicBezTo>
                  <a:pt x="14" y="95"/>
                  <a:pt x="14" y="95"/>
                  <a:pt x="16" y="95"/>
                </a:cubicBezTo>
                <a:cubicBezTo>
                  <a:pt x="15" y="94"/>
                  <a:pt x="15" y="94"/>
                  <a:pt x="14" y="94"/>
                </a:cubicBezTo>
                <a:close/>
                <a:moveTo>
                  <a:pt x="140" y="65"/>
                </a:moveTo>
                <a:cubicBezTo>
                  <a:pt x="139" y="64"/>
                  <a:pt x="139" y="64"/>
                  <a:pt x="139" y="63"/>
                </a:cubicBezTo>
                <a:cubicBezTo>
                  <a:pt x="138" y="64"/>
                  <a:pt x="138" y="64"/>
                  <a:pt x="138" y="65"/>
                </a:cubicBezTo>
                <a:cubicBezTo>
                  <a:pt x="139" y="65"/>
                  <a:pt x="139" y="65"/>
                  <a:pt x="140" y="65"/>
                </a:cubicBezTo>
                <a:close/>
                <a:moveTo>
                  <a:pt x="217" y="82"/>
                </a:moveTo>
                <a:cubicBezTo>
                  <a:pt x="216" y="83"/>
                  <a:pt x="216" y="83"/>
                  <a:pt x="217" y="84"/>
                </a:cubicBezTo>
                <a:cubicBezTo>
                  <a:pt x="217" y="83"/>
                  <a:pt x="217" y="83"/>
                  <a:pt x="217" y="82"/>
                </a:cubicBezTo>
                <a:close/>
                <a:moveTo>
                  <a:pt x="173" y="93"/>
                </a:moveTo>
                <a:cubicBezTo>
                  <a:pt x="173" y="93"/>
                  <a:pt x="173" y="93"/>
                  <a:pt x="173" y="93"/>
                </a:cubicBezTo>
                <a:cubicBezTo>
                  <a:pt x="173" y="93"/>
                  <a:pt x="172" y="93"/>
                  <a:pt x="172" y="94"/>
                </a:cubicBezTo>
                <a:cubicBezTo>
                  <a:pt x="172" y="94"/>
                  <a:pt x="173" y="94"/>
                  <a:pt x="173" y="94"/>
                </a:cubicBezTo>
                <a:cubicBezTo>
                  <a:pt x="173" y="93"/>
                  <a:pt x="173" y="93"/>
                  <a:pt x="173" y="93"/>
                </a:cubicBezTo>
                <a:close/>
                <a:moveTo>
                  <a:pt x="73" y="55"/>
                </a:moveTo>
                <a:cubicBezTo>
                  <a:pt x="73" y="55"/>
                  <a:pt x="73" y="54"/>
                  <a:pt x="73" y="54"/>
                </a:cubicBezTo>
                <a:cubicBezTo>
                  <a:pt x="73" y="54"/>
                  <a:pt x="73" y="54"/>
                  <a:pt x="72" y="54"/>
                </a:cubicBezTo>
                <a:cubicBezTo>
                  <a:pt x="72" y="54"/>
                  <a:pt x="73" y="55"/>
                  <a:pt x="73" y="55"/>
                </a:cubicBezTo>
                <a:close/>
                <a:moveTo>
                  <a:pt x="28" y="74"/>
                </a:moveTo>
                <a:cubicBezTo>
                  <a:pt x="28" y="74"/>
                  <a:pt x="28" y="74"/>
                  <a:pt x="28" y="74"/>
                </a:cubicBezTo>
                <a:cubicBezTo>
                  <a:pt x="28" y="74"/>
                  <a:pt x="29" y="74"/>
                  <a:pt x="29" y="73"/>
                </a:cubicBezTo>
                <a:cubicBezTo>
                  <a:pt x="28" y="73"/>
                  <a:pt x="28" y="74"/>
                  <a:pt x="28" y="74"/>
                </a:cubicBezTo>
                <a:close/>
                <a:moveTo>
                  <a:pt x="138" y="59"/>
                </a:moveTo>
                <a:cubicBezTo>
                  <a:pt x="138" y="59"/>
                  <a:pt x="139" y="59"/>
                  <a:pt x="139" y="59"/>
                </a:cubicBezTo>
                <a:cubicBezTo>
                  <a:pt x="139" y="59"/>
                  <a:pt x="139" y="58"/>
                  <a:pt x="140" y="58"/>
                </a:cubicBezTo>
                <a:cubicBezTo>
                  <a:pt x="139" y="58"/>
                  <a:pt x="139" y="58"/>
                  <a:pt x="138" y="59"/>
                </a:cubicBezTo>
                <a:close/>
                <a:moveTo>
                  <a:pt x="188" y="137"/>
                </a:moveTo>
                <a:cubicBezTo>
                  <a:pt x="188" y="136"/>
                  <a:pt x="188" y="136"/>
                  <a:pt x="188" y="135"/>
                </a:cubicBezTo>
                <a:cubicBezTo>
                  <a:pt x="188" y="135"/>
                  <a:pt x="188" y="135"/>
                  <a:pt x="188" y="135"/>
                </a:cubicBezTo>
                <a:cubicBezTo>
                  <a:pt x="188" y="136"/>
                  <a:pt x="188" y="136"/>
                  <a:pt x="188" y="137"/>
                </a:cubicBezTo>
                <a:close/>
                <a:moveTo>
                  <a:pt x="203" y="49"/>
                </a:moveTo>
                <a:cubicBezTo>
                  <a:pt x="203" y="49"/>
                  <a:pt x="203" y="50"/>
                  <a:pt x="203" y="50"/>
                </a:cubicBezTo>
                <a:cubicBezTo>
                  <a:pt x="203" y="50"/>
                  <a:pt x="203" y="49"/>
                  <a:pt x="203" y="49"/>
                </a:cubicBezTo>
                <a:close/>
                <a:moveTo>
                  <a:pt x="115" y="63"/>
                </a:moveTo>
                <a:cubicBezTo>
                  <a:pt x="115" y="63"/>
                  <a:pt x="115" y="63"/>
                  <a:pt x="116" y="63"/>
                </a:cubicBezTo>
                <a:cubicBezTo>
                  <a:pt x="116" y="63"/>
                  <a:pt x="115" y="63"/>
                  <a:pt x="115" y="62"/>
                </a:cubicBezTo>
                <a:cubicBezTo>
                  <a:pt x="115" y="63"/>
                  <a:pt x="115" y="63"/>
                  <a:pt x="115" y="63"/>
                </a:cubicBezTo>
                <a:close/>
                <a:moveTo>
                  <a:pt x="26" y="71"/>
                </a:moveTo>
                <a:cubicBezTo>
                  <a:pt x="27" y="71"/>
                  <a:pt x="28" y="70"/>
                  <a:pt x="27" y="69"/>
                </a:cubicBezTo>
                <a:cubicBezTo>
                  <a:pt x="27" y="70"/>
                  <a:pt x="27" y="71"/>
                  <a:pt x="26" y="71"/>
                </a:cubicBezTo>
                <a:close/>
                <a:moveTo>
                  <a:pt x="187" y="85"/>
                </a:moveTo>
                <a:cubicBezTo>
                  <a:pt x="188" y="84"/>
                  <a:pt x="188" y="84"/>
                  <a:pt x="188" y="84"/>
                </a:cubicBezTo>
                <a:cubicBezTo>
                  <a:pt x="188" y="84"/>
                  <a:pt x="187" y="85"/>
                  <a:pt x="187" y="85"/>
                </a:cubicBezTo>
                <a:close/>
                <a:moveTo>
                  <a:pt x="185" y="133"/>
                </a:moveTo>
                <a:cubicBezTo>
                  <a:pt x="185" y="133"/>
                  <a:pt x="185" y="133"/>
                  <a:pt x="185" y="134"/>
                </a:cubicBezTo>
                <a:cubicBezTo>
                  <a:pt x="185" y="134"/>
                  <a:pt x="185" y="133"/>
                  <a:pt x="185" y="133"/>
                </a:cubicBezTo>
                <a:close/>
                <a:moveTo>
                  <a:pt x="190" y="96"/>
                </a:moveTo>
                <a:cubicBezTo>
                  <a:pt x="191" y="96"/>
                  <a:pt x="191" y="96"/>
                  <a:pt x="191" y="96"/>
                </a:cubicBezTo>
                <a:cubicBezTo>
                  <a:pt x="191" y="96"/>
                  <a:pt x="191" y="96"/>
                  <a:pt x="191" y="95"/>
                </a:cubicBezTo>
                <a:cubicBezTo>
                  <a:pt x="191" y="95"/>
                  <a:pt x="191" y="95"/>
                  <a:pt x="191" y="95"/>
                </a:cubicBezTo>
                <a:cubicBezTo>
                  <a:pt x="191" y="95"/>
                  <a:pt x="191" y="96"/>
                  <a:pt x="190" y="96"/>
                </a:cubicBezTo>
                <a:close/>
                <a:moveTo>
                  <a:pt x="197" y="56"/>
                </a:moveTo>
                <a:cubicBezTo>
                  <a:pt x="197" y="56"/>
                  <a:pt x="197" y="57"/>
                  <a:pt x="197" y="57"/>
                </a:cubicBezTo>
                <a:cubicBezTo>
                  <a:pt x="198" y="57"/>
                  <a:pt x="197" y="56"/>
                  <a:pt x="197" y="56"/>
                </a:cubicBezTo>
                <a:close/>
                <a:moveTo>
                  <a:pt x="51" y="84"/>
                </a:moveTo>
                <a:cubicBezTo>
                  <a:pt x="50" y="84"/>
                  <a:pt x="50" y="84"/>
                  <a:pt x="50" y="83"/>
                </a:cubicBezTo>
                <a:cubicBezTo>
                  <a:pt x="50" y="84"/>
                  <a:pt x="50" y="84"/>
                  <a:pt x="49" y="84"/>
                </a:cubicBezTo>
                <a:cubicBezTo>
                  <a:pt x="50" y="84"/>
                  <a:pt x="50" y="84"/>
                  <a:pt x="51" y="84"/>
                </a:cubicBezTo>
                <a:close/>
                <a:moveTo>
                  <a:pt x="205" y="64"/>
                </a:moveTo>
                <a:cubicBezTo>
                  <a:pt x="205" y="63"/>
                  <a:pt x="205" y="63"/>
                  <a:pt x="205" y="62"/>
                </a:cubicBezTo>
                <a:cubicBezTo>
                  <a:pt x="204" y="63"/>
                  <a:pt x="205" y="63"/>
                  <a:pt x="205" y="64"/>
                </a:cubicBezTo>
                <a:close/>
                <a:moveTo>
                  <a:pt x="93" y="80"/>
                </a:moveTo>
                <a:cubicBezTo>
                  <a:pt x="94" y="80"/>
                  <a:pt x="94" y="80"/>
                  <a:pt x="93" y="79"/>
                </a:cubicBezTo>
                <a:cubicBezTo>
                  <a:pt x="93" y="80"/>
                  <a:pt x="93" y="80"/>
                  <a:pt x="93" y="80"/>
                </a:cubicBezTo>
                <a:close/>
                <a:moveTo>
                  <a:pt x="199" y="42"/>
                </a:moveTo>
                <a:cubicBezTo>
                  <a:pt x="199" y="43"/>
                  <a:pt x="199" y="43"/>
                  <a:pt x="200" y="44"/>
                </a:cubicBezTo>
                <a:cubicBezTo>
                  <a:pt x="200" y="43"/>
                  <a:pt x="200" y="43"/>
                  <a:pt x="199" y="42"/>
                </a:cubicBezTo>
                <a:close/>
                <a:moveTo>
                  <a:pt x="215" y="92"/>
                </a:moveTo>
                <a:cubicBezTo>
                  <a:pt x="215" y="92"/>
                  <a:pt x="216" y="92"/>
                  <a:pt x="216" y="92"/>
                </a:cubicBezTo>
                <a:cubicBezTo>
                  <a:pt x="216" y="92"/>
                  <a:pt x="216" y="91"/>
                  <a:pt x="216" y="91"/>
                </a:cubicBezTo>
                <a:cubicBezTo>
                  <a:pt x="216" y="91"/>
                  <a:pt x="216" y="91"/>
                  <a:pt x="216" y="91"/>
                </a:cubicBezTo>
                <a:cubicBezTo>
                  <a:pt x="216" y="91"/>
                  <a:pt x="216" y="91"/>
                  <a:pt x="215" y="92"/>
                </a:cubicBezTo>
                <a:close/>
                <a:moveTo>
                  <a:pt x="132" y="75"/>
                </a:moveTo>
                <a:cubicBezTo>
                  <a:pt x="132" y="75"/>
                  <a:pt x="133" y="76"/>
                  <a:pt x="133" y="75"/>
                </a:cubicBezTo>
                <a:cubicBezTo>
                  <a:pt x="133" y="75"/>
                  <a:pt x="132" y="75"/>
                  <a:pt x="132" y="75"/>
                </a:cubicBezTo>
                <a:close/>
                <a:moveTo>
                  <a:pt x="153" y="72"/>
                </a:moveTo>
                <a:cubicBezTo>
                  <a:pt x="153" y="72"/>
                  <a:pt x="153" y="72"/>
                  <a:pt x="153" y="72"/>
                </a:cubicBezTo>
                <a:cubicBezTo>
                  <a:pt x="153" y="72"/>
                  <a:pt x="153" y="72"/>
                  <a:pt x="154" y="72"/>
                </a:cubicBezTo>
                <a:cubicBezTo>
                  <a:pt x="154" y="72"/>
                  <a:pt x="154" y="72"/>
                  <a:pt x="154" y="72"/>
                </a:cubicBezTo>
                <a:cubicBezTo>
                  <a:pt x="153" y="72"/>
                  <a:pt x="153" y="72"/>
                  <a:pt x="153" y="72"/>
                </a:cubicBezTo>
                <a:close/>
                <a:moveTo>
                  <a:pt x="191" y="60"/>
                </a:moveTo>
                <a:cubicBezTo>
                  <a:pt x="191" y="60"/>
                  <a:pt x="191" y="60"/>
                  <a:pt x="191" y="60"/>
                </a:cubicBezTo>
                <a:cubicBezTo>
                  <a:pt x="191" y="60"/>
                  <a:pt x="191" y="60"/>
                  <a:pt x="191" y="59"/>
                </a:cubicBezTo>
                <a:cubicBezTo>
                  <a:pt x="191" y="59"/>
                  <a:pt x="191" y="59"/>
                  <a:pt x="191" y="59"/>
                </a:cubicBezTo>
                <a:cubicBezTo>
                  <a:pt x="191" y="60"/>
                  <a:pt x="191" y="60"/>
                  <a:pt x="191" y="60"/>
                </a:cubicBezTo>
                <a:close/>
                <a:moveTo>
                  <a:pt x="156" y="70"/>
                </a:moveTo>
                <a:cubicBezTo>
                  <a:pt x="156" y="71"/>
                  <a:pt x="156" y="71"/>
                  <a:pt x="156" y="71"/>
                </a:cubicBezTo>
                <a:cubicBezTo>
                  <a:pt x="156" y="71"/>
                  <a:pt x="156" y="71"/>
                  <a:pt x="156" y="71"/>
                </a:cubicBezTo>
                <a:cubicBezTo>
                  <a:pt x="157" y="71"/>
                  <a:pt x="157" y="71"/>
                  <a:pt x="157" y="71"/>
                </a:cubicBezTo>
                <a:cubicBezTo>
                  <a:pt x="156" y="70"/>
                  <a:pt x="156" y="70"/>
                  <a:pt x="156" y="70"/>
                </a:cubicBezTo>
                <a:close/>
                <a:moveTo>
                  <a:pt x="96" y="67"/>
                </a:moveTo>
                <a:cubicBezTo>
                  <a:pt x="96" y="67"/>
                  <a:pt x="96" y="67"/>
                  <a:pt x="96" y="67"/>
                </a:cubicBezTo>
                <a:cubicBezTo>
                  <a:pt x="96" y="67"/>
                  <a:pt x="96" y="67"/>
                  <a:pt x="96" y="67"/>
                </a:cubicBezTo>
                <a:cubicBezTo>
                  <a:pt x="96" y="67"/>
                  <a:pt x="96" y="67"/>
                  <a:pt x="96" y="68"/>
                </a:cubicBezTo>
                <a:cubicBezTo>
                  <a:pt x="96" y="67"/>
                  <a:pt x="96" y="67"/>
                  <a:pt x="96" y="67"/>
                </a:cubicBezTo>
                <a:close/>
                <a:moveTo>
                  <a:pt x="14" y="67"/>
                </a:moveTo>
                <a:cubicBezTo>
                  <a:pt x="14" y="67"/>
                  <a:pt x="14" y="67"/>
                  <a:pt x="14" y="68"/>
                </a:cubicBezTo>
                <a:cubicBezTo>
                  <a:pt x="14" y="68"/>
                  <a:pt x="14" y="67"/>
                  <a:pt x="14" y="67"/>
                </a:cubicBezTo>
                <a:close/>
                <a:moveTo>
                  <a:pt x="38" y="96"/>
                </a:move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lose/>
                <a:moveTo>
                  <a:pt x="136" y="81"/>
                </a:moveTo>
                <a:cubicBezTo>
                  <a:pt x="136" y="81"/>
                  <a:pt x="136" y="81"/>
                  <a:pt x="136" y="81"/>
                </a:cubicBezTo>
                <a:cubicBezTo>
                  <a:pt x="136" y="81"/>
                  <a:pt x="136" y="81"/>
                  <a:pt x="136" y="81"/>
                </a:cubicBezTo>
                <a:cubicBezTo>
                  <a:pt x="136" y="81"/>
                  <a:pt x="136" y="82"/>
                  <a:pt x="136" y="82"/>
                </a:cubicBezTo>
                <a:cubicBezTo>
                  <a:pt x="136" y="82"/>
                  <a:pt x="136" y="81"/>
                  <a:pt x="136" y="81"/>
                </a:cubicBezTo>
                <a:close/>
                <a:moveTo>
                  <a:pt x="19" y="88"/>
                </a:moveTo>
                <a:cubicBezTo>
                  <a:pt x="19" y="88"/>
                  <a:pt x="20" y="88"/>
                  <a:pt x="20" y="88"/>
                </a:cubicBezTo>
                <a:cubicBezTo>
                  <a:pt x="20" y="88"/>
                  <a:pt x="20" y="87"/>
                  <a:pt x="20" y="87"/>
                </a:cubicBezTo>
                <a:cubicBezTo>
                  <a:pt x="20" y="87"/>
                  <a:pt x="19" y="87"/>
                  <a:pt x="19" y="88"/>
                </a:cubicBezTo>
                <a:close/>
                <a:moveTo>
                  <a:pt x="29" y="86"/>
                </a:moveTo>
                <a:cubicBezTo>
                  <a:pt x="29" y="86"/>
                  <a:pt x="29" y="86"/>
                  <a:pt x="29" y="86"/>
                </a:cubicBezTo>
                <a:cubicBezTo>
                  <a:pt x="29" y="86"/>
                  <a:pt x="29" y="86"/>
                  <a:pt x="29" y="86"/>
                </a:cubicBezTo>
                <a:cubicBezTo>
                  <a:pt x="29" y="86"/>
                  <a:pt x="29" y="85"/>
                  <a:pt x="29" y="85"/>
                </a:cubicBezTo>
                <a:cubicBezTo>
                  <a:pt x="29" y="85"/>
                  <a:pt x="29" y="86"/>
                  <a:pt x="29" y="86"/>
                </a:cubicBezTo>
                <a:close/>
                <a:moveTo>
                  <a:pt x="20" y="70"/>
                </a:moveTo>
                <a:cubicBezTo>
                  <a:pt x="21" y="70"/>
                  <a:pt x="21" y="70"/>
                  <a:pt x="21" y="70"/>
                </a:cubicBezTo>
                <a:cubicBezTo>
                  <a:pt x="21" y="70"/>
                  <a:pt x="21" y="70"/>
                  <a:pt x="21" y="69"/>
                </a:cubicBezTo>
                <a:cubicBezTo>
                  <a:pt x="21" y="69"/>
                  <a:pt x="21" y="69"/>
                  <a:pt x="21" y="69"/>
                </a:cubicBezTo>
                <a:cubicBezTo>
                  <a:pt x="21" y="69"/>
                  <a:pt x="21" y="69"/>
                  <a:pt x="21" y="69"/>
                </a:cubicBezTo>
                <a:cubicBezTo>
                  <a:pt x="21" y="69"/>
                  <a:pt x="21" y="69"/>
                  <a:pt x="20" y="70"/>
                </a:cubicBezTo>
                <a:close/>
                <a:moveTo>
                  <a:pt x="184" y="102"/>
                </a:moveTo>
                <a:cubicBezTo>
                  <a:pt x="184" y="102"/>
                  <a:pt x="184" y="102"/>
                  <a:pt x="184" y="102"/>
                </a:cubicBezTo>
                <a:cubicBezTo>
                  <a:pt x="184" y="102"/>
                  <a:pt x="184" y="102"/>
                  <a:pt x="184" y="103"/>
                </a:cubicBezTo>
                <a:cubicBezTo>
                  <a:pt x="184" y="103"/>
                  <a:pt x="184" y="103"/>
                  <a:pt x="184" y="103"/>
                </a:cubicBezTo>
                <a:cubicBezTo>
                  <a:pt x="184" y="102"/>
                  <a:pt x="184" y="102"/>
                  <a:pt x="184" y="102"/>
                </a:cubicBezTo>
                <a:close/>
                <a:moveTo>
                  <a:pt x="224" y="104"/>
                </a:moveTo>
                <a:cubicBezTo>
                  <a:pt x="224" y="104"/>
                  <a:pt x="224" y="104"/>
                  <a:pt x="224" y="104"/>
                </a:cubicBezTo>
                <a:cubicBezTo>
                  <a:pt x="225" y="104"/>
                  <a:pt x="225" y="104"/>
                  <a:pt x="225" y="104"/>
                </a:cubicBezTo>
                <a:cubicBezTo>
                  <a:pt x="225" y="103"/>
                  <a:pt x="225" y="103"/>
                  <a:pt x="225" y="103"/>
                </a:cubicBezTo>
                <a:cubicBezTo>
                  <a:pt x="225" y="104"/>
                  <a:pt x="225" y="104"/>
                  <a:pt x="224" y="104"/>
                </a:cubicBezTo>
                <a:close/>
                <a:moveTo>
                  <a:pt x="222" y="106"/>
                </a:moveTo>
                <a:cubicBezTo>
                  <a:pt x="222" y="106"/>
                  <a:pt x="222" y="106"/>
                  <a:pt x="222" y="106"/>
                </a:cubicBezTo>
                <a:cubicBezTo>
                  <a:pt x="222" y="106"/>
                  <a:pt x="222" y="106"/>
                  <a:pt x="222" y="106"/>
                </a:cubicBezTo>
                <a:cubicBezTo>
                  <a:pt x="222" y="106"/>
                  <a:pt x="222" y="106"/>
                  <a:pt x="222" y="106"/>
                </a:cubicBezTo>
                <a:cubicBezTo>
                  <a:pt x="222" y="106"/>
                  <a:pt x="222" y="106"/>
                  <a:pt x="222" y="106"/>
                </a:cubicBezTo>
                <a:close/>
              </a:path>
            </a:pathLst>
          </a:custGeom>
          <a:solidFill>
            <a:srgbClr val="F06B2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cs typeface="+mn-ea"/>
              <a:sym typeface="+mn-lt"/>
            </a:endParaRP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xmlns="" id="{D7D8587F-9DC9-4E1F-97DF-3658ED756B1A}"/>
              </a:ext>
            </a:extLst>
          </p:cNvPr>
          <p:cNvGrpSpPr/>
          <p:nvPr/>
        </p:nvGrpSpPr>
        <p:grpSpPr>
          <a:xfrm>
            <a:off x="5767385" y="3143848"/>
            <a:ext cx="554639" cy="554639"/>
            <a:chOff x="5684484" y="3103079"/>
            <a:chExt cx="554639" cy="554639"/>
          </a:xfrm>
        </p:grpSpPr>
        <p:pic>
          <p:nvPicPr>
            <p:cNvPr id="79" name="Picture 78">
              <a:extLst>
                <a:ext uri="{FF2B5EF4-FFF2-40B4-BE49-F238E27FC236}">
                  <a16:creationId xmlns:a16="http://schemas.microsoft.com/office/drawing/2014/main" xmlns="" id="{FB3D9D04-881B-420C-AC10-984D9F53B2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r="32610" b="18980"/>
            <a:stretch/>
          </p:blipFill>
          <p:spPr>
            <a:xfrm>
              <a:off x="5684484" y="3172946"/>
              <a:ext cx="554639" cy="414907"/>
            </a:xfrm>
            <a:prstGeom prst="rect">
              <a:avLst/>
            </a:prstGeom>
          </p:spPr>
        </p:pic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xmlns="" id="{64C90DF7-2643-47AC-9E4F-68841D4330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r="32610" b="18980"/>
            <a:stretch/>
          </p:blipFill>
          <p:spPr>
            <a:xfrm rot="5400000">
              <a:off x="5721520" y="3172945"/>
              <a:ext cx="554639" cy="414907"/>
            </a:xfrm>
            <a:prstGeom prst="rect">
              <a:avLst/>
            </a:prstGeom>
          </p:spPr>
        </p:pic>
      </p:grpSp>
      <p:grpSp>
        <p:nvGrpSpPr>
          <p:cNvPr id="82" name="PA_库_组合 5">
            <a:extLst>
              <a:ext uri="{FF2B5EF4-FFF2-40B4-BE49-F238E27FC236}">
                <a16:creationId xmlns:a16="http://schemas.microsoft.com/office/drawing/2014/main" xmlns="" id="{D093DD3F-C874-4ACA-9EBE-600C1B297CD9}"/>
              </a:ext>
            </a:extLst>
          </p:cNvPr>
          <p:cNvGrpSpPr/>
          <p:nvPr>
            <p:custDataLst>
              <p:tags r:id="rId7"/>
            </p:custDataLst>
          </p:nvPr>
        </p:nvGrpSpPr>
        <p:grpSpPr>
          <a:xfrm>
            <a:off x="4591882" y="5839469"/>
            <a:ext cx="2984260" cy="728809"/>
            <a:chOff x="1874329" y="2423251"/>
            <a:chExt cx="1534600" cy="728809"/>
          </a:xfrm>
        </p:grpSpPr>
        <p:sp>
          <p:nvSpPr>
            <p:cNvPr id="83" name="任意多边形 10">
              <a:extLst>
                <a:ext uri="{FF2B5EF4-FFF2-40B4-BE49-F238E27FC236}">
                  <a16:creationId xmlns:a16="http://schemas.microsoft.com/office/drawing/2014/main" xmlns="" id="{31060918-A6FE-4DD0-B126-EC0B796C6FE4}"/>
                </a:ext>
              </a:extLst>
            </p:cNvPr>
            <p:cNvSpPr/>
            <p:nvPr/>
          </p:nvSpPr>
          <p:spPr>
            <a:xfrm>
              <a:off x="1886559" y="2454748"/>
              <a:ext cx="1522370" cy="697312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  <a:gd name="connsiteX0" fmla="*/ 920229 w 1891187"/>
                <a:gd name="connsiteY0" fmla="*/ 80158 h 828882"/>
                <a:gd name="connsiteX1" fmla="*/ 1760230 w 1891187"/>
                <a:gd name="connsiteY1" fmla="*/ 70373 h 828882"/>
                <a:gd name="connsiteX2" fmla="*/ 1867806 w 1891187"/>
                <a:gd name="connsiteY2" fmla="*/ 801892 h 828882"/>
                <a:gd name="connsiteX3" fmla="*/ 60522 w 1891187"/>
                <a:gd name="connsiteY3" fmla="*/ 769620 h 828882"/>
                <a:gd name="connsiteX4" fmla="*/ 28249 w 1891187"/>
                <a:gd name="connsiteY4" fmla="*/ 102646 h 828882"/>
                <a:gd name="connsiteX0" fmla="*/ 953754 w 2038657"/>
                <a:gd name="connsiteY0" fmla="*/ 80158 h 875087"/>
                <a:gd name="connsiteX1" fmla="*/ 1793755 w 2038657"/>
                <a:gd name="connsiteY1" fmla="*/ 70373 h 875087"/>
                <a:gd name="connsiteX2" fmla="*/ 1901331 w 2038657"/>
                <a:gd name="connsiteY2" fmla="*/ 801892 h 875087"/>
                <a:gd name="connsiteX3" fmla="*/ 37845 w 2038657"/>
                <a:gd name="connsiteY3" fmla="*/ 792108 h 875087"/>
                <a:gd name="connsiteX4" fmla="*/ 61774 w 2038657"/>
                <a:gd name="connsiteY4" fmla="*/ 102646 h 875087"/>
                <a:gd name="connsiteX0" fmla="*/ 984916 w 2069819"/>
                <a:gd name="connsiteY0" fmla="*/ 80158 h 887366"/>
                <a:gd name="connsiteX1" fmla="*/ 1824917 w 2069819"/>
                <a:gd name="connsiteY1" fmla="*/ 70373 h 887366"/>
                <a:gd name="connsiteX2" fmla="*/ 1932493 w 2069819"/>
                <a:gd name="connsiteY2" fmla="*/ 801892 h 887366"/>
                <a:gd name="connsiteX3" fmla="*/ 69007 w 2069819"/>
                <a:gd name="connsiteY3" fmla="*/ 792108 h 887366"/>
                <a:gd name="connsiteX4" fmla="*/ 389999 w 2069819"/>
                <a:gd name="connsiteY4" fmla="*/ 80159 h 887366"/>
                <a:gd name="connsiteX0" fmla="*/ 1007612 w 2092515"/>
                <a:gd name="connsiteY0" fmla="*/ 80158 h 887365"/>
                <a:gd name="connsiteX1" fmla="*/ 1847613 w 2092515"/>
                <a:gd name="connsiteY1" fmla="*/ 70373 h 887365"/>
                <a:gd name="connsiteX2" fmla="*/ 1955189 w 2092515"/>
                <a:gd name="connsiteY2" fmla="*/ 801892 h 887365"/>
                <a:gd name="connsiteX3" fmla="*/ 91703 w 2092515"/>
                <a:gd name="connsiteY3" fmla="*/ 792108 h 887365"/>
                <a:gd name="connsiteX4" fmla="*/ 412695 w 2092515"/>
                <a:gd name="connsiteY4" fmla="*/ 80159 h 887365"/>
                <a:gd name="connsiteX0" fmla="*/ 1087979 w 2172882"/>
                <a:gd name="connsiteY0" fmla="*/ 80158 h 865313"/>
                <a:gd name="connsiteX1" fmla="*/ 1927980 w 2172882"/>
                <a:gd name="connsiteY1" fmla="*/ 70373 h 865313"/>
                <a:gd name="connsiteX2" fmla="*/ 2035556 w 2172882"/>
                <a:gd name="connsiteY2" fmla="*/ 801892 h 865313"/>
                <a:gd name="connsiteX3" fmla="*/ 172070 w 2172882"/>
                <a:gd name="connsiteY3" fmla="*/ 792108 h 865313"/>
                <a:gd name="connsiteX4" fmla="*/ 244170 w 2172882"/>
                <a:gd name="connsiteY4" fmla="*/ 492446 h 865313"/>
                <a:gd name="connsiteX0" fmla="*/ 1043749 w 2128652"/>
                <a:gd name="connsiteY0" fmla="*/ 80158 h 865313"/>
                <a:gd name="connsiteX1" fmla="*/ 1883750 w 2128652"/>
                <a:gd name="connsiteY1" fmla="*/ 70373 h 865313"/>
                <a:gd name="connsiteX2" fmla="*/ 1991326 w 2128652"/>
                <a:gd name="connsiteY2" fmla="*/ 801892 h 865313"/>
                <a:gd name="connsiteX3" fmla="*/ 127840 w 2128652"/>
                <a:gd name="connsiteY3" fmla="*/ 792108 h 865313"/>
                <a:gd name="connsiteX4" fmla="*/ 199940 w 2128652"/>
                <a:gd name="connsiteY4" fmla="*/ 492446 h 865313"/>
                <a:gd name="connsiteX0" fmla="*/ 1078008 w 2162911"/>
                <a:gd name="connsiteY0" fmla="*/ 80158 h 865313"/>
                <a:gd name="connsiteX1" fmla="*/ 1918009 w 2162911"/>
                <a:gd name="connsiteY1" fmla="*/ 70373 h 865313"/>
                <a:gd name="connsiteX2" fmla="*/ 2025585 w 2162911"/>
                <a:gd name="connsiteY2" fmla="*/ 801892 h 865313"/>
                <a:gd name="connsiteX3" fmla="*/ 162099 w 2162911"/>
                <a:gd name="connsiteY3" fmla="*/ 792108 h 865313"/>
                <a:gd name="connsiteX4" fmla="*/ 137854 w 2162911"/>
                <a:gd name="connsiteY4" fmla="*/ 492446 h 865313"/>
                <a:gd name="connsiteX0" fmla="*/ 1042572 w 2127475"/>
                <a:gd name="connsiteY0" fmla="*/ 80158 h 865313"/>
                <a:gd name="connsiteX1" fmla="*/ 1882573 w 2127475"/>
                <a:gd name="connsiteY1" fmla="*/ 70373 h 865313"/>
                <a:gd name="connsiteX2" fmla="*/ 1990149 w 2127475"/>
                <a:gd name="connsiteY2" fmla="*/ 801892 h 865313"/>
                <a:gd name="connsiteX3" fmla="*/ 126663 w 2127475"/>
                <a:gd name="connsiteY3" fmla="*/ 792108 h 865313"/>
                <a:gd name="connsiteX4" fmla="*/ 102418 w 2127475"/>
                <a:gd name="connsiteY4" fmla="*/ 492446 h 865313"/>
                <a:gd name="connsiteX0" fmla="*/ 971813 w 2049582"/>
                <a:gd name="connsiteY0" fmla="*/ 80158 h 878885"/>
                <a:gd name="connsiteX1" fmla="*/ 1811814 w 2049582"/>
                <a:gd name="connsiteY1" fmla="*/ 70373 h 878885"/>
                <a:gd name="connsiteX2" fmla="*/ 1919390 w 2049582"/>
                <a:gd name="connsiteY2" fmla="*/ 801892 h 878885"/>
                <a:gd name="connsiteX3" fmla="*/ 152249 w 2049582"/>
                <a:gd name="connsiteY3" fmla="*/ 822093 h 878885"/>
                <a:gd name="connsiteX4" fmla="*/ 31659 w 2049582"/>
                <a:gd name="connsiteY4" fmla="*/ 492446 h 878885"/>
                <a:gd name="connsiteX0" fmla="*/ 1009140 w 2086909"/>
                <a:gd name="connsiteY0" fmla="*/ 80158 h 878885"/>
                <a:gd name="connsiteX1" fmla="*/ 1849141 w 2086909"/>
                <a:gd name="connsiteY1" fmla="*/ 70373 h 878885"/>
                <a:gd name="connsiteX2" fmla="*/ 1956717 w 2086909"/>
                <a:gd name="connsiteY2" fmla="*/ 801892 h 878885"/>
                <a:gd name="connsiteX3" fmla="*/ 189576 w 2086909"/>
                <a:gd name="connsiteY3" fmla="*/ 822093 h 878885"/>
                <a:gd name="connsiteX4" fmla="*/ 68986 w 2086909"/>
                <a:gd name="connsiteY4" fmla="*/ 492446 h 878885"/>
                <a:gd name="connsiteX0" fmla="*/ 1041174 w 2118943"/>
                <a:gd name="connsiteY0" fmla="*/ 80158 h 872392"/>
                <a:gd name="connsiteX1" fmla="*/ 1881175 w 2118943"/>
                <a:gd name="connsiteY1" fmla="*/ 70373 h 872392"/>
                <a:gd name="connsiteX2" fmla="*/ 1988751 w 2118943"/>
                <a:gd name="connsiteY2" fmla="*/ 801892 h 872392"/>
                <a:gd name="connsiteX3" fmla="*/ 221610 w 2118943"/>
                <a:gd name="connsiteY3" fmla="*/ 822093 h 872392"/>
                <a:gd name="connsiteX4" fmla="*/ 44818 w 2118943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996356 w 2074125"/>
                <a:gd name="connsiteY0" fmla="*/ 80158 h 861823"/>
                <a:gd name="connsiteX1" fmla="*/ 1836357 w 2074125"/>
                <a:gd name="connsiteY1" fmla="*/ 70373 h 861823"/>
                <a:gd name="connsiteX2" fmla="*/ 1943933 w 2074125"/>
                <a:gd name="connsiteY2" fmla="*/ 801892 h 861823"/>
                <a:gd name="connsiteX3" fmla="*/ 176792 w 2074125"/>
                <a:gd name="connsiteY3" fmla="*/ 822093 h 861823"/>
                <a:gd name="connsiteX4" fmla="*/ 0 w 2074125"/>
                <a:gd name="connsiteY4" fmla="*/ 612383 h 861823"/>
                <a:gd name="connsiteX0" fmla="*/ 996356 w 1970804"/>
                <a:gd name="connsiteY0" fmla="*/ 80158 h 823168"/>
                <a:gd name="connsiteX1" fmla="*/ 1836357 w 1970804"/>
                <a:gd name="connsiteY1" fmla="*/ 70373 h 823168"/>
                <a:gd name="connsiteX2" fmla="*/ 1943933 w 1970804"/>
                <a:gd name="connsiteY2" fmla="*/ 801892 h 823168"/>
                <a:gd name="connsiteX3" fmla="*/ 176792 w 1970804"/>
                <a:gd name="connsiteY3" fmla="*/ 822093 h 823168"/>
                <a:gd name="connsiteX4" fmla="*/ 0 w 1970804"/>
                <a:gd name="connsiteY4" fmla="*/ 612383 h 823168"/>
                <a:gd name="connsiteX0" fmla="*/ 1010802 w 1991303"/>
                <a:gd name="connsiteY0" fmla="*/ 81745 h 843471"/>
                <a:gd name="connsiteX1" fmla="*/ 1850803 w 1991303"/>
                <a:gd name="connsiteY1" fmla="*/ 71960 h 843471"/>
                <a:gd name="connsiteX2" fmla="*/ 1966407 w 1991303"/>
                <a:gd name="connsiteY2" fmla="*/ 825967 h 843471"/>
                <a:gd name="connsiteX3" fmla="*/ 191238 w 1991303"/>
                <a:gd name="connsiteY3" fmla="*/ 823680 h 843471"/>
                <a:gd name="connsiteX4" fmla="*/ 14446 w 1991303"/>
                <a:gd name="connsiteY4" fmla="*/ 613970 h 843471"/>
                <a:gd name="connsiteX0" fmla="*/ 1009760 w 1978344"/>
                <a:gd name="connsiteY0" fmla="*/ 81745 h 843471"/>
                <a:gd name="connsiteX1" fmla="*/ 1849761 w 1978344"/>
                <a:gd name="connsiteY1" fmla="*/ 71960 h 843471"/>
                <a:gd name="connsiteX2" fmla="*/ 1949307 w 1978344"/>
                <a:gd name="connsiteY2" fmla="*/ 825967 h 843471"/>
                <a:gd name="connsiteX3" fmla="*/ 190196 w 1978344"/>
                <a:gd name="connsiteY3" fmla="*/ 823680 h 843471"/>
                <a:gd name="connsiteX4" fmla="*/ 13404 w 1978344"/>
                <a:gd name="connsiteY4" fmla="*/ 613970 h 843471"/>
                <a:gd name="connsiteX0" fmla="*/ 996356 w 1964940"/>
                <a:gd name="connsiteY0" fmla="*/ 81745 h 840320"/>
                <a:gd name="connsiteX1" fmla="*/ 1836357 w 1964940"/>
                <a:gd name="connsiteY1" fmla="*/ 71960 h 840320"/>
                <a:gd name="connsiteX2" fmla="*/ 1935903 w 1964940"/>
                <a:gd name="connsiteY2" fmla="*/ 825967 h 840320"/>
                <a:gd name="connsiteX3" fmla="*/ 176792 w 1964940"/>
                <a:gd name="connsiteY3" fmla="*/ 823680 h 840320"/>
                <a:gd name="connsiteX4" fmla="*/ 0 w 1964940"/>
                <a:gd name="connsiteY4" fmla="*/ 613970 h 84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4940" h="840320">
                  <a:moveTo>
                    <a:pt x="996356" y="81745"/>
                  </a:moveTo>
                  <a:cubicBezTo>
                    <a:pt x="1634643" y="6441"/>
                    <a:pt x="1679766" y="-52077"/>
                    <a:pt x="1836357" y="71960"/>
                  </a:cubicBezTo>
                  <a:cubicBezTo>
                    <a:pt x="1992948" y="195997"/>
                    <a:pt x="1979663" y="813122"/>
                    <a:pt x="1935903" y="825967"/>
                  </a:cubicBezTo>
                  <a:cubicBezTo>
                    <a:pt x="1892143" y="838812"/>
                    <a:pt x="282666" y="851518"/>
                    <a:pt x="176792" y="823680"/>
                  </a:cubicBezTo>
                  <a:cubicBezTo>
                    <a:pt x="70918" y="795842"/>
                    <a:pt x="51561" y="817904"/>
                    <a:pt x="0" y="613970"/>
                  </a:cubicBezTo>
                </a:path>
              </a:pathLst>
            </a:custGeom>
            <a:pattFill prst="wdDnDiag">
              <a:fgClr>
                <a:srgbClr val="F59C1F"/>
              </a:fgClr>
              <a:bgClr>
                <a:schemeClr val="bg1"/>
              </a:bgClr>
            </a:patt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4" name="任意多边形 11">
              <a:extLst>
                <a:ext uri="{FF2B5EF4-FFF2-40B4-BE49-F238E27FC236}">
                  <a16:creationId xmlns:a16="http://schemas.microsoft.com/office/drawing/2014/main" xmlns="" id="{B6397B04-6784-4F72-A88E-B601D148CCEC}"/>
                </a:ext>
              </a:extLst>
            </p:cNvPr>
            <p:cNvSpPr/>
            <p:nvPr/>
          </p:nvSpPr>
          <p:spPr>
            <a:xfrm>
              <a:off x="1874329" y="2452708"/>
              <a:ext cx="1456448" cy="652929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9853" h="786834">
                  <a:moveTo>
                    <a:pt x="189613" y="60598"/>
                  </a:moveTo>
                  <a:cubicBezTo>
                    <a:pt x="827900" y="-14706"/>
                    <a:pt x="1663411" y="-12912"/>
                    <a:pt x="1760230" y="28325"/>
                  </a:cubicBezTo>
                  <a:cubicBezTo>
                    <a:pt x="1857049" y="69562"/>
                    <a:pt x="1903665" y="729364"/>
                    <a:pt x="1867806" y="759844"/>
                  </a:cubicBezTo>
                  <a:cubicBezTo>
                    <a:pt x="1831947" y="790324"/>
                    <a:pt x="141204" y="811840"/>
                    <a:pt x="60522" y="727572"/>
                  </a:cubicBezTo>
                  <a:cubicBezTo>
                    <a:pt x="-20160" y="643304"/>
                    <a:pt x="-8507" y="399464"/>
                    <a:pt x="28249" y="60598"/>
                  </a:cubicBezTo>
                </a:path>
              </a:pathLst>
            </a:custGeom>
            <a:solidFill>
              <a:schemeClr val="bg1"/>
            </a:solid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5" name="文本框 12">
              <a:extLst>
                <a:ext uri="{FF2B5EF4-FFF2-40B4-BE49-F238E27FC236}">
                  <a16:creationId xmlns:a16="http://schemas.microsoft.com/office/drawing/2014/main" xmlns="" id="{3D9C9936-2777-41C7-96E8-D84F97EA19CD}"/>
                </a:ext>
              </a:extLst>
            </p:cNvPr>
            <p:cNvSpPr txBox="1"/>
            <p:nvPr/>
          </p:nvSpPr>
          <p:spPr>
            <a:xfrm>
              <a:off x="1945538" y="2423251"/>
              <a:ext cx="1314030" cy="66005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5000"/>
                </a:lnSpc>
              </a:pPr>
              <a:r>
                <a:rPr lang="en-US" altLang="zh-CN" sz="3200" b="1" dirty="0">
                  <a:solidFill>
                    <a:srgbClr val="F59C1F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rPr>
                <a:t>C</a:t>
              </a:r>
              <a:r>
                <a:rPr lang="vi-VN" altLang="zh-CN" sz="3200" b="1" dirty="0">
                  <a:solidFill>
                    <a:srgbClr val="F59C1F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rPr>
                <a:t>ơ</a:t>
              </a:r>
              <a:r>
                <a:rPr lang="en-US" altLang="zh-CN" sz="3200" b="1" dirty="0">
                  <a:solidFill>
                    <a:srgbClr val="F59C1F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rPr>
                <a:t> </a:t>
              </a:r>
              <a:r>
                <a:rPr lang="en-US" altLang="zh-CN" sz="3200" b="1" dirty="0" err="1">
                  <a:solidFill>
                    <a:srgbClr val="F59C1F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rPr>
                <a:t>thể</a:t>
              </a:r>
              <a:r>
                <a:rPr lang="en-US" altLang="zh-CN" sz="3200" b="1" dirty="0">
                  <a:solidFill>
                    <a:srgbClr val="F59C1F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rPr>
                <a:t> </a:t>
              </a:r>
              <a:r>
                <a:rPr lang="en-US" altLang="zh-CN" sz="3200" b="1" dirty="0" err="1">
                  <a:solidFill>
                    <a:srgbClr val="F59C1F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rPr>
                <a:t>mới</a:t>
              </a:r>
              <a:endParaRPr lang="en-US" altLang="zh-CN" sz="3200" b="1" dirty="0">
                <a:solidFill>
                  <a:srgbClr val="F59C1F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</p:grpSp>
      <p:sp>
        <p:nvSpPr>
          <p:cNvPr id="86" name="淘宝网Chenying0907出品 5">
            <a:extLst>
              <a:ext uri="{FF2B5EF4-FFF2-40B4-BE49-F238E27FC236}">
                <a16:creationId xmlns:a16="http://schemas.microsoft.com/office/drawing/2014/main" xmlns="" id="{5F2BA9E1-69C0-4BD2-95BF-448A1EC2205E}"/>
              </a:ext>
            </a:extLst>
          </p:cNvPr>
          <p:cNvSpPr>
            <a:spLocks noEditPoints="1"/>
          </p:cNvSpPr>
          <p:nvPr/>
        </p:nvSpPr>
        <p:spPr bwMode="auto">
          <a:xfrm rot="16492564" flipH="1">
            <a:off x="5871963" y="5234993"/>
            <a:ext cx="514479" cy="512763"/>
          </a:xfrm>
          <a:custGeom>
            <a:avLst/>
            <a:gdLst>
              <a:gd name="T0" fmla="*/ 182 w 252"/>
              <a:gd name="T1" fmla="*/ 43 h 157"/>
              <a:gd name="T2" fmla="*/ 181 w 252"/>
              <a:gd name="T3" fmla="*/ 155 h 157"/>
              <a:gd name="T4" fmla="*/ 185 w 252"/>
              <a:gd name="T5" fmla="*/ 151 h 157"/>
              <a:gd name="T6" fmla="*/ 33 w 252"/>
              <a:gd name="T7" fmla="*/ 58 h 157"/>
              <a:gd name="T8" fmla="*/ 239 w 252"/>
              <a:gd name="T9" fmla="*/ 88 h 157"/>
              <a:gd name="T10" fmla="*/ 56 w 252"/>
              <a:gd name="T11" fmla="*/ 71 h 157"/>
              <a:gd name="T12" fmla="*/ 181 w 252"/>
              <a:gd name="T13" fmla="*/ 51 h 157"/>
              <a:gd name="T14" fmla="*/ 193 w 252"/>
              <a:gd name="T15" fmla="*/ 124 h 157"/>
              <a:gd name="T16" fmla="*/ 223 w 252"/>
              <a:gd name="T17" fmla="*/ 86 h 157"/>
              <a:gd name="T18" fmla="*/ 154 w 252"/>
              <a:gd name="T19" fmla="*/ 87 h 157"/>
              <a:gd name="T20" fmla="*/ 166 w 252"/>
              <a:gd name="T21" fmla="*/ 49 h 157"/>
              <a:gd name="T22" fmla="*/ 89 w 252"/>
              <a:gd name="T23" fmla="*/ 64 h 157"/>
              <a:gd name="T24" fmla="*/ 21 w 252"/>
              <a:gd name="T25" fmla="*/ 51 h 157"/>
              <a:gd name="T26" fmla="*/ 224 w 252"/>
              <a:gd name="T27" fmla="*/ 63 h 157"/>
              <a:gd name="T28" fmla="*/ 59 w 252"/>
              <a:gd name="T29" fmla="*/ 59 h 157"/>
              <a:gd name="T30" fmla="*/ 155 w 252"/>
              <a:gd name="T31" fmla="*/ 59 h 157"/>
              <a:gd name="T32" fmla="*/ 32 w 252"/>
              <a:gd name="T33" fmla="*/ 76 h 157"/>
              <a:gd name="T34" fmla="*/ 37 w 252"/>
              <a:gd name="T35" fmla="*/ 85 h 157"/>
              <a:gd name="T36" fmla="*/ 76 w 252"/>
              <a:gd name="T37" fmla="*/ 50 h 157"/>
              <a:gd name="T38" fmla="*/ 134 w 252"/>
              <a:gd name="T39" fmla="*/ 85 h 157"/>
              <a:gd name="T40" fmla="*/ 161 w 252"/>
              <a:gd name="T41" fmla="*/ 60 h 157"/>
              <a:gd name="T42" fmla="*/ 201 w 252"/>
              <a:gd name="T43" fmla="*/ 32 h 157"/>
              <a:gd name="T44" fmla="*/ 154 w 252"/>
              <a:gd name="T45" fmla="*/ 48 h 157"/>
              <a:gd name="T46" fmla="*/ 87 w 252"/>
              <a:gd name="T47" fmla="*/ 75 h 157"/>
              <a:gd name="T48" fmla="*/ 10 w 252"/>
              <a:gd name="T49" fmla="*/ 44 h 157"/>
              <a:gd name="T50" fmla="*/ 133 w 252"/>
              <a:gd name="T51" fmla="*/ 73 h 157"/>
              <a:gd name="T52" fmla="*/ 202 w 252"/>
              <a:gd name="T53" fmla="*/ 56 h 157"/>
              <a:gd name="T54" fmla="*/ 140 w 252"/>
              <a:gd name="T55" fmla="*/ 92 h 157"/>
              <a:gd name="T56" fmla="*/ 93 w 252"/>
              <a:gd name="T57" fmla="*/ 86 h 157"/>
              <a:gd name="T58" fmla="*/ 144 w 252"/>
              <a:gd name="T59" fmla="*/ 70 h 157"/>
              <a:gd name="T60" fmla="*/ 105 w 252"/>
              <a:gd name="T61" fmla="*/ 66 h 157"/>
              <a:gd name="T62" fmla="*/ 152 w 252"/>
              <a:gd name="T63" fmla="*/ 75 h 157"/>
              <a:gd name="T64" fmla="*/ 116 w 252"/>
              <a:gd name="T65" fmla="*/ 66 h 157"/>
              <a:gd name="T66" fmla="*/ 123 w 252"/>
              <a:gd name="T67" fmla="*/ 72 h 157"/>
              <a:gd name="T68" fmla="*/ 86 w 252"/>
              <a:gd name="T69" fmla="*/ 50 h 157"/>
              <a:gd name="T70" fmla="*/ 78 w 252"/>
              <a:gd name="T71" fmla="*/ 64 h 157"/>
              <a:gd name="T72" fmla="*/ 119 w 252"/>
              <a:gd name="T73" fmla="*/ 74 h 157"/>
              <a:gd name="T74" fmla="*/ 22 w 252"/>
              <a:gd name="T75" fmla="*/ 67 h 157"/>
              <a:gd name="T76" fmla="*/ 27 w 252"/>
              <a:gd name="T77" fmla="*/ 60 h 157"/>
              <a:gd name="T78" fmla="*/ 91 w 252"/>
              <a:gd name="T79" fmla="*/ 57 h 157"/>
              <a:gd name="T80" fmla="*/ 162 w 252"/>
              <a:gd name="T81" fmla="*/ 63 h 157"/>
              <a:gd name="T82" fmla="*/ 27 w 252"/>
              <a:gd name="T83" fmla="*/ 47 h 157"/>
              <a:gd name="T84" fmla="*/ 184 w 252"/>
              <a:gd name="T85" fmla="*/ 92 h 157"/>
              <a:gd name="T86" fmla="*/ 201 w 252"/>
              <a:gd name="T87" fmla="*/ 91 h 157"/>
              <a:gd name="T88" fmla="*/ 107 w 252"/>
              <a:gd name="T89" fmla="*/ 76 h 157"/>
              <a:gd name="T90" fmla="*/ 24 w 252"/>
              <a:gd name="T91" fmla="*/ 79 h 157"/>
              <a:gd name="T92" fmla="*/ 39 w 252"/>
              <a:gd name="T93" fmla="*/ 49 h 157"/>
              <a:gd name="T94" fmla="*/ 189 w 252"/>
              <a:gd name="T95" fmla="*/ 94 h 157"/>
              <a:gd name="T96" fmla="*/ 174 w 252"/>
              <a:gd name="T97" fmla="*/ 88 h 157"/>
              <a:gd name="T98" fmla="*/ 13 w 252"/>
              <a:gd name="T99" fmla="*/ 81 h 157"/>
              <a:gd name="T100" fmla="*/ 21 w 252"/>
              <a:gd name="T101" fmla="*/ 74 h 157"/>
              <a:gd name="T102" fmla="*/ 179 w 252"/>
              <a:gd name="T103" fmla="*/ 90 h 157"/>
              <a:gd name="T104" fmla="*/ 126 w 252"/>
              <a:gd name="T105" fmla="*/ 59 h 157"/>
              <a:gd name="T106" fmla="*/ 66 w 252"/>
              <a:gd name="T107" fmla="*/ 65 h 157"/>
              <a:gd name="T108" fmla="*/ 198 w 252"/>
              <a:gd name="T109" fmla="*/ 83 h 157"/>
              <a:gd name="T110" fmla="*/ 47 w 252"/>
              <a:gd name="T111" fmla="*/ 90 h 157"/>
              <a:gd name="T112" fmla="*/ 136 w 252"/>
              <a:gd name="T113" fmla="*/ 79 h 157"/>
              <a:gd name="T114" fmla="*/ 73 w 252"/>
              <a:gd name="T115" fmla="*/ 54 h 157"/>
              <a:gd name="T116" fmla="*/ 187 w 252"/>
              <a:gd name="T117" fmla="*/ 85 h 157"/>
              <a:gd name="T118" fmla="*/ 200 w 252"/>
              <a:gd name="T119" fmla="*/ 44 h 157"/>
              <a:gd name="T120" fmla="*/ 96 w 252"/>
              <a:gd name="T121" fmla="*/ 67 h 157"/>
              <a:gd name="T122" fmla="*/ 29 w 252"/>
              <a:gd name="T123" fmla="*/ 85 h 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52" h="157">
                <a:moveTo>
                  <a:pt x="176" y="100"/>
                </a:moveTo>
                <a:cubicBezTo>
                  <a:pt x="176" y="100"/>
                  <a:pt x="175" y="100"/>
                  <a:pt x="174" y="100"/>
                </a:cubicBezTo>
                <a:cubicBezTo>
                  <a:pt x="149" y="100"/>
                  <a:pt x="123" y="100"/>
                  <a:pt x="97" y="100"/>
                </a:cubicBezTo>
                <a:cubicBezTo>
                  <a:pt x="84" y="100"/>
                  <a:pt x="70" y="100"/>
                  <a:pt x="57" y="100"/>
                </a:cubicBezTo>
                <a:cubicBezTo>
                  <a:pt x="51" y="100"/>
                  <a:pt x="45" y="99"/>
                  <a:pt x="39" y="99"/>
                </a:cubicBezTo>
                <a:cubicBezTo>
                  <a:pt x="34" y="99"/>
                  <a:pt x="29" y="99"/>
                  <a:pt x="24" y="99"/>
                </a:cubicBezTo>
                <a:cubicBezTo>
                  <a:pt x="21" y="100"/>
                  <a:pt x="17" y="100"/>
                  <a:pt x="14" y="101"/>
                </a:cubicBezTo>
                <a:cubicBezTo>
                  <a:pt x="13" y="101"/>
                  <a:pt x="11" y="101"/>
                  <a:pt x="10" y="102"/>
                </a:cubicBezTo>
                <a:cubicBezTo>
                  <a:pt x="8" y="103"/>
                  <a:pt x="6" y="102"/>
                  <a:pt x="6" y="100"/>
                </a:cubicBezTo>
                <a:cubicBezTo>
                  <a:pt x="5" y="98"/>
                  <a:pt x="5" y="96"/>
                  <a:pt x="5" y="94"/>
                </a:cubicBezTo>
                <a:cubicBezTo>
                  <a:pt x="4" y="88"/>
                  <a:pt x="4" y="83"/>
                  <a:pt x="3" y="78"/>
                </a:cubicBezTo>
                <a:cubicBezTo>
                  <a:pt x="3" y="71"/>
                  <a:pt x="2" y="65"/>
                  <a:pt x="2" y="58"/>
                </a:cubicBezTo>
                <a:cubicBezTo>
                  <a:pt x="1" y="54"/>
                  <a:pt x="1" y="50"/>
                  <a:pt x="1" y="45"/>
                </a:cubicBezTo>
                <a:cubicBezTo>
                  <a:pt x="1" y="44"/>
                  <a:pt x="0" y="43"/>
                  <a:pt x="0" y="42"/>
                </a:cubicBezTo>
                <a:cubicBezTo>
                  <a:pt x="0" y="41"/>
                  <a:pt x="0" y="40"/>
                  <a:pt x="0" y="40"/>
                </a:cubicBezTo>
                <a:cubicBezTo>
                  <a:pt x="1" y="38"/>
                  <a:pt x="2" y="37"/>
                  <a:pt x="3" y="38"/>
                </a:cubicBezTo>
                <a:cubicBezTo>
                  <a:pt x="6" y="38"/>
                  <a:pt x="8" y="38"/>
                  <a:pt x="10" y="38"/>
                </a:cubicBezTo>
                <a:cubicBezTo>
                  <a:pt x="17" y="39"/>
                  <a:pt x="24" y="40"/>
                  <a:pt x="31" y="41"/>
                </a:cubicBezTo>
                <a:cubicBezTo>
                  <a:pt x="35" y="41"/>
                  <a:pt x="38" y="41"/>
                  <a:pt x="42" y="41"/>
                </a:cubicBezTo>
                <a:cubicBezTo>
                  <a:pt x="65" y="41"/>
                  <a:pt x="89" y="41"/>
                  <a:pt x="112" y="41"/>
                </a:cubicBezTo>
                <a:cubicBezTo>
                  <a:pt x="123" y="41"/>
                  <a:pt x="135" y="41"/>
                  <a:pt x="146" y="42"/>
                </a:cubicBezTo>
                <a:cubicBezTo>
                  <a:pt x="151" y="43"/>
                  <a:pt x="157" y="44"/>
                  <a:pt x="162" y="44"/>
                </a:cubicBezTo>
                <a:cubicBezTo>
                  <a:pt x="164" y="44"/>
                  <a:pt x="167" y="44"/>
                  <a:pt x="169" y="44"/>
                </a:cubicBezTo>
                <a:cubicBezTo>
                  <a:pt x="173" y="44"/>
                  <a:pt x="177" y="44"/>
                  <a:pt x="181" y="43"/>
                </a:cubicBezTo>
                <a:cubicBezTo>
                  <a:pt x="182" y="43"/>
                  <a:pt x="182" y="43"/>
                  <a:pt x="182" y="43"/>
                </a:cubicBezTo>
                <a:cubicBezTo>
                  <a:pt x="182" y="43"/>
                  <a:pt x="182" y="42"/>
                  <a:pt x="182" y="42"/>
                </a:cubicBezTo>
                <a:cubicBezTo>
                  <a:pt x="182" y="38"/>
                  <a:pt x="182" y="35"/>
                  <a:pt x="182" y="31"/>
                </a:cubicBezTo>
                <a:cubicBezTo>
                  <a:pt x="182" y="26"/>
                  <a:pt x="182" y="21"/>
                  <a:pt x="182" y="16"/>
                </a:cubicBezTo>
                <a:cubicBezTo>
                  <a:pt x="182" y="12"/>
                  <a:pt x="183" y="8"/>
                  <a:pt x="183" y="4"/>
                </a:cubicBezTo>
                <a:cubicBezTo>
                  <a:pt x="183" y="4"/>
                  <a:pt x="183" y="4"/>
                  <a:pt x="183" y="3"/>
                </a:cubicBezTo>
                <a:cubicBezTo>
                  <a:pt x="183" y="2"/>
                  <a:pt x="183" y="1"/>
                  <a:pt x="185" y="2"/>
                </a:cubicBezTo>
                <a:cubicBezTo>
                  <a:pt x="185" y="1"/>
                  <a:pt x="186" y="0"/>
                  <a:pt x="187" y="1"/>
                </a:cubicBezTo>
                <a:cubicBezTo>
                  <a:pt x="188" y="1"/>
                  <a:pt x="188" y="1"/>
                  <a:pt x="188" y="1"/>
                </a:cubicBezTo>
                <a:cubicBezTo>
                  <a:pt x="189" y="1"/>
                  <a:pt x="189" y="1"/>
                  <a:pt x="190" y="1"/>
                </a:cubicBezTo>
                <a:cubicBezTo>
                  <a:pt x="190" y="1"/>
                  <a:pt x="191" y="2"/>
                  <a:pt x="192" y="1"/>
                </a:cubicBezTo>
                <a:cubicBezTo>
                  <a:pt x="193" y="1"/>
                  <a:pt x="193" y="2"/>
                  <a:pt x="194" y="2"/>
                </a:cubicBezTo>
                <a:cubicBezTo>
                  <a:pt x="195" y="3"/>
                  <a:pt x="195" y="4"/>
                  <a:pt x="196" y="4"/>
                </a:cubicBezTo>
                <a:cubicBezTo>
                  <a:pt x="200" y="9"/>
                  <a:pt x="203" y="15"/>
                  <a:pt x="207" y="20"/>
                </a:cubicBezTo>
                <a:cubicBezTo>
                  <a:pt x="212" y="28"/>
                  <a:pt x="218" y="37"/>
                  <a:pt x="223" y="45"/>
                </a:cubicBezTo>
                <a:cubicBezTo>
                  <a:pt x="227" y="50"/>
                  <a:pt x="230" y="55"/>
                  <a:pt x="233" y="60"/>
                </a:cubicBezTo>
                <a:cubicBezTo>
                  <a:pt x="236" y="64"/>
                  <a:pt x="239" y="68"/>
                  <a:pt x="242" y="72"/>
                </a:cubicBezTo>
                <a:cubicBezTo>
                  <a:pt x="243" y="73"/>
                  <a:pt x="244" y="74"/>
                  <a:pt x="245" y="75"/>
                </a:cubicBezTo>
                <a:cubicBezTo>
                  <a:pt x="246" y="77"/>
                  <a:pt x="248" y="79"/>
                  <a:pt x="249" y="80"/>
                </a:cubicBezTo>
                <a:cubicBezTo>
                  <a:pt x="252" y="84"/>
                  <a:pt x="252" y="88"/>
                  <a:pt x="249" y="92"/>
                </a:cubicBezTo>
                <a:cubicBezTo>
                  <a:pt x="248" y="95"/>
                  <a:pt x="246" y="97"/>
                  <a:pt x="243" y="100"/>
                </a:cubicBezTo>
                <a:cubicBezTo>
                  <a:pt x="234" y="110"/>
                  <a:pt x="225" y="119"/>
                  <a:pt x="215" y="128"/>
                </a:cubicBezTo>
                <a:cubicBezTo>
                  <a:pt x="208" y="134"/>
                  <a:pt x="201" y="141"/>
                  <a:pt x="193" y="147"/>
                </a:cubicBezTo>
                <a:cubicBezTo>
                  <a:pt x="191" y="149"/>
                  <a:pt x="189" y="151"/>
                  <a:pt x="186" y="153"/>
                </a:cubicBezTo>
                <a:cubicBezTo>
                  <a:pt x="185" y="154"/>
                  <a:pt x="183" y="155"/>
                  <a:pt x="182" y="155"/>
                </a:cubicBezTo>
                <a:cubicBezTo>
                  <a:pt x="181" y="155"/>
                  <a:pt x="181" y="155"/>
                  <a:pt x="181" y="155"/>
                </a:cubicBezTo>
                <a:cubicBezTo>
                  <a:pt x="180" y="156"/>
                  <a:pt x="180" y="157"/>
                  <a:pt x="179" y="156"/>
                </a:cubicBezTo>
                <a:cubicBezTo>
                  <a:pt x="178" y="156"/>
                  <a:pt x="178" y="155"/>
                  <a:pt x="178" y="154"/>
                </a:cubicBezTo>
                <a:cubicBezTo>
                  <a:pt x="178" y="154"/>
                  <a:pt x="178" y="153"/>
                  <a:pt x="177" y="152"/>
                </a:cubicBezTo>
                <a:cubicBezTo>
                  <a:pt x="176" y="152"/>
                  <a:pt x="176" y="151"/>
                  <a:pt x="176" y="151"/>
                </a:cubicBezTo>
                <a:cubicBezTo>
                  <a:pt x="176" y="148"/>
                  <a:pt x="176" y="145"/>
                  <a:pt x="176" y="142"/>
                </a:cubicBezTo>
                <a:cubicBezTo>
                  <a:pt x="176" y="141"/>
                  <a:pt x="176" y="141"/>
                  <a:pt x="176" y="140"/>
                </a:cubicBezTo>
                <a:cubicBezTo>
                  <a:pt x="175" y="139"/>
                  <a:pt x="175" y="138"/>
                  <a:pt x="175" y="138"/>
                </a:cubicBezTo>
                <a:cubicBezTo>
                  <a:pt x="175" y="126"/>
                  <a:pt x="176" y="115"/>
                  <a:pt x="176" y="104"/>
                </a:cubicBezTo>
                <a:cubicBezTo>
                  <a:pt x="176" y="103"/>
                  <a:pt x="176" y="102"/>
                  <a:pt x="176" y="100"/>
                </a:cubicBezTo>
                <a:close/>
                <a:moveTo>
                  <a:pt x="224" y="54"/>
                </a:moveTo>
                <a:cubicBezTo>
                  <a:pt x="223" y="54"/>
                  <a:pt x="223" y="53"/>
                  <a:pt x="223" y="53"/>
                </a:cubicBezTo>
                <a:cubicBezTo>
                  <a:pt x="223" y="53"/>
                  <a:pt x="223" y="53"/>
                  <a:pt x="223" y="53"/>
                </a:cubicBezTo>
                <a:cubicBezTo>
                  <a:pt x="223" y="54"/>
                  <a:pt x="223" y="54"/>
                  <a:pt x="224" y="54"/>
                </a:cubicBezTo>
                <a:cubicBezTo>
                  <a:pt x="224" y="55"/>
                  <a:pt x="224" y="55"/>
                  <a:pt x="225" y="56"/>
                </a:cubicBezTo>
                <a:cubicBezTo>
                  <a:pt x="225" y="56"/>
                  <a:pt x="225" y="56"/>
                  <a:pt x="225" y="56"/>
                </a:cubicBezTo>
                <a:cubicBezTo>
                  <a:pt x="227" y="59"/>
                  <a:pt x="228" y="61"/>
                  <a:pt x="230" y="64"/>
                </a:cubicBezTo>
                <a:cubicBezTo>
                  <a:pt x="230" y="64"/>
                  <a:pt x="230" y="64"/>
                  <a:pt x="231" y="64"/>
                </a:cubicBezTo>
                <a:cubicBezTo>
                  <a:pt x="232" y="66"/>
                  <a:pt x="233" y="67"/>
                  <a:pt x="234" y="68"/>
                </a:cubicBezTo>
                <a:cubicBezTo>
                  <a:pt x="235" y="68"/>
                  <a:pt x="235" y="68"/>
                  <a:pt x="235" y="69"/>
                </a:cubicBezTo>
                <a:cubicBezTo>
                  <a:pt x="232" y="65"/>
                  <a:pt x="228" y="60"/>
                  <a:pt x="225" y="56"/>
                </a:cubicBezTo>
                <a:cubicBezTo>
                  <a:pt x="225" y="56"/>
                  <a:pt x="225" y="56"/>
                  <a:pt x="225" y="56"/>
                </a:cubicBezTo>
                <a:cubicBezTo>
                  <a:pt x="224" y="55"/>
                  <a:pt x="224" y="55"/>
                  <a:pt x="224" y="54"/>
                </a:cubicBezTo>
                <a:close/>
                <a:moveTo>
                  <a:pt x="183" y="152"/>
                </a:moveTo>
                <a:cubicBezTo>
                  <a:pt x="183" y="152"/>
                  <a:pt x="183" y="152"/>
                  <a:pt x="183" y="152"/>
                </a:cubicBezTo>
                <a:cubicBezTo>
                  <a:pt x="184" y="152"/>
                  <a:pt x="185" y="151"/>
                  <a:pt x="185" y="151"/>
                </a:cubicBezTo>
                <a:cubicBezTo>
                  <a:pt x="187" y="149"/>
                  <a:pt x="189" y="148"/>
                  <a:pt x="191" y="146"/>
                </a:cubicBezTo>
                <a:cubicBezTo>
                  <a:pt x="199" y="139"/>
                  <a:pt x="206" y="133"/>
                  <a:pt x="214" y="126"/>
                </a:cubicBezTo>
                <a:cubicBezTo>
                  <a:pt x="224" y="117"/>
                  <a:pt x="233" y="108"/>
                  <a:pt x="242" y="98"/>
                </a:cubicBezTo>
                <a:cubicBezTo>
                  <a:pt x="244" y="96"/>
                  <a:pt x="246" y="93"/>
                  <a:pt x="247" y="91"/>
                </a:cubicBezTo>
                <a:cubicBezTo>
                  <a:pt x="248" y="89"/>
                  <a:pt x="248" y="88"/>
                  <a:pt x="249" y="87"/>
                </a:cubicBezTo>
                <a:cubicBezTo>
                  <a:pt x="249" y="85"/>
                  <a:pt x="248" y="84"/>
                  <a:pt x="248" y="83"/>
                </a:cubicBezTo>
                <a:cubicBezTo>
                  <a:pt x="248" y="84"/>
                  <a:pt x="248" y="85"/>
                  <a:pt x="247" y="85"/>
                </a:cubicBezTo>
                <a:cubicBezTo>
                  <a:pt x="247" y="88"/>
                  <a:pt x="246" y="91"/>
                  <a:pt x="243" y="93"/>
                </a:cubicBezTo>
                <a:cubicBezTo>
                  <a:pt x="239" y="97"/>
                  <a:pt x="235" y="102"/>
                  <a:pt x="230" y="106"/>
                </a:cubicBezTo>
                <a:cubicBezTo>
                  <a:pt x="219" y="116"/>
                  <a:pt x="208" y="125"/>
                  <a:pt x="198" y="136"/>
                </a:cubicBezTo>
                <a:cubicBezTo>
                  <a:pt x="196" y="138"/>
                  <a:pt x="194" y="140"/>
                  <a:pt x="193" y="142"/>
                </a:cubicBezTo>
                <a:cubicBezTo>
                  <a:pt x="191" y="143"/>
                  <a:pt x="190" y="145"/>
                  <a:pt x="189" y="146"/>
                </a:cubicBezTo>
                <a:cubicBezTo>
                  <a:pt x="188" y="147"/>
                  <a:pt x="187" y="147"/>
                  <a:pt x="186" y="147"/>
                </a:cubicBezTo>
                <a:cubicBezTo>
                  <a:pt x="186" y="147"/>
                  <a:pt x="186" y="147"/>
                  <a:pt x="185" y="148"/>
                </a:cubicBezTo>
                <a:cubicBezTo>
                  <a:pt x="185" y="149"/>
                  <a:pt x="184" y="150"/>
                  <a:pt x="183" y="152"/>
                </a:cubicBezTo>
                <a:close/>
                <a:moveTo>
                  <a:pt x="31" y="47"/>
                </a:moveTo>
                <a:cubicBezTo>
                  <a:pt x="30" y="49"/>
                  <a:pt x="29" y="51"/>
                  <a:pt x="29" y="52"/>
                </a:cubicBezTo>
                <a:cubicBezTo>
                  <a:pt x="28" y="52"/>
                  <a:pt x="28" y="53"/>
                  <a:pt x="28" y="53"/>
                </a:cubicBezTo>
                <a:cubicBezTo>
                  <a:pt x="29" y="54"/>
                  <a:pt x="29" y="55"/>
                  <a:pt x="30" y="56"/>
                </a:cubicBezTo>
                <a:cubicBezTo>
                  <a:pt x="30" y="55"/>
                  <a:pt x="31" y="55"/>
                  <a:pt x="31" y="54"/>
                </a:cubicBezTo>
                <a:cubicBezTo>
                  <a:pt x="31" y="54"/>
                  <a:pt x="32" y="53"/>
                  <a:pt x="33" y="52"/>
                </a:cubicBezTo>
                <a:cubicBezTo>
                  <a:pt x="33" y="51"/>
                  <a:pt x="33" y="51"/>
                  <a:pt x="34" y="51"/>
                </a:cubicBezTo>
                <a:cubicBezTo>
                  <a:pt x="35" y="50"/>
                  <a:pt x="36" y="51"/>
                  <a:pt x="36" y="52"/>
                </a:cubicBezTo>
                <a:cubicBezTo>
                  <a:pt x="36" y="52"/>
                  <a:pt x="36" y="53"/>
                  <a:pt x="35" y="53"/>
                </a:cubicBezTo>
                <a:cubicBezTo>
                  <a:pt x="35" y="55"/>
                  <a:pt x="34" y="57"/>
                  <a:pt x="33" y="58"/>
                </a:cubicBezTo>
                <a:cubicBezTo>
                  <a:pt x="32" y="59"/>
                  <a:pt x="32" y="60"/>
                  <a:pt x="33" y="60"/>
                </a:cubicBezTo>
                <a:cubicBezTo>
                  <a:pt x="33" y="60"/>
                  <a:pt x="33" y="61"/>
                  <a:pt x="34" y="61"/>
                </a:cubicBezTo>
                <a:cubicBezTo>
                  <a:pt x="35" y="59"/>
                  <a:pt x="36" y="58"/>
                  <a:pt x="37" y="56"/>
                </a:cubicBezTo>
                <a:cubicBezTo>
                  <a:pt x="37" y="56"/>
                  <a:pt x="37" y="55"/>
                  <a:pt x="37" y="55"/>
                </a:cubicBezTo>
                <a:cubicBezTo>
                  <a:pt x="37" y="53"/>
                  <a:pt x="37" y="51"/>
                  <a:pt x="37" y="50"/>
                </a:cubicBezTo>
                <a:cubicBezTo>
                  <a:pt x="37" y="49"/>
                  <a:pt x="36" y="48"/>
                  <a:pt x="36" y="47"/>
                </a:cubicBezTo>
                <a:cubicBezTo>
                  <a:pt x="34" y="47"/>
                  <a:pt x="32" y="47"/>
                  <a:pt x="31" y="47"/>
                </a:cubicBezTo>
                <a:close/>
                <a:moveTo>
                  <a:pt x="7" y="46"/>
                </a:moveTo>
                <a:cubicBezTo>
                  <a:pt x="7" y="46"/>
                  <a:pt x="7" y="46"/>
                  <a:pt x="7" y="46"/>
                </a:cubicBezTo>
                <a:cubicBezTo>
                  <a:pt x="7" y="54"/>
                  <a:pt x="7" y="61"/>
                  <a:pt x="7" y="68"/>
                </a:cubicBezTo>
                <a:cubicBezTo>
                  <a:pt x="7" y="69"/>
                  <a:pt x="7" y="70"/>
                  <a:pt x="7" y="71"/>
                </a:cubicBezTo>
                <a:cubicBezTo>
                  <a:pt x="8" y="74"/>
                  <a:pt x="9" y="77"/>
                  <a:pt x="10" y="81"/>
                </a:cubicBezTo>
                <a:cubicBezTo>
                  <a:pt x="10" y="82"/>
                  <a:pt x="10" y="83"/>
                  <a:pt x="9" y="83"/>
                </a:cubicBezTo>
                <a:cubicBezTo>
                  <a:pt x="9" y="84"/>
                  <a:pt x="8" y="84"/>
                  <a:pt x="8" y="84"/>
                </a:cubicBezTo>
                <a:cubicBezTo>
                  <a:pt x="9" y="85"/>
                  <a:pt x="9" y="86"/>
                  <a:pt x="10" y="87"/>
                </a:cubicBezTo>
                <a:cubicBezTo>
                  <a:pt x="10" y="87"/>
                  <a:pt x="10" y="86"/>
                  <a:pt x="10" y="86"/>
                </a:cubicBezTo>
                <a:cubicBezTo>
                  <a:pt x="10" y="83"/>
                  <a:pt x="10" y="79"/>
                  <a:pt x="10" y="76"/>
                </a:cubicBezTo>
                <a:cubicBezTo>
                  <a:pt x="10" y="76"/>
                  <a:pt x="10" y="76"/>
                  <a:pt x="10" y="75"/>
                </a:cubicBezTo>
                <a:cubicBezTo>
                  <a:pt x="9" y="75"/>
                  <a:pt x="9" y="74"/>
                  <a:pt x="9" y="73"/>
                </a:cubicBezTo>
                <a:cubicBezTo>
                  <a:pt x="10" y="72"/>
                  <a:pt x="10" y="72"/>
                  <a:pt x="10" y="71"/>
                </a:cubicBezTo>
                <a:cubicBezTo>
                  <a:pt x="9" y="69"/>
                  <a:pt x="9" y="66"/>
                  <a:pt x="9" y="63"/>
                </a:cubicBezTo>
                <a:cubicBezTo>
                  <a:pt x="8" y="60"/>
                  <a:pt x="8" y="56"/>
                  <a:pt x="8" y="53"/>
                </a:cubicBezTo>
                <a:cubicBezTo>
                  <a:pt x="7" y="51"/>
                  <a:pt x="7" y="48"/>
                  <a:pt x="7" y="46"/>
                </a:cubicBezTo>
                <a:close/>
                <a:moveTo>
                  <a:pt x="239" y="89"/>
                </a:moveTo>
                <a:cubicBezTo>
                  <a:pt x="239" y="88"/>
                  <a:pt x="239" y="88"/>
                  <a:pt x="239" y="88"/>
                </a:cubicBezTo>
                <a:cubicBezTo>
                  <a:pt x="238" y="88"/>
                  <a:pt x="237" y="88"/>
                  <a:pt x="236" y="88"/>
                </a:cubicBezTo>
                <a:cubicBezTo>
                  <a:pt x="236" y="88"/>
                  <a:pt x="236" y="88"/>
                  <a:pt x="235" y="88"/>
                </a:cubicBezTo>
                <a:cubicBezTo>
                  <a:pt x="234" y="89"/>
                  <a:pt x="234" y="88"/>
                  <a:pt x="233" y="88"/>
                </a:cubicBezTo>
                <a:cubicBezTo>
                  <a:pt x="233" y="88"/>
                  <a:pt x="233" y="88"/>
                  <a:pt x="232" y="87"/>
                </a:cubicBezTo>
                <a:cubicBezTo>
                  <a:pt x="232" y="88"/>
                  <a:pt x="232" y="88"/>
                  <a:pt x="232" y="88"/>
                </a:cubicBezTo>
                <a:cubicBezTo>
                  <a:pt x="230" y="91"/>
                  <a:pt x="228" y="93"/>
                  <a:pt x="226" y="96"/>
                </a:cubicBezTo>
                <a:cubicBezTo>
                  <a:pt x="225" y="97"/>
                  <a:pt x="225" y="98"/>
                  <a:pt x="225" y="99"/>
                </a:cubicBezTo>
                <a:cubicBezTo>
                  <a:pt x="225" y="99"/>
                  <a:pt x="225" y="98"/>
                  <a:pt x="226" y="98"/>
                </a:cubicBezTo>
                <a:cubicBezTo>
                  <a:pt x="227" y="97"/>
                  <a:pt x="227" y="96"/>
                  <a:pt x="229" y="96"/>
                </a:cubicBezTo>
                <a:cubicBezTo>
                  <a:pt x="229" y="96"/>
                  <a:pt x="229" y="96"/>
                  <a:pt x="229" y="96"/>
                </a:cubicBezTo>
                <a:cubicBezTo>
                  <a:pt x="232" y="94"/>
                  <a:pt x="236" y="91"/>
                  <a:pt x="239" y="89"/>
                </a:cubicBezTo>
                <a:close/>
                <a:moveTo>
                  <a:pt x="64" y="83"/>
                </a:moveTo>
                <a:cubicBezTo>
                  <a:pt x="64" y="83"/>
                  <a:pt x="64" y="83"/>
                  <a:pt x="65" y="83"/>
                </a:cubicBezTo>
                <a:cubicBezTo>
                  <a:pt x="66" y="83"/>
                  <a:pt x="67" y="83"/>
                  <a:pt x="68" y="83"/>
                </a:cubicBezTo>
                <a:cubicBezTo>
                  <a:pt x="69" y="83"/>
                  <a:pt x="69" y="82"/>
                  <a:pt x="70" y="82"/>
                </a:cubicBezTo>
                <a:cubicBezTo>
                  <a:pt x="71" y="79"/>
                  <a:pt x="73" y="76"/>
                  <a:pt x="74" y="74"/>
                </a:cubicBezTo>
                <a:cubicBezTo>
                  <a:pt x="75" y="73"/>
                  <a:pt x="75" y="73"/>
                  <a:pt x="75" y="73"/>
                </a:cubicBezTo>
                <a:cubicBezTo>
                  <a:pt x="74" y="72"/>
                  <a:pt x="73" y="72"/>
                  <a:pt x="73" y="72"/>
                </a:cubicBezTo>
                <a:cubicBezTo>
                  <a:pt x="72" y="72"/>
                  <a:pt x="71" y="72"/>
                  <a:pt x="71" y="73"/>
                </a:cubicBezTo>
                <a:cubicBezTo>
                  <a:pt x="69" y="76"/>
                  <a:pt x="67" y="79"/>
                  <a:pt x="64" y="82"/>
                </a:cubicBezTo>
                <a:cubicBezTo>
                  <a:pt x="64" y="82"/>
                  <a:pt x="64" y="83"/>
                  <a:pt x="64" y="83"/>
                </a:cubicBezTo>
                <a:close/>
                <a:moveTo>
                  <a:pt x="53" y="83"/>
                </a:moveTo>
                <a:cubicBezTo>
                  <a:pt x="56" y="79"/>
                  <a:pt x="59" y="74"/>
                  <a:pt x="62" y="70"/>
                </a:cubicBezTo>
                <a:cubicBezTo>
                  <a:pt x="60" y="70"/>
                  <a:pt x="59" y="69"/>
                  <a:pt x="58" y="69"/>
                </a:cubicBezTo>
                <a:cubicBezTo>
                  <a:pt x="57" y="70"/>
                  <a:pt x="57" y="71"/>
                  <a:pt x="56" y="71"/>
                </a:cubicBezTo>
                <a:cubicBezTo>
                  <a:pt x="55" y="74"/>
                  <a:pt x="53" y="77"/>
                  <a:pt x="52" y="80"/>
                </a:cubicBezTo>
                <a:cubicBezTo>
                  <a:pt x="52" y="80"/>
                  <a:pt x="51" y="80"/>
                  <a:pt x="52" y="81"/>
                </a:cubicBezTo>
                <a:cubicBezTo>
                  <a:pt x="52" y="81"/>
                  <a:pt x="52" y="82"/>
                  <a:pt x="53" y="83"/>
                </a:cubicBezTo>
                <a:close/>
                <a:moveTo>
                  <a:pt x="44" y="52"/>
                </a:moveTo>
                <a:cubicBezTo>
                  <a:pt x="45" y="53"/>
                  <a:pt x="46" y="55"/>
                  <a:pt x="47" y="56"/>
                </a:cubicBezTo>
                <a:cubicBezTo>
                  <a:pt x="49" y="54"/>
                  <a:pt x="50" y="53"/>
                  <a:pt x="51" y="51"/>
                </a:cubicBezTo>
                <a:cubicBezTo>
                  <a:pt x="51" y="51"/>
                  <a:pt x="51" y="51"/>
                  <a:pt x="51" y="50"/>
                </a:cubicBezTo>
                <a:cubicBezTo>
                  <a:pt x="51" y="49"/>
                  <a:pt x="51" y="48"/>
                  <a:pt x="51" y="47"/>
                </a:cubicBezTo>
                <a:cubicBezTo>
                  <a:pt x="50" y="47"/>
                  <a:pt x="48" y="47"/>
                  <a:pt x="47" y="47"/>
                </a:cubicBezTo>
                <a:cubicBezTo>
                  <a:pt x="46" y="49"/>
                  <a:pt x="45" y="50"/>
                  <a:pt x="44" y="52"/>
                </a:cubicBezTo>
                <a:close/>
                <a:moveTo>
                  <a:pt x="38" y="73"/>
                </a:moveTo>
                <a:cubicBezTo>
                  <a:pt x="37" y="74"/>
                  <a:pt x="37" y="74"/>
                  <a:pt x="36" y="75"/>
                </a:cubicBezTo>
                <a:cubicBezTo>
                  <a:pt x="35" y="77"/>
                  <a:pt x="33" y="79"/>
                  <a:pt x="33" y="81"/>
                </a:cubicBezTo>
                <a:cubicBezTo>
                  <a:pt x="33" y="81"/>
                  <a:pt x="32" y="81"/>
                  <a:pt x="32" y="81"/>
                </a:cubicBezTo>
                <a:cubicBezTo>
                  <a:pt x="32" y="82"/>
                  <a:pt x="31" y="83"/>
                  <a:pt x="31" y="83"/>
                </a:cubicBezTo>
                <a:cubicBezTo>
                  <a:pt x="31" y="84"/>
                  <a:pt x="32" y="85"/>
                  <a:pt x="32" y="85"/>
                </a:cubicBezTo>
                <a:cubicBezTo>
                  <a:pt x="33" y="86"/>
                  <a:pt x="34" y="86"/>
                  <a:pt x="34" y="85"/>
                </a:cubicBezTo>
                <a:cubicBezTo>
                  <a:pt x="35" y="83"/>
                  <a:pt x="36" y="81"/>
                  <a:pt x="37" y="79"/>
                </a:cubicBezTo>
                <a:cubicBezTo>
                  <a:pt x="38" y="78"/>
                  <a:pt x="39" y="76"/>
                  <a:pt x="39" y="75"/>
                </a:cubicBezTo>
                <a:cubicBezTo>
                  <a:pt x="39" y="74"/>
                  <a:pt x="39" y="74"/>
                  <a:pt x="38" y="73"/>
                </a:cubicBezTo>
                <a:close/>
                <a:moveTo>
                  <a:pt x="170" y="51"/>
                </a:moveTo>
                <a:cubicBezTo>
                  <a:pt x="172" y="50"/>
                  <a:pt x="173" y="51"/>
                  <a:pt x="174" y="52"/>
                </a:cubicBezTo>
                <a:cubicBezTo>
                  <a:pt x="176" y="53"/>
                  <a:pt x="177" y="54"/>
                  <a:pt x="179" y="55"/>
                </a:cubicBezTo>
                <a:cubicBezTo>
                  <a:pt x="179" y="55"/>
                  <a:pt x="180" y="55"/>
                  <a:pt x="180" y="56"/>
                </a:cubicBezTo>
                <a:cubicBezTo>
                  <a:pt x="181" y="54"/>
                  <a:pt x="181" y="53"/>
                  <a:pt x="181" y="51"/>
                </a:cubicBezTo>
                <a:cubicBezTo>
                  <a:pt x="177" y="49"/>
                  <a:pt x="173" y="48"/>
                  <a:pt x="169" y="49"/>
                </a:cubicBezTo>
                <a:cubicBezTo>
                  <a:pt x="169" y="49"/>
                  <a:pt x="170" y="50"/>
                  <a:pt x="170" y="51"/>
                </a:cubicBezTo>
                <a:close/>
                <a:moveTo>
                  <a:pt x="161" y="81"/>
                </a:moveTo>
                <a:cubicBezTo>
                  <a:pt x="160" y="80"/>
                  <a:pt x="159" y="81"/>
                  <a:pt x="159" y="81"/>
                </a:cubicBezTo>
                <a:cubicBezTo>
                  <a:pt x="158" y="82"/>
                  <a:pt x="157" y="84"/>
                  <a:pt x="156" y="85"/>
                </a:cubicBezTo>
                <a:cubicBezTo>
                  <a:pt x="157" y="87"/>
                  <a:pt x="159" y="90"/>
                  <a:pt x="161" y="92"/>
                </a:cubicBezTo>
                <a:cubicBezTo>
                  <a:pt x="161" y="91"/>
                  <a:pt x="161" y="82"/>
                  <a:pt x="161" y="81"/>
                </a:cubicBezTo>
                <a:close/>
                <a:moveTo>
                  <a:pt x="11" y="99"/>
                </a:moveTo>
                <a:cubicBezTo>
                  <a:pt x="11" y="97"/>
                  <a:pt x="11" y="96"/>
                  <a:pt x="11" y="94"/>
                </a:cubicBezTo>
                <a:cubicBezTo>
                  <a:pt x="11" y="93"/>
                  <a:pt x="11" y="93"/>
                  <a:pt x="10" y="92"/>
                </a:cubicBezTo>
                <a:cubicBezTo>
                  <a:pt x="9" y="91"/>
                  <a:pt x="9" y="89"/>
                  <a:pt x="8" y="88"/>
                </a:cubicBezTo>
                <a:cubicBezTo>
                  <a:pt x="7" y="88"/>
                  <a:pt x="7" y="87"/>
                  <a:pt x="7" y="87"/>
                </a:cubicBezTo>
                <a:cubicBezTo>
                  <a:pt x="7" y="88"/>
                  <a:pt x="7" y="89"/>
                  <a:pt x="7" y="90"/>
                </a:cubicBezTo>
                <a:cubicBezTo>
                  <a:pt x="7" y="93"/>
                  <a:pt x="7" y="96"/>
                  <a:pt x="8" y="99"/>
                </a:cubicBezTo>
                <a:cubicBezTo>
                  <a:pt x="8" y="99"/>
                  <a:pt x="8" y="99"/>
                  <a:pt x="8" y="100"/>
                </a:cubicBezTo>
                <a:cubicBezTo>
                  <a:pt x="9" y="99"/>
                  <a:pt x="10" y="99"/>
                  <a:pt x="11" y="99"/>
                </a:cubicBezTo>
                <a:close/>
                <a:moveTo>
                  <a:pt x="223" y="73"/>
                </a:moveTo>
                <a:cubicBezTo>
                  <a:pt x="222" y="74"/>
                  <a:pt x="221" y="76"/>
                  <a:pt x="220" y="77"/>
                </a:cubicBezTo>
                <a:cubicBezTo>
                  <a:pt x="219" y="78"/>
                  <a:pt x="218" y="80"/>
                  <a:pt x="219" y="82"/>
                </a:cubicBezTo>
                <a:cubicBezTo>
                  <a:pt x="219" y="82"/>
                  <a:pt x="219" y="83"/>
                  <a:pt x="219" y="83"/>
                </a:cubicBezTo>
                <a:cubicBezTo>
                  <a:pt x="219" y="83"/>
                  <a:pt x="219" y="84"/>
                  <a:pt x="219" y="84"/>
                </a:cubicBezTo>
                <a:cubicBezTo>
                  <a:pt x="221" y="82"/>
                  <a:pt x="223" y="80"/>
                  <a:pt x="224" y="79"/>
                </a:cubicBezTo>
                <a:cubicBezTo>
                  <a:pt x="224" y="79"/>
                  <a:pt x="225" y="78"/>
                  <a:pt x="225" y="78"/>
                </a:cubicBezTo>
                <a:cubicBezTo>
                  <a:pt x="225" y="76"/>
                  <a:pt x="225" y="75"/>
                  <a:pt x="223" y="73"/>
                </a:cubicBezTo>
                <a:close/>
                <a:moveTo>
                  <a:pt x="193" y="124"/>
                </a:moveTo>
                <a:cubicBezTo>
                  <a:pt x="193" y="125"/>
                  <a:pt x="193" y="125"/>
                  <a:pt x="193" y="125"/>
                </a:cubicBezTo>
                <a:cubicBezTo>
                  <a:pt x="193" y="124"/>
                  <a:pt x="193" y="124"/>
                  <a:pt x="193" y="124"/>
                </a:cubicBezTo>
                <a:cubicBezTo>
                  <a:pt x="195" y="121"/>
                  <a:pt x="197" y="118"/>
                  <a:pt x="199" y="116"/>
                </a:cubicBezTo>
                <a:cubicBezTo>
                  <a:pt x="200" y="115"/>
                  <a:pt x="200" y="114"/>
                  <a:pt x="199" y="113"/>
                </a:cubicBezTo>
                <a:cubicBezTo>
                  <a:pt x="199" y="113"/>
                  <a:pt x="198" y="113"/>
                  <a:pt x="198" y="113"/>
                </a:cubicBezTo>
                <a:cubicBezTo>
                  <a:pt x="196" y="114"/>
                  <a:pt x="195" y="116"/>
                  <a:pt x="193" y="118"/>
                </a:cubicBezTo>
                <a:cubicBezTo>
                  <a:pt x="193" y="118"/>
                  <a:pt x="193" y="118"/>
                  <a:pt x="193" y="119"/>
                </a:cubicBezTo>
                <a:cubicBezTo>
                  <a:pt x="193" y="121"/>
                  <a:pt x="193" y="123"/>
                  <a:pt x="193" y="124"/>
                </a:cubicBezTo>
                <a:close/>
                <a:moveTo>
                  <a:pt x="142" y="45"/>
                </a:moveTo>
                <a:cubicBezTo>
                  <a:pt x="142" y="45"/>
                  <a:pt x="142" y="45"/>
                  <a:pt x="142" y="45"/>
                </a:cubicBezTo>
                <a:cubicBezTo>
                  <a:pt x="141" y="45"/>
                  <a:pt x="141" y="44"/>
                  <a:pt x="141" y="44"/>
                </a:cubicBezTo>
                <a:cubicBezTo>
                  <a:pt x="137" y="44"/>
                  <a:pt x="132" y="44"/>
                  <a:pt x="128" y="44"/>
                </a:cubicBezTo>
                <a:cubicBezTo>
                  <a:pt x="118" y="43"/>
                  <a:pt x="107" y="43"/>
                  <a:pt x="97" y="43"/>
                </a:cubicBezTo>
                <a:cubicBezTo>
                  <a:pt x="97" y="43"/>
                  <a:pt x="96" y="43"/>
                  <a:pt x="96" y="43"/>
                </a:cubicBezTo>
                <a:cubicBezTo>
                  <a:pt x="95" y="43"/>
                  <a:pt x="95" y="44"/>
                  <a:pt x="96" y="44"/>
                </a:cubicBezTo>
                <a:cubicBezTo>
                  <a:pt x="96" y="44"/>
                  <a:pt x="97" y="44"/>
                  <a:pt x="98" y="44"/>
                </a:cubicBezTo>
                <a:cubicBezTo>
                  <a:pt x="109" y="44"/>
                  <a:pt x="121" y="44"/>
                  <a:pt x="133" y="45"/>
                </a:cubicBezTo>
                <a:cubicBezTo>
                  <a:pt x="136" y="45"/>
                  <a:pt x="139" y="45"/>
                  <a:pt x="142" y="45"/>
                </a:cubicBezTo>
                <a:close/>
                <a:moveTo>
                  <a:pt x="217" y="97"/>
                </a:moveTo>
                <a:cubicBezTo>
                  <a:pt x="219" y="96"/>
                  <a:pt x="220" y="95"/>
                  <a:pt x="221" y="93"/>
                </a:cubicBezTo>
                <a:cubicBezTo>
                  <a:pt x="222" y="92"/>
                  <a:pt x="223" y="91"/>
                  <a:pt x="224" y="90"/>
                </a:cubicBezTo>
                <a:cubicBezTo>
                  <a:pt x="224" y="89"/>
                  <a:pt x="224" y="87"/>
                  <a:pt x="224" y="86"/>
                </a:cubicBezTo>
                <a:cubicBezTo>
                  <a:pt x="224" y="86"/>
                  <a:pt x="224" y="86"/>
                  <a:pt x="224" y="86"/>
                </a:cubicBezTo>
                <a:cubicBezTo>
                  <a:pt x="224" y="86"/>
                  <a:pt x="224" y="85"/>
                  <a:pt x="224" y="85"/>
                </a:cubicBezTo>
                <a:cubicBezTo>
                  <a:pt x="224" y="85"/>
                  <a:pt x="224" y="86"/>
                  <a:pt x="223" y="86"/>
                </a:cubicBezTo>
                <a:cubicBezTo>
                  <a:pt x="221" y="88"/>
                  <a:pt x="219" y="91"/>
                  <a:pt x="217" y="94"/>
                </a:cubicBezTo>
                <a:cubicBezTo>
                  <a:pt x="217" y="95"/>
                  <a:pt x="216" y="95"/>
                  <a:pt x="217" y="96"/>
                </a:cubicBezTo>
                <a:cubicBezTo>
                  <a:pt x="217" y="97"/>
                  <a:pt x="217" y="97"/>
                  <a:pt x="217" y="97"/>
                </a:cubicBezTo>
                <a:close/>
                <a:moveTo>
                  <a:pt x="214" y="62"/>
                </a:moveTo>
                <a:cubicBezTo>
                  <a:pt x="214" y="62"/>
                  <a:pt x="214" y="62"/>
                  <a:pt x="214" y="62"/>
                </a:cubicBezTo>
                <a:cubicBezTo>
                  <a:pt x="212" y="64"/>
                  <a:pt x="209" y="66"/>
                  <a:pt x="207" y="69"/>
                </a:cubicBezTo>
                <a:cubicBezTo>
                  <a:pt x="208" y="70"/>
                  <a:pt x="209" y="71"/>
                  <a:pt x="209" y="72"/>
                </a:cubicBezTo>
                <a:cubicBezTo>
                  <a:pt x="211" y="70"/>
                  <a:pt x="212" y="68"/>
                  <a:pt x="214" y="66"/>
                </a:cubicBezTo>
                <a:cubicBezTo>
                  <a:pt x="214" y="66"/>
                  <a:pt x="214" y="66"/>
                  <a:pt x="214" y="66"/>
                </a:cubicBezTo>
                <a:cubicBezTo>
                  <a:pt x="214" y="64"/>
                  <a:pt x="214" y="63"/>
                  <a:pt x="214" y="62"/>
                </a:cubicBezTo>
                <a:close/>
                <a:moveTo>
                  <a:pt x="44" y="90"/>
                </a:moveTo>
                <a:cubicBezTo>
                  <a:pt x="42" y="90"/>
                  <a:pt x="42" y="90"/>
                  <a:pt x="41" y="91"/>
                </a:cubicBezTo>
                <a:cubicBezTo>
                  <a:pt x="40" y="92"/>
                  <a:pt x="38" y="92"/>
                  <a:pt x="37" y="91"/>
                </a:cubicBezTo>
                <a:cubicBezTo>
                  <a:pt x="35" y="91"/>
                  <a:pt x="34" y="91"/>
                  <a:pt x="32" y="91"/>
                </a:cubicBezTo>
                <a:cubicBezTo>
                  <a:pt x="31" y="91"/>
                  <a:pt x="30" y="91"/>
                  <a:pt x="29" y="91"/>
                </a:cubicBezTo>
                <a:cubicBezTo>
                  <a:pt x="28" y="91"/>
                  <a:pt x="26" y="91"/>
                  <a:pt x="25" y="92"/>
                </a:cubicBezTo>
                <a:cubicBezTo>
                  <a:pt x="25" y="92"/>
                  <a:pt x="25" y="92"/>
                  <a:pt x="25" y="92"/>
                </a:cubicBezTo>
                <a:cubicBezTo>
                  <a:pt x="27" y="92"/>
                  <a:pt x="30" y="93"/>
                  <a:pt x="32" y="93"/>
                </a:cubicBezTo>
                <a:cubicBezTo>
                  <a:pt x="34" y="93"/>
                  <a:pt x="37" y="93"/>
                  <a:pt x="39" y="93"/>
                </a:cubicBezTo>
                <a:cubicBezTo>
                  <a:pt x="40" y="93"/>
                  <a:pt x="41" y="93"/>
                  <a:pt x="42" y="93"/>
                </a:cubicBezTo>
                <a:cubicBezTo>
                  <a:pt x="42" y="93"/>
                  <a:pt x="43" y="93"/>
                  <a:pt x="43" y="92"/>
                </a:cubicBezTo>
                <a:cubicBezTo>
                  <a:pt x="43" y="91"/>
                  <a:pt x="44" y="91"/>
                  <a:pt x="44" y="90"/>
                </a:cubicBezTo>
                <a:close/>
                <a:moveTo>
                  <a:pt x="148" y="92"/>
                </a:moveTo>
                <a:cubicBezTo>
                  <a:pt x="151" y="93"/>
                  <a:pt x="157" y="93"/>
                  <a:pt x="158" y="92"/>
                </a:cubicBezTo>
                <a:cubicBezTo>
                  <a:pt x="157" y="90"/>
                  <a:pt x="155" y="89"/>
                  <a:pt x="154" y="87"/>
                </a:cubicBezTo>
                <a:cubicBezTo>
                  <a:pt x="152" y="89"/>
                  <a:pt x="150" y="90"/>
                  <a:pt x="148" y="92"/>
                </a:cubicBezTo>
                <a:close/>
                <a:moveTo>
                  <a:pt x="51" y="68"/>
                </a:moveTo>
                <a:cubicBezTo>
                  <a:pt x="50" y="67"/>
                  <a:pt x="50" y="65"/>
                  <a:pt x="49" y="64"/>
                </a:cubicBezTo>
                <a:cubicBezTo>
                  <a:pt x="47" y="66"/>
                  <a:pt x="46" y="68"/>
                  <a:pt x="45" y="70"/>
                </a:cubicBezTo>
                <a:cubicBezTo>
                  <a:pt x="46" y="71"/>
                  <a:pt x="47" y="72"/>
                  <a:pt x="47" y="73"/>
                </a:cubicBezTo>
                <a:cubicBezTo>
                  <a:pt x="49" y="71"/>
                  <a:pt x="50" y="70"/>
                  <a:pt x="51" y="68"/>
                </a:cubicBezTo>
                <a:close/>
                <a:moveTo>
                  <a:pt x="81" y="81"/>
                </a:moveTo>
                <a:cubicBezTo>
                  <a:pt x="82" y="79"/>
                  <a:pt x="84" y="77"/>
                  <a:pt x="85" y="74"/>
                </a:cubicBezTo>
                <a:cubicBezTo>
                  <a:pt x="84" y="74"/>
                  <a:pt x="83" y="74"/>
                  <a:pt x="81" y="74"/>
                </a:cubicBezTo>
                <a:cubicBezTo>
                  <a:pt x="81" y="74"/>
                  <a:pt x="81" y="74"/>
                  <a:pt x="81" y="74"/>
                </a:cubicBezTo>
                <a:cubicBezTo>
                  <a:pt x="80" y="75"/>
                  <a:pt x="79" y="77"/>
                  <a:pt x="78" y="78"/>
                </a:cubicBezTo>
                <a:cubicBezTo>
                  <a:pt x="79" y="79"/>
                  <a:pt x="80" y="80"/>
                  <a:pt x="81" y="81"/>
                </a:cubicBezTo>
                <a:close/>
                <a:moveTo>
                  <a:pt x="144" y="82"/>
                </a:moveTo>
                <a:cubicBezTo>
                  <a:pt x="144" y="82"/>
                  <a:pt x="144" y="82"/>
                  <a:pt x="144" y="82"/>
                </a:cubicBezTo>
                <a:cubicBezTo>
                  <a:pt x="143" y="83"/>
                  <a:pt x="142" y="84"/>
                  <a:pt x="142" y="85"/>
                </a:cubicBezTo>
                <a:cubicBezTo>
                  <a:pt x="141" y="85"/>
                  <a:pt x="140" y="86"/>
                  <a:pt x="139" y="87"/>
                </a:cubicBezTo>
                <a:cubicBezTo>
                  <a:pt x="141" y="89"/>
                  <a:pt x="142" y="91"/>
                  <a:pt x="143" y="92"/>
                </a:cubicBezTo>
                <a:cubicBezTo>
                  <a:pt x="144" y="88"/>
                  <a:pt x="144" y="85"/>
                  <a:pt x="144" y="82"/>
                </a:cubicBezTo>
                <a:close/>
                <a:moveTo>
                  <a:pt x="164" y="90"/>
                </a:moveTo>
                <a:cubicBezTo>
                  <a:pt x="164" y="91"/>
                  <a:pt x="164" y="92"/>
                  <a:pt x="164" y="93"/>
                </a:cubicBezTo>
                <a:cubicBezTo>
                  <a:pt x="165" y="93"/>
                  <a:pt x="166" y="93"/>
                  <a:pt x="168" y="93"/>
                </a:cubicBezTo>
                <a:cubicBezTo>
                  <a:pt x="168" y="92"/>
                  <a:pt x="169" y="90"/>
                  <a:pt x="170" y="89"/>
                </a:cubicBezTo>
                <a:cubicBezTo>
                  <a:pt x="169" y="88"/>
                  <a:pt x="169" y="87"/>
                  <a:pt x="168" y="87"/>
                </a:cubicBezTo>
                <a:cubicBezTo>
                  <a:pt x="167" y="88"/>
                  <a:pt x="166" y="90"/>
                  <a:pt x="164" y="90"/>
                </a:cubicBezTo>
                <a:close/>
                <a:moveTo>
                  <a:pt x="166" y="49"/>
                </a:moveTo>
                <a:cubicBezTo>
                  <a:pt x="164" y="49"/>
                  <a:pt x="161" y="49"/>
                  <a:pt x="158" y="49"/>
                </a:cubicBezTo>
                <a:cubicBezTo>
                  <a:pt x="158" y="49"/>
                  <a:pt x="158" y="49"/>
                  <a:pt x="159" y="49"/>
                </a:cubicBezTo>
                <a:cubicBezTo>
                  <a:pt x="160" y="49"/>
                  <a:pt x="160" y="50"/>
                  <a:pt x="160" y="51"/>
                </a:cubicBezTo>
                <a:cubicBezTo>
                  <a:pt x="160" y="51"/>
                  <a:pt x="160" y="52"/>
                  <a:pt x="160" y="52"/>
                </a:cubicBezTo>
                <a:cubicBezTo>
                  <a:pt x="162" y="52"/>
                  <a:pt x="164" y="52"/>
                  <a:pt x="166" y="52"/>
                </a:cubicBezTo>
                <a:cubicBezTo>
                  <a:pt x="166" y="51"/>
                  <a:pt x="166" y="50"/>
                  <a:pt x="166" y="49"/>
                </a:cubicBezTo>
                <a:close/>
                <a:moveTo>
                  <a:pt x="145" y="48"/>
                </a:moveTo>
                <a:cubicBezTo>
                  <a:pt x="143" y="48"/>
                  <a:pt x="137" y="48"/>
                  <a:pt x="135" y="48"/>
                </a:cubicBezTo>
                <a:cubicBezTo>
                  <a:pt x="136" y="49"/>
                  <a:pt x="135" y="50"/>
                  <a:pt x="135" y="51"/>
                </a:cubicBezTo>
                <a:cubicBezTo>
                  <a:pt x="135" y="51"/>
                  <a:pt x="136" y="51"/>
                  <a:pt x="136" y="51"/>
                </a:cubicBezTo>
                <a:cubicBezTo>
                  <a:pt x="138" y="51"/>
                  <a:pt x="139" y="51"/>
                  <a:pt x="141" y="51"/>
                </a:cubicBezTo>
                <a:cubicBezTo>
                  <a:pt x="141" y="50"/>
                  <a:pt x="142" y="50"/>
                  <a:pt x="142" y="50"/>
                </a:cubicBezTo>
                <a:cubicBezTo>
                  <a:pt x="143" y="49"/>
                  <a:pt x="143" y="49"/>
                  <a:pt x="144" y="49"/>
                </a:cubicBezTo>
                <a:cubicBezTo>
                  <a:pt x="144" y="49"/>
                  <a:pt x="144" y="49"/>
                  <a:pt x="145" y="49"/>
                </a:cubicBezTo>
                <a:cubicBezTo>
                  <a:pt x="145" y="49"/>
                  <a:pt x="145" y="49"/>
                  <a:pt x="145" y="48"/>
                </a:cubicBezTo>
                <a:close/>
                <a:moveTo>
                  <a:pt x="10" y="46"/>
                </a:moveTo>
                <a:cubicBezTo>
                  <a:pt x="9" y="49"/>
                  <a:pt x="10" y="57"/>
                  <a:pt x="11" y="58"/>
                </a:cubicBezTo>
                <a:cubicBezTo>
                  <a:pt x="11" y="57"/>
                  <a:pt x="11" y="56"/>
                  <a:pt x="12" y="55"/>
                </a:cubicBezTo>
                <a:cubicBezTo>
                  <a:pt x="12" y="54"/>
                  <a:pt x="12" y="53"/>
                  <a:pt x="13" y="52"/>
                </a:cubicBezTo>
                <a:cubicBezTo>
                  <a:pt x="13" y="51"/>
                  <a:pt x="13" y="51"/>
                  <a:pt x="13" y="50"/>
                </a:cubicBezTo>
                <a:cubicBezTo>
                  <a:pt x="12" y="49"/>
                  <a:pt x="12" y="48"/>
                  <a:pt x="12" y="48"/>
                </a:cubicBezTo>
                <a:cubicBezTo>
                  <a:pt x="12" y="47"/>
                  <a:pt x="13" y="47"/>
                  <a:pt x="13" y="47"/>
                </a:cubicBezTo>
                <a:cubicBezTo>
                  <a:pt x="12" y="47"/>
                  <a:pt x="11" y="47"/>
                  <a:pt x="10" y="46"/>
                </a:cubicBezTo>
                <a:close/>
                <a:moveTo>
                  <a:pt x="90" y="63"/>
                </a:moveTo>
                <a:cubicBezTo>
                  <a:pt x="90" y="63"/>
                  <a:pt x="89" y="63"/>
                  <a:pt x="89" y="64"/>
                </a:cubicBezTo>
                <a:cubicBezTo>
                  <a:pt x="88" y="65"/>
                  <a:pt x="87" y="67"/>
                  <a:pt x="86" y="68"/>
                </a:cubicBezTo>
                <a:cubicBezTo>
                  <a:pt x="85" y="69"/>
                  <a:pt x="84" y="70"/>
                  <a:pt x="84" y="72"/>
                </a:cubicBezTo>
                <a:cubicBezTo>
                  <a:pt x="85" y="72"/>
                  <a:pt x="86" y="72"/>
                  <a:pt x="86" y="72"/>
                </a:cubicBezTo>
                <a:cubicBezTo>
                  <a:pt x="88" y="70"/>
                  <a:pt x="89" y="67"/>
                  <a:pt x="91" y="64"/>
                </a:cubicBezTo>
                <a:cubicBezTo>
                  <a:pt x="91" y="64"/>
                  <a:pt x="90" y="63"/>
                  <a:pt x="90" y="63"/>
                </a:cubicBezTo>
                <a:close/>
                <a:moveTo>
                  <a:pt x="42" y="63"/>
                </a:moveTo>
                <a:cubicBezTo>
                  <a:pt x="42" y="63"/>
                  <a:pt x="42" y="63"/>
                  <a:pt x="42" y="63"/>
                </a:cubicBezTo>
                <a:cubicBezTo>
                  <a:pt x="43" y="62"/>
                  <a:pt x="44" y="60"/>
                  <a:pt x="46" y="58"/>
                </a:cubicBezTo>
                <a:cubicBezTo>
                  <a:pt x="45" y="57"/>
                  <a:pt x="44" y="56"/>
                  <a:pt x="43" y="54"/>
                </a:cubicBezTo>
                <a:cubicBezTo>
                  <a:pt x="42" y="56"/>
                  <a:pt x="41" y="57"/>
                  <a:pt x="41" y="58"/>
                </a:cubicBezTo>
                <a:cubicBezTo>
                  <a:pt x="41" y="58"/>
                  <a:pt x="41" y="58"/>
                  <a:pt x="41" y="58"/>
                </a:cubicBezTo>
                <a:cubicBezTo>
                  <a:pt x="41" y="60"/>
                  <a:pt x="41" y="62"/>
                  <a:pt x="42" y="63"/>
                </a:cubicBezTo>
                <a:close/>
                <a:moveTo>
                  <a:pt x="75" y="64"/>
                </a:moveTo>
                <a:cubicBezTo>
                  <a:pt x="75" y="63"/>
                  <a:pt x="74" y="62"/>
                  <a:pt x="74" y="62"/>
                </a:cubicBezTo>
                <a:cubicBezTo>
                  <a:pt x="73" y="62"/>
                  <a:pt x="72" y="62"/>
                  <a:pt x="71" y="63"/>
                </a:cubicBezTo>
                <a:cubicBezTo>
                  <a:pt x="71" y="64"/>
                  <a:pt x="70" y="65"/>
                  <a:pt x="70" y="65"/>
                </a:cubicBezTo>
                <a:cubicBezTo>
                  <a:pt x="70" y="66"/>
                  <a:pt x="69" y="66"/>
                  <a:pt x="69" y="67"/>
                </a:cubicBezTo>
                <a:cubicBezTo>
                  <a:pt x="70" y="67"/>
                  <a:pt x="70" y="68"/>
                  <a:pt x="70" y="69"/>
                </a:cubicBezTo>
                <a:cubicBezTo>
                  <a:pt x="70" y="69"/>
                  <a:pt x="71" y="69"/>
                  <a:pt x="71" y="69"/>
                </a:cubicBezTo>
                <a:cubicBezTo>
                  <a:pt x="72" y="67"/>
                  <a:pt x="74" y="65"/>
                  <a:pt x="75" y="64"/>
                </a:cubicBezTo>
                <a:close/>
                <a:moveTo>
                  <a:pt x="18" y="61"/>
                </a:moveTo>
                <a:cubicBezTo>
                  <a:pt x="20" y="59"/>
                  <a:pt x="21" y="57"/>
                  <a:pt x="22" y="55"/>
                </a:cubicBezTo>
                <a:cubicBezTo>
                  <a:pt x="22" y="55"/>
                  <a:pt x="22" y="54"/>
                  <a:pt x="22" y="54"/>
                </a:cubicBezTo>
                <a:cubicBezTo>
                  <a:pt x="22" y="53"/>
                  <a:pt x="22" y="52"/>
                  <a:pt x="21" y="50"/>
                </a:cubicBezTo>
                <a:cubicBezTo>
                  <a:pt x="21" y="51"/>
                  <a:pt x="21" y="51"/>
                  <a:pt x="21" y="51"/>
                </a:cubicBezTo>
                <a:cubicBezTo>
                  <a:pt x="20" y="53"/>
                  <a:pt x="18" y="56"/>
                  <a:pt x="17" y="59"/>
                </a:cubicBezTo>
                <a:cubicBezTo>
                  <a:pt x="17" y="59"/>
                  <a:pt x="17" y="59"/>
                  <a:pt x="17" y="60"/>
                </a:cubicBezTo>
                <a:cubicBezTo>
                  <a:pt x="18" y="60"/>
                  <a:pt x="18" y="60"/>
                  <a:pt x="18" y="61"/>
                </a:cubicBezTo>
                <a:close/>
                <a:moveTo>
                  <a:pt x="243" y="85"/>
                </a:moveTo>
                <a:cubicBezTo>
                  <a:pt x="245" y="84"/>
                  <a:pt x="245" y="84"/>
                  <a:pt x="244" y="82"/>
                </a:cubicBezTo>
                <a:cubicBezTo>
                  <a:pt x="244" y="82"/>
                  <a:pt x="244" y="82"/>
                  <a:pt x="244" y="82"/>
                </a:cubicBezTo>
                <a:cubicBezTo>
                  <a:pt x="241" y="79"/>
                  <a:pt x="239" y="77"/>
                  <a:pt x="237" y="74"/>
                </a:cubicBezTo>
                <a:cubicBezTo>
                  <a:pt x="237" y="74"/>
                  <a:pt x="237" y="74"/>
                  <a:pt x="236" y="73"/>
                </a:cubicBezTo>
                <a:cubicBezTo>
                  <a:pt x="238" y="78"/>
                  <a:pt x="240" y="82"/>
                  <a:pt x="243" y="85"/>
                </a:cubicBezTo>
                <a:close/>
                <a:moveTo>
                  <a:pt x="210" y="31"/>
                </a:moveTo>
                <a:cubicBezTo>
                  <a:pt x="210" y="31"/>
                  <a:pt x="210" y="31"/>
                  <a:pt x="210" y="31"/>
                </a:cubicBezTo>
                <a:cubicBezTo>
                  <a:pt x="210" y="30"/>
                  <a:pt x="209" y="30"/>
                  <a:pt x="209" y="30"/>
                </a:cubicBezTo>
                <a:cubicBezTo>
                  <a:pt x="207" y="27"/>
                  <a:pt x="206" y="24"/>
                  <a:pt x="204" y="21"/>
                </a:cubicBezTo>
                <a:cubicBezTo>
                  <a:pt x="203" y="18"/>
                  <a:pt x="201" y="16"/>
                  <a:pt x="199" y="13"/>
                </a:cubicBezTo>
                <a:cubicBezTo>
                  <a:pt x="198" y="13"/>
                  <a:pt x="198" y="13"/>
                  <a:pt x="197" y="12"/>
                </a:cubicBezTo>
                <a:cubicBezTo>
                  <a:pt x="197" y="12"/>
                  <a:pt x="197" y="12"/>
                  <a:pt x="197" y="12"/>
                </a:cubicBezTo>
                <a:cubicBezTo>
                  <a:pt x="198" y="13"/>
                  <a:pt x="198" y="14"/>
                  <a:pt x="199" y="15"/>
                </a:cubicBezTo>
                <a:cubicBezTo>
                  <a:pt x="200" y="15"/>
                  <a:pt x="200" y="16"/>
                  <a:pt x="200" y="17"/>
                </a:cubicBezTo>
                <a:cubicBezTo>
                  <a:pt x="200" y="17"/>
                  <a:pt x="200" y="18"/>
                  <a:pt x="201" y="18"/>
                </a:cubicBezTo>
                <a:cubicBezTo>
                  <a:pt x="204" y="22"/>
                  <a:pt x="206" y="26"/>
                  <a:pt x="209" y="30"/>
                </a:cubicBezTo>
                <a:cubicBezTo>
                  <a:pt x="209" y="31"/>
                  <a:pt x="209" y="31"/>
                  <a:pt x="210" y="31"/>
                </a:cubicBezTo>
                <a:close/>
                <a:moveTo>
                  <a:pt x="234" y="82"/>
                </a:moveTo>
                <a:cubicBezTo>
                  <a:pt x="234" y="81"/>
                  <a:pt x="234" y="80"/>
                  <a:pt x="234" y="80"/>
                </a:cubicBezTo>
                <a:cubicBezTo>
                  <a:pt x="232" y="77"/>
                  <a:pt x="231" y="74"/>
                  <a:pt x="229" y="72"/>
                </a:cubicBezTo>
                <a:cubicBezTo>
                  <a:pt x="227" y="69"/>
                  <a:pt x="226" y="66"/>
                  <a:pt x="224" y="63"/>
                </a:cubicBezTo>
                <a:cubicBezTo>
                  <a:pt x="224" y="63"/>
                  <a:pt x="224" y="62"/>
                  <a:pt x="224" y="62"/>
                </a:cubicBezTo>
                <a:cubicBezTo>
                  <a:pt x="223" y="63"/>
                  <a:pt x="223" y="63"/>
                  <a:pt x="222" y="64"/>
                </a:cubicBezTo>
                <a:cubicBezTo>
                  <a:pt x="223" y="65"/>
                  <a:pt x="224" y="66"/>
                  <a:pt x="225" y="67"/>
                </a:cubicBezTo>
                <a:cubicBezTo>
                  <a:pt x="225" y="67"/>
                  <a:pt x="225" y="67"/>
                  <a:pt x="225" y="67"/>
                </a:cubicBezTo>
                <a:cubicBezTo>
                  <a:pt x="226" y="67"/>
                  <a:pt x="227" y="68"/>
                  <a:pt x="227" y="69"/>
                </a:cubicBezTo>
                <a:cubicBezTo>
                  <a:pt x="227" y="70"/>
                  <a:pt x="228" y="71"/>
                  <a:pt x="228" y="72"/>
                </a:cubicBezTo>
                <a:cubicBezTo>
                  <a:pt x="230" y="75"/>
                  <a:pt x="232" y="78"/>
                  <a:pt x="233" y="81"/>
                </a:cubicBezTo>
                <a:cubicBezTo>
                  <a:pt x="233" y="81"/>
                  <a:pt x="234" y="81"/>
                  <a:pt x="234" y="82"/>
                </a:cubicBezTo>
                <a:close/>
                <a:moveTo>
                  <a:pt x="222" y="59"/>
                </a:moveTo>
                <a:cubicBezTo>
                  <a:pt x="219" y="56"/>
                  <a:pt x="217" y="54"/>
                  <a:pt x="214" y="51"/>
                </a:cubicBezTo>
                <a:cubicBezTo>
                  <a:pt x="214" y="51"/>
                  <a:pt x="214" y="52"/>
                  <a:pt x="213" y="52"/>
                </a:cubicBezTo>
                <a:cubicBezTo>
                  <a:pt x="214" y="53"/>
                  <a:pt x="215" y="54"/>
                  <a:pt x="216" y="55"/>
                </a:cubicBezTo>
                <a:cubicBezTo>
                  <a:pt x="216" y="55"/>
                  <a:pt x="216" y="55"/>
                  <a:pt x="216" y="55"/>
                </a:cubicBezTo>
                <a:cubicBezTo>
                  <a:pt x="217" y="56"/>
                  <a:pt x="217" y="56"/>
                  <a:pt x="217" y="57"/>
                </a:cubicBezTo>
                <a:cubicBezTo>
                  <a:pt x="217" y="57"/>
                  <a:pt x="217" y="57"/>
                  <a:pt x="218" y="58"/>
                </a:cubicBezTo>
                <a:cubicBezTo>
                  <a:pt x="218" y="59"/>
                  <a:pt x="219" y="60"/>
                  <a:pt x="220" y="61"/>
                </a:cubicBezTo>
                <a:cubicBezTo>
                  <a:pt x="221" y="60"/>
                  <a:pt x="221" y="60"/>
                  <a:pt x="222" y="59"/>
                </a:cubicBezTo>
                <a:close/>
                <a:moveTo>
                  <a:pt x="220" y="67"/>
                </a:moveTo>
                <a:cubicBezTo>
                  <a:pt x="219" y="67"/>
                  <a:pt x="219" y="68"/>
                  <a:pt x="218" y="69"/>
                </a:cubicBezTo>
                <a:cubicBezTo>
                  <a:pt x="218" y="70"/>
                  <a:pt x="217" y="71"/>
                  <a:pt x="218" y="72"/>
                </a:cubicBezTo>
                <a:cubicBezTo>
                  <a:pt x="218" y="73"/>
                  <a:pt x="218" y="74"/>
                  <a:pt x="218" y="75"/>
                </a:cubicBezTo>
                <a:cubicBezTo>
                  <a:pt x="220" y="73"/>
                  <a:pt x="221" y="72"/>
                  <a:pt x="222" y="71"/>
                </a:cubicBezTo>
                <a:cubicBezTo>
                  <a:pt x="222" y="69"/>
                  <a:pt x="221" y="68"/>
                  <a:pt x="220" y="67"/>
                </a:cubicBezTo>
                <a:close/>
                <a:moveTo>
                  <a:pt x="56" y="63"/>
                </a:moveTo>
                <a:cubicBezTo>
                  <a:pt x="57" y="61"/>
                  <a:pt x="58" y="60"/>
                  <a:pt x="59" y="59"/>
                </a:cubicBezTo>
                <a:cubicBezTo>
                  <a:pt x="58" y="57"/>
                  <a:pt x="57" y="55"/>
                  <a:pt x="55" y="53"/>
                </a:cubicBezTo>
                <a:cubicBezTo>
                  <a:pt x="55" y="53"/>
                  <a:pt x="55" y="54"/>
                  <a:pt x="55" y="55"/>
                </a:cubicBezTo>
                <a:cubicBezTo>
                  <a:pt x="55" y="55"/>
                  <a:pt x="55" y="56"/>
                  <a:pt x="55" y="56"/>
                </a:cubicBezTo>
                <a:cubicBezTo>
                  <a:pt x="55" y="58"/>
                  <a:pt x="56" y="60"/>
                  <a:pt x="56" y="63"/>
                </a:cubicBezTo>
                <a:close/>
                <a:moveTo>
                  <a:pt x="64" y="48"/>
                </a:moveTo>
                <a:cubicBezTo>
                  <a:pt x="64" y="48"/>
                  <a:pt x="64" y="48"/>
                  <a:pt x="64" y="48"/>
                </a:cubicBezTo>
                <a:cubicBezTo>
                  <a:pt x="62" y="48"/>
                  <a:pt x="61" y="48"/>
                  <a:pt x="60" y="47"/>
                </a:cubicBezTo>
                <a:cubicBezTo>
                  <a:pt x="59" y="47"/>
                  <a:pt x="58" y="48"/>
                  <a:pt x="58" y="49"/>
                </a:cubicBezTo>
                <a:cubicBezTo>
                  <a:pt x="57" y="50"/>
                  <a:pt x="57" y="50"/>
                  <a:pt x="57" y="51"/>
                </a:cubicBezTo>
                <a:cubicBezTo>
                  <a:pt x="59" y="51"/>
                  <a:pt x="62" y="51"/>
                  <a:pt x="64" y="51"/>
                </a:cubicBezTo>
                <a:cubicBezTo>
                  <a:pt x="64" y="50"/>
                  <a:pt x="64" y="49"/>
                  <a:pt x="64" y="48"/>
                </a:cubicBezTo>
                <a:close/>
                <a:moveTo>
                  <a:pt x="102" y="50"/>
                </a:moveTo>
                <a:cubicBezTo>
                  <a:pt x="103" y="51"/>
                  <a:pt x="103" y="51"/>
                  <a:pt x="104" y="51"/>
                </a:cubicBezTo>
                <a:cubicBezTo>
                  <a:pt x="106" y="51"/>
                  <a:pt x="107" y="51"/>
                  <a:pt x="109" y="51"/>
                </a:cubicBezTo>
                <a:cubicBezTo>
                  <a:pt x="110" y="51"/>
                  <a:pt x="110" y="51"/>
                  <a:pt x="111" y="50"/>
                </a:cubicBezTo>
                <a:cubicBezTo>
                  <a:pt x="111" y="50"/>
                  <a:pt x="112" y="49"/>
                  <a:pt x="112" y="48"/>
                </a:cubicBezTo>
                <a:cubicBezTo>
                  <a:pt x="109" y="48"/>
                  <a:pt x="107" y="48"/>
                  <a:pt x="104" y="48"/>
                </a:cubicBezTo>
                <a:cubicBezTo>
                  <a:pt x="103" y="49"/>
                  <a:pt x="103" y="50"/>
                  <a:pt x="102" y="50"/>
                </a:cubicBezTo>
                <a:close/>
                <a:moveTo>
                  <a:pt x="152" y="64"/>
                </a:moveTo>
                <a:cubicBezTo>
                  <a:pt x="152" y="64"/>
                  <a:pt x="152" y="65"/>
                  <a:pt x="153" y="65"/>
                </a:cubicBezTo>
                <a:cubicBezTo>
                  <a:pt x="153" y="65"/>
                  <a:pt x="153" y="66"/>
                  <a:pt x="153" y="66"/>
                </a:cubicBezTo>
                <a:cubicBezTo>
                  <a:pt x="154" y="66"/>
                  <a:pt x="155" y="66"/>
                  <a:pt x="155" y="66"/>
                </a:cubicBezTo>
                <a:cubicBezTo>
                  <a:pt x="156" y="65"/>
                  <a:pt x="157" y="65"/>
                  <a:pt x="156" y="64"/>
                </a:cubicBezTo>
                <a:cubicBezTo>
                  <a:pt x="156" y="63"/>
                  <a:pt x="156" y="62"/>
                  <a:pt x="156" y="61"/>
                </a:cubicBezTo>
                <a:cubicBezTo>
                  <a:pt x="156" y="60"/>
                  <a:pt x="155" y="60"/>
                  <a:pt x="155" y="59"/>
                </a:cubicBezTo>
                <a:cubicBezTo>
                  <a:pt x="154" y="60"/>
                  <a:pt x="153" y="62"/>
                  <a:pt x="152" y="64"/>
                </a:cubicBezTo>
                <a:close/>
                <a:moveTo>
                  <a:pt x="210" y="79"/>
                </a:moveTo>
                <a:cubicBezTo>
                  <a:pt x="209" y="81"/>
                  <a:pt x="207" y="82"/>
                  <a:pt x="207" y="85"/>
                </a:cubicBezTo>
                <a:cubicBezTo>
                  <a:pt x="206" y="86"/>
                  <a:pt x="206" y="87"/>
                  <a:pt x="207" y="88"/>
                </a:cubicBezTo>
                <a:cubicBezTo>
                  <a:pt x="209" y="86"/>
                  <a:pt x="210" y="84"/>
                  <a:pt x="212" y="82"/>
                </a:cubicBezTo>
                <a:cubicBezTo>
                  <a:pt x="211" y="81"/>
                  <a:pt x="211" y="80"/>
                  <a:pt x="210" y="79"/>
                </a:cubicBezTo>
                <a:close/>
                <a:moveTo>
                  <a:pt x="163" y="77"/>
                </a:moveTo>
                <a:cubicBezTo>
                  <a:pt x="164" y="77"/>
                  <a:pt x="164" y="78"/>
                  <a:pt x="165" y="78"/>
                </a:cubicBezTo>
                <a:cubicBezTo>
                  <a:pt x="166" y="78"/>
                  <a:pt x="167" y="78"/>
                  <a:pt x="168" y="78"/>
                </a:cubicBezTo>
                <a:cubicBezTo>
                  <a:pt x="168" y="78"/>
                  <a:pt x="168" y="78"/>
                  <a:pt x="168" y="78"/>
                </a:cubicBezTo>
                <a:cubicBezTo>
                  <a:pt x="169" y="77"/>
                  <a:pt x="169" y="76"/>
                  <a:pt x="169" y="76"/>
                </a:cubicBezTo>
                <a:cubicBezTo>
                  <a:pt x="169" y="75"/>
                  <a:pt x="168" y="74"/>
                  <a:pt x="168" y="73"/>
                </a:cubicBezTo>
                <a:cubicBezTo>
                  <a:pt x="167" y="74"/>
                  <a:pt x="166" y="74"/>
                  <a:pt x="166" y="74"/>
                </a:cubicBezTo>
                <a:cubicBezTo>
                  <a:pt x="165" y="75"/>
                  <a:pt x="164" y="76"/>
                  <a:pt x="163" y="77"/>
                </a:cubicBezTo>
                <a:close/>
                <a:moveTo>
                  <a:pt x="92" y="43"/>
                </a:moveTo>
                <a:cubicBezTo>
                  <a:pt x="83" y="43"/>
                  <a:pt x="74" y="43"/>
                  <a:pt x="66" y="43"/>
                </a:cubicBezTo>
                <a:cubicBezTo>
                  <a:pt x="72" y="44"/>
                  <a:pt x="78" y="44"/>
                  <a:pt x="84" y="44"/>
                </a:cubicBezTo>
                <a:cubicBezTo>
                  <a:pt x="86" y="44"/>
                  <a:pt x="88" y="44"/>
                  <a:pt x="91" y="44"/>
                </a:cubicBezTo>
                <a:cubicBezTo>
                  <a:pt x="91" y="44"/>
                  <a:pt x="92" y="44"/>
                  <a:pt x="92" y="43"/>
                </a:cubicBezTo>
                <a:close/>
                <a:moveTo>
                  <a:pt x="32" y="76"/>
                </a:moveTo>
                <a:cubicBezTo>
                  <a:pt x="34" y="74"/>
                  <a:pt x="35" y="72"/>
                  <a:pt x="37" y="71"/>
                </a:cubicBezTo>
                <a:cubicBezTo>
                  <a:pt x="36" y="70"/>
                  <a:pt x="35" y="69"/>
                  <a:pt x="35" y="68"/>
                </a:cubicBezTo>
                <a:cubicBezTo>
                  <a:pt x="34" y="70"/>
                  <a:pt x="33" y="71"/>
                  <a:pt x="32" y="73"/>
                </a:cubicBezTo>
                <a:cubicBezTo>
                  <a:pt x="32" y="73"/>
                  <a:pt x="32" y="74"/>
                  <a:pt x="32" y="74"/>
                </a:cubicBezTo>
                <a:cubicBezTo>
                  <a:pt x="32" y="75"/>
                  <a:pt x="32" y="75"/>
                  <a:pt x="32" y="76"/>
                </a:cubicBezTo>
                <a:close/>
                <a:moveTo>
                  <a:pt x="133" y="48"/>
                </a:moveTo>
                <a:cubicBezTo>
                  <a:pt x="133" y="48"/>
                  <a:pt x="133" y="48"/>
                  <a:pt x="133" y="48"/>
                </a:cubicBezTo>
                <a:cubicBezTo>
                  <a:pt x="131" y="48"/>
                  <a:pt x="128" y="48"/>
                  <a:pt x="126" y="48"/>
                </a:cubicBezTo>
                <a:cubicBezTo>
                  <a:pt x="126" y="48"/>
                  <a:pt x="125" y="48"/>
                  <a:pt x="125" y="48"/>
                </a:cubicBezTo>
                <a:cubicBezTo>
                  <a:pt x="125" y="49"/>
                  <a:pt x="124" y="50"/>
                  <a:pt x="124" y="51"/>
                </a:cubicBezTo>
                <a:cubicBezTo>
                  <a:pt x="125" y="51"/>
                  <a:pt x="126" y="51"/>
                  <a:pt x="127" y="51"/>
                </a:cubicBezTo>
                <a:cubicBezTo>
                  <a:pt x="127" y="51"/>
                  <a:pt x="127" y="51"/>
                  <a:pt x="127" y="51"/>
                </a:cubicBezTo>
                <a:cubicBezTo>
                  <a:pt x="128" y="50"/>
                  <a:pt x="128" y="50"/>
                  <a:pt x="129" y="49"/>
                </a:cubicBezTo>
                <a:cubicBezTo>
                  <a:pt x="130" y="49"/>
                  <a:pt x="130" y="49"/>
                  <a:pt x="131" y="50"/>
                </a:cubicBezTo>
                <a:cubicBezTo>
                  <a:pt x="132" y="49"/>
                  <a:pt x="132" y="49"/>
                  <a:pt x="133" y="48"/>
                </a:cubicBezTo>
                <a:close/>
                <a:moveTo>
                  <a:pt x="80" y="56"/>
                </a:moveTo>
                <a:cubicBezTo>
                  <a:pt x="80" y="56"/>
                  <a:pt x="80" y="55"/>
                  <a:pt x="80" y="55"/>
                </a:cubicBezTo>
                <a:cubicBezTo>
                  <a:pt x="80" y="54"/>
                  <a:pt x="77" y="54"/>
                  <a:pt x="77" y="55"/>
                </a:cubicBezTo>
                <a:cubicBezTo>
                  <a:pt x="77" y="55"/>
                  <a:pt x="76" y="55"/>
                  <a:pt x="76" y="55"/>
                </a:cubicBezTo>
                <a:cubicBezTo>
                  <a:pt x="76" y="56"/>
                  <a:pt x="75" y="57"/>
                  <a:pt x="75" y="57"/>
                </a:cubicBezTo>
                <a:cubicBezTo>
                  <a:pt x="75" y="58"/>
                  <a:pt x="75" y="58"/>
                  <a:pt x="75" y="58"/>
                </a:cubicBezTo>
                <a:cubicBezTo>
                  <a:pt x="75" y="59"/>
                  <a:pt x="75" y="59"/>
                  <a:pt x="76" y="59"/>
                </a:cubicBezTo>
                <a:cubicBezTo>
                  <a:pt x="77" y="59"/>
                  <a:pt x="78" y="58"/>
                  <a:pt x="79" y="58"/>
                </a:cubicBezTo>
                <a:cubicBezTo>
                  <a:pt x="80" y="58"/>
                  <a:pt x="80" y="57"/>
                  <a:pt x="80" y="56"/>
                </a:cubicBezTo>
                <a:close/>
                <a:moveTo>
                  <a:pt x="62" y="79"/>
                </a:moveTo>
                <a:cubicBezTo>
                  <a:pt x="62" y="80"/>
                  <a:pt x="62" y="80"/>
                  <a:pt x="62" y="80"/>
                </a:cubicBezTo>
                <a:cubicBezTo>
                  <a:pt x="65" y="77"/>
                  <a:pt x="67" y="75"/>
                  <a:pt x="69" y="72"/>
                </a:cubicBezTo>
                <a:cubicBezTo>
                  <a:pt x="68" y="71"/>
                  <a:pt x="67" y="71"/>
                  <a:pt x="66" y="71"/>
                </a:cubicBezTo>
                <a:cubicBezTo>
                  <a:pt x="65" y="74"/>
                  <a:pt x="63" y="77"/>
                  <a:pt x="62" y="79"/>
                </a:cubicBezTo>
                <a:close/>
                <a:moveTo>
                  <a:pt x="37" y="85"/>
                </a:moveTo>
                <a:cubicBezTo>
                  <a:pt x="37" y="85"/>
                  <a:pt x="37" y="85"/>
                  <a:pt x="37" y="85"/>
                </a:cubicBezTo>
                <a:cubicBezTo>
                  <a:pt x="37" y="85"/>
                  <a:pt x="38" y="85"/>
                  <a:pt x="38" y="85"/>
                </a:cubicBezTo>
                <a:cubicBezTo>
                  <a:pt x="39" y="83"/>
                  <a:pt x="41" y="81"/>
                  <a:pt x="42" y="79"/>
                </a:cubicBezTo>
                <a:cubicBezTo>
                  <a:pt x="43" y="78"/>
                  <a:pt x="43" y="77"/>
                  <a:pt x="43" y="75"/>
                </a:cubicBezTo>
                <a:cubicBezTo>
                  <a:pt x="43" y="75"/>
                  <a:pt x="42" y="76"/>
                  <a:pt x="42" y="76"/>
                </a:cubicBezTo>
                <a:cubicBezTo>
                  <a:pt x="42" y="76"/>
                  <a:pt x="41" y="77"/>
                  <a:pt x="41" y="77"/>
                </a:cubicBezTo>
                <a:cubicBezTo>
                  <a:pt x="40" y="79"/>
                  <a:pt x="38" y="82"/>
                  <a:pt x="37" y="85"/>
                </a:cubicBezTo>
                <a:cubicBezTo>
                  <a:pt x="37" y="85"/>
                  <a:pt x="37" y="85"/>
                  <a:pt x="37" y="85"/>
                </a:cubicBezTo>
                <a:close/>
                <a:moveTo>
                  <a:pt x="135" y="59"/>
                </a:moveTo>
                <a:cubicBezTo>
                  <a:pt x="134" y="57"/>
                  <a:pt x="134" y="57"/>
                  <a:pt x="133" y="57"/>
                </a:cubicBezTo>
                <a:cubicBezTo>
                  <a:pt x="132" y="57"/>
                  <a:pt x="132" y="57"/>
                  <a:pt x="131" y="57"/>
                </a:cubicBezTo>
                <a:cubicBezTo>
                  <a:pt x="130" y="57"/>
                  <a:pt x="130" y="57"/>
                  <a:pt x="130" y="58"/>
                </a:cubicBezTo>
                <a:cubicBezTo>
                  <a:pt x="130" y="59"/>
                  <a:pt x="130" y="61"/>
                  <a:pt x="131" y="62"/>
                </a:cubicBezTo>
                <a:cubicBezTo>
                  <a:pt x="131" y="62"/>
                  <a:pt x="131" y="63"/>
                  <a:pt x="131" y="63"/>
                </a:cubicBezTo>
                <a:cubicBezTo>
                  <a:pt x="132" y="62"/>
                  <a:pt x="134" y="60"/>
                  <a:pt x="135" y="59"/>
                </a:cubicBezTo>
                <a:close/>
                <a:moveTo>
                  <a:pt x="53" y="66"/>
                </a:moveTo>
                <a:cubicBezTo>
                  <a:pt x="54" y="66"/>
                  <a:pt x="54" y="65"/>
                  <a:pt x="54" y="64"/>
                </a:cubicBezTo>
                <a:cubicBezTo>
                  <a:pt x="53" y="62"/>
                  <a:pt x="53" y="60"/>
                  <a:pt x="53" y="58"/>
                </a:cubicBezTo>
                <a:cubicBezTo>
                  <a:pt x="53" y="58"/>
                  <a:pt x="53" y="58"/>
                  <a:pt x="53" y="57"/>
                </a:cubicBezTo>
                <a:cubicBezTo>
                  <a:pt x="52" y="59"/>
                  <a:pt x="51" y="60"/>
                  <a:pt x="50" y="61"/>
                </a:cubicBezTo>
                <a:cubicBezTo>
                  <a:pt x="50" y="61"/>
                  <a:pt x="50" y="62"/>
                  <a:pt x="50" y="62"/>
                </a:cubicBezTo>
                <a:cubicBezTo>
                  <a:pt x="51" y="63"/>
                  <a:pt x="52" y="65"/>
                  <a:pt x="53" y="66"/>
                </a:cubicBezTo>
                <a:close/>
                <a:moveTo>
                  <a:pt x="70" y="50"/>
                </a:moveTo>
                <a:cubicBezTo>
                  <a:pt x="70" y="50"/>
                  <a:pt x="70" y="50"/>
                  <a:pt x="70" y="50"/>
                </a:cubicBezTo>
                <a:cubicBezTo>
                  <a:pt x="72" y="50"/>
                  <a:pt x="74" y="50"/>
                  <a:pt x="76" y="50"/>
                </a:cubicBezTo>
                <a:cubicBezTo>
                  <a:pt x="76" y="50"/>
                  <a:pt x="76" y="50"/>
                  <a:pt x="77" y="50"/>
                </a:cubicBezTo>
                <a:cubicBezTo>
                  <a:pt x="77" y="50"/>
                  <a:pt x="78" y="49"/>
                  <a:pt x="78" y="48"/>
                </a:cubicBezTo>
                <a:cubicBezTo>
                  <a:pt x="76" y="48"/>
                  <a:pt x="73" y="48"/>
                  <a:pt x="71" y="48"/>
                </a:cubicBezTo>
                <a:cubicBezTo>
                  <a:pt x="71" y="49"/>
                  <a:pt x="70" y="49"/>
                  <a:pt x="70" y="50"/>
                </a:cubicBezTo>
                <a:close/>
                <a:moveTo>
                  <a:pt x="71" y="57"/>
                </a:moveTo>
                <a:cubicBezTo>
                  <a:pt x="71" y="56"/>
                  <a:pt x="70" y="55"/>
                  <a:pt x="69" y="54"/>
                </a:cubicBezTo>
                <a:cubicBezTo>
                  <a:pt x="69" y="54"/>
                  <a:pt x="68" y="53"/>
                  <a:pt x="68" y="54"/>
                </a:cubicBezTo>
                <a:cubicBezTo>
                  <a:pt x="67" y="54"/>
                  <a:pt x="67" y="54"/>
                  <a:pt x="67" y="55"/>
                </a:cubicBezTo>
                <a:cubicBezTo>
                  <a:pt x="67" y="57"/>
                  <a:pt x="68" y="58"/>
                  <a:pt x="68" y="60"/>
                </a:cubicBezTo>
                <a:cubicBezTo>
                  <a:pt x="70" y="60"/>
                  <a:pt x="70" y="58"/>
                  <a:pt x="71" y="57"/>
                </a:cubicBezTo>
                <a:close/>
                <a:moveTo>
                  <a:pt x="143" y="65"/>
                </a:moveTo>
                <a:cubicBezTo>
                  <a:pt x="144" y="63"/>
                  <a:pt x="144" y="63"/>
                  <a:pt x="144" y="61"/>
                </a:cubicBezTo>
                <a:cubicBezTo>
                  <a:pt x="144" y="60"/>
                  <a:pt x="144" y="60"/>
                  <a:pt x="143" y="59"/>
                </a:cubicBezTo>
                <a:cubicBezTo>
                  <a:pt x="143" y="59"/>
                  <a:pt x="143" y="58"/>
                  <a:pt x="143" y="57"/>
                </a:cubicBezTo>
                <a:cubicBezTo>
                  <a:pt x="142" y="59"/>
                  <a:pt x="141" y="60"/>
                  <a:pt x="140" y="61"/>
                </a:cubicBezTo>
                <a:cubicBezTo>
                  <a:pt x="141" y="62"/>
                  <a:pt x="142" y="63"/>
                  <a:pt x="143" y="65"/>
                </a:cubicBezTo>
                <a:close/>
                <a:moveTo>
                  <a:pt x="47" y="77"/>
                </a:moveTo>
                <a:cubicBezTo>
                  <a:pt x="46" y="78"/>
                  <a:pt x="46" y="79"/>
                  <a:pt x="45" y="80"/>
                </a:cubicBezTo>
                <a:cubicBezTo>
                  <a:pt x="45" y="81"/>
                  <a:pt x="45" y="83"/>
                  <a:pt x="45" y="85"/>
                </a:cubicBezTo>
                <a:cubicBezTo>
                  <a:pt x="46" y="85"/>
                  <a:pt x="46" y="85"/>
                  <a:pt x="47" y="84"/>
                </a:cubicBezTo>
                <a:cubicBezTo>
                  <a:pt x="47" y="83"/>
                  <a:pt x="47" y="83"/>
                  <a:pt x="47" y="83"/>
                </a:cubicBezTo>
                <a:cubicBezTo>
                  <a:pt x="48" y="82"/>
                  <a:pt x="48" y="81"/>
                  <a:pt x="48" y="80"/>
                </a:cubicBezTo>
                <a:cubicBezTo>
                  <a:pt x="48" y="79"/>
                  <a:pt x="47" y="79"/>
                  <a:pt x="47" y="77"/>
                </a:cubicBezTo>
                <a:close/>
                <a:moveTo>
                  <a:pt x="134" y="86"/>
                </a:moveTo>
                <a:cubicBezTo>
                  <a:pt x="134" y="86"/>
                  <a:pt x="134" y="85"/>
                  <a:pt x="134" y="85"/>
                </a:cubicBezTo>
                <a:cubicBezTo>
                  <a:pt x="134" y="85"/>
                  <a:pt x="134" y="84"/>
                  <a:pt x="134" y="83"/>
                </a:cubicBezTo>
                <a:cubicBezTo>
                  <a:pt x="134" y="83"/>
                  <a:pt x="133" y="82"/>
                  <a:pt x="133" y="82"/>
                </a:cubicBezTo>
                <a:cubicBezTo>
                  <a:pt x="133" y="81"/>
                  <a:pt x="132" y="81"/>
                  <a:pt x="132" y="81"/>
                </a:cubicBezTo>
                <a:cubicBezTo>
                  <a:pt x="131" y="81"/>
                  <a:pt x="130" y="82"/>
                  <a:pt x="130" y="83"/>
                </a:cubicBezTo>
                <a:cubicBezTo>
                  <a:pt x="130" y="84"/>
                  <a:pt x="130" y="84"/>
                  <a:pt x="130" y="85"/>
                </a:cubicBezTo>
                <a:cubicBezTo>
                  <a:pt x="131" y="85"/>
                  <a:pt x="132" y="86"/>
                  <a:pt x="134" y="86"/>
                </a:cubicBezTo>
                <a:close/>
                <a:moveTo>
                  <a:pt x="215" y="73"/>
                </a:moveTo>
                <a:cubicBezTo>
                  <a:pt x="215" y="73"/>
                  <a:pt x="215" y="73"/>
                  <a:pt x="215" y="73"/>
                </a:cubicBezTo>
                <a:cubicBezTo>
                  <a:pt x="214" y="74"/>
                  <a:pt x="213" y="76"/>
                  <a:pt x="212" y="77"/>
                </a:cubicBezTo>
                <a:cubicBezTo>
                  <a:pt x="213" y="78"/>
                  <a:pt x="213" y="79"/>
                  <a:pt x="214" y="80"/>
                </a:cubicBezTo>
                <a:cubicBezTo>
                  <a:pt x="214" y="79"/>
                  <a:pt x="215" y="78"/>
                  <a:pt x="216" y="78"/>
                </a:cubicBezTo>
                <a:cubicBezTo>
                  <a:pt x="216" y="77"/>
                  <a:pt x="216" y="77"/>
                  <a:pt x="216" y="77"/>
                </a:cubicBezTo>
                <a:cubicBezTo>
                  <a:pt x="216" y="76"/>
                  <a:pt x="216" y="74"/>
                  <a:pt x="215" y="73"/>
                </a:cubicBezTo>
                <a:close/>
                <a:moveTo>
                  <a:pt x="113" y="57"/>
                </a:moveTo>
                <a:cubicBezTo>
                  <a:pt x="113" y="57"/>
                  <a:pt x="113" y="57"/>
                  <a:pt x="113" y="57"/>
                </a:cubicBezTo>
                <a:cubicBezTo>
                  <a:pt x="111" y="57"/>
                  <a:pt x="110" y="57"/>
                  <a:pt x="109" y="57"/>
                </a:cubicBezTo>
                <a:cubicBezTo>
                  <a:pt x="109" y="57"/>
                  <a:pt x="108" y="58"/>
                  <a:pt x="108" y="58"/>
                </a:cubicBezTo>
                <a:cubicBezTo>
                  <a:pt x="108" y="58"/>
                  <a:pt x="107" y="59"/>
                  <a:pt x="107" y="60"/>
                </a:cubicBezTo>
                <a:cubicBezTo>
                  <a:pt x="107" y="61"/>
                  <a:pt x="108" y="61"/>
                  <a:pt x="108" y="62"/>
                </a:cubicBezTo>
                <a:cubicBezTo>
                  <a:pt x="110" y="60"/>
                  <a:pt x="111" y="59"/>
                  <a:pt x="113" y="57"/>
                </a:cubicBezTo>
                <a:close/>
                <a:moveTo>
                  <a:pt x="158" y="55"/>
                </a:moveTo>
                <a:cubicBezTo>
                  <a:pt x="157" y="55"/>
                  <a:pt x="157" y="56"/>
                  <a:pt x="157" y="57"/>
                </a:cubicBezTo>
                <a:cubicBezTo>
                  <a:pt x="158" y="58"/>
                  <a:pt x="158" y="60"/>
                  <a:pt x="158" y="62"/>
                </a:cubicBezTo>
                <a:cubicBezTo>
                  <a:pt x="158" y="62"/>
                  <a:pt x="158" y="62"/>
                  <a:pt x="158" y="62"/>
                </a:cubicBezTo>
                <a:cubicBezTo>
                  <a:pt x="159" y="61"/>
                  <a:pt x="160" y="61"/>
                  <a:pt x="161" y="60"/>
                </a:cubicBezTo>
                <a:cubicBezTo>
                  <a:pt x="160" y="58"/>
                  <a:pt x="159" y="56"/>
                  <a:pt x="158" y="55"/>
                </a:cubicBezTo>
                <a:close/>
                <a:moveTo>
                  <a:pt x="168" y="68"/>
                </a:moveTo>
                <a:cubicBezTo>
                  <a:pt x="168" y="67"/>
                  <a:pt x="169" y="67"/>
                  <a:pt x="169" y="66"/>
                </a:cubicBezTo>
                <a:cubicBezTo>
                  <a:pt x="168" y="64"/>
                  <a:pt x="168" y="62"/>
                  <a:pt x="168" y="60"/>
                </a:cubicBezTo>
                <a:cubicBezTo>
                  <a:pt x="167" y="61"/>
                  <a:pt x="166" y="62"/>
                  <a:pt x="166" y="63"/>
                </a:cubicBezTo>
                <a:cubicBezTo>
                  <a:pt x="165" y="63"/>
                  <a:pt x="165" y="63"/>
                  <a:pt x="166" y="63"/>
                </a:cubicBezTo>
                <a:cubicBezTo>
                  <a:pt x="166" y="65"/>
                  <a:pt x="167" y="66"/>
                  <a:pt x="168" y="68"/>
                </a:cubicBezTo>
                <a:close/>
                <a:moveTo>
                  <a:pt x="121" y="78"/>
                </a:moveTo>
                <a:cubicBezTo>
                  <a:pt x="121" y="78"/>
                  <a:pt x="122" y="78"/>
                  <a:pt x="122" y="78"/>
                </a:cubicBezTo>
                <a:cubicBezTo>
                  <a:pt x="122" y="79"/>
                  <a:pt x="123" y="79"/>
                  <a:pt x="124" y="79"/>
                </a:cubicBezTo>
                <a:cubicBezTo>
                  <a:pt x="124" y="79"/>
                  <a:pt x="125" y="79"/>
                  <a:pt x="125" y="79"/>
                </a:cubicBezTo>
                <a:cubicBezTo>
                  <a:pt x="125" y="79"/>
                  <a:pt x="125" y="79"/>
                  <a:pt x="125" y="79"/>
                </a:cubicBezTo>
                <a:cubicBezTo>
                  <a:pt x="126" y="78"/>
                  <a:pt x="126" y="77"/>
                  <a:pt x="127" y="76"/>
                </a:cubicBezTo>
                <a:cubicBezTo>
                  <a:pt x="126" y="76"/>
                  <a:pt x="125" y="76"/>
                  <a:pt x="123" y="75"/>
                </a:cubicBezTo>
                <a:cubicBezTo>
                  <a:pt x="123" y="76"/>
                  <a:pt x="122" y="77"/>
                  <a:pt x="121" y="78"/>
                </a:cubicBezTo>
                <a:close/>
                <a:moveTo>
                  <a:pt x="217" y="103"/>
                </a:moveTo>
                <a:cubicBezTo>
                  <a:pt x="217" y="102"/>
                  <a:pt x="217" y="102"/>
                  <a:pt x="217" y="102"/>
                </a:cubicBezTo>
                <a:cubicBezTo>
                  <a:pt x="214" y="104"/>
                  <a:pt x="209" y="110"/>
                  <a:pt x="209" y="111"/>
                </a:cubicBezTo>
                <a:cubicBezTo>
                  <a:pt x="212" y="108"/>
                  <a:pt x="215" y="106"/>
                  <a:pt x="217" y="103"/>
                </a:cubicBezTo>
                <a:close/>
                <a:moveTo>
                  <a:pt x="118" y="82"/>
                </a:moveTo>
                <a:cubicBezTo>
                  <a:pt x="118" y="83"/>
                  <a:pt x="119" y="84"/>
                  <a:pt x="119" y="84"/>
                </a:cubicBezTo>
                <a:cubicBezTo>
                  <a:pt x="120" y="85"/>
                  <a:pt x="120" y="86"/>
                  <a:pt x="121" y="86"/>
                </a:cubicBezTo>
                <a:cubicBezTo>
                  <a:pt x="122" y="85"/>
                  <a:pt x="123" y="83"/>
                  <a:pt x="124" y="82"/>
                </a:cubicBezTo>
                <a:cubicBezTo>
                  <a:pt x="122" y="82"/>
                  <a:pt x="120" y="82"/>
                  <a:pt x="118" y="82"/>
                </a:cubicBezTo>
                <a:close/>
                <a:moveTo>
                  <a:pt x="201" y="32"/>
                </a:moveTo>
                <a:cubicBezTo>
                  <a:pt x="201" y="34"/>
                  <a:pt x="206" y="42"/>
                  <a:pt x="208" y="44"/>
                </a:cubicBezTo>
                <a:cubicBezTo>
                  <a:pt x="208" y="44"/>
                  <a:pt x="209" y="44"/>
                  <a:pt x="209" y="44"/>
                </a:cubicBezTo>
                <a:cubicBezTo>
                  <a:pt x="206" y="40"/>
                  <a:pt x="204" y="36"/>
                  <a:pt x="201" y="32"/>
                </a:cubicBezTo>
                <a:close/>
                <a:moveTo>
                  <a:pt x="89" y="73"/>
                </a:moveTo>
                <a:cubicBezTo>
                  <a:pt x="90" y="73"/>
                  <a:pt x="90" y="73"/>
                  <a:pt x="91" y="73"/>
                </a:cubicBezTo>
                <a:cubicBezTo>
                  <a:pt x="91" y="73"/>
                  <a:pt x="92" y="73"/>
                  <a:pt x="92" y="73"/>
                </a:cubicBezTo>
                <a:cubicBezTo>
                  <a:pt x="93" y="72"/>
                  <a:pt x="93" y="71"/>
                  <a:pt x="94" y="70"/>
                </a:cubicBezTo>
                <a:cubicBezTo>
                  <a:pt x="93" y="69"/>
                  <a:pt x="93" y="69"/>
                  <a:pt x="92" y="68"/>
                </a:cubicBezTo>
                <a:cubicBezTo>
                  <a:pt x="91" y="69"/>
                  <a:pt x="90" y="71"/>
                  <a:pt x="89" y="73"/>
                </a:cubicBezTo>
                <a:close/>
                <a:moveTo>
                  <a:pt x="84" y="65"/>
                </a:moveTo>
                <a:cubicBezTo>
                  <a:pt x="84" y="65"/>
                  <a:pt x="84" y="65"/>
                  <a:pt x="84" y="65"/>
                </a:cubicBezTo>
                <a:cubicBezTo>
                  <a:pt x="86" y="64"/>
                  <a:pt x="87" y="62"/>
                  <a:pt x="88" y="61"/>
                </a:cubicBezTo>
                <a:cubicBezTo>
                  <a:pt x="88" y="59"/>
                  <a:pt x="88" y="59"/>
                  <a:pt x="87" y="60"/>
                </a:cubicBezTo>
                <a:cubicBezTo>
                  <a:pt x="86" y="60"/>
                  <a:pt x="85" y="60"/>
                  <a:pt x="85" y="61"/>
                </a:cubicBezTo>
                <a:cubicBezTo>
                  <a:pt x="85" y="61"/>
                  <a:pt x="84" y="62"/>
                  <a:pt x="84" y="62"/>
                </a:cubicBezTo>
                <a:cubicBezTo>
                  <a:pt x="84" y="62"/>
                  <a:pt x="84" y="63"/>
                  <a:pt x="84" y="63"/>
                </a:cubicBezTo>
                <a:cubicBezTo>
                  <a:pt x="84" y="64"/>
                  <a:pt x="84" y="65"/>
                  <a:pt x="84" y="65"/>
                </a:cubicBezTo>
                <a:close/>
                <a:moveTo>
                  <a:pt x="99" y="63"/>
                </a:moveTo>
                <a:cubicBezTo>
                  <a:pt x="99" y="63"/>
                  <a:pt x="100" y="63"/>
                  <a:pt x="100" y="63"/>
                </a:cubicBezTo>
                <a:cubicBezTo>
                  <a:pt x="101" y="62"/>
                  <a:pt x="102" y="61"/>
                  <a:pt x="103" y="59"/>
                </a:cubicBezTo>
                <a:cubicBezTo>
                  <a:pt x="103" y="59"/>
                  <a:pt x="103" y="58"/>
                  <a:pt x="102" y="58"/>
                </a:cubicBezTo>
                <a:cubicBezTo>
                  <a:pt x="101" y="58"/>
                  <a:pt x="100" y="58"/>
                  <a:pt x="99" y="58"/>
                </a:cubicBezTo>
                <a:cubicBezTo>
                  <a:pt x="99" y="60"/>
                  <a:pt x="99" y="61"/>
                  <a:pt x="99" y="62"/>
                </a:cubicBezTo>
                <a:cubicBezTo>
                  <a:pt x="99" y="62"/>
                  <a:pt x="99" y="63"/>
                  <a:pt x="99" y="63"/>
                </a:cubicBezTo>
                <a:close/>
                <a:moveTo>
                  <a:pt x="154" y="48"/>
                </a:moveTo>
                <a:cubicBezTo>
                  <a:pt x="154" y="48"/>
                  <a:pt x="154" y="48"/>
                  <a:pt x="153" y="48"/>
                </a:cubicBezTo>
                <a:cubicBezTo>
                  <a:pt x="153" y="49"/>
                  <a:pt x="152" y="50"/>
                  <a:pt x="151" y="50"/>
                </a:cubicBezTo>
                <a:cubicBezTo>
                  <a:pt x="150" y="50"/>
                  <a:pt x="149" y="49"/>
                  <a:pt x="149" y="49"/>
                </a:cubicBezTo>
                <a:cubicBezTo>
                  <a:pt x="148" y="50"/>
                  <a:pt x="148" y="50"/>
                  <a:pt x="147" y="51"/>
                </a:cubicBezTo>
                <a:cubicBezTo>
                  <a:pt x="149" y="51"/>
                  <a:pt x="153" y="52"/>
                  <a:pt x="154" y="51"/>
                </a:cubicBezTo>
                <a:cubicBezTo>
                  <a:pt x="154" y="50"/>
                  <a:pt x="154" y="49"/>
                  <a:pt x="154" y="48"/>
                </a:cubicBezTo>
                <a:close/>
                <a:moveTo>
                  <a:pt x="39" y="61"/>
                </a:moveTo>
                <a:cubicBezTo>
                  <a:pt x="39" y="61"/>
                  <a:pt x="39" y="61"/>
                  <a:pt x="38" y="61"/>
                </a:cubicBezTo>
                <a:cubicBezTo>
                  <a:pt x="38" y="63"/>
                  <a:pt x="37" y="64"/>
                  <a:pt x="36" y="65"/>
                </a:cubicBezTo>
                <a:cubicBezTo>
                  <a:pt x="37" y="66"/>
                  <a:pt x="37" y="67"/>
                  <a:pt x="38" y="68"/>
                </a:cubicBezTo>
                <a:cubicBezTo>
                  <a:pt x="39" y="68"/>
                  <a:pt x="39" y="67"/>
                  <a:pt x="39" y="67"/>
                </a:cubicBezTo>
                <a:cubicBezTo>
                  <a:pt x="40" y="66"/>
                  <a:pt x="40" y="66"/>
                  <a:pt x="40" y="66"/>
                </a:cubicBezTo>
                <a:cubicBezTo>
                  <a:pt x="39" y="64"/>
                  <a:pt x="39" y="63"/>
                  <a:pt x="39" y="61"/>
                </a:cubicBezTo>
                <a:close/>
                <a:moveTo>
                  <a:pt x="102" y="86"/>
                </a:moveTo>
                <a:cubicBezTo>
                  <a:pt x="104" y="86"/>
                  <a:pt x="106" y="86"/>
                  <a:pt x="107" y="86"/>
                </a:cubicBezTo>
                <a:cubicBezTo>
                  <a:pt x="107" y="85"/>
                  <a:pt x="107" y="84"/>
                  <a:pt x="107" y="83"/>
                </a:cubicBezTo>
                <a:cubicBezTo>
                  <a:pt x="107" y="83"/>
                  <a:pt x="106" y="83"/>
                  <a:pt x="106" y="83"/>
                </a:cubicBezTo>
                <a:cubicBezTo>
                  <a:pt x="105" y="83"/>
                  <a:pt x="105" y="83"/>
                  <a:pt x="105" y="83"/>
                </a:cubicBezTo>
                <a:cubicBezTo>
                  <a:pt x="104" y="84"/>
                  <a:pt x="103" y="85"/>
                  <a:pt x="102" y="86"/>
                </a:cubicBezTo>
                <a:close/>
                <a:moveTo>
                  <a:pt x="87" y="75"/>
                </a:moveTo>
                <a:cubicBezTo>
                  <a:pt x="86" y="77"/>
                  <a:pt x="85" y="79"/>
                  <a:pt x="84" y="81"/>
                </a:cubicBezTo>
                <a:cubicBezTo>
                  <a:pt x="85" y="81"/>
                  <a:pt x="85" y="81"/>
                  <a:pt x="86" y="81"/>
                </a:cubicBezTo>
                <a:cubicBezTo>
                  <a:pt x="87" y="79"/>
                  <a:pt x="88" y="77"/>
                  <a:pt x="89" y="76"/>
                </a:cubicBezTo>
                <a:cubicBezTo>
                  <a:pt x="89" y="76"/>
                  <a:pt x="90" y="75"/>
                  <a:pt x="90" y="75"/>
                </a:cubicBezTo>
                <a:cubicBezTo>
                  <a:pt x="89" y="75"/>
                  <a:pt x="88" y="75"/>
                  <a:pt x="87" y="75"/>
                </a:cubicBezTo>
                <a:close/>
                <a:moveTo>
                  <a:pt x="155" y="78"/>
                </a:moveTo>
                <a:cubicBezTo>
                  <a:pt x="156" y="78"/>
                  <a:pt x="157" y="78"/>
                  <a:pt x="158" y="78"/>
                </a:cubicBezTo>
                <a:cubicBezTo>
                  <a:pt x="158" y="78"/>
                  <a:pt x="159" y="78"/>
                  <a:pt x="159" y="77"/>
                </a:cubicBezTo>
                <a:cubicBezTo>
                  <a:pt x="160" y="77"/>
                  <a:pt x="161" y="76"/>
                  <a:pt x="161" y="75"/>
                </a:cubicBezTo>
                <a:cubicBezTo>
                  <a:pt x="162" y="75"/>
                  <a:pt x="162" y="74"/>
                  <a:pt x="162" y="74"/>
                </a:cubicBezTo>
                <a:cubicBezTo>
                  <a:pt x="162" y="74"/>
                  <a:pt x="161" y="74"/>
                  <a:pt x="161" y="74"/>
                </a:cubicBezTo>
                <a:cubicBezTo>
                  <a:pt x="160" y="74"/>
                  <a:pt x="159" y="74"/>
                  <a:pt x="159" y="75"/>
                </a:cubicBezTo>
                <a:cubicBezTo>
                  <a:pt x="158" y="76"/>
                  <a:pt x="158" y="76"/>
                  <a:pt x="157" y="76"/>
                </a:cubicBezTo>
                <a:cubicBezTo>
                  <a:pt x="157" y="76"/>
                  <a:pt x="157" y="76"/>
                  <a:pt x="156" y="75"/>
                </a:cubicBezTo>
                <a:cubicBezTo>
                  <a:pt x="156" y="76"/>
                  <a:pt x="155" y="77"/>
                  <a:pt x="155" y="78"/>
                </a:cubicBezTo>
                <a:close/>
                <a:moveTo>
                  <a:pt x="211" y="60"/>
                </a:moveTo>
                <a:cubicBezTo>
                  <a:pt x="212" y="59"/>
                  <a:pt x="212" y="59"/>
                  <a:pt x="213" y="58"/>
                </a:cubicBezTo>
                <a:cubicBezTo>
                  <a:pt x="214" y="58"/>
                  <a:pt x="214" y="57"/>
                  <a:pt x="213" y="56"/>
                </a:cubicBezTo>
                <a:cubicBezTo>
                  <a:pt x="213" y="55"/>
                  <a:pt x="212" y="55"/>
                  <a:pt x="212" y="54"/>
                </a:cubicBezTo>
                <a:cubicBezTo>
                  <a:pt x="211" y="55"/>
                  <a:pt x="211" y="55"/>
                  <a:pt x="210" y="56"/>
                </a:cubicBezTo>
                <a:cubicBezTo>
                  <a:pt x="210" y="56"/>
                  <a:pt x="210" y="57"/>
                  <a:pt x="210" y="57"/>
                </a:cubicBezTo>
                <a:cubicBezTo>
                  <a:pt x="210" y="58"/>
                  <a:pt x="211" y="59"/>
                  <a:pt x="211" y="60"/>
                </a:cubicBezTo>
                <a:close/>
                <a:moveTo>
                  <a:pt x="230" y="84"/>
                </a:moveTo>
                <a:cubicBezTo>
                  <a:pt x="229" y="84"/>
                  <a:pt x="229" y="83"/>
                  <a:pt x="229" y="82"/>
                </a:cubicBezTo>
                <a:cubicBezTo>
                  <a:pt x="228" y="82"/>
                  <a:pt x="228" y="81"/>
                  <a:pt x="227" y="81"/>
                </a:cubicBezTo>
                <a:cubicBezTo>
                  <a:pt x="227" y="81"/>
                  <a:pt x="226" y="86"/>
                  <a:pt x="227" y="87"/>
                </a:cubicBezTo>
                <a:cubicBezTo>
                  <a:pt x="228" y="86"/>
                  <a:pt x="229" y="86"/>
                  <a:pt x="230" y="84"/>
                </a:cubicBezTo>
                <a:close/>
                <a:moveTo>
                  <a:pt x="21" y="43"/>
                </a:moveTo>
                <a:cubicBezTo>
                  <a:pt x="17" y="43"/>
                  <a:pt x="14" y="43"/>
                  <a:pt x="11" y="43"/>
                </a:cubicBezTo>
                <a:cubicBezTo>
                  <a:pt x="11" y="43"/>
                  <a:pt x="11" y="44"/>
                  <a:pt x="10" y="44"/>
                </a:cubicBezTo>
                <a:cubicBezTo>
                  <a:pt x="11" y="44"/>
                  <a:pt x="11" y="44"/>
                  <a:pt x="11" y="44"/>
                </a:cubicBezTo>
                <a:cubicBezTo>
                  <a:pt x="14" y="44"/>
                  <a:pt x="17" y="45"/>
                  <a:pt x="19" y="45"/>
                </a:cubicBezTo>
                <a:cubicBezTo>
                  <a:pt x="20" y="45"/>
                  <a:pt x="20" y="45"/>
                  <a:pt x="21" y="43"/>
                </a:cubicBezTo>
                <a:close/>
                <a:moveTo>
                  <a:pt x="73" y="91"/>
                </a:moveTo>
                <a:cubicBezTo>
                  <a:pt x="73" y="90"/>
                  <a:pt x="73" y="89"/>
                  <a:pt x="73" y="88"/>
                </a:cubicBezTo>
                <a:cubicBezTo>
                  <a:pt x="70" y="88"/>
                  <a:pt x="69" y="88"/>
                  <a:pt x="68" y="90"/>
                </a:cubicBezTo>
                <a:cubicBezTo>
                  <a:pt x="68" y="91"/>
                  <a:pt x="69" y="91"/>
                  <a:pt x="69" y="91"/>
                </a:cubicBezTo>
                <a:cubicBezTo>
                  <a:pt x="70" y="91"/>
                  <a:pt x="71" y="91"/>
                  <a:pt x="73" y="91"/>
                </a:cubicBezTo>
                <a:close/>
                <a:moveTo>
                  <a:pt x="103" y="77"/>
                </a:moveTo>
                <a:cubicBezTo>
                  <a:pt x="102" y="77"/>
                  <a:pt x="102" y="77"/>
                  <a:pt x="101" y="77"/>
                </a:cubicBezTo>
                <a:cubicBezTo>
                  <a:pt x="99" y="77"/>
                  <a:pt x="99" y="77"/>
                  <a:pt x="98" y="78"/>
                </a:cubicBezTo>
                <a:cubicBezTo>
                  <a:pt x="98" y="79"/>
                  <a:pt x="97" y="79"/>
                  <a:pt x="97" y="80"/>
                </a:cubicBezTo>
                <a:cubicBezTo>
                  <a:pt x="97" y="80"/>
                  <a:pt x="97" y="80"/>
                  <a:pt x="97" y="80"/>
                </a:cubicBezTo>
                <a:cubicBezTo>
                  <a:pt x="98" y="80"/>
                  <a:pt x="99" y="80"/>
                  <a:pt x="101" y="80"/>
                </a:cubicBezTo>
                <a:cubicBezTo>
                  <a:pt x="101" y="80"/>
                  <a:pt x="101" y="80"/>
                  <a:pt x="101" y="80"/>
                </a:cubicBezTo>
                <a:cubicBezTo>
                  <a:pt x="102" y="79"/>
                  <a:pt x="102" y="78"/>
                  <a:pt x="103" y="77"/>
                </a:cubicBezTo>
                <a:close/>
                <a:moveTo>
                  <a:pt x="53" y="71"/>
                </a:moveTo>
                <a:cubicBezTo>
                  <a:pt x="51" y="72"/>
                  <a:pt x="50" y="74"/>
                  <a:pt x="49" y="75"/>
                </a:cubicBezTo>
                <a:cubicBezTo>
                  <a:pt x="49" y="76"/>
                  <a:pt x="49" y="77"/>
                  <a:pt x="50" y="78"/>
                </a:cubicBezTo>
                <a:cubicBezTo>
                  <a:pt x="51" y="76"/>
                  <a:pt x="52" y="74"/>
                  <a:pt x="53" y="72"/>
                </a:cubicBezTo>
                <a:cubicBezTo>
                  <a:pt x="53" y="71"/>
                  <a:pt x="53" y="71"/>
                  <a:pt x="53" y="71"/>
                </a:cubicBezTo>
                <a:close/>
                <a:moveTo>
                  <a:pt x="138" y="69"/>
                </a:moveTo>
                <a:cubicBezTo>
                  <a:pt x="138" y="69"/>
                  <a:pt x="137" y="69"/>
                  <a:pt x="137" y="69"/>
                </a:cubicBezTo>
                <a:cubicBezTo>
                  <a:pt x="135" y="69"/>
                  <a:pt x="135" y="69"/>
                  <a:pt x="134" y="71"/>
                </a:cubicBezTo>
                <a:cubicBezTo>
                  <a:pt x="133" y="71"/>
                  <a:pt x="133" y="72"/>
                  <a:pt x="133" y="73"/>
                </a:cubicBezTo>
                <a:cubicBezTo>
                  <a:pt x="134" y="73"/>
                  <a:pt x="134" y="73"/>
                  <a:pt x="135" y="73"/>
                </a:cubicBezTo>
                <a:cubicBezTo>
                  <a:pt x="135" y="73"/>
                  <a:pt x="135" y="73"/>
                  <a:pt x="136" y="72"/>
                </a:cubicBezTo>
                <a:cubicBezTo>
                  <a:pt x="137" y="71"/>
                  <a:pt x="137" y="70"/>
                  <a:pt x="138" y="69"/>
                </a:cubicBezTo>
                <a:close/>
                <a:moveTo>
                  <a:pt x="196" y="90"/>
                </a:moveTo>
                <a:cubicBezTo>
                  <a:pt x="196" y="90"/>
                  <a:pt x="196" y="90"/>
                  <a:pt x="196" y="90"/>
                </a:cubicBezTo>
                <a:cubicBezTo>
                  <a:pt x="195" y="91"/>
                  <a:pt x="193" y="92"/>
                  <a:pt x="194" y="94"/>
                </a:cubicBezTo>
                <a:cubicBezTo>
                  <a:pt x="194" y="95"/>
                  <a:pt x="194" y="95"/>
                  <a:pt x="194" y="96"/>
                </a:cubicBezTo>
                <a:cubicBezTo>
                  <a:pt x="194" y="96"/>
                  <a:pt x="194" y="97"/>
                  <a:pt x="194" y="97"/>
                </a:cubicBezTo>
                <a:cubicBezTo>
                  <a:pt x="195" y="96"/>
                  <a:pt x="195" y="95"/>
                  <a:pt x="196" y="94"/>
                </a:cubicBezTo>
                <a:cubicBezTo>
                  <a:pt x="196" y="94"/>
                  <a:pt x="196" y="94"/>
                  <a:pt x="196" y="93"/>
                </a:cubicBezTo>
                <a:cubicBezTo>
                  <a:pt x="196" y="92"/>
                  <a:pt x="196" y="91"/>
                  <a:pt x="196" y="90"/>
                </a:cubicBezTo>
                <a:close/>
                <a:moveTo>
                  <a:pt x="59" y="67"/>
                </a:moveTo>
                <a:cubicBezTo>
                  <a:pt x="60" y="67"/>
                  <a:pt x="61" y="67"/>
                  <a:pt x="62" y="68"/>
                </a:cubicBezTo>
                <a:cubicBezTo>
                  <a:pt x="63" y="68"/>
                  <a:pt x="63" y="68"/>
                  <a:pt x="64" y="67"/>
                </a:cubicBezTo>
                <a:cubicBezTo>
                  <a:pt x="63" y="66"/>
                  <a:pt x="63" y="65"/>
                  <a:pt x="62" y="64"/>
                </a:cubicBezTo>
                <a:cubicBezTo>
                  <a:pt x="60" y="64"/>
                  <a:pt x="60" y="66"/>
                  <a:pt x="59" y="67"/>
                </a:cubicBezTo>
                <a:close/>
                <a:moveTo>
                  <a:pt x="15" y="90"/>
                </a:moveTo>
                <a:cubicBezTo>
                  <a:pt x="16" y="89"/>
                  <a:pt x="16" y="88"/>
                  <a:pt x="16" y="88"/>
                </a:cubicBezTo>
                <a:cubicBezTo>
                  <a:pt x="17" y="86"/>
                  <a:pt x="16" y="86"/>
                  <a:pt x="16" y="85"/>
                </a:cubicBezTo>
                <a:cubicBezTo>
                  <a:pt x="15" y="85"/>
                  <a:pt x="15" y="85"/>
                  <a:pt x="15" y="86"/>
                </a:cubicBezTo>
                <a:cubicBezTo>
                  <a:pt x="14" y="86"/>
                  <a:pt x="14" y="85"/>
                  <a:pt x="14" y="85"/>
                </a:cubicBezTo>
                <a:cubicBezTo>
                  <a:pt x="13" y="86"/>
                  <a:pt x="13" y="87"/>
                  <a:pt x="13" y="89"/>
                </a:cubicBezTo>
                <a:cubicBezTo>
                  <a:pt x="14" y="89"/>
                  <a:pt x="15" y="89"/>
                  <a:pt x="15" y="90"/>
                </a:cubicBezTo>
                <a:close/>
                <a:moveTo>
                  <a:pt x="204" y="52"/>
                </a:moveTo>
                <a:cubicBezTo>
                  <a:pt x="204" y="54"/>
                  <a:pt x="202" y="54"/>
                  <a:pt x="202" y="56"/>
                </a:cubicBezTo>
                <a:cubicBezTo>
                  <a:pt x="203" y="57"/>
                  <a:pt x="204" y="57"/>
                  <a:pt x="205" y="57"/>
                </a:cubicBezTo>
                <a:cubicBezTo>
                  <a:pt x="205" y="57"/>
                  <a:pt x="206" y="56"/>
                  <a:pt x="206" y="56"/>
                </a:cubicBezTo>
                <a:cubicBezTo>
                  <a:pt x="206" y="55"/>
                  <a:pt x="205" y="53"/>
                  <a:pt x="204" y="52"/>
                </a:cubicBezTo>
                <a:close/>
                <a:moveTo>
                  <a:pt x="121" y="61"/>
                </a:moveTo>
                <a:cubicBezTo>
                  <a:pt x="120" y="60"/>
                  <a:pt x="119" y="59"/>
                  <a:pt x="119" y="57"/>
                </a:cubicBezTo>
                <a:cubicBezTo>
                  <a:pt x="118" y="58"/>
                  <a:pt x="117" y="59"/>
                  <a:pt x="117" y="60"/>
                </a:cubicBezTo>
                <a:cubicBezTo>
                  <a:pt x="117" y="61"/>
                  <a:pt x="118" y="62"/>
                  <a:pt x="118" y="64"/>
                </a:cubicBezTo>
                <a:cubicBezTo>
                  <a:pt x="119" y="63"/>
                  <a:pt x="120" y="62"/>
                  <a:pt x="121" y="61"/>
                </a:cubicBezTo>
                <a:close/>
                <a:moveTo>
                  <a:pt x="171" y="87"/>
                </a:moveTo>
                <a:cubicBezTo>
                  <a:pt x="173" y="84"/>
                  <a:pt x="174" y="82"/>
                  <a:pt x="175" y="80"/>
                </a:cubicBezTo>
                <a:cubicBezTo>
                  <a:pt x="175" y="80"/>
                  <a:pt x="175" y="79"/>
                  <a:pt x="175" y="79"/>
                </a:cubicBezTo>
                <a:cubicBezTo>
                  <a:pt x="173" y="81"/>
                  <a:pt x="172" y="83"/>
                  <a:pt x="170" y="85"/>
                </a:cubicBezTo>
                <a:cubicBezTo>
                  <a:pt x="170" y="85"/>
                  <a:pt x="171" y="86"/>
                  <a:pt x="171" y="87"/>
                </a:cubicBezTo>
                <a:close/>
                <a:moveTo>
                  <a:pt x="91" y="50"/>
                </a:moveTo>
                <a:cubicBezTo>
                  <a:pt x="93" y="50"/>
                  <a:pt x="94" y="50"/>
                  <a:pt x="96" y="50"/>
                </a:cubicBezTo>
                <a:cubicBezTo>
                  <a:pt x="96" y="50"/>
                  <a:pt x="96" y="49"/>
                  <a:pt x="97" y="49"/>
                </a:cubicBezTo>
                <a:cubicBezTo>
                  <a:pt x="97" y="49"/>
                  <a:pt x="98" y="49"/>
                  <a:pt x="98" y="49"/>
                </a:cubicBezTo>
                <a:cubicBezTo>
                  <a:pt x="99" y="49"/>
                  <a:pt x="99" y="49"/>
                  <a:pt x="99" y="48"/>
                </a:cubicBezTo>
                <a:cubicBezTo>
                  <a:pt x="97" y="48"/>
                  <a:pt x="95" y="48"/>
                  <a:pt x="93" y="48"/>
                </a:cubicBezTo>
                <a:cubicBezTo>
                  <a:pt x="93" y="48"/>
                  <a:pt x="93" y="48"/>
                  <a:pt x="93" y="49"/>
                </a:cubicBezTo>
                <a:cubicBezTo>
                  <a:pt x="92" y="49"/>
                  <a:pt x="92" y="50"/>
                  <a:pt x="91" y="50"/>
                </a:cubicBezTo>
                <a:close/>
                <a:moveTo>
                  <a:pt x="140" y="92"/>
                </a:moveTo>
                <a:cubicBezTo>
                  <a:pt x="139" y="91"/>
                  <a:pt x="138" y="90"/>
                  <a:pt x="137" y="89"/>
                </a:cubicBezTo>
                <a:cubicBezTo>
                  <a:pt x="136" y="90"/>
                  <a:pt x="135" y="91"/>
                  <a:pt x="134" y="92"/>
                </a:cubicBezTo>
                <a:cubicBezTo>
                  <a:pt x="136" y="92"/>
                  <a:pt x="138" y="92"/>
                  <a:pt x="140" y="92"/>
                </a:cubicBezTo>
                <a:close/>
                <a:moveTo>
                  <a:pt x="166" y="97"/>
                </a:moveTo>
                <a:cubicBezTo>
                  <a:pt x="163" y="97"/>
                  <a:pt x="140" y="97"/>
                  <a:pt x="131" y="97"/>
                </a:cubicBezTo>
                <a:cubicBezTo>
                  <a:pt x="143" y="97"/>
                  <a:pt x="155" y="97"/>
                  <a:pt x="166" y="97"/>
                </a:cubicBezTo>
                <a:close/>
                <a:moveTo>
                  <a:pt x="145" y="72"/>
                </a:moveTo>
                <a:cubicBezTo>
                  <a:pt x="149" y="73"/>
                  <a:pt x="150" y="72"/>
                  <a:pt x="151" y="70"/>
                </a:cubicBezTo>
                <a:cubicBezTo>
                  <a:pt x="150" y="70"/>
                  <a:pt x="149" y="70"/>
                  <a:pt x="148" y="70"/>
                </a:cubicBezTo>
                <a:cubicBezTo>
                  <a:pt x="147" y="71"/>
                  <a:pt x="147" y="71"/>
                  <a:pt x="146" y="72"/>
                </a:cubicBezTo>
                <a:cubicBezTo>
                  <a:pt x="146" y="72"/>
                  <a:pt x="145" y="72"/>
                  <a:pt x="145" y="72"/>
                </a:cubicBezTo>
                <a:close/>
                <a:moveTo>
                  <a:pt x="147" y="90"/>
                </a:moveTo>
                <a:cubicBezTo>
                  <a:pt x="147" y="90"/>
                  <a:pt x="147" y="90"/>
                  <a:pt x="147" y="91"/>
                </a:cubicBezTo>
                <a:cubicBezTo>
                  <a:pt x="149" y="89"/>
                  <a:pt x="151" y="87"/>
                  <a:pt x="153" y="85"/>
                </a:cubicBezTo>
                <a:cubicBezTo>
                  <a:pt x="152" y="84"/>
                  <a:pt x="152" y="83"/>
                  <a:pt x="151" y="83"/>
                </a:cubicBezTo>
                <a:cubicBezTo>
                  <a:pt x="150" y="85"/>
                  <a:pt x="148" y="88"/>
                  <a:pt x="147" y="90"/>
                </a:cubicBezTo>
                <a:close/>
                <a:moveTo>
                  <a:pt x="76" y="66"/>
                </a:moveTo>
                <a:cubicBezTo>
                  <a:pt x="75" y="67"/>
                  <a:pt x="74" y="68"/>
                  <a:pt x="73" y="70"/>
                </a:cubicBezTo>
                <a:cubicBezTo>
                  <a:pt x="75" y="70"/>
                  <a:pt x="75" y="70"/>
                  <a:pt x="76" y="70"/>
                </a:cubicBezTo>
                <a:cubicBezTo>
                  <a:pt x="77" y="69"/>
                  <a:pt x="77" y="69"/>
                  <a:pt x="78" y="68"/>
                </a:cubicBezTo>
                <a:cubicBezTo>
                  <a:pt x="77" y="67"/>
                  <a:pt x="77" y="67"/>
                  <a:pt x="76" y="66"/>
                </a:cubicBezTo>
                <a:close/>
                <a:moveTo>
                  <a:pt x="93" y="86"/>
                </a:moveTo>
                <a:cubicBezTo>
                  <a:pt x="94" y="86"/>
                  <a:pt x="95" y="86"/>
                  <a:pt x="96" y="86"/>
                </a:cubicBezTo>
                <a:cubicBezTo>
                  <a:pt x="97" y="86"/>
                  <a:pt x="98" y="86"/>
                  <a:pt x="97" y="85"/>
                </a:cubicBezTo>
                <a:cubicBezTo>
                  <a:pt x="97" y="84"/>
                  <a:pt x="96" y="83"/>
                  <a:pt x="95" y="84"/>
                </a:cubicBezTo>
                <a:cubicBezTo>
                  <a:pt x="95" y="84"/>
                  <a:pt x="94" y="84"/>
                  <a:pt x="94" y="84"/>
                </a:cubicBezTo>
                <a:cubicBezTo>
                  <a:pt x="93" y="84"/>
                  <a:pt x="93" y="84"/>
                  <a:pt x="93" y="85"/>
                </a:cubicBezTo>
                <a:cubicBezTo>
                  <a:pt x="93" y="85"/>
                  <a:pt x="93" y="86"/>
                  <a:pt x="93" y="86"/>
                </a:cubicBezTo>
                <a:close/>
                <a:moveTo>
                  <a:pt x="59" y="53"/>
                </a:moveTo>
                <a:cubicBezTo>
                  <a:pt x="59" y="55"/>
                  <a:pt x="60" y="56"/>
                  <a:pt x="61" y="57"/>
                </a:cubicBezTo>
                <a:cubicBezTo>
                  <a:pt x="62" y="56"/>
                  <a:pt x="63" y="54"/>
                  <a:pt x="63" y="53"/>
                </a:cubicBezTo>
                <a:cubicBezTo>
                  <a:pt x="62" y="53"/>
                  <a:pt x="60" y="53"/>
                  <a:pt x="59" y="53"/>
                </a:cubicBezTo>
                <a:close/>
                <a:moveTo>
                  <a:pt x="192" y="84"/>
                </a:moveTo>
                <a:cubicBezTo>
                  <a:pt x="192" y="84"/>
                  <a:pt x="192" y="84"/>
                  <a:pt x="191" y="84"/>
                </a:cubicBezTo>
                <a:cubicBezTo>
                  <a:pt x="190" y="86"/>
                  <a:pt x="188" y="88"/>
                  <a:pt x="186" y="90"/>
                </a:cubicBezTo>
                <a:cubicBezTo>
                  <a:pt x="186" y="91"/>
                  <a:pt x="187" y="91"/>
                  <a:pt x="187" y="91"/>
                </a:cubicBezTo>
                <a:cubicBezTo>
                  <a:pt x="188" y="90"/>
                  <a:pt x="190" y="88"/>
                  <a:pt x="191" y="86"/>
                </a:cubicBezTo>
                <a:cubicBezTo>
                  <a:pt x="191" y="86"/>
                  <a:pt x="191" y="86"/>
                  <a:pt x="191" y="86"/>
                </a:cubicBezTo>
                <a:cubicBezTo>
                  <a:pt x="192" y="85"/>
                  <a:pt x="192" y="85"/>
                  <a:pt x="192" y="84"/>
                </a:cubicBezTo>
                <a:close/>
                <a:moveTo>
                  <a:pt x="185" y="69"/>
                </a:moveTo>
                <a:cubicBezTo>
                  <a:pt x="186" y="72"/>
                  <a:pt x="185" y="73"/>
                  <a:pt x="182" y="73"/>
                </a:cubicBezTo>
                <a:cubicBezTo>
                  <a:pt x="183" y="74"/>
                  <a:pt x="183" y="75"/>
                  <a:pt x="183" y="75"/>
                </a:cubicBezTo>
                <a:cubicBezTo>
                  <a:pt x="184" y="74"/>
                  <a:pt x="185" y="73"/>
                  <a:pt x="186" y="72"/>
                </a:cubicBezTo>
                <a:cubicBezTo>
                  <a:pt x="186" y="71"/>
                  <a:pt x="186" y="71"/>
                  <a:pt x="186" y="71"/>
                </a:cubicBezTo>
                <a:cubicBezTo>
                  <a:pt x="186" y="70"/>
                  <a:pt x="186" y="69"/>
                  <a:pt x="186" y="67"/>
                </a:cubicBezTo>
                <a:cubicBezTo>
                  <a:pt x="186" y="67"/>
                  <a:pt x="186" y="67"/>
                  <a:pt x="186" y="67"/>
                </a:cubicBezTo>
                <a:cubicBezTo>
                  <a:pt x="185" y="68"/>
                  <a:pt x="185" y="68"/>
                  <a:pt x="185" y="69"/>
                </a:cubicBezTo>
                <a:close/>
                <a:moveTo>
                  <a:pt x="144" y="70"/>
                </a:moveTo>
                <a:cubicBezTo>
                  <a:pt x="143" y="69"/>
                  <a:pt x="143" y="69"/>
                  <a:pt x="143" y="69"/>
                </a:cubicBezTo>
                <a:cubicBezTo>
                  <a:pt x="142" y="69"/>
                  <a:pt x="142" y="69"/>
                  <a:pt x="141" y="70"/>
                </a:cubicBezTo>
                <a:cubicBezTo>
                  <a:pt x="141" y="70"/>
                  <a:pt x="140" y="71"/>
                  <a:pt x="139" y="72"/>
                </a:cubicBezTo>
                <a:cubicBezTo>
                  <a:pt x="139" y="73"/>
                  <a:pt x="139" y="73"/>
                  <a:pt x="139" y="73"/>
                </a:cubicBezTo>
                <a:cubicBezTo>
                  <a:pt x="142" y="73"/>
                  <a:pt x="142" y="73"/>
                  <a:pt x="144" y="70"/>
                </a:cubicBezTo>
                <a:close/>
                <a:moveTo>
                  <a:pt x="195" y="130"/>
                </a:moveTo>
                <a:cubicBezTo>
                  <a:pt x="197" y="127"/>
                  <a:pt x="199" y="125"/>
                  <a:pt x="201" y="123"/>
                </a:cubicBezTo>
                <a:cubicBezTo>
                  <a:pt x="201" y="122"/>
                  <a:pt x="201" y="122"/>
                  <a:pt x="202" y="121"/>
                </a:cubicBezTo>
                <a:cubicBezTo>
                  <a:pt x="202" y="121"/>
                  <a:pt x="201" y="121"/>
                  <a:pt x="201" y="121"/>
                </a:cubicBezTo>
                <a:cubicBezTo>
                  <a:pt x="200" y="122"/>
                  <a:pt x="199" y="124"/>
                  <a:pt x="198" y="125"/>
                </a:cubicBezTo>
                <a:cubicBezTo>
                  <a:pt x="196" y="126"/>
                  <a:pt x="196" y="128"/>
                  <a:pt x="195" y="130"/>
                </a:cubicBezTo>
                <a:close/>
                <a:moveTo>
                  <a:pt x="208" y="102"/>
                </a:moveTo>
                <a:cubicBezTo>
                  <a:pt x="208" y="102"/>
                  <a:pt x="209" y="101"/>
                  <a:pt x="209" y="101"/>
                </a:cubicBezTo>
                <a:cubicBezTo>
                  <a:pt x="211" y="99"/>
                  <a:pt x="212" y="97"/>
                  <a:pt x="213" y="95"/>
                </a:cubicBezTo>
                <a:cubicBezTo>
                  <a:pt x="214" y="95"/>
                  <a:pt x="214" y="94"/>
                  <a:pt x="214" y="94"/>
                </a:cubicBezTo>
                <a:cubicBezTo>
                  <a:pt x="213" y="94"/>
                  <a:pt x="213" y="94"/>
                  <a:pt x="213" y="94"/>
                </a:cubicBezTo>
                <a:cubicBezTo>
                  <a:pt x="213" y="94"/>
                  <a:pt x="213" y="95"/>
                  <a:pt x="213" y="95"/>
                </a:cubicBezTo>
                <a:cubicBezTo>
                  <a:pt x="211" y="96"/>
                  <a:pt x="210" y="98"/>
                  <a:pt x="209" y="99"/>
                </a:cubicBezTo>
                <a:cubicBezTo>
                  <a:pt x="208" y="100"/>
                  <a:pt x="208" y="101"/>
                  <a:pt x="208" y="102"/>
                </a:cubicBezTo>
                <a:close/>
                <a:moveTo>
                  <a:pt x="181" y="76"/>
                </a:moveTo>
                <a:cubicBezTo>
                  <a:pt x="180" y="77"/>
                  <a:pt x="179" y="78"/>
                  <a:pt x="178" y="79"/>
                </a:cubicBezTo>
                <a:cubicBezTo>
                  <a:pt x="178" y="80"/>
                  <a:pt x="178" y="81"/>
                  <a:pt x="178" y="82"/>
                </a:cubicBezTo>
                <a:cubicBezTo>
                  <a:pt x="180" y="80"/>
                  <a:pt x="181" y="79"/>
                  <a:pt x="182" y="77"/>
                </a:cubicBezTo>
                <a:cubicBezTo>
                  <a:pt x="181" y="77"/>
                  <a:pt x="181" y="76"/>
                  <a:pt x="181" y="76"/>
                </a:cubicBezTo>
                <a:close/>
                <a:moveTo>
                  <a:pt x="163" y="58"/>
                </a:moveTo>
                <a:cubicBezTo>
                  <a:pt x="164" y="57"/>
                  <a:pt x="165" y="56"/>
                  <a:pt x="166" y="55"/>
                </a:cubicBezTo>
                <a:cubicBezTo>
                  <a:pt x="164" y="55"/>
                  <a:pt x="163" y="54"/>
                  <a:pt x="161" y="55"/>
                </a:cubicBezTo>
                <a:cubicBezTo>
                  <a:pt x="162" y="56"/>
                  <a:pt x="162" y="57"/>
                  <a:pt x="163" y="58"/>
                </a:cubicBezTo>
                <a:close/>
                <a:moveTo>
                  <a:pt x="105" y="66"/>
                </a:moveTo>
                <a:cubicBezTo>
                  <a:pt x="105" y="66"/>
                  <a:pt x="105" y="66"/>
                  <a:pt x="105" y="66"/>
                </a:cubicBezTo>
                <a:cubicBezTo>
                  <a:pt x="104" y="66"/>
                  <a:pt x="103" y="66"/>
                  <a:pt x="102" y="66"/>
                </a:cubicBezTo>
                <a:cubicBezTo>
                  <a:pt x="102" y="66"/>
                  <a:pt x="102" y="66"/>
                  <a:pt x="102" y="67"/>
                </a:cubicBezTo>
                <a:cubicBezTo>
                  <a:pt x="101" y="67"/>
                  <a:pt x="100" y="68"/>
                  <a:pt x="100" y="69"/>
                </a:cubicBezTo>
                <a:cubicBezTo>
                  <a:pt x="101" y="69"/>
                  <a:pt x="101" y="70"/>
                  <a:pt x="101" y="70"/>
                </a:cubicBezTo>
                <a:cubicBezTo>
                  <a:pt x="102" y="70"/>
                  <a:pt x="102" y="70"/>
                  <a:pt x="102" y="69"/>
                </a:cubicBezTo>
                <a:cubicBezTo>
                  <a:pt x="103" y="68"/>
                  <a:pt x="104" y="67"/>
                  <a:pt x="105" y="66"/>
                </a:cubicBezTo>
                <a:close/>
                <a:moveTo>
                  <a:pt x="43" y="69"/>
                </a:moveTo>
                <a:cubicBezTo>
                  <a:pt x="43" y="69"/>
                  <a:pt x="43" y="69"/>
                  <a:pt x="43" y="69"/>
                </a:cubicBezTo>
                <a:cubicBezTo>
                  <a:pt x="44" y="66"/>
                  <a:pt x="46" y="64"/>
                  <a:pt x="47" y="62"/>
                </a:cubicBezTo>
                <a:cubicBezTo>
                  <a:pt x="47" y="61"/>
                  <a:pt x="47" y="61"/>
                  <a:pt x="47" y="61"/>
                </a:cubicBezTo>
                <a:cubicBezTo>
                  <a:pt x="47" y="61"/>
                  <a:pt x="46" y="61"/>
                  <a:pt x="46" y="62"/>
                </a:cubicBezTo>
                <a:cubicBezTo>
                  <a:pt x="45" y="63"/>
                  <a:pt x="44" y="64"/>
                  <a:pt x="43" y="66"/>
                </a:cubicBezTo>
                <a:cubicBezTo>
                  <a:pt x="42" y="67"/>
                  <a:pt x="42" y="68"/>
                  <a:pt x="43" y="69"/>
                </a:cubicBezTo>
                <a:close/>
                <a:moveTo>
                  <a:pt x="49" y="92"/>
                </a:moveTo>
                <a:cubicBezTo>
                  <a:pt x="49" y="92"/>
                  <a:pt x="49" y="92"/>
                  <a:pt x="49" y="92"/>
                </a:cubicBezTo>
                <a:cubicBezTo>
                  <a:pt x="51" y="92"/>
                  <a:pt x="52" y="92"/>
                  <a:pt x="53" y="92"/>
                </a:cubicBezTo>
                <a:cubicBezTo>
                  <a:pt x="53" y="91"/>
                  <a:pt x="53" y="91"/>
                  <a:pt x="53" y="90"/>
                </a:cubicBezTo>
                <a:cubicBezTo>
                  <a:pt x="53" y="90"/>
                  <a:pt x="52" y="90"/>
                  <a:pt x="51" y="90"/>
                </a:cubicBezTo>
                <a:cubicBezTo>
                  <a:pt x="51" y="90"/>
                  <a:pt x="51" y="90"/>
                  <a:pt x="50" y="90"/>
                </a:cubicBezTo>
                <a:cubicBezTo>
                  <a:pt x="50" y="91"/>
                  <a:pt x="50" y="91"/>
                  <a:pt x="49" y="92"/>
                </a:cubicBezTo>
                <a:close/>
                <a:moveTo>
                  <a:pt x="149" y="76"/>
                </a:moveTo>
                <a:cubicBezTo>
                  <a:pt x="149" y="77"/>
                  <a:pt x="150" y="77"/>
                  <a:pt x="150" y="77"/>
                </a:cubicBezTo>
                <a:cubicBezTo>
                  <a:pt x="151" y="78"/>
                  <a:pt x="152" y="78"/>
                  <a:pt x="152" y="77"/>
                </a:cubicBezTo>
                <a:cubicBezTo>
                  <a:pt x="153" y="77"/>
                  <a:pt x="153" y="76"/>
                  <a:pt x="154" y="75"/>
                </a:cubicBezTo>
                <a:cubicBezTo>
                  <a:pt x="153" y="75"/>
                  <a:pt x="152" y="75"/>
                  <a:pt x="152" y="75"/>
                </a:cubicBezTo>
                <a:cubicBezTo>
                  <a:pt x="150" y="75"/>
                  <a:pt x="150" y="75"/>
                  <a:pt x="149" y="76"/>
                </a:cubicBezTo>
                <a:close/>
                <a:moveTo>
                  <a:pt x="202" y="86"/>
                </a:moveTo>
                <a:cubicBezTo>
                  <a:pt x="201" y="86"/>
                  <a:pt x="201" y="85"/>
                  <a:pt x="201" y="85"/>
                </a:cubicBezTo>
                <a:cubicBezTo>
                  <a:pt x="201" y="85"/>
                  <a:pt x="201" y="85"/>
                  <a:pt x="201" y="85"/>
                </a:cubicBezTo>
                <a:cubicBezTo>
                  <a:pt x="198" y="87"/>
                  <a:pt x="198" y="87"/>
                  <a:pt x="199" y="90"/>
                </a:cubicBezTo>
                <a:cubicBezTo>
                  <a:pt x="200" y="89"/>
                  <a:pt x="201" y="88"/>
                  <a:pt x="202" y="86"/>
                </a:cubicBezTo>
                <a:close/>
                <a:moveTo>
                  <a:pt x="116" y="48"/>
                </a:moveTo>
                <a:cubicBezTo>
                  <a:pt x="117" y="49"/>
                  <a:pt x="117" y="50"/>
                  <a:pt x="118" y="50"/>
                </a:cubicBezTo>
                <a:cubicBezTo>
                  <a:pt x="118" y="51"/>
                  <a:pt x="118" y="51"/>
                  <a:pt x="119" y="50"/>
                </a:cubicBezTo>
                <a:cubicBezTo>
                  <a:pt x="120" y="50"/>
                  <a:pt x="120" y="49"/>
                  <a:pt x="121" y="48"/>
                </a:cubicBezTo>
                <a:cubicBezTo>
                  <a:pt x="119" y="48"/>
                  <a:pt x="118" y="48"/>
                  <a:pt x="116" y="48"/>
                </a:cubicBezTo>
                <a:close/>
                <a:moveTo>
                  <a:pt x="146" y="86"/>
                </a:moveTo>
                <a:cubicBezTo>
                  <a:pt x="148" y="84"/>
                  <a:pt x="149" y="82"/>
                  <a:pt x="150" y="81"/>
                </a:cubicBezTo>
                <a:cubicBezTo>
                  <a:pt x="149" y="81"/>
                  <a:pt x="148" y="81"/>
                  <a:pt x="147" y="81"/>
                </a:cubicBezTo>
                <a:cubicBezTo>
                  <a:pt x="147" y="82"/>
                  <a:pt x="147" y="84"/>
                  <a:pt x="146" y="86"/>
                </a:cubicBezTo>
                <a:close/>
                <a:moveTo>
                  <a:pt x="15" y="70"/>
                </a:moveTo>
                <a:cubicBezTo>
                  <a:pt x="15" y="71"/>
                  <a:pt x="14" y="72"/>
                  <a:pt x="14" y="73"/>
                </a:cubicBezTo>
                <a:cubicBezTo>
                  <a:pt x="14" y="74"/>
                  <a:pt x="15" y="74"/>
                  <a:pt x="15" y="75"/>
                </a:cubicBezTo>
                <a:cubicBezTo>
                  <a:pt x="16" y="74"/>
                  <a:pt x="17" y="72"/>
                  <a:pt x="15" y="70"/>
                </a:cubicBezTo>
                <a:close/>
                <a:moveTo>
                  <a:pt x="116" y="66"/>
                </a:moveTo>
                <a:cubicBezTo>
                  <a:pt x="116" y="66"/>
                  <a:pt x="116" y="66"/>
                  <a:pt x="116" y="66"/>
                </a:cubicBezTo>
                <a:cubicBezTo>
                  <a:pt x="115" y="66"/>
                  <a:pt x="115" y="66"/>
                  <a:pt x="114" y="66"/>
                </a:cubicBezTo>
                <a:cubicBezTo>
                  <a:pt x="113" y="66"/>
                  <a:pt x="112" y="66"/>
                  <a:pt x="112" y="67"/>
                </a:cubicBezTo>
                <a:cubicBezTo>
                  <a:pt x="112" y="68"/>
                  <a:pt x="113" y="69"/>
                  <a:pt x="114" y="69"/>
                </a:cubicBezTo>
                <a:cubicBezTo>
                  <a:pt x="114" y="68"/>
                  <a:pt x="115" y="67"/>
                  <a:pt x="116" y="66"/>
                </a:cubicBezTo>
                <a:close/>
                <a:moveTo>
                  <a:pt x="212" y="103"/>
                </a:moveTo>
                <a:cubicBezTo>
                  <a:pt x="213" y="102"/>
                  <a:pt x="214" y="100"/>
                  <a:pt x="216" y="99"/>
                </a:cubicBezTo>
                <a:cubicBezTo>
                  <a:pt x="215" y="99"/>
                  <a:pt x="215" y="98"/>
                  <a:pt x="215" y="97"/>
                </a:cubicBezTo>
                <a:cubicBezTo>
                  <a:pt x="214" y="98"/>
                  <a:pt x="213" y="99"/>
                  <a:pt x="213" y="100"/>
                </a:cubicBezTo>
                <a:cubicBezTo>
                  <a:pt x="212" y="101"/>
                  <a:pt x="212" y="102"/>
                  <a:pt x="212" y="103"/>
                </a:cubicBezTo>
                <a:close/>
                <a:moveTo>
                  <a:pt x="97" y="60"/>
                </a:moveTo>
                <a:cubicBezTo>
                  <a:pt x="95" y="62"/>
                  <a:pt x="94" y="64"/>
                  <a:pt x="94" y="65"/>
                </a:cubicBezTo>
                <a:cubicBezTo>
                  <a:pt x="95" y="65"/>
                  <a:pt x="96" y="64"/>
                  <a:pt x="97" y="64"/>
                </a:cubicBezTo>
                <a:cubicBezTo>
                  <a:pt x="97" y="63"/>
                  <a:pt x="97" y="62"/>
                  <a:pt x="97" y="60"/>
                </a:cubicBezTo>
                <a:close/>
                <a:moveTo>
                  <a:pt x="104" y="94"/>
                </a:moveTo>
                <a:cubicBezTo>
                  <a:pt x="104" y="93"/>
                  <a:pt x="104" y="93"/>
                  <a:pt x="104" y="93"/>
                </a:cubicBezTo>
                <a:cubicBezTo>
                  <a:pt x="103" y="93"/>
                  <a:pt x="103" y="93"/>
                  <a:pt x="103" y="93"/>
                </a:cubicBezTo>
                <a:cubicBezTo>
                  <a:pt x="100" y="93"/>
                  <a:pt x="96" y="93"/>
                  <a:pt x="93" y="93"/>
                </a:cubicBezTo>
                <a:cubicBezTo>
                  <a:pt x="93" y="93"/>
                  <a:pt x="93" y="93"/>
                  <a:pt x="93" y="93"/>
                </a:cubicBezTo>
                <a:cubicBezTo>
                  <a:pt x="92" y="93"/>
                  <a:pt x="92" y="93"/>
                  <a:pt x="92" y="93"/>
                </a:cubicBezTo>
                <a:cubicBezTo>
                  <a:pt x="96" y="93"/>
                  <a:pt x="100" y="94"/>
                  <a:pt x="104" y="94"/>
                </a:cubicBezTo>
                <a:close/>
                <a:moveTo>
                  <a:pt x="208" y="48"/>
                </a:moveTo>
                <a:cubicBezTo>
                  <a:pt x="207" y="49"/>
                  <a:pt x="207" y="49"/>
                  <a:pt x="207" y="50"/>
                </a:cubicBezTo>
                <a:cubicBezTo>
                  <a:pt x="207" y="51"/>
                  <a:pt x="208" y="52"/>
                  <a:pt x="208" y="54"/>
                </a:cubicBezTo>
                <a:cubicBezTo>
                  <a:pt x="209" y="53"/>
                  <a:pt x="209" y="52"/>
                  <a:pt x="210" y="52"/>
                </a:cubicBezTo>
                <a:cubicBezTo>
                  <a:pt x="209" y="51"/>
                  <a:pt x="208" y="50"/>
                  <a:pt x="208" y="48"/>
                </a:cubicBezTo>
                <a:close/>
                <a:moveTo>
                  <a:pt x="125" y="69"/>
                </a:moveTo>
                <a:cubicBezTo>
                  <a:pt x="122" y="69"/>
                  <a:pt x="122" y="69"/>
                  <a:pt x="121" y="71"/>
                </a:cubicBezTo>
                <a:cubicBezTo>
                  <a:pt x="121" y="72"/>
                  <a:pt x="122" y="72"/>
                  <a:pt x="122" y="72"/>
                </a:cubicBezTo>
                <a:cubicBezTo>
                  <a:pt x="123" y="72"/>
                  <a:pt x="123" y="72"/>
                  <a:pt x="123" y="72"/>
                </a:cubicBezTo>
                <a:cubicBezTo>
                  <a:pt x="124" y="71"/>
                  <a:pt x="125" y="70"/>
                  <a:pt x="125" y="69"/>
                </a:cubicBezTo>
                <a:close/>
                <a:moveTo>
                  <a:pt x="189" y="62"/>
                </a:moveTo>
                <a:cubicBezTo>
                  <a:pt x="189" y="63"/>
                  <a:pt x="188" y="63"/>
                  <a:pt x="188" y="64"/>
                </a:cubicBezTo>
                <a:cubicBezTo>
                  <a:pt x="188" y="65"/>
                  <a:pt x="188" y="67"/>
                  <a:pt x="189" y="68"/>
                </a:cubicBezTo>
                <a:cubicBezTo>
                  <a:pt x="189" y="68"/>
                  <a:pt x="190" y="67"/>
                  <a:pt x="190" y="66"/>
                </a:cubicBezTo>
                <a:cubicBezTo>
                  <a:pt x="190" y="66"/>
                  <a:pt x="190" y="66"/>
                  <a:pt x="190" y="65"/>
                </a:cubicBezTo>
                <a:cubicBezTo>
                  <a:pt x="190" y="65"/>
                  <a:pt x="189" y="64"/>
                  <a:pt x="189" y="62"/>
                </a:cubicBezTo>
                <a:close/>
                <a:moveTo>
                  <a:pt x="61" y="90"/>
                </a:moveTo>
                <a:cubicBezTo>
                  <a:pt x="61" y="90"/>
                  <a:pt x="61" y="91"/>
                  <a:pt x="61" y="92"/>
                </a:cubicBezTo>
                <a:cubicBezTo>
                  <a:pt x="63" y="92"/>
                  <a:pt x="64" y="91"/>
                  <a:pt x="66" y="91"/>
                </a:cubicBezTo>
                <a:cubicBezTo>
                  <a:pt x="65" y="91"/>
                  <a:pt x="65" y="90"/>
                  <a:pt x="64" y="90"/>
                </a:cubicBezTo>
                <a:cubicBezTo>
                  <a:pt x="63" y="90"/>
                  <a:pt x="62" y="90"/>
                  <a:pt x="61" y="90"/>
                </a:cubicBezTo>
                <a:close/>
                <a:moveTo>
                  <a:pt x="107" y="71"/>
                </a:moveTo>
                <a:cubicBezTo>
                  <a:pt x="108" y="70"/>
                  <a:pt x="108" y="68"/>
                  <a:pt x="109" y="67"/>
                </a:cubicBezTo>
                <a:cubicBezTo>
                  <a:pt x="109" y="67"/>
                  <a:pt x="108" y="67"/>
                  <a:pt x="108" y="66"/>
                </a:cubicBezTo>
                <a:cubicBezTo>
                  <a:pt x="107" y="68"/>
                  <a:pt x="106" y="69"/>
                  <a:pt x="105" y="70"/>
                </a:cubicBezTo>
                <a:cubicBezTo>
                  <a:pt x="106" y="70"/>
                  <a:pt x="106" y="71"/>
                  <a:pt x="107" y="71"/>
                </a:cubicBezTo>
                <a:close/>
                <a:moveTo>
                  <a:pt x="23" y="45"/>
                </a:moveTo>
                <a:cubicBezTo>
                  <a:pt x="27" y="45"/>
                  <a:pt x="30" y="45"/>
                  <a:pt x="34" y="45"/>
                </a:cubicBezTo>
                <a:cubicBezTo>
                  <a:pt x="31" y="44"/>
                  <a:pt x="28" y="44"/>
                  <a:pt x="24" y="44"/>
                </a:cubicBezTo>
                <a:cubicBezTo>
                  <a:pt x="24" y="44"/>
                  <a:pt x="24" y="44"/>
                  <a:pt x="23" y="45"/>
                </a:cubicBezTo>
                <a:close/>
                <a:moveTo>
                  <a:pt x="88" y="48"/>
                </a:moveTo>
                <a:cubicBezTo>
                  <a:pt x="86" y="48"/>
                  <a:pt x="85" y="48"/>
                  <a:pt x="83" y="48"/>
                </a:cubicBezTo>
                <a:cubicBezTo>
                  <a:pt x="84" y="49"/>
                  <a:pt x="84" y="49"/>
                  <a:pt x="84" y="50"/>
                </a:cubicBezTo>
                <a:cubicBezTo>
                  <a:pt x="85" y="51"/>
                  <a:pt x="86" y="51"/>
                  <a:pt x="86" y="50"/>
                </a:cubicBezTo>
                <a:cubicBezTo>
                  <a:pt x="87" y="50"/>
                  <a:pt x="87" y="49"/>
                  <a:pt x="88" y="48"/>
                </a:cubicBezTo>
                <a:close/>
                <a:moveTo>
                  <a:pt x="192" y="69"/>
                </a:moveTo>
                <a:cubicBezTo>
                  <a:pt x="191" y="70"/>
                  <a:pt x="190" y="71"/>
                  <a:pt x="190" y="71"/>
                </a:cubicBezTo>
                <a:cubicBezTo>
                  <a:pt x="189" y="72"/>
                  <a:pt x="189" y="73"/>
                  <a:pt x="189" y="74"/>
                </a:cubicBezTo>
                <a:cubicBezTo>
                  <a:pt x="191" y="73"/>
                  <a:pt x="193" y="72"/>
                  <a:pt x="192" y="69"/>
                </a:cubicBezTo>
                <a:close/>
                <a:moveTo>
                  <a:pt x="112" y="75"/>
                </a:moveTo>
                <a:cubicBezTo>
                  <a:pt x="112" y="76"/>
                  <a:pt x="112" y="76"/>
                  <a:pt x="113" y="76"/>
                </a:cubicBezTo>
                <a:cubicBezTo>
                  <a:pt x="114" y="77"/>
                  <a:pt x="114" y="77"/>
                  <a:pt x="115" y="76"/>
                </a:cubicBezTo>
                <a:cubicBezTo>
                  <a:pt x="115" y="76"/>
                  <a:pt x="115" y="75"/>
                  <a:pt x="115" y="75"/>
                </a:cubicBezTo>
                <a:cubicBezTo>
                  <a:pt x="114" y="73"/>
                  <a:pt x="113" y="73"/>
                  <a:pt x="112" y="75"/>
                </a:cubicBezTo>
                <a:close/>
                <a:moveTo>
                  <a:pt x="213" y="49"/>
                </a:moveTo>
                <a:cubicBezTo>
                  <a:pt x="212" y="47"/>
                  <a:pt x="211" y="46"/>
                  <a:pt x="210" y="45"/>
                </a:cubicBezTo>
                <a:cubicBezTo>
                  <a:pt x="210" y="45"/>
                  <a:pt x="209" y="46"/>
                  <a:pt x="209" y="46"/>
                </a:cubicBezTo>
                <a:cubicBezTo>
                  <a:pt x="209" y="46"/>
                  <a:pt x="209" y="47"/>
                  <a:pt x="209" y="47"/>
                </a:cubicBezTo>
                <a:cubicBezTo>
                  <a:pt x="210" y="48"/>
                  <a:pt x="211" y="49"/>
                  <a:pt x="212" y="50"/>
                </a:cubicBezTo>
                <a:cubicBezTo>
                  <a:pt x="212" y="50"/>
                  <a:pt x="212" y="49"/>
                  <a:pt x="213" y="49"/>
                </a:cubicBezTo>
                <a:close/>
                <a:moveTo>
                  <a:pt x="16" y="47"/>
                </a:moveTo>
                <a:cubicBezTo>
                  <a:pt x="17" y="48"/>
                  <a:pt x="17" y="49"/>
                  <a:pt x="16" y="50"/>
                </a:cubicBezTo>
                <a:cubicBezTo>
                  <a:pt x="16" y="51"/>
                  <a:pt x="15" y="53"/>
                  <a:pt x="15" y="54"/>
                </a:cubicBezTo>
                <a:cubicBezTo>
                  <a:pt x="15" y="54"/>
                  <a:pt x="14" y="55"/>
                  <a:pt x="14" y="55"/>
                </a:cubicBezTo>
                <a:cubicBezTo>
                  <a:pt x="14" y="55"/>
                  <a:pt x="15" y="55"/>
                  <a:pt x="15" y="55"/>
                </a:cubicBezTo>
                <a:cubicBezTo>
                  <a:pt x="16" y="52"/>
                  <a:pt x="17" y="50"/>
                  <a:pt x="19" y="47"/>
                </a:cubicBezTo>
                <a:cubicBezTo>
                  <a:pt x="18" y="47"/>
                  <a:pt x="17" y="47"/>
                  <a:pt x="16" y="47"/>
                </a:cubicBezTo>
                <a:close/>
                <a:moveTo>
                  <a:pt x="81" y="60"/>
                </a:moveTo>
                <a:cubicBezTo>
                  <a:pt x="80" y="62"/>
                  <a:pt x="79" y="63"/>
                  <a:pt x="78" y="64"/>
                </a:cubicBezTo>
                <a:cubicBezTo>
                  <a:pt x="78" y="64"/>
                  <a:pt x="79" y="65"/>
                  <a:pt x="79" y="66"/>
                </a:cubicBezTo>
                <a:cubicBezTo>
                  <a:pt x="80" y="65"/>
                  <a:pt x="80" y="64"/>
                  <a:pt x="81" y="63"/>
                </a:cubicBezTo>
                <a:cubicBezTo>
                  <a:pt x="81" y="62"/>
                  <a:pt x="81" y="62"/>
                  <a:pt x="81" y="60"/>
                </a:cubicBezTo>
                <a:close/>
                <a:moveTo>
                  <a:pt x="29" y="67"/>
                </a:moveTo>
                <a:cubicBezTo>
                  <a:pt x="29" y="67"/>
                  <a:pt x="29" y="67"/>
                  <a:pt x="30" y="67"/>
                </a:cubicBezTo>
                <a:cubicBezTo>
                  <a:pt x="30" y="66"/>
                  <a:pt x="31" y="65"/>
                  <a:pt x="32" y="63"/>
                </a:cubicBezTo>
                <a:cubicBezTo>
                  <a:pt x="32" y="63"/>
                  <a:pt x="31" y="62"/>
                  <a:pt x="31" y="62"/>
                </a:cubicBezTo>
                <a:cubicBezTo>
                  <a:pt x="30" y="63"/>
                  <a:pt x="30" y="65"/>
                  <a:pt x="29" y="66"/>
                </a:cubicBezTo>
                <a:cubicBezTo>
                  <a:pt x="29" y="66"/>
                  <a:pt x="29" y="67"/>
                  <a:pt x="29" y="67"/>
                </a:cubicBezTo>
                <a:close/>
                <a:moveTo>
                  <a:pt x="104" y="75"/>
                </a:moveTo>
                <a:cubicBezTo>
                  <a:pt x="105" y="74"/>
                  <a:pt x="105" y="74"/>
                  <a:pt x="105" y="73"/>
                </a:cubicBezTo>
                <a:cubicBezTo>
                  <a:pt x="105" y="73"/>
                  <a:pt x="104" y="73"/>
                  <a:pt x="103" y="72"/>
                </a:cubicBezTo>
                <a:cubicBezTo>
                  <a:pt x="102" y="73"/>
                  <a:pt x="102" y="74"/>
                  <a:pt x="101" y="75"/>
                </a:cubicBezTo>
                <a:cubicBezTo>
                  <a:pt x="102" y="75"/>
                  <a:pt x="103" y="75"/>
                  <a:pt x="104" y="75"/>
                </a:cubicBezTo>
                <a:close/>
                <a:moveTo>
                  <a:pt x="195" y="17"/>
                </a:moveTo>
                <a:cubicBezTo>
                  <a:pt x="195" y="15"/>
                  <a:pt x="195" y="13"/>
                  <a:pt x="193" y="12"/>
                </a:cubicBezTo>
                <a:cubicBezTo>
                  <a:pt x="193" y="14"/>
                  <a:pt x="193" y="15"/>
                  <a:pt x="193" y="16"/>
                </a:cubicBezTo>
                <a:cubicBezTo>
                  <a:pt x="194" y="17"/>
                  <a:pt x="194" y="17"/>
                  <a:pt x="195" y="17"/>
                </a:cubicBezTo>
                <a:close/>
                <a:moveTo>
                  <a:pt x="216" y="87"/>
                </a:moveTo>
                <a:cubicBezTo>
                  <a:pt x="215" y="87"/>
                  <a:pt x="215" y="86"/>
                  <a:pt x="214" y="85"/>
                </a:cubicBezTo>
                <a:cubicBezTo>
                  <a:pt x="214" y="86"/>
                  <a:pt x="213" y="86"/>
                  <a:pt x="213" y="87"/>
                </a:cubicBezTo>
                <a:cubicBezTo>
                  <a:pt x="214" y="88"/>
                  <a:pt x="214" y="88"/>
                  <a:pt x="214" y="89"/>
                </a:cubicBezTo>
                <a:cubicBezTo>
                  <a:pt x="215" y="89"/>
                  <a:pt x="216" y="88"/>
                  <a:pt x="216" y="87"/>
                </a:cubicBezTo>
                <a:close/>
                <a:moveTo>
                  <a:pt x="121" y="74"/>
                </a:moveTo>
                <a:cubicBezTo>
                  <a:pt x="120" y="74"/>
                  <a:pt x="120" y="74"/>
                  <a:pt x="119" y="74"/>
                </a:cubicBezTo>
                <a:cubicBezTo>
                  <a:pt x="119" y="74"/>
                  <a:pt x="119" y="74"/>
                  <a:pt x="118" y="75"/>
                </a:cubicBezTo>
                <a:cubicBezTo>
                  <a:pt x="118" y="75"/>
                  <a:pt x="117" y="76"/>
                  <a:pt x="117" y="77"/>
                </a:cubicBezTo>
                <a:cubicBezTo>
                  <a:pt x="118" y="77"/>
                  <a:pt x="118" y="78"/>
                  <a:pt x="119" y="77"/>
                </a:cubicBezTo>
                <a:cubicBezTo>
                  <a:pt x="119" y="76"/>
                  <a:pt x="120" y="75"/>
                  <a:pt x="121" y="74"/>
                </a:cubicBezTo>
                <a:close/>
                <a:moveTo>
                  <a:pt x="65" y="58"/>
                </a:moveTo>
                <a:cubicBezTo>
                  <a:pt x="65" y="58"/>
                  <a:pt x="65" y="58"/>
                  <a:pt x="65" y="58"/>
                </a:cubicBezTo>
                <a:cubicBezTo>
                  <a:pt x="64" y="58"/>
                  <a:pt x="64" y="59"/>
                  <a:pt x="63" y="60"/>
                </a:cubicBezTo>
                <a:cubicBezTo>
                  <a:pt x="63" y="61"/>
                  <a:pt x="63" y="61"/>
                  <a:pt x="64" y="61"/>
                </a:cubicBezTo>
                <a:cubicBezTo>
                  <a:pt x="64" y="61"/>
                  <a:pt x="65" y="61"/>
                  <a:pt x="66" y="61"/>
                </a:cubicBezTo>
                <a:cubicBezTo>
                  <a:pt x="66" y="60"/>
                  <a:pt x="65" y="59"/>
                  <a:pt x="65" y="58"/>
                </a:cubicBezTo>
                <a:close/>
                <a:moveTo>
                  <a:pt x="182" y="61"/>
                </a:moveTo>
                <a:cubicBezTo>
                  <a:pt x="181" y="62"/>
                  <a:pt x="180" y="63"/>
                  <a:pt x="179" y="64"/>
                </a:cubicBezTo>
                <a:cubicBezTo>
                  <a:pt x="179" y="65"/>
                  <a:pt x="179" y="66"/>
                  <a:pt x="179" y="66"/>
                </a:cubicBezTo>
                <a:cubicBezTo>
                  <a:pt x="181" y="65"/>
                  <a:pt x="182" y="63"/>
                  <a:pt x="182" y="61"/>
                </a:cubicBezTo>
                <a:close/>
                <a:moveTo>
                  <a:pt x="138" y="85"/>
                </a:moveTo>
                <a:cubicBezTo>
                  <a:pt x="139" y="84"/>
                  <a:pt x="140" y="82"/>
                  <a:pt x="141" y="81"/>
                </a:cubicBezTo>
                <a:cubicBezTo>
                  <a:pt x="140" y="81"/>
                  <a:pt x="139" y="81"/>
                  <a:pt x="139" y="82"/>
                </a:cubicBezTo>
                <a:cubicBezTo>
                  <a:pt x="138" y="83"/>
                  <a:pt x="138" y="83"/>
                  <a:pt x="138" y="84"/>
                </a:cubicBezTo>
                <a:cubicBezTo>
                  <a:pt x="137" y="84"/>
                  <a:pt x="137" y="85"/>
                  <a:pt x="138" y="85"/>
                </a:cubicBezTo>
                <a:close/>
                <a:moveTo>
                  <a:pt x="133" y="64"/>
                </a:moveTo>
                <a:cubicBezTo>
                  <a:pt x="135" y="65"/>
                  <a:pt x="135" y="64"/>
                  <a:pt x="136" y="63"/>
                </a:cubicBezTo>
                <a:cubicBezTo>
                  <a:pt x="136" y="63"/>
                  <a:pt x="136" y="62"/>
                  <a:pt x="137" y="62"/>
                </a:cubicBezTo>
                <a:cubicBezTo>
                  <a:pt x="137" y="61"/>
                  <a:pt x="137" y="61"/>
                  <a:pt x="136" y="61"/>
                </a:cubicBezTo>
                <a:cubicBezTo>
                  <a:pt x="135" y="62"/>
                  <a:pt x="134" y="63"/>
                  <a:pt x="133" y="64"/>
                </a:cubicBezTo>
                <a:close/>
                <a:moveTo>
                  <a:pt x="22" y="67"/>
                </a:moveTo>
                <a:cubicBezTo>
                  <a:pt x="22" y="67"/>
                  <a:pt x="23" y="67"/>
                  <a:pt x="23" y="67"/>
                </a:cubicBezTo>
                <a:cubicBezTo>
                  <a:pt x="23" y="66"/>
                  <a:pt x="24" y="65"/>
                  <a:pt x="25" y="64"/>
                </a:cubicBezTo>
                <a:cubicBezTo>
                  <a:pt x="25" y="63"/>
                  <a:pt x="25" y="62"/>
                  <a:pt x="24" y="61"/>
                </a:cubicBezTo>
                <a:cubicBezTo>
                  <a:pt x="24" y="63"/>
                  <a:pt x="23" y="64"/>
                  <a:pt x="22" y="66"/>
                </a:cubicBezTo>
                <a:cubicBezTo>
                  <a:pt x="22" y="66"/>
                  <a:pt x="22" y="66"/>
                  <a:pt x="22" y="67"/>
                </a:cubicBezTo>
                <a:close/>
                <a:moveTo>
                  <a:pt x="209" y="62"/>
                </a:moveTo>
                <a:cubicBezTo>
                  <a:pt x="209" y="61"/>
                  <a:pt x="208" y="60"/>
                  <a:pt x="208" y="59"/>
                </a:cubicBezTo>
                <a:cubicBezTo>
                  <a:pt x="207" y="59"/>
                  <a:pt x="207" y="60"/>
                  <a:pt x="207" y="60"/>
                </a:cubicBezTo>
                <a:cubicBezTo>
                  <a:pt x="207" y="61"/>
                  <a:pt x="207" y="62"/>
                  <a:pt x="208" y="63"/>
                </a:cubicBezTo>
                <a:cubicBezTo>
                  <a:pt x="208" y="63"/>
                  <a:pt x="209" y="62"/>
                  <a:pt x="209" y="62"/>
                </a:cubicBezTo>
                <a:close/>
                <a:moveTo>
                  <a:pt x="197" y="104"/>
                </a:moveTo>
                <a:cubicBezTo>
                  <a:pt x="195" y="106"/>
                  <a:pt x="194" y="107"/>
                  <a:pt x="194" y="109"/>
                </a:cubicBezTo>
                <a:cubicBezTo>
                  <a:pt x="195" y="108"/>
                  <a:pt x="196" y="107"/>
                  <a:pt x="196" y="106"/>
                </a:cubicBezTo>
                <a:cubicBezTo>
                  <a:pt x="197" y="105"/>
                  <a:pt x="197" y="105"/>
                  <a:pt x="197" y="104"/>
                </a:cubicBezTo>
                <a:close/>
                <a:moveTo>
                  <a:pt x="165" y="82"/>
                </a:moveTo>
                <a:cubicBezTo>
                  <a:pt x="165" y="82"/>
                  <a:pt x="164" y="81"/>
                  <a:pt x="163" y="81"/>
                </a:cubicBezTo>
                <a:cubicBezTo>
                  <a:pt x="163" y="82"/>
                  <a:pt x="163" y="84"/>
                  <a:pt x="164" y="85"/>
                </a:cubicBezTo>
                <a:cubicBezTo>
                  <a:pt x="164" y="84"/>
                  <a:pt x="165" y="83"/>
                  <a:pt x="165" y="82"/>
                </a:cubicBezTo>
                <a:close/>
                <a:moveTo>
                  <a:pt x="194" y="55"/>
                </a:moveTo>
                <a:cubicBezTo>
                  <a:pt x="193" y="56"/>
                  <a:pt x="194" y="57"/>
                  <a:pt x="194" y="58"/>
                </a:cubicBezTo>
                <a:cubicBezTo>
                  <a:pt x="194" y="59"/>
                  <a:pt x="194" y="60"/>
                  <a:pt x="194" y="61"/>
                </a:cubicBezTo>
                <a:cubicBezTo>
                  <a:pt x="194" y="61"/>
                  <a:pt x="195" y="60"/>
                  <a:pt x="195" y="60"/>
                </a:cubicBezTo>
                <a:cubicBezTo>
                  <a:pt x="195" y="58"/>
                  <a:pt x="195" y="57"/>
                  <a:pt x="194" y="55"/>
                </a:cubicBezTo>
                <a:close/>
                <a:moveTo>
                  <a:pt x="27" y="56"/>
                </a:moveTo>
                <a:cubicBezTo>
                  <a:pt x="26" y="58"/>
                  <a:pt x="26" y="58"/>
                  <a:pt x="27" y="60"/>
                </a:cubicBezTo>
                <a:cubicBezTo>
                  <a:pt x="28" y="59"/>
                  <a:pt x="28" y="58"/>
                  <a:pt x="28" y="58"/>
                </a:cubicBezTo>
                <a:cubicBezTo>
                  <a:pt x="28" y="57"/>
                  <a:pt x="28" y="56"/>
                  <a:pt x="27" y="56"/>
                </a:cubicBezTo>
                <a:close/>
                <a:moveTo>
                  <a:pt x="198" y="73"/>
                </a:moveTo>
                <a:cubicBezTo>
                  <a:pt x="200" y="72"/>
                  <a:pt x="201" y="71"/>
                  <a:pt x="200" y="69"/>
                </a:cubicBezTo>
                <a:cubicBezTo>
                  <a:pt x="199" y="70"/>
                  <a:pt x="197" y="71"/>
                  <a:pt x="198" y="73"/>
                </a:cubicBezTo>
                <a:close/>
                <a:moveTo>
                  <a:pt x="206" y="81"/>
                </a:moveTo>
                <a:cubicBezTo>
                  <a:pt x="207" y="79"/>
                  <a:pt x="208" y="78"/>
                  <a:pt x="209" y="77"/>
                </a:cubicBezTo>
                <a:cubicBezTo>
                  <a:pt x="209" y="77"/>
                  <a:pt x="209" y="76"/>
                  <a:pt x="208" y="76"/>
                </a:cubicBezTo>
                <a:cubicBezTo>
                  <a:pt x="208" y="77"/>
                  <a:pt x="207" y="77"/>
                  <a:pt x="206" y="78"/>
                </a:cubicBezTo>
                <a:cubicBezTo>
                  <a:pt x="206" y="79"/>
                  <a:pt x="206" y="80"/>
                  <a:pt x="206" y="81"/>
                </a:cubicBezTo>
                <a:close/>
                <a:moveTo>
                  <a:pt x="219" y="101"/>
                </a:moveTo>
                <a:cubicBezTo>
                  <a:pt x="220" y="99"/>
                  <a:pt x="222" y="97"/>
                  <a:pt x="223" y="96"/>
                </a:cubicBezTo>
                <a:cubicBezTo>
                  <a:pt x="223" y="96"/>
                  <a:pt x="223" y="95"/>
                  <a:pt x="223" y="95"/>
                </a:cubicBezTo>
                <a:cubicBezTo>
                  <a:pt x="221" y="96"/>
                  <a:pt x="220" y="98"/>
                  <a:pt x="219" y="99"/>
                </a:cubicBezTo>
                <a:cubicBezTo>
                  <a:pt x="218" y="100"/>
                  <a:pt x="219" y="100"/>
                  <a:pt x="219" y="101"/>
                </a:cubicBezTo>
                <a:close/>
                <a:moveTo>
                  <a:pt x="210" y="94"/>
                </a:moveTo>
                <a:cubicBezTo>
                  <a:pt x="210" y="94"/>
                  <a:pt x="210" y="94"/>
                  <a:pt x="210" y="94"/>
                </a:cubicBezTo>
                <a:cubicBezTo>
                  <a:pt x="211" y="93"/>
                  <a:pt x="212" y="92"/>
                  <a:pt x="212" y="92"/>
                </a:cubicBezTo>
                <a:cubicBezTo>
                  <a:pt x="212" y="91"/>
                  <a:pt x="212" y="91"/>
                  <a:pt x="212" y="91"/>
                </a:cubicBezTo>
                <a:cubicBezTo>
                  <a:pt x="212" y="90"/>
                  <a:pt x="212" y="90"/>
                  <a:pt x="211" y="89"/>
                </a:cubicBezTo>
                <a:cubicBezTo>
                  <a:pt x="211" y="91"/>
                  <a:pt x="210" y="92"/>
                  <a:pt x="210" y="94"/>
                </a:cubicBezTo>
                <a:close/>
                <a:moveTo>
                  <a:pt x="93" y="55"/>
                </a:moveTo>
                <a:cubicBezTo>
                  <a:pt x="91" y="55"/>
                  <a:pt x="90" y="55"/>
                  <a:pt x="88" y="55"/>
                </a:cubicBezTo>
                <a:cubicBezTo>
                  <a:pt x="89" y="57"/>
                  <a:pt x="89" y="57"/>
                  <a:pt x="90" y="57"/>
                </a:cubicBezTo>
                <a:cubicBezTo>
                  <a:pt x="90" y="57"/>
                  <a:pt x="91" y="57"/>
                  <a:pt x="91" y="57"/>
                </a:cubicBezTo>
                <a:cubicBezTo>
                  <a:pt x="92" y="57"/>
                  <a:pt x="92" y="56"/>
                  <a:pt x="93" y="55"/>
                </a:cubicBezTo>
                <a:close/>
                <a:moveTo>
                  <a:pt x="146" y="75"/>
                </a:moveTo>
                <a:cubicBezTo>
                  <a:pt x="146" y="75"/>
                  <a:pt x="146" y="75"/>
                  <a:pt x="146" y="75"/>
                </a:cubicBezTo>
                <a:cubicBezTo>
                  <a:pt x="146" y="75"/>
                  <a:pt x="146" y="75"/>
                  <a:pt x="146" y="75"/>
                </a:cubicBezTo>
                <a:cubicBezTo>
                  <a:pt x="146" y="75"/>
                  <a:pt x="145" y="75"/>
                  <a:pt x="144" y="75"/>
                </a:cubicBezTo>
                <a:cubicBezTo>
                  <a:pt x="143" y="75"/>
                  <a:pt x="143" y="75"/>
                  <a:pt x="143" y="77"/>
                </a:cubicBezTo>
                <a:cubicBezTo>
                  <a:pt x="143" y="77"/>
                  <a:pt x="144" y="77"/>
                  <a:pt x="145" y="77"/>
                </a:cubicBezTo>
                <a:cubicBezTo>
                  <a:pt x="145" y="77"/>
                  <a:pt x="145" y="77"/>
                  <a:pt x="144" y="77"/>
                </a:cubicBezTo>
                <a:cubicBezTo>
                  <a:pt x="145" y="76"/>
                  <a:pt x="146" y="75"/>
                  <a:pt x="146" y="75"/>
                </a:cubicBezTo>
                <a:close/>
                <a:moveTo>
                  <a:pt x="60" y="78"/>
                </a:moveTo>
                <a:cubicBezTo>
                  <a:pt x="58" y="80"/>
                  <a:pt x="57" y="82"/>
                  <a:pt x="55" y="84"/>
                </a:cubicBezTo>
                <a:cubicBezTo>
                  <a:pt x="56" y="84"/>
                  <a:pt x="57" y="84"/>
                  <a:pt x="57" y="83"/>
                </a:cubicBezTo>
                <a:cubicBezTo>
                  <a:pt x="58" y="81"/>
                  <a:pt x="59" y="80"/>
                  <a:pt x="60" y="78"/>
                </a:cubicBezTo>
                <a:close/>
                <a:moveTo>
                  <a:pt x="196" y="35"/>
                </a:moveTo>
                <a:cubicBezTo>
                  <a:pt x="195" y="34"/>
                  <a:pt x="195" y="33"/>
                  <a:pt x="195" y="32"/>
                </a:cubicBezTo>
                <a:cubicBezTo>
                  <a:pt x="194" y="34"/>
                  <a:pt x="193" y="35"/>
                  <a:pt x="193" y="36"/>
                </a:cubicBezTo>
                <a:cubicBezTo>
                  <a:pt x="193" y="36"/>
                  <a:pt x="193" y="36"/>
                  <a:pt x="193" y="36"/>
                </a:cubicBezTo>
                <a:cubicBezTo>
                  <a:pt x="194" y="36"/>
                  <a:pt x="195" y="35"/>
                  <a:pt x="196" y="35"/>
                </a:cubicBezTo>
                <a:close/>
                <a:moveTo>
                  <a:pt x="184" y="143"/>
                </a:moveTo>
                <a:cubicBezTo>
                  <a:pt x="184" y="143"/>
                  <a:pt x="183" y="144"/>
                  <a:pt x="183" y="144"/>
                </a:cubicBezTo>
                <a:cubicBezTo>
                  <a:pt x="183" y="145"/>
                  <a:pt x="183" y="146"/>
                  <a:pt x="183" y="147"/>
                </a:cubicBezTo>
                <a:cubicBezTo>
                  <a:pt x="184" y="145"/>
                  <a:pt x="184" y="145"/>
                  <a:pt x="184" y="143"/>
                </a:cubicBezTo>
                <a:close/>
                <a:moveTo>
                  <a:pt x="159" y="67"/>
                </a:moveTo>
                <a:cubicBezTo>
                  <a:pt x="159" y="67"/>
                  <a:pt x="160" y="67"/>
                  <a:pt x="160" y="67"/>
                </a:cubicBezTo>
                <a:cubicBezTo>
                  <a:pt x="161" y="65"/>
                  <a:pt x="161" y="64"/>
                  <a:pt x="162" y="63"/>
                </a:cubicBezTo>
                <a:cubicBezTo>
                  <a:pt x="162" y="63"/>
                  <a:pt x="162" y="63"/>
                  <a:pt x="162" y="62"/>
                </a:cubicBezTo>
                <a:cubicBezTo>
                  <a:pt x="162" y="63"/>
                  <a:pt x="161" y="63"/>
                  <a:pt x="161" y="63"/>
                </a:cubicBezTo>
                <a:cubicBezTo>
                  <a:pt x="161" y="64"/>
                  <a:pt x="160" y="65"/>
                  <a:pt x="159" y="65"/>
                </a:cubicBezTo>
                <a:cubicBezTo>
                  <a:pt x="159" y="66"/>
                  <a:pt x="159" y="66"/>
                  <a:pt x="159" y="67"/>
                </a:cubicBezTo>
                <a:close/>
                <a:moveTo>
                  <a:pt x="116" y="84"/>
                </a:moveTo>
                <a:cubicBezTo>
                  <a:pt x="115" y="85"/>
                  <a:pt x="115" y="86"/>
                  <a:pt x="114" y="86"/>
                </a:cubicBezTo>
                <a:cubicBezTo>
                  <a:pt x="115" y="86"/>
                  <a:pt x="116" y="86"/>
                  <a:pt x="118" y="86"/>
                </a:cubicBezTo>
                <a:cubicBezTo>
                  <a:pt x="117" y="86"/>
                  <a:pt x="117" y="85"/>
                  <a:pt x="116" y="84"/>
                </a:cubicBezTo>
                <a:close/>
                <a:moveTo>
                  <a:pt x="171" y="79"/>
                </a:moveTo>
                <a:cubicBezTo>
                  <a:pt x="171" y="79"/>
                  <a:pt x="171" y="79"/>
                  <a:pt x="172" y="78"/>
                </a:cubicBezTo>
                <a:cubicBezTo>
                  <a:pt x="172" y="78"/>
                  <a:pt x="173" y="77"/>
                  <a:pt x="174" y="76"/>
                </a:cubicBezTo>
                <a:cubicBezTo>
                  <a:pt x="174" y="75"/>
                  <a:pt x="174" y="74"/>
                  <a:pt x="174" y="74"/>
                </a:cubicBezTo>
                <a:cubicBezTo>
                  <a:pt x="173" y="75"/>
                  <a:pt x="171" y="78"/>
                  <a:pt x="171" y="79"/>
                </a:cubicBezTo>
                <a:close/>
                <a:moveTo>
                  <a:pt x="207" y="95"/>
                </a:moveTo>
                <a:cubicBezTo>
                  <a:pt x="206" y="96"/>
                  <a:pt x="206" y="97"/>
                  <a:pt x="205" y="97"/>
                </a:cubicBezTo>
                <a:cubicBezTo>
                  <a:pt x="205" y="98"/>
                  <a:pt x="204" y="99"/>
                  <a:pt x="205" y="100"/>
                </a:cubicBezTo>
                <a:cubicBezTo>
                  <a:pt x="206" y="99"/>
                  <a:pt x="207" y="98"/>
                  <a:pt x="207" y="95"/>
                </a:cubicBezTo>
                <a:close/>
                <a:moveTo>
                  <a:pt x="121" y="57"/>
                </a:moveTo>
                <a:cubicBezTo>
                  <a:pt x="121" y="57"/>
                  <a:pt x="121" y="57"/>
                  <a:pt x="121" y="57"/>
                </a:cubicBezTo>
                <a:cubicBezTo>
                  <a:pt x="122" y="57"/>
                  <a:pt x="122" y="58"/>
                  <a:pt x="123" y="59"/>
                </a:cubicBezTo>
                <a:cubicBezTo>
                  <a:pt x="123" y="58"/>
                  <a:pt x="124" y="58"/>
                  <a:pt x="125" y="57"/>
                </a:cubicBezTo>
                <a:cubicBezTo>
                  <a:pt x="123" y="57"/>
                  <a:pt x="122" y="57"/>
                  <a:pt x="121" y="57"/>
                </a:cubicBezTo>
                <a:close/>
                <a:moveTo>
                  <a:pt x="24" y="47"/>
                </a:moveTo>
                <a:cubicBezTo>
                  <a:pt x="24" y="48"/>
                  <a:pt x="25" y="49"/>
                  <a:pt x="26" y="50"/>
                </a:cubicBezTo>
                <a:cubicBezTo>
                  <a:pt x="26" y="49"/>
                  <a:pt x="27" y="48"/>
                  <a:pt x="27" y="47"/>
                </a:cubicBezTo>
                <a:cubicBezTo>
                  <a:pt x="26" y="47"/>
                  <a:pt x="25" y="47"/>
                  <a:pt x="24" y="47"/>
                </a:cubicBezTo>
                <a:close/>
                <a:moveTo>
                  <a:pt x="97" y="74"/>
                </a:moveTo>
                <a:cubicBezTo>
                  <a:pt x="97" y="74"/>
                  <a:pt x="98" y="74"/>
                  <a:pt x="98" y="74"/>
                </a:cubicBezTo>
                <a:cubicBezTo>
                  <a:pt x="99" y="73"/>
                  <a:pt x="100" y="73"/>
                  <a:pt x="100" y="72"/>
                </a:cubicBezTo>
                <a:cubicBezTo>
                  <a:pt x="99" y="71"/>
                  <a:pt x="98" y="72"/>
                  <a:pt x="97" y="74"/>
                </a:cubicBezTo>
                <a:close/>
                <a:moveTo>
                  <a:pt x="186" y="107"/>
                </a:moveTo>
                <a:cubicBezTo>
                  <a:pt x="187" y="104"/>
                  <a:pt x="187" y="102"/>
                  <a:pt x="186" y="100"/>
                </a:cubicBezTo>
                <a:cubicBezTo>
                  <a:pt x="186" y="102"/>
                  <a:pt x="186" y="105"/>
                  <a:pt x="186" y="107"/>
                </a:cubicBezTo>
                <a:close/>
                <a:moveTo>
                  <a:pt x="131" y="69"/>
                </a:moveTo>
                <a:cubicBezTo>
                  <a:pt x="130" y="70"/>
                  <a:pt x="130" y="70"/>
                  <a:pt x="130" y="70"/>
                </a:cubicBezTo>
                <a:cubicBezTo>
                  <a:pt x="130" y="72"/>
                  <a:pt x="128" y="73"/>
                  <a:pt x="127" y="71"/>
                </a:cubicBezTo>
                <a:cubicBezTo>
                  <a:pt x="127" y="71"/>
                  <a:pt x="127" y="71"/>
                  <a:pt x="127" y="71"/>
                </a:cubicBezTo>
                <a:cubicBezTo>
                  <a:pt x="127" y="72"/>
                  <a:pt x="126" y="72"/>
                  <a:pt x="126" y="72"/>
                </a:cubicBezTo>
                <a:cubicBezTo>
                  <a:pt x="127" y="72"/>
                  <a:pt x="128" y="72"/>
                  <a:pt x="129" y="72"/>
                </a:cubicBezTo>
                <a:cubicBezTo>
                  <a:pt x="130" y="72"/>
                  <a:pt x="130" y="72"/>
                  <a:pt x="130" y="72"/>
                </a:cubicBezTo>
                <a:cubicBezTo>
                  <a:pt x="131" y="71"/>
                  <a:pt x="131" y="70"/>
                  <a:pt x="132" y="69"/>
                </a:cubicBezTo>
                <a:cubicBezTo>
                  <a:pt x="132" y="69"/>
                  <a:pt x="132" y="69"/>
                  <a:pt x="132" y="69"/>
                </a:cubicBezTo>
                <a:cubicBezTo>
                  <a:pt x="131" y="69"/>
                  <a:pt x="131" y="69"/>
                  <a:pt x="131" y="69"/>
                </a:cubicBezTo>
                <a:close/>
                <a:moveTo>
                  <a:pt x="140" y="75"/>
                </a:moveTo>
                <a:cubicBezTo>
                  <a:pt x="139" y="75"/>
                  <a:pt x="138" y="75"/>
                  <a:pt x="137" y="75"/>
                </a:cubicBezTo>
                <a:cubicBezTo>
                  <a:pt x="136" y="75"/>
                  <a:pt x="136" y="75"/>
                  <a:pt x="136" y="76"/>
                </a:cubicBezTo>
                <a:cubicBezTo>
                  <a:pt x="137" y="76"/>
                  <a:pt x="138" y="76"/>
                  <a:pt x="139" y="76"/>
                </a:cubicBezTo>
                <a:cubicBezTo>
                  <a:pt x="140" y="76"/>
                  <a:pt x="140" y="76"/>
                  <a:pt x="140" y="75"/>
                </a:cubicBezTo>
                <a:close/>
                <a:moveTo>
                  <a:pt x="184" y="95"/>
                </a:moveTo>
                <a:cubicBezTo>
                  <a:pt x="185" y="93"/>
                  <a:pt x="185" y="93"/>
                  <a:pt x="184" y="92"/>
                </a:cubicBezTo>
                <a:cubicBezTo>
                  <a:pt x="184" y="93"/>
                  <a:pt x="183" y="94"/>
                  <a:pt x="182" y="95"/>
                </a:cubicBezTo>
                <a:cubicBezTo>
                  <a:pt x="183" y="95"/>
                  <a:pt x="184" y="95"/>
                  <a:pt x="184" y="95"/>
                </a:cubicBezTo>
                <a:close/>
                <a:moveTo>
                  <a:pt x="92" y="62"/>
                </a:moveTo>
                <a:cubicBezTo>
                  <a:pt x="93" y="61"/>
                  <a:pt x="94" y="60"/>
                  <a:pt x="94" y="59"/>
                </a:cubicBezTo>
                <a:cubicBezTo>
                  <a:pt x="93" y="59"/>
                  <a:pt x="92" y="60"/>
                  <a:pt x="91" y="61"/>
                </a:cubicBezTo>
                <a:cubicBezTo>
                  <a:pt x="92" y="61"/>
                  <a:pt x="92" y="62"/>
                  <a:pt x="92" y="62"/>
                </a:cubicBezTo>
                <a:close/>
                <a:moveTo>
                  <a:pt x="188" y="131"/>
                </a:moveTo>
                <a:cubicBezTo>
                  <a:pt x="189" y="130"/>
                  <a:pt x="189" y="129"/>
                  <a:pt x="189" y="128"/>
                </a:cubicBezTo>
                <a:cubicBezTo>
                  <a:pt x="189" y="128"/>
                  <a:pt x="189" y="127"/>
                  <a:pt x="188" y="127"/>
                </a:cubicBezTo>
                <a:cubicBezTo>
                  <a:pt x="188" y="128"/>
                  <a:pt x="188" y="130"/>
                  <a:pt x="188" y="131"/>
                </a:cubicBezTo>
                <a:close/>
                <a:moveTo>
                  <a:pt x="81" y="90"/>
                </a:moveTo>
                <a:cubicBezTo>
                  <a:pt x="82" y="90"/>
                  <a:pt x="82" y="91"/>
                  <a:pt x="83" y="90"/>
                </a:cubicBezTo>
                <a:cubicBezTo>
                  <a:pt x="83" y="90"/>
                  <a:pt x="84" y="90"/>
                  <a:pt x="84" y="90"/>
                </a:cubicBezTo>
                <a:cubicBezTo>
                  <a:pt x="84" y="90"/>
                  <a:pt x="84" y="89"/>
                  <a:pt x="84" y="89"/>
                </a:cubicBezTo>
                <a:cubicBezTo>
                  <a:pt x="83" y="89"/>
                  <a:pt x="82" y="89"/>
                  <a:pt x="82" y="89"/>
                </a:cubicBezTo>
                <a:cubicBezTo>
                  <a:pt x="82" y="89"/>
                  <a:pt x="81" y="90"/>
                  <a:pt x="81" y="90"/>
                </a:cubicBezTo>
                <a:close/>
                <a:moveTo>
                  <a:pt x="25" y="86"/>
                </a:moveTo>
                <a:cubicBezTo>
                  <a:pt x="25" y="86"/>
                  <a:pt x="25" y="86"/>
                  <a:pt x="25" y="86"/>
                </a:cubicBezTo>
                <a:cubicBezTo>
                  <a:pt x="26" y="86"/>
                  <a:pt x="27" y="84"/>
                  <a:pt x="27" y="83"/>
                </a:cubicBezTo>
                <a:cubicBezTo>
                  <a:pt x="27" y="83"/>
                  <a:pt x="27" y="83"/>
                  <a:pt x="27" y="83"/>
                </a:cubicBezTo>
                <a:cubicBezTo>
                  <a:pt x="27" y="83"/>
                  <a:pt x="27" y="83"/>
                  <a:pt x="27" y="82"/>
                </a:cubicBezTo>
                <a:cubicBezTo>
                  <a:pt x="26" y="84"/>
                  <a:pt x="25" y="85"/>
                  <a:pt x="25" y="86"/>
                </a:cubicBezTo>
                <a:close/>
                <a:moveTo>
                  <a:pt x="201" y="91"/>
                </a:moveTo>
                <a:cubicBezTo>
                  <a:pt x="199" y="93"/>
                  <a:pt x="199" y="93"/>
                  <a:pt x="200" y="95"/>
                </a:cubicBezTo>
                <a:cubicBezTo>
                  <a:pt x="201" y="95"/>
                  <a:pt x="201" y="94"/>
                  <a:pt x="201" y="91"/>
                </a:cubicBezTo>
                <a:close/>
                <a:moveTo>
                  <a:pt x="200" y="78"/>
                </a:moveTo>
                <a:cubicBezTo>
                  <a:pt x="200" y="79"/>
                  <a:pt x="201" y="79"/>
                  <a:pt x="201" y="80"/>
                </a:cubicBezTo>
                <a:cubicBezTo>
                  <a:pt x="202" y="80"/>
                  <a:pt x="202" y="79"/>
                  <a:pt x="202" y="79"/>
                </a:cubicBezTo>
                <a:cubicBezTo>
                  <a:pt x="202" y="78"/>
                  <a:pt x="202" y="77"/>
                  <a:pt x="201" y="76"/>
                </a:cubicBezTo>
                <a:cubicBezTo>
                  <a:pt x="201" y="77"/>
                  <a:pt x="200" y="78"/>
                  <a:pt x="200" y="78"/>
                </a:cubicBezTo>
                <a:close/>
                <a:moveTo>
                  <a:pt x="128" y="64"/>
                </a:moveTo>
                <a:cubicBezTo>
                  <a:pt x="128" y="63"/>
                  <a:pt x="128" y="62"/>
                  <a:pt x="128" y="61"/>
                </a:cubicBezTo>
                <a:cubicBezTo>
                  <a:pt x="128" y="61"/>
                  <a:pt x="128" y="61"/>
                  <a:pt x="128" y="61"/>
                </a:cubicBezTo>
                <a:cubicBezTo>
                  <a:pt x="127" y="62"/>
                  <a:pt x="126" y="63"/>
                  <a:pt x="126" y="64"/>
                </a:cubicBezTo>
                <a:cubicBezTo>
                  <a:pt x="127" y="64"/>
                  <a:pt x="127" y="64"/>
                  <a:pt x="128" y="64"/>
                </a:cubicBezTo>
                <a:close/>
                <a:moveTo>
                  <a:pt x="187" y="75"/>
                </a:moveTo>
                <a:cubicBezTo>
                  <a:pt x="186" y="76"/>
                  <a:pt x="186" y="77"/>
                  <a:pt x="185" y="78"/>
                </a:cubicBezTo>
                <a:cubicBezTo>
                  <a:pt x="185" y="78"/>
                  <a:pt x="185" y="79"/>
                  <a:pt x="185" y="79"/>
                </a:cubicBezTo>
                <a:cubicBezTo>
                  <a:pt x="185" y="79"/>
                  <a:pt x="186" y="79"/>
                  <a:pt x="186" y="79"/>
                </a:cubicBezTo>
                <a:cubicBezTo>
                  <a:pt x="186" y="78"/>
                  <a:pt x="188" y="77"/>
                  <a:pt x="187" y="75"/>
                </a:cubicBezTo>
                <a:close/>
                <a:moveTo>
                  <a:pt x="77" y="91"/>
                </a:moveTo>
                <a:cubicBezTo>
                  <a:pt x="77" y="90"/>
                  <a:pt x="77" y="89"/>
                  <a:pt x="77" y="89"/>
                </a:cubicBezTo>
                <a:cubicBezTo>
                  <a:pt x="77" y="89"/>
                  <a:pt x="76" y="89"/>
                  <a:pt x="75" y="89"/>
                </a:cubicBezTo>
                <a:cubicBezTo>
                  <a:pt x="75" y="89"/>
                  <a:pt x="75" y="90"/>
                  <a:pt x="75" y="91"/>
                </a:cubicBezTo>
                <a:cubicBezTo>
                  <a:pt x="76" y="91"/>
                  <a:pt x="76" y="91"/>
                  <a:pt x="77" y="91"/>
                </a:cubicBezTo>
                <a:close/>
                <a:moveTo>
                  <a:pt x="107" y="76"/>
                </a:moveTo>
                <a:cubicBezTo>
                  <a:pt x="107" y="76"/>
                  <a:pt x="108" y="76"/>
                  <a:pt x="108" y="75"/>
                </a:cubicBezTo>
                <a:cubicBezTo>
                  <a:pt x="109" y="75"/>
                  <a:pt x="109" y="74"/>
                  <a:pt x="110" y="74"/>
                </a:cubicBezTo>
                <a:cubicBezTo>
                  <a:pt x="108" y="73"/>
                  <a:pt x="108" y="73"/>
                  <a:pt x="107" y="74"/>
                </a:cubicBezTo>
                <a:cubicBezTo>
                  <a:pt x="107" y="75"/>
                  <a:pt x="107" y="75"/>
                  <a:pt x="107" y="76"/>
                </a:cubicBezTo>
                <a:close/>
                <a:moveTo>
                  <a:pt x="3" y="43"/>
                </a:moveTo>
                <a:cubicBezTo>
                  <a:pt x="3" y="41"/>
                  <a:pt x="5" y="41"/>
                  <a:pt x="6" y="40"/>
                </a:cubicBezTo>
                <a:cubicBezTo>
                  <a:pt x="5" y="40"/>
                  <a:pt x="4" y="40"/>
                  <a:pt x="3" y="40"/>
                </a:cubicBezTo>
                <a:cubicBezTo>
                  <a:pt x="3" y="41"/>
                  <a:pt x="3" y="42"/>
                  <a:pt x="3" y="43"/>
                </a:cubicBezTo>
                <a:close/>
                <a:moveTo>
                  <a:pt x="189" y="83"/>
                </a:moveTo>
                <a:cubicBezTo>
                  <a:pt x="190" y="82"/>
                  <a:pt x="191" y="81"/>
                  <a:pt x="192" y="80"/>
                </a:cubicBezTo>
                <a:cubicBezTo>
                  <a:pt x="192" y="80"/>
                  <a:pt x="192" y="79"/>
                  <a:pt x="192" y="78"/>
                </a:cubicBezTo>
                <a:cubicBezTo>
                  <a:pt x="191" y="80"/>
                  <a:pt x="189" y="81"/>
                  <a:pt x="189" y="83"/>
                </a:cubicBezTo>
                <a:close/>
                <a:moveTo>
                  <a:pt x="197" y="46"/>
                </a:moveTo>
                <a:cubicBezTo>
                  <a:pt x="197" y="46"/>
                  <a:pt x="197" y="46"/>
                  <a:pt x="197" y="46"/>
                </a:cubicBezTo>
                <a:cubicBezTo>
                  <a:pt x="197" y="45"/>
                  <a:pt x="197" y="44"/>
                  <a:pt x="197" y="43"/>
                </a:cubicBezTo>
                <a:cubicBezTo>
                  <a:pt x="197" y="42"/>
                  <a:pt x="197" y="42"/>
                  <a:pt x="197" y="41"/>
                </a:cubicBezTo>
                <a:cubicBezTo>
                  <a:pt x="197" y="41"/>
                  <a:pt x="196" y="41"/>
                  <a:pt x="196" y="41"/>
                </a:cubicBezTo>
                <a:cubicBezTo>
                  <a:pt x="196" y="41"/>
                  <a:pt x="196" y="42"/>
                  <a:pt x="195" y="42"/>
                </a:cubicBezTo>
                <a:cubicBezTo>
                  <a:pt x="196" y="43"/>
                  <a:pt x="196" y="45"/>
                  <a:pt x="197" y="46"/>
                </a:cubicBezTo>
                <a:close/>
                <a:moveTo>
                  <a:pt x="19" y="67"/>
                </a:moveTo>
                <a:cubicBezTo>
                  <a:pt x="19" y="66"/>
                  <a:pt x="19" y="66"/>
                  <a:pt x="19" y="66"/>
                </a:cubicBezTo>
                <a:cubicBezTo>
                  <a:pt x="19" y="66"/>
                  <a:pt x="19" y="66"/>
                  <a:pt x="18" y="66"/>
                </a:cubicBezTo>
                <a:cubicBezTo>
                  <a:pt x="17" y="67"/>
                  <a:pt x="17" y="68"/>
                  <a:pt x="18" y="69"/>
                </a:cubicBezTo>
                <a:cubicBezTo>
                  <a:pt x="18" y="68"/>
                  <a:pt x="19" y="67"/>
                  <a:pt x="19" y="67"/>
                </a:cubicBezTo>
                <a:close/>
                <a:moveTo>
                  <a:pt x="24" y="79"/>
                </a:moveTo>
                <a:cubicBezTo>
                  <a:pt x="24" y="80"/>
                  <a:pt x="24" y="80"/>
                  <a:pt x="23" y="81"/>
                </a:cubicBezTo>
                <a:cubicBezTo>
                  <a:pt x="23" y="82"/>
                  <a:pt x="23" y="82"/>
                  <a:pt x="24" y="83"/>
                </a:cubicBezTo>
                <a:cubicBezTo>
                  <a:pt x="24" y="82"/>
                  <a:pt x="24" y="81"/>
                  <a:pt x="25" y="81"/>
                </a:cubicBezTo>
                <a:cubicBezTo>
                  <a:pt x="25" y="80"/>
                  <a:pt x="25" y="80"/>
                  <a:pt x="24" y="79"/>
                </a:cubicBezTo>
                <a:close/>
                <a:moveTo>
                  <a:pt x="18" y="79"/>
                </a:moveTo>
                <a:cubicBezTo>
                  <a:pt x="18" y="80"/>
                  <a:pt x="19" y="80"/>
                  <a:pt x="19" y="81"/>
                </a:cubicBezTo>
                <a:cubicBezTo>
                  <a:pt x="20" y="80"/>
                  <a:pt x="19" y="79"/>
                  <a:pt x="19" y="78"/>
                </a:cubicBezTo>
                <a:cubicBezTo>
                  <a:pt x="18" y="78"/>
                  <a:pt x="18" y="79"/>
                  <a:pt x="18" y="79"/>
                </a:cubicBezTo>
                <a:close/>
                <a:moveTo>
                  <a:pt x="20" y="64"/>
                </a:moveTo>
                <a:cubicBezTo>
                  <a:pt x="20" y="64"/>
                  <a:pt x="20" y="64"/>
                  <a:pt x="21" y="64"/>
                </a:cubicBezTo>
                <a:cubicBezTo>
                  <a:pt x="21" y="62"/>
                  <a:pt x="22" y="61"/>
                  <a:pt x="23" y="59"/>
                </a:cubicBezTo>
                <a:cubicBezTo>
                  <a:pt x="23" y="59"/>
                  <a:pt x="23" y="59"/>
                  <a:pt x="22" y="59"/>
                </a:cubicBezTo>
                <a:cubicBezTo>
                  <a:pt x="22" y="60"/>
                  <a:pt x="21" y="61"/>
                  <a:pt x="20" y="63"/>
                </a:cubicBezTo>
                <a:cubicBezTo>
                  <a:pt x="20" y="63"/>
                  <a:pt x="20" y="63"/>
                  <a:pt x="20" y="64"/>
                </a:cubicBezTo>
                <a:close/>
                <a:moveTo>
                  <a:pt x="214" y="70"/>
                </a:moveTo>
                <a:cubicBezTo>
                  <a:pt x="214" y="70"/>
                  <a:pt x="214" y="70"/>
                  <a:pt x="214" y="70"/>
                </a:cubicBezTo>
                <a:cubicBezTo>
                  <a:pt x="213" y="71"/>
                  <a:pt x="212" y="72"/>
                  <a:pt x="211" y="74"/>
                </a:cubicBezTo>
                <a:cubicBezTo>
                  <a:pt x="210" y="74"/>
                  <a:pt x="210" y="74"/>
                  <a:pt x="211" y="75"/>
                </a:cubicBezTo>
                <a:cubicBezTo>
                  <a:pt x="212" y="73"/>
                  <a:pt x="213" y="72"/>
                  <a:pt x="214" y="70"/>
                </a:cubicBezTo>
                <a:close/>
                <a:moveTo>
                  <a:pt x="200" y="131"/>
                </a:moveTo>
                <a:cubicBezTo>
                  <a:pt x="201" y="130"/>
                  <a:pt x="203" y="128"/>
                  <a:pt x="204" y="127"/>
                </a:cubicBezTo>
                <a:cubicBezTo>
                  <a:pt x="202" y="127"/>
                  <a:pt x="201" y="129"/>
                  <a:pt x="200" y="131"/>
                </a:cubicBezTo>
                <a:close/>
                <a:moveTo>
                  <a:pt x="108" y="53"/>
                </a:moveTo>
                <a:cubicBezTo>
                  <a:pt x="106" y="53"/>
                  <a:pt x="103" y="53"/>
                  <a:pt x="102" y="53"/>
                </a:cubicBezTo>
                <a:cubicBezTo>
                  <a:pt x="103" y="53"/>
                  <a:pt x="107" y="54"/>
                  <a:pt x="108" y="54"/>
                </a:cubicBezTo>
                <a:cubicBezTo>
                  <a:pt x="108" y="54"/>
                  <a:pt x="108" y="53"/>
                  <a:pt x="108" y="53"/>
                </a:cubicBezTo>
                <a:close/>
                <a:moveTo>
                  <a:pt x="41" y="51"/>
                </a:moveTo>
                <a:cubicBezTo>
                  <a:pt x="40" y="50"/>
                  <a:pt x="40" y="50"/>
                  <a:pt x="39" y="49"/>
                </a:cubicBezTo>
                <a:cubicBezTo>
                  <a:pt x="39" y="49"/>
                  <a:pt x="39" y="49"/>
                  <a:pt x="39" y="49"/>
                </a:cubicBezTo>
                <a:cubicBezTo>
                  <a:pt x="39" y="50"/>
                  <a:pt x="39" y="51"/>
                  <a:pt x="40" y="53"/>
                </a:cubicBezTo>
                <a:cubicBezTo>
                  <a:pt x="40" y="52"/>
                  <a:pt x="40" y="51"/>
                  <a:pt x="41" y="51"/>
                </a:cubicBezTo>
                <a:close/>
                <a:moveTo>
                  <a:pt x="154" y="83"/>
                </a:moveTo>
                <a:cubicBezTo>
                  <a:pt x="155" y="82"/>
                  <a:pt x="155" y="81"/>
                  <a:pt x="156" y="81"/>
                </a:cubicBezTo>
                <a:cubicBezTo>
                  <a:pt x="155" y="81"/>
                  <a:pt x="154" y="81"/>
                  <a:pt x="153" y="81"/>
                </a:cubicBezTo>
                <a:cubicBezTo>
                  <a:pt x="153" y="81"/>
                  <a:pt x="154" y="82"/>
                  <a:pt x="154" y="83"/>
                </a:cubicBezTo>
                <a:close/>
                <a:moveTo>
                  <a:pt x="114" y="60"/>
                </a:moveTo>
                <a:cubicBezTo>
                  <a:pt x="114" y="60"/>
                  <a:pt x="114" y="60"/>
                  <a:pt x="114" y="60"/>
                </a:cubicBezTo>
                <a:cubicBezTo>
                  <a:pt x="113" y="60"/>
                  <a:pt x="113" y="61"/>
                  <a:pt x="112" y="61"/>
                </a:cubicBezTo>
                <a:cubicBezTo>
                  <a:pt x="112" y="62"/>
                  <a:pt x="111" y="63"/>
                  <a:pt x="111" y="63"/>
                </a:cubicBezTo>
                <a:cubicBezTo>
                  <a:pt x="111" y="64"/>
                  <a:pt x="112" y="63"/>
                  <a:pt x="112" y="63"/>
                </a:cubicBezTo>
                <a:cubicBezTo>
                  <a:pt x="113" y="62"/>
                  <a:pt x="113" y="61"/>
                  <a:pt x="114" y="60"/>
                </a:cubicBezTo>
                <a:close/>
                <a:moveTo>
                  <a:pt x="128" y="82"/>
                </a:moveTo>
                <a:cubicBezTo>
                  <a:pt x="128" y="82"/>
                  <a:pt x="128" y="81"/>
                  <a:pt x="127" y="81"/>
                </a:cubicBezTo>
                <a:cubicBezTo>
                  <a:pt x="127" y="81"/>
                  <a:pt x="127" y="81"/>
                  <a:pt x="127" y="82"/>
                </a:cubicBezTo>
                <a:cubicBezTo>
                  <a:pt x="126" y="83"/>
                  <a:pt x="125" y="84"/>
                  <a:pt x="124" y="85"/>
                </a:cubicBezTo>
                <a:cubicBezTo>
                  <a:pt x="124" y="85"/>
                  <a:pt x="124" y="85"/>
                  <a:pt x="125" y="85"/>
                </a:cubicBezTo>
                <a:cubicBezTo>
                  <a:pt x="126" y="84"/>
                  <a:pt x="127" y="83"/>
                  <a:pt x="128" y="82"/>
                </a:cubicBezTo>
                <a:close/>
                <a:moveTo>
                  <a:pt x="195" y="38"/>
                </a:moveTo>
                <a:cubicBezTo>
                  <a:pt x="195" y="38"/>
                  <a:pt x="195" y="38"/>
                  <a:pt x="195" y="38"/>
                </a:cubicBezTo>
                <a:cubicBezTo>
                  <a:pt x="194" y="38"/>
                  <a:pt x="194" y="39"/>
                  <a:pt x="193" y="39"/>
                </a:cubicBezTo>
                <a:cubicBezTo>
                  <a:pt x="193" y="40"/>
                  <a:pt x="193" y="40"/>
                  <a:pt x="193" y="41"/>
                </a:cubicBezTo>
                <a:cubicBezTo>
                  <a:pt x="194" y="40"/>
                  <a:pt x="195" y="39"/>
                  <a:pt x="195" y="38"/>
                </a:cubicBezTo>
                <a:close/>
                <a:moveTo>
                  <a:pt x="191" y="90"/>
                </a:moveTo>
                <a:cubicBezTo>
                  <a:pt x="190" y="91"/>
                  <a:pt x="189" y="93"/>
                  <a:pt x="189" y="94"/>
                </a:cubicBezTo>
                <a:cubicBezTo>
                  <a:pt x="190" y="93"/>
                  <a:pt x="191" y="92"/>
                  <a:pt x="191" y="90"/>
                </a:cubicBezTo>
                <a:close/>
                <a:moveTo>
                  <a:pt x="204" y="28"/>
                </a:moveTo>
                <a:cubicBezTo>
                  <a:pt x="205" y="30"/>
                  <a:pt x="206" y="31"/>
                  <a:pt x="207" y="33"/>
                </a:cubicBezTo>
                <a:cubicBezTo>
                  <a:pt x="207" y="31"/>
                  <a:pt x="205" y="29"/>
                  <a:pt x="204" y="28"/>
                </a:cubicBezTo>
                <a:close/>
                <a:moveTo>
                  <a:pt x="76" y="80"/>
                </a:moveTo>
                <a:cubicBezTo>
                  <a:pt x="76" y="81"/>
                  <a:pt x="76" y="81"/>
                  <a:pt x="76" y="82"/>
                </a:cubicBezTo>
                <a:cubicBezTo>
                  <a:pt x="77" y="82"/>
                  <a:pt x="77" y="82"/>
                  <a:pt x="78" y="82"/>
                </a:cubicBezTo>
                <a:cubicBezTo>
                  <a:pt x="77" y="81"/>
                  <a:pt x="77" y="81"/>
                  <a:pt x="76" y="80"/>
                </a:cubicBezTo>
                <a:close/>
                <a:moveTo>
                  <a:pt x="195" y="68"/>
                </a:moveTo>
                <a:cubicBezTo>
                  <a:pt x="195" y="67"/>
                  <a:pt x="195" y="66"/>
                  <a:pt x="195" y="65"/>
                </a:cubicBezTo>
                <a:cubicBezTo>
                  <a:pt x="194" y="66"/>
                  <a:pt x="194" y="66"/>
                  <a:pt x="195" y="68"/>
                </a:cubicBezTo>
                <a:close/>
                <a:moveTo>
                  <a:pt x="21" y="95"/>
                </a:moveTo>
                <a:cubicBezTo>
                  <a:pt x="24" y="96"/>
                  <a:pt x="25" y="96"/>
                  <a:pt x="27" y="95"/>
                </a:cubicBezTo>
                <a:cubicBezTo>
                  <a:pt x="25" y="95"/>
                  <a:pt x="23" y="95"/>
                  <a:pt x="21" y="95"/>
                </a:cubicBezTo>
                <a:close/>
                <a:moveTo>
                  <a:pt x="164" y="65"/>
                </a:moveTo>
                <a:cubicBezTo>
                  <a:pt x="163" y="66"/>
                  <a:pt x="163" y="66"/>
                  <a:pt x="162" y="67"/>
                </a:cubicBezTo>
                <a:cubicBezTo>
                  <a:pt x="163" y="67"/>
                  <a:pt x="164" y="67"/>
                  <a:pt x="165" y="67"/>
                </a:cubicBezTo>
                <a:cubicBezTo>
                  <a:pt x="164" y="67"/>
                  <a:pt x="164" y="66"/>
                  <a:pt x="164" y="65"/>
                </a:cubicBezTo>
                <a:close/>
                <a:moveTo>
                  <a:pt x="216" y="61"/>
                </a:moveTo>
                <a:cubicBezTo>
                  <a:pt x="216" y="61"/>
                  <a:pt x="216" y="61"/>
                  <a:pt x="216" y="61"/>
                </a:cubicBezTo>
                <a:cubicBezTo>
                  <a:pt x="216" y="62"/>
                  <a:pt x="216" y="63"/>
                  <a:pt x="217" y="64"/>
                </a:cubicBezTo>
                <a:cubicBezTo>
                  <a:pt x="217" y="63"/>
                  <a:pt x="217" y="63"/>
                  <a:pt x="218" y="63"/>
                </a:cubicBezTo>
                <a:cubicBezTo>
                  <a:pt x="217" y="62"/>
                  <a:pt x="217" y="61"/>
                  <a:pt x="216" y="61"/>
                </a:cubicBezTo>
                <a:close/>
                <a:moveTo>
                  <a:pt x="174" y="87"/>
                </a:moveTo>
                <a:cubicBezTo>
                  <a:pt x="174" y="88"/>
                  <a:pt x="174" y="88"/>
                  <a:pt x="174" y="88"/>
                </a:cubicBezTo>
                <a:cubicBezTo>
                  <a:pt x="175" y="87"/>
                  <a:pt x="175" y="86"/>
                  <a:pt x="176" y="85"/>
                </a:cubicBezTo>
                <a:cubicBezTo>
                  <a:pt x="176" y="85"/>
                  <a:pt x="176" y="84"/>
                  <a:pt x="176" y="84"/>
                </a:cubicBezTo>
                <a:cubicBezTo>
                  <a:pt x="175" y="85"/>
                  <a:pt x="174" y="86"/>
                  <a:pt x="174" y="87"/>
                </a:cubicBezTo>
                <a:close/>
                <a:moveTo>
                  <a:pt x="181" y="84"/>
                </a:moveTo>
                <a:cubicBezTo>
                  <a:pt x="181" y="84"/>
                  <a:pt x="181" y="84"/>
                  <a:pt x="181" y="84"/>
                </a:cubicBezTo>
                <a:cubicBezTo>
                  <a:pt x="182" y="83"/>
                  <a:pt x="183" y="82"/>
                  <a:pt x="184" y="81"/>
                </a:cubicBezTo>
                <a:cubicBezTo>
                  <a:pt x="184" y="81"/>
                  <a:pt x="184" y="81"/>
                  <a:pt x="183" y="80"/>
                </a:cubicBezTo>
                <a:cubicBezTo>
                  <a:pt x="182" y="82"/>
                  <a:pt x="182" y="83"/>
                  <a:pt x="181" y="84"/>
                </a:cubicBezTo>
                <a:close/>
                <a:moveTo>
                  <a:pt x="87" y="85"/>
                </a:moveTo>
                <a:cubicBezTo>
                  <a:pt x="86" y="84"/>
                  <a:pt x="85" y="85"/>
                  <a:pt x="85" y="86"/>
                </a:cubicBezTo>
                <a:cubicBezTo>
                  <a:pt x="86" y="86"/>
                  <a:pt x="86" y="86"/>
                  <a:pt x="87" y="85"/>
                </a:cubicBezTo>
                <a:close/>
                <a:moveTo>
                  <a:pt x="148" y="63"/>
                </a:moveTo>
                <a:cubicBezTo>
                  <a:pt x="147" y="64"/>
                  <a:pt x="147" y="64"/>
                  <a:pt x="148" y="65"/>
                </a:cubicBezTo>
                <a:cubicBezTo>
                  <a:pt x="149" y="64"/>
                  <a:pt x="149" y="64"/>
                  <a:pt x="148" y="63"/>
                </a:cubicBezTo>
                <a:close/>
                <a:moveTo>
                  <a:pt x="81" y="93"/>
                </a:moveTo>
                <a:cubicBezTo>
                  <a:pt x="83" y="93"/>
                  <a:pt x="85" y="93"/>
                  <a:pt x="87" y="93"/>
                </a:cubicBezTo>
                <a:cubicBezTo>
                  <a:pt x="86" y="93"/>
                  <a:pt x="84" y="93"/>
                  <a:pt x="81" y="93"/>
                </a:cubicBezTo>
                <a:close/>
                <a:moveTo>
                  <a:pt x="82" y="66"/>
                </a:moveTo>
                <a:cubicBezTo>
                  <a:pt x="81" y="68"/>
                  <a:pt x="80" y="68"/>
                  <a:pt x="82" y="69"/>
                </a:cubicBezTo>
                <a:cubicBezTo>
                  <a:pt x="82" y="68"/>
                  <a:pt x="82" y="67"/>
                  <a:pt x="82" y="66"/>
                </a:cubicBezTo>
                <a:close/>
                <a:moveTo>
                  <a:pt x="121" y="66"/>
                </a:moveTo>
                <a:cubicBezTo>
                  <a:pt x="119" y="66"/>
                  <a:pt x="119" y="66"/>
                  <a:pt x="119" y="67"/>
                </a:cubicBezTo>
                <a:cubicBezTo>
                  <a:pt x="121" y="67"/>
                  <a:pt x="121" y="67"/>
                  <a:pt x="121" y="66"/>
                </a:cubicBezTo>
                <a:close/>
                <a:moveTo>
                  <a:pt x="13" y="77"/>
                </a:moveTo>
                <a:cubicBezTo>
                  <a:pt x="13" y="78"/>
                  <a:pt x="13" y="80"/>
                  <a:pt x="13" y="81"/>
                </a:cubicBezTo>
                <a:cubicBezTo>
                  <a:pt x="14" y="79"/>
                  <a:pt x="13" y="78"/>
                  <a:pt x="13" y="77"/>
                </a:cubicBezTo>
                <a:close/>
                <a:moveTo>
                  <a:pt x="122" y="54"/>
                </a:moveTo>
                <a:cubicBezTo>
                  <a:pt x="123" y="54"/>
                  <a:pt x="125" y="54"/>
                  <a:pt x="127" y="53"/>
                </a:cubicBezTo>
                <a:cubicBezTo>
                  <a:pt x="127" y="53"/>
                  <a:pt x="127" y="53"/>
                  <a:pt x="127" y="53"/>
                </a:cubicBezTo>
                <a:cubicBezTo>
                  <a:pt x="125" y="53"/>
                  <a:pt x="124" y="53"/>
                  <a:pt x="122" y="53"/>
                </a:cubicBezTo>
                <a:cubicBezTo>
                  <a:pt x="122" y="53"/>
                  <a:pt x="122" y="53"/>
                  <a:pt x="122" y="53"/>
                </a:cubicBezTo>
                <a:cubicBezTo>
                  <a:pt x="122" y="53"/>
                  <a:pt x="122" y="53"/>
                  <a:pt x="122" y="54"/>
                </a:cubicBezTo>
                <a:close/>
                <a:moveTo>
                  <a:pt x="163" y="72"/>
                </a:moveTo>
                <a:cubicBezTo>
                  <a:pt x="163" y="71"/>
                  <a:pt x="163" y="71"/>
                  <a:pt x="163" y="71"/>
                </a:cubicBezTo>
                <a:cubicBezTo>
                  <a:pt x="162" y="71"/>
                  <a:pt x="161" y="71"/>
                  <a:pt x="160" y="71"/>
                </a:cubicBezTo>
                <a:cubicBezTo>
                  <a:pt x="160" y="71"/>
                  <a:pt x="160" y="71"/>
                  <a:pt x="160" y="71"/>
                </a:cubicBezTo>
                <a:cubicBezTo>
                  <a:pt x="160" y="71"/>
                  <a:pt x="160" y="72"/>
                  <a:pt x="160" y="72"/>
                </a:cubicBezTo>
                <a:cubicBezTo>
                  <a:pt x="161" y="72"/>
                  <a:pt x="162" y="72"/>
                  <a:pt x="163" y="72"/>
                </a:cubicBezTo>
                <a:close/>
                <a:moveTo>
                  <a:pt x="79" y="85"/>
                </a:moveTo>
                <a:cubicBezTo>
                  <a:pt x="77" y="85"/>
                  <a:pt x="76" y="85"/>
                  <a:pt x="75" y="86"/>
                </a:cubicBezTo>
                <a:cubicBezTo>
                  <a:pt x="77" y="86"/>
                  <a:pt x="78" y="86"/>
                  <a:pt x="79" y="85"/>
                </a:cubicBezTo>
                <a:close/>
                <a:moveTo>
                  <a:pt x="193" y="25"/>
                </a:moveTo>
                <a:cubicBezTo>
                  <a:pt x="194" y="24"/>
                  <a:pt x="194" y="24"/>
                  <a:pt x="193" y="22"/>
                </a:cubicBezTo>
                <a:cubicBezTo>
                  <a:pt x="193" y="23"/>
                  <a:pt x="193" y="24"/>
                  <a:pt x="193" y="25"/>
                </a:cubicBezTo>
                <a:close/>
                <a:moveTo>
                  <a:pt x="59" y="90"/>
                </a:moveTo>
                <a:cubicBezTo>
                  <a:pt x="58" y="90"/>
                  <a:pt x="58" y="90"/>
                  <a:pt x="57" y="91"/>
                </a:cubicBezTo>
                <a:cubicBezTo>
                  <a:pt x="57" y="91"/>
                  <a:pt x="58" y="92"/>
                  <a:pt x="58" y="92"/>
                </a:cubicBezTo>
                <a:cubicBezTo>
                  <a:pt x="58" y="92"/>
                  <a:pt x="59" y="91"/>
                  <a:pt x="59" y="91"/>
                </a:cubicBezTo>
                <a:cubicBezTo>
                  <a:pt x="59" y="91"/>
                  <a:pt x="59" y="90"/>
                  <a:pt x="59" y="90"/>
                </a:cubicBezTo>
                <a:close/>
                <a:moveTo>
                  <a:pt x="21" y="74"/>
                </a:moveTo>
                <a:cubicBezTo>
                  <a:pt x="20" y="75"/>
                  <a:pt x="20" y="76"/>
                  <a:pt x="21" y="77"/>
                </a:cubicBezTo>
                <a:cubicBezTo>
                  <a:pt x="22" y="75"/>
                  <a:pt x="22" y="75"/>
                  <a:pt x="21" y="74"/>
                </a:cubicBezTo>
                <a:close/>
                <a:moveTo>
                  <a:pt x="178" y="57"/>
                </a:moveTo>
                <a:cubicBezTo>
                  <a:pt x="177" y="57"/>
                  <a:pt x="177" y="57"/>
                  <a:pt x="176" y="57"/>
                </a:cubicBezTo>
                <a:cubicBezTo>
                  <a:pt x="176" y="58"/>
                  <a:pt x="177" y="58"/>
                  <a:pt x="177" y="59"/>
                </a:cubicBezTo>
                <a:cubicBezTo>
                  <a:pt x="177" y="58"/>
                  <a:pt x="178" y="58"/>
                  <a:pt x="178" y="57"/>
                </a:cubicBezTo>
                <a:close/>
                <a:moveTo>
                  <a:pt x="232" y="72"/>
                </a:moveTo>
                <a:cubicBezTo>
                  <a:pt x="233" y="74"/>
                  <a:pt x="234" y="76"/>
                  <a:pt x="235" y="76"/>
                </a:cubicBezTo>
                <a:cubicBezTo>
                  <a:pt x="234" y="75"/>
                  <a:pt x="233" y="73"/>
                  <a:pt x="232" y="72"/>
                </a:cubicBezTo>
                <a:close/>
                <a:moveTo>
                  <a:pt x="106" y="64"/>
                </a:moveTo>
                <a:cubicBezTo>
                  <a:pt x="106" y="63"/>
                  <a:pt x="106" y="62"/>
                  <a:pt x="105" y="62"/>
                </a:cubicBezTo>
                <a:cubicBezTo>
                  <a:pt x="105" y="63"/>
                  <a:pt x="104" y="63"/>
                  <a:pt x="104" y="64"/>
                </a:cubicBezTo>
                <a:cubicBezTo>
                  <a:pt x="105" y="64"/>
                  <a:pt x="105" y="64"/>
                  <a:pt x="106" y="64"/>
                </a:cubicBezTo>
                <a:close/>
                <a:moveTo>
                  <a:pt x="41" y="85"/>
                </a:moveTo>
                <a:cubicBezTo>
                  <a:pt x="41" y="85"/>
                  <a:pt x="41" y="85"/>
                  <a:pt x="41" y="85"/>
                </a:cubicBezTo>
                <a:cubicBezTo>
                  <a:pt x="41" y="85"/>
                  <a:pt x="42" y="85"/>
                  <a:pt x="42" y="85"/>
                </a:cubicBezTo>
                <a:cubicBezTo>
                  <a:pt x="42" y="84"/>
                  <a:pt x="42" y="84"/>
                  <a:pt x="43" y="83"/>
                </a:cubicBezTo>
                <a:cubicBezTo>
                  <a:pt x="42" y="83"/>
                  <a:pt x="42" y="83"/>
                  <a:pt x="42" y="83"/>
                </a:cubicBezTo>
                <a:cubicBezTo>
                  <a:pt x="42" y="84"/>
                  <a:pt x="41" y="84"/>
                  <a:pt x="41" y="85"/>
                </a:cubicBezTo>
                <a:close/>
                <a:moveTo>
                  <a:pt x="41" y="47"/>
                </a:moveTo>
                <a:cubicBezTo>
                  <a:pt x="42" y="48"/>
                  <a:pt x="42" y="48"/>
                  <a:pt x="42" y="49"/>
                </a:cubicBezTo>
                <a:cubicBezTo>
                  <a:pt x="43" y="48"/>
                  <a:pt x="43" y="48"/>
                  <a:pt x="43" y="47"/>
                </a:cubicBezTo>
                <a:cubicBezTo>
                  <a:pt x="43" y="47"/>
                  <a:pt x="42" y="47"/>
                  <a:pt x="41" y="47"/>
                </a:cubicBezTo>
                <a:close/>
                <a:moveTo>
                  <a:pt x="180" y="90"/>
                </a:moveTo>
                <a:cubicBezTo>
                  <a:pt x="180" y="90"/>
                  <a:pt x="180" y="90"/>
                  <a:pt x="179" y="90"/>
                </a:cubicBezTo>
                <a:cubicBezTo>
                  <a:pt x="179" y="90"/>
                  <a:pt x="179" y="91"/>
                  <a:pt x="179" y="92"/>
                </a:cubicBezTo>
                <a:cubicBezTo>
                  <a:pt x="180" y="91"/>
                  <a:pt x="180" y="91"/>
                  <a:pt x="180" y="90"/>
                </a:cubicBezTo>
                <a:close/>
                <a:moveTo>
                  <a:pt x="95" y="78"/>
                </a:moveTo>
                <a:cubicBezTo>
                  <a:pt x="96" y="77"/>
                  <a:pt x="96" y="77"/>
                  <a:pt x="96" y="76"/>
                </a:cubicBezTo>
                <a:cubicBezTo>
                  <a:pt x="96" y="76"/>
                  <a:pt x="95" y="76"/>
                  <a:pt x="95" y="77"/>
                </a:cubicBezTo>
                <a:cubicBezTo>
                  <a:pt x="95" y="77"/>
                  <a:pt x="95" y="78"/>
                  <a:pt x="95" y="78"/>
                </a:cubicBezTo>
                <a:close/>
                <a:moveTo>
                  <a:pt x="182" y="88"/>
                </a:moveTo>
                <a:cubicBezTo>
                  <a:pt x="182" y="88"/>
                  <a:pt x="182" y="88"/>
                  <a:pt x="182" y="88"/>
                </a:cubicBezTo>
                <a:cubicBezTo>
                  <a:pt x="182" y="88"/>
                  <a:pt x="183" y="87"/>
                  <a:pt x="183" y="87"/>
                </a:cubicBezTo>
                <a:cubicBezTo>
                  <a:pt x="183" y="86"/>
                  <a:pt x="184" y="86"/>
                  <a:pt x="184" y="85"/>
                </a:cubicBezTo>
                <a:cubicBezTo>
                  <a:pt x="183" y="86"/>
                  <a:pt x="182" y="87"/>
                  <a:pt x="182" y="88"/>
                </a:cubicBezTo>
                <a:close/>
                <a:moveTo>
                  <a:pt x="78" y="73"/>
                </a:moveTo>
                <a:cubicBezTo>
                  <a:pt x="78" y="73"/>
                  <a:pt x="78" y="73"/>
                  <a:pt x="78" y="73"/>
                </a:cubicBezTo>
                <a:cubicBezTo>
                  <a:pt x="77" y="74"/>
                  <a:pt x="76" y="75"/>
                  <a:pt x="76" y="76"/>
                </a:cubicBezTo>
                <a:cubicBezTo>
                  <a:pt x="76" y="76"/>
                  <a:pt x="76" y="76"/>
                  <a:pt x="76" y="76"/>
                </a:cubicBezTo>
                <a:cubicBezTo>
                  <a:pt x="77" y="75"/>
                  <a:pt x="78" y="74"/>
                  <a:pt x="78" y="73"/>
                </a:cubicBezTo>
                <a:close/>
                <a:moveTo>
                  <a:pt x="129" y="93"/>
                </a:moveTo>
                <a:cubicBezTo>
                  <a:pt x="130" y="92"/>
                  <a:pt x="130" y="92"/>
                  <a:pt x="131" y="91"/>
                </a:cubicBezTo>
                <a:cubicBezTo>
                  <a:pt x="129" y="91"/>
                  <a:pt x="129" y="91"/>
                  <a:pt x="129" y="93"/>
                </a:cubicBezTo>
                <a:close/>
                <a:moveTo>
                  <a:pt x="110" y="71"/>
                </a:moveTo>
                <a:cubicBezTo>
                  <a:pt x="110" y="71"/>
                  <a:pt x="111" y="71"/>
                  <a:pt x="112" y="71"/>
                </a:cubicBezTo>
                <a:cubicBezTo>
                  <a:pt x="111" y="70"/>
                  <a:pt x="111" y="70"/>
                  <a:pt x="111" y="70"/>
                </a:cubicBezTo>
                <a:cubicBezTo>
                  <a:pt x="110" y="70"/>
                  <a:pt x="110" y="70"/>
                  <a:pt x="110" y="71"/>
                </a:cubicBezTo>
                <a:close/>
                <a:moveTo>
                  <a:pt x="124" y="62"/>
                </a:moveTo>
                <a:cubicBezTo>
                  <a:pt x="125" y="60"/>
                  <a:pt x="126" y="60"/>
                  <a:pt x="126" y="59"/>
                </a:cubicBezTo>
                <a:cubicBezTo>
                  <a:pt x="124" y="61"/>
                  <a:pt x="124" y="61"/>
                  <a:pt x="124" y="62"/>
                </a:cubicBezTo>
                <a:close/>
                <a:moveTo>
                  <a:pt x="104" y="80"/>
                </a:moveTo>
                <a:cubicBezTo>
                  <a:pt x="105" y="79"/>
                  <a:pt x="105" y="79"/>
                  <a:pt x="106" y="78"/>
                </a:cubicBezTo>
                <a:cubicBezTo>
                  <a:pt x="105" y="78"/>
                  <a:pt x="105" y="78"/>
                  <a:pt x="104" y="80"/>
                </a:cubicBezTo>
                <a:close/>
                <a:moveTo>
                  <a:pt x="88" y="90"/>
                </a:moveTo>
                <a:cubicBezTo>
                  <a:pt x="89" y="90"/>
                  <a:pt x="89" y="90"/>
                  <a:pt x="90" y="90"/>
                </a:cubicBezTo>
                <a:cubicBezTo>
                  <a:pt x="90" y="90"/>
                  <a:pt x="90" y="90"/>
                  <a:pt x="90" y="90"/>
                </a:cubicBezTo>
                <a:cubicBezTo>
                  <a:pt x="90" y="90"/>
                  <a:pt x="90" y="89"/>
                  <a:pt x="90" y="89"/>
                </a:cubicBezTo>
                <a:cubicBezTo>
                  <a:pt x="89" y="89"/>
                  <a:pt x="89" y="90"/>
                  <a:pt x="88" y="90"/>
                </a:cubicBezTo>
                <a:close/>
                <a:moveTo>
                  <a:pt x="194" y="88"/>
                </a:moveTo>
                <a:cubicBezTo>
                  <a:pt x="194" y="88"/>
                  <a:pt x="194" y="88"/>
                  <a:pt x="194" y="88"/>
                </a:cubicBezTo>
                <a:cubicBezTo>
                  <a:pt x="195" y="88"/>
                  <a:pt x="195" y="87"/>
                  <a:pt x="195" y="87"/>
                </a:cubicBezTo>
                <a:cubicBezTo>
                  <a:pt x="196" y="86"/>
                  <a:pt x="196" y="86"/>
                  <a:pt x="195" y="85"/>
                </a:cubicBezTo>
                <a:cubicBezTo>
                  <a:pt x="195" y="86"/>
                  <a:pt x="194" y="87"/>
                  <a:pt x="194" y="88"/>
                </a:cubicBezTo>
                <a:close/>
                <a:moveTo>
                  <a:pt x="16" y="62"/>
                </a:moveTo>
                <a:cubicBezTo>
                  <a:pt x="15" y="63"/>
                  <a:pt x="16" y="64"/>
                  <a:pt x="16" y="64"/>
                </a:cubicBezTo>
                <a:cubicBezTo>
                  <a:pt x="16" y="64"/>
                  <a:pt x="17" y="64"/>
                  <a:pt x="17" y="63"/>
                </a:cubicBezTo>
                <a:cubicBezTo>
                  <a:pt x="17" y="63"/>
                  <a:pt x="16" y="62"/>
                  <a:pt x="16" y="62"/>
                </a:cubicBezTo>
                <a:close/>
                <a:moveTo>
                  <a:pt x="26" y="66"/>
                </a:moveTo>
                <a:cubicBezTo>
                  <a:pt x="24" y="68"/>
                  <a:pt x="24" y="69"/>
                  <a:pt x="25" y="69"/>
                </a:cubicBezTo>
                <a:cubicBezTo>
                  <a:pt x="25" y="68"/>
                  <a:pt x="26" y="67"/>
                  <a:pt x="26" y="66"/>
                </a:cubicBezTo>
                <a:close/>
                <a:moveTo>
                  <a:pt x="66" y="65"/>
                </a:moveTo>
                <a:cubicBezTo>
                  <a:pt x="66" y="64"/>
                  <a:pt x="66" y="64"/>
                  <a:pt x="66" y="63"/>
                </a:cubicBezTo>
                <a:cubicBezTo>
                  <a:pt x="66" y="63"/>
                  <a:pt x="65" y="63"/>
                  <a:pt x="65" y="64"/>
                </a:cubicBezTo>
                <a:cubicBezTo>
                  <a:pt x="65" y="64"/>
                  <a:pt x="65" y="64"/>
                  <a:pt x="66" y="65"/>
                </a:cubicBezTo>
                <a:close/>
                <a:moveTo>
                  <a:pt x="114" y="54"/>
                </a:moveTo>
                <a:cubicBezTo>
                  <a:pt x="114" y="53"/>
                  <a:pt x="113" y="53"/>
                  <a:pt x="113" y="53"/>
                </a:cubicBezTo>
                <a:cubicBezTo>
                  <a:pt x="112" y="53"/>
                  <a:pt x="112" y="53"/>
                  <a:pt x="112" y="54"/>
                </a:cubicBezTo>
                <a:cubicBezTo>
                  <a:pt x="112" y="54"/>
                  <a:pt x="113" y="54"/>
                  <a:pt x="114" y="54"/>
                </a:cubicBezTo>
                <a:close/>
                <a:moveTo>
                  <a:pt x="149" y="58"/>
                </a:moveTo>
                <a:cubicBezTo>
                  <a:pt x="149" y="58"/>
                  <a:pt x="150" y="57"/>
                  <a:pt x="150" y="57"/>
                </a:cubicBezTo>
                <a:cubicBezTo>
                  <a:pt x="149" y="57"/>
                  <a:pt x="149" y="57"/>
                  <a:pt x="148" y="57"/>
                </a:cubicBezTo>
                <a:cubicBezTo>
                  <a:pt x="148" y="58"/>
                  <a:pt x="149" y="58"/>
                  <a:pt x="149" y="58"/>
                </a:cubicBezTo>
                <a:close/>
                <a:moveTo>
                  <a:pt x="12" y="66"/>
                </a:moveTo>
                <a:cubicBezTo>
                  <a:pt x="12" y="65"/>
                  <a:pt x="12" y="65"/>
                  <a:pt x="13" y="64"/>
                </a:cubicBezTo>
                <a:cubicBezTo>
                  <a:pt x="12" y="64"/>
                  <a:pt x="11" y="65"/>
                  <a:pt x="12" y="66"/>
                </a:cubicBezTo>
                <a:close/>
                <a:moveTo>
                  <a:pt x="171" y="64"/>
                </a:moveTo>
                <a:cubicBezTo>
                  <a:pt x="171" y="64"/>
                  <a:pt x="171" y="64"/>
                  <a:pt x="171" y="64"/>
                </a:cubicBezTo>
                <a:cubicBezTo>
                  <a:pt x="171" y="63"/>
                  <a:pt x="171" y="63"/>
                  <a:pt x="171" y="62"/>
                </a:cubicBezTo>
                <a:cubicBezTo>
                  <a:pt x="171" y="63"/>
                  <a:pt x="171" y="63"/>
                  <a:pt x="171" y="64"/>
                </a:cubicBezTo>
                <a:close/>
                <a:moveTo>
                  <a:pt x="83" y="57"/>
                </a:moveTo>
                <a:cubicBezTo>
                  <a:pt x="84" y="57"/>
                  <a:pt x="85" y="57"/>
                  <a:pt x="85" y="55"/>
                </a:cubicBezTo>
                <a:cubicBezTo>
                  <a:pt x="84" y="56"/>
                  <a:pt x="84" y="57"/>
                  <a:pt x="83" y="57"/>
                </a:cubicBezTo>
                <a:close/>
                <a:moveTo>
                  <a:pt x="90" y="79"/>
                </a:moveTo>
                <a:cubicBezTo>
                  <a:pt x="90" y="79"/>
                  <a:pt x="89" y="80"/>
                  <a:pt x="88" y="81"/>
                </a:cubicBezTo>
                <a:cubicBezTo>
                  <a:pt x="89" y="81"/>
                  <a:pt x="89" y="81"/>
                  <a:pt x="89" y="81"/>
                </a:cubicBezTo>
                <a:cubicBezTo>
                  <a:pt x="90" y="80"/>
                  <a:pt x="90" y="80"/>
                  <a:pt x="90" y="79"/>
                </a:cubicBezTo>
                <a:close/>
                <a:moveTo>
                  <a:pt x="199" y="81"/>
                </a:moveTo>
                <a:cubicBezTo>
                  <a:pt x="199" y="81"/>
                  <a:pt x="198" y="81"/>
                  <a:pt x="198" y="81"/>
                </a:cubicBezTo>
                <a:cubicBezTo>
                  <a:pt x="198" y="82"/>
                  <a:pt x="198" y="82"/>
                  <a:pt x="198" y="83"/>
                </a:cubicBezTo>
                <a:cubicBezTo>
                  <a:pt x="199" y="83"/>
                  <a:pt x="199" y="82"/>
                  <a:pt x="199" y="82"/>
                </a:cubicBezTo>
                <a:cubicBezTo>
                  <a:pt x="199" y="82"/>
                  <a:pt x="199" y="81"/>
                  <a:pt x="199" y="81"/>
                </a:cubicBezTo>
                <a:close/>
                <a:moveTo>
                  <a:pt x="153" y="54"/>
                </a:moveTo>
                <a:cubicBezTo>
                  <a:pt x="153" y="54"/>
                  <a:pt x="153" y="54"/>
                  <a:pt x="153" y="54"/>
                </a:cubicBezTo>
                <a:cubicBezTo>
                  <a:pt x="152" y="54"/>
                  <a:pt x="152" y="54"/>
                  <a:pt x="151" y="54"/>
                </a:cubicBezTo>
                <a:cubicBezTo>
                  <a:pt x="152" y="54"/>
                  <a:pt x="152" y="55"/>
                  <a:pt x="152" y="55"/>
                </a:cubicBezTo>
                <a:cubicBezTo>
                  <a:pt x="152" y="55"/>
                  <a:pt x="153" y="54"/>
                  <a:pt x="153" y="54"/>
                </a:cubicBezTo>
                <a:close/>
                <a:moveTo>
                  <a:pt x="150" y="61"/>
                </a:moveTo>
                <a:cubicBezTo>
                  <a:pt x="151" y="60"/>
                  <a:pt x="152" y="60"/>
                  <a:pt x="152" y="59"/>
                </a:cubicBezTo>
                <a:cubicBezTo>
                  <a:pt x="150" y="60"/>
                  <a:pt x="150" y="60"/>
                  <a:pt x="150" y="61"/>
                </a:cubicBezTo>
                <a:close/>
                <a:moveTo>
                  <a:pt x="110" y="79"/>
                </a:moveTo>
                <a:cubicBezTo>
                  <a:pt x="110" y="79"/>
                  <a:pt x="110" y="79"/>
                  <a:pt x="110" y="79"/>
                </a:cubicBezTo>
                <a:cubicBezTo>
                  <a:pt x="111" y="79"/>
                  <a:pt x="111" y="79"/>
                  <a:pt x="112" y="79"/>
                </a:cubicBezTo>
                <a:cubicBezTo>
                  <a:pt x="111" y="79"/>
                  <a:pt x="111" y="79"/>
                  <a:pt x="110" y="79"/>
                </a:cubicBezTo>
                <a:close/>
                <a:moveTo>
                  <a:pt x="40" y="72"/>
                </a:moveTo>
                <a:cubicBezTo>
                  <a:pt x="41" y="71"/>
                  <a:pt x="41" y="70"/>
                  <a:pt x="40" y="70"/>
                </a:cubicBezTo>
                <a:cubicBezTo>
                  <a:pt x="40" y="70"/>
                  <a:pt x="40" y="70"/>
                  <a:pt x="40" y="71"/>
                </a:cubicBezTo>
                <a:cubicBezTo>
                  <a:pt x="40" y="71"/>
                  <a:pt x="40" y="71"/>
                  <a:pt x="40" y="71"/>
                </a:cubicBezTo>
                <a:cubicBezTo>
                  <a:pt x="40" y="71"/>
                  <a:pt x="40" y="71"/>
                  <a:pt x="40" y="72"/>
                </a:cubicBezTo>
                <a:close/>
                <a:moveTo>
                  <a:pt x="205" y="47"/>
                </a:moveTo>
                <a:cubicBezTo>
                  <a:pt x="206" y="46"/>
                  <a:pt x="206" y="46"/>
                  <a:pt x="204" y="44"/>
                </a:cubicBezTo>
                <a:cubicBezTo>
                  <a:pt x="205" y="45"/>
                  <a:pt x="205" y="46"/>
                  <a:pt x="205" y="47"/>
                </a:cubicBezTo>
                <a:close/>
                <a:moveTo>
                  <a:pt x="47" y="90"/>
                </a:moveTo>
                <a:cubicBezTo>
                  <a:pt x="46" y="90"/>
                  <a:pt x="46" y="91"/>
                  <a:pt x="46" y="92"/>
                </a:cubicBezTo>
                <a:cubicBezTo>
                  <a:pt x="47" y="91"/>
                  <a:pt x="47" y="91"/>
                  <a:pt x="47" y="90"/>
                </a:cubicBezTo>
                <a:close/>
                <a:moveTo>
                  <a:pt x="173" y="69"/>
                </a:moveTo>
                <a:cubicBezTo>
                  <a:pt x="173" y="68"/>
                  <a:pt x="172" y="67"/>
                  <a:pt x="172" y="67"/>
                </a:cubicBezTo>
                <a:cubicBezTo>
                  <a:pt x="172" y="67"/>
                  <a:pt x="172" y="68"/>
                  <a:pt x="171" y="68"/>
                </a:cubicBezTo>
                <a:cubicBezTo>
                  <a:pt x="172" y="68"/>
                  <a:pt x="172" y="68"/>
                  <a:pt x="173" y="69"/>
                </a:cubicBezTo>
                <a:close/>
                <a:moveTo>
                  <a:pt x="116" y="70"/>
                </a:moveTo>
                <a:cubicBezTo>
                  <a:pt x="116" y="71"/>
                  <a:pt x="115" y="71"/>
                  <a:pt x="115" y="72"/>
                </a:cubicBezTo>
                <a:cubicBezTo>
                  <a:pt x="116" y="72"/>
                  <a:pt x="116" y="72"/>
                  <a:pt x="116" y="72"/>
                </a:cubicBezTo>
                <a:cubicBezTo>
                  <a:pt x="116" y="71"/>
                  <a:pt x="116" y="71"/>
                  <a:pt x="116" y="70"/>
                </a:cubicBezTo>
                <a:close/>
                <a:moveTo>
                  <a:pt x="193" y="49"/>
                </a:moveTo>
                <a:cubicBezTo>
                  <a:pt x="194" y="49"/>
                  <a:pt x="194" y="49"/>
                  <a:pt x="194" y="49"/>
                </a:cubicBezTo>
                <a:cubicBezTo>
                  <a:pt x="194" y="48"/>
                  <a:pt x="194" y="47"/>
                  <a:pt x="193" y="46"/>
                </a:cubicBezTo>
                <a:cubicBezTo>
                  <a:pt x="193" y="47"/>
                  <a:pt x="193" y="48"/>
                  <a:pt x="193" y="49"/>
                </a:cubicBezTo>
                <a:close/>
                <a:moveTo>
                  <a:pt x="206" y="118"/>
                </a:moveTo>
                <a:cubicBezTo>
                  <a:pt x="207" y="117"/>
                  <a:pt x="207" y="116"/>
                  <a:pt x="208" y="115"/>
                </a:cubicBezTo>
                <a:cubicBezTo>
                  <a:pt x="208" y="115"/>
                  <a:pt x="208" y="115"/>
                  <a:pt x="208" y="115"/>
                </a:cubicBezTo>
                <a:cubicBezTo>
                  <a:pt x="207" y="116"/>
                  <a:pt x="206" y="116"/>
                  <a:pt x="206" y="118"/>
                </a:cubicBezTo>
                <a:close/>
                <a:moveTo>
                  <a:pt x="146" y="59"/>
                </a:moveTo>
                <a:cubicBezTo>
                  <a:pt x="146" y="59"/>
                  <a:pt x="146" y="60"/>
                  <a:pt x="146" y="61"/>
                </a:cubicBezTo>
                <a:cubicBezTo>
                  <a:pt x="147" y="60"/>
                  <a:pt x="147" y="60"/>
                  <a:pt x="146" y="59"/>
                </a:cubicBezTo>
                <a:close/>
                <a:moveTo>
                  <a:pt x="95" y="90"/>
                </a:moveTo>
                <a:cubicBezTo>
                  <a:pt x="94" y="89"/>
                  <a:pt x="93" y="89"/>
                  <a:pt x="93" y="90"/>
                </a:cubicBezTo>
                <a:cubicBezTo>
                  <a:pt x="94" y="90"/>
                  <a:pt x="94" y="90"/>
                  <a:pt x="95" y="90"/>
                </a:cubicBezTo>
                <a:close/>
                <a:moveTo>
                  <a:pt x="134" y="78"/>
                </a:moveTo>
                <a:cubicBezTo>
                  <a:pt x="134" y="78"/>
                  <a:pt x="134" y="78"/>
                  <a:pt x="134" y="78"/>
                </a:cubicBezTo>
                <a:cubicBezTo>
                  <a:pt x="135" y="79"/>
                  <a:pt x="135" y="79"/>
                  <a:pt x="136" y="79"/>
                </a:cubicBezTo>
                <a:cubicBezTo>
                  <a:pt x="136" y="79"/>
                  <a:pt x="136" y="78"/>
                  <a:pt x="136" y="78"/>
                </a:cubicBezTo>
                <a:cubicBezTo>
                  <a:pt x="135" y="78"/>
                  <a:pt x="135" y="78"/>
                  <a:pt x="134" y="78"/>
                </a:cubicBezTo>
                <a:close/>
                <a:moveTo>
                  <a:pt x="28" y="79"/>
                </a:moveTo>
                <a:cubicBezTo>
                  <a:pt x="28" y="80"/>
                  <a:pt x="29" y="80"/>
                  <a:pt x="29" y="81"/>
                </a:cubicBezTo>
                <a:cubicBezTo>
                  <a:pt x="29" y="80"/>
                  <a:pt x="29" y="80"/>
                  <a:pt x="28" y="79"/>
                </a:cubicBezTo>
                <a:close/>
                <a:moveTo>
                  <a:pt x="113" y="84"/>
                </a:moveTo>
                <a:cubicBezTo>
                  <a:pt x="113" y="84"/>
                  <a:pt x="114" y="83"/>
                  <a:pt x="114" y="82"/>
                </a:cubicBezTo>
                <a:cubicBezTo>
                  <a:pt x="113" y="83"/>
                  <a:pt x="113" y="83"/>
                  <a:pt x="113" y="84"/>
                </a:cubicBezTo>
                <a:close/>
                <a:moveTo>
                  <a:pt x="14" y="94"/>
                </a:moveTo>
                <a:cubicBezTo>
                  <a:pt x="14" y="95"/>
                  <a:pt x="14" y="95"/>
                  <a:pt x="16" y="95"/>
                </a:cubicBezTo>
                <a:cubicBezTo>
                  <a:pt x="15" y="94"/>
                  <a:pt x="15" y="94"/>
                  <a:pt x="14" y="94"/>
                </a:cubicBezTo>
                <a:close/>
                <a:moveTo>
                  <a:pt x="140" y="65"/>
                </a:moveTo>
                <a:cubicBezTo>
                  <a:pt x="139" y="64"/>
                  <a:pt x="139" y="64"/>
                  <a:pt x="139" y="63"/>
                </a:cubicBezTo>
                <a:cubicBezTo>
                  <a:pt x="138" y="64"/>
                  <a:pt x="138" y="64"/>
                  <a:pt x="138" y="65"/>
                </a:cubicBezTo>
                <a:cubicBezTo>
                  <a:pt x="139" y="65"/>
                  <a:pt x="139" y="65"/>
                  <a:pt x="140" y="65"/>
                </a:cubicBezTo>
                <a:close/>
                <a:moveTo>
                  <a:pt x="217" y="82"/>
                </a:moveTo>
                <a:cubicBezTo>
                  <a:pt x="216" y="83"/>
                  <a:pt x="216" y="83"/>
                  <a:pt x="217" y="84"/>
                </a:cubicBezTo>
                <a:cubicBezTo>
                  <a:pt x="217" y="83"/>
                  <a:pt x="217" y="83"/>
                  <a:pt x="217" y="82"/>
                </a:cubicBezTo>
                <a:close/>
                <a:moveTo>
                  <a:pt x="173" y="93"/>
                </a:moveTo>
                <a:cubicBezTo>
                  <a:pt x="173" y="93"/>
                  <a:pt x="173" y="93"/>
                  <a:pt x="173" y="93"/>
                </a:cubicBezTo>
                <a:cubicBezTo>
                  <a:pt x="173" y="93"/>
                  <a:pt x="172" y="93"/>
                  <a:pt x="172" y="94"/>
                </a:cubicBezTo>
                <a:cubicBezTo>
                  <a:pt x="172" y="94"/>
                  <a:pt x="173" y="94"/>
                  <a:pt x="173" y="94"/>
                </a:cubicBezTo>
                <a:cubicBezTo>
                  <a:pt x="173" y="93"/>
                  <a:pt x="173" y="93"/>
                  <a:pt x="173" y="93"/>
                </a:cubicBezTo>
                <a:close/>
                <a:moveTo>
                  <a:pt x="73" y="55"/>
                </a:moveTo>
                <a:cubicBezTo>
                  <a:pt x="73" y="55"/>
                  <a:pt x="73" y="54"/>
                  <a:pt x="73" y="54"/>
                </a:cubicBezTo>
                <a:cubicBezTo>
                  <a:pt x="73" y="54"/>
                  <a:pt x="73" y="54"/>
                  <a:pt x="72" y="54"/>
                </a:cubicBezTo>
                <a:cubicBezTo>
                  <a:pt x="72" y="54"/>
                  <a:pt x="73" y="55"/>
                  <a:pt x="73" y="55"/>
                </a:cubicBezTo>
                <a:close/>
                <a:moveTo>
                  <a:pt x="28" y="74"/>
                </a:moveTo>
                <a:cubicBezTo>
                  <a:pt x="28" y="74"/>
                  <a:pt x="28" y="74"/>
                  <a:pt x="28" y="74"/>
                </a:cubicBezTo>
                <a:cubicBezTo>
                  <a:pt x="28" y="74"/>
                  <a:pt x="29" y="74"/>
                  <a:pt x="29" y="73"/>
                </a:cubicBezTo>
                <a:cubicBezTo>
                  <a:pt x="28" y="73"/>
                  <a:pt x="28" y="74"/>
                  <a:pt x="28" y="74"/>
                </a:cubicBezTo>
                <a:close/>
                <a:moveTo>
                  <a:pt x="138" y="59"/>
                </a:moveTo>
                <a:cubicBezTo>
                  <a:pt x="138" y="59"/>
                  <a:pt x="139" y="59"/>
                  <a:pt x="139" y="59"/>
                </a:cubicBezTo>
                <a:cubicBezTo>
                  <a:pt x="139" y="59"/>
                  <a:pt x="139" y="58"/>
                  <a:pt x="140" y="58"/>
                </a:cubicBezTo>
                <a:cubicBezTo>
                  <a:pt x="139" y="58"/>
                  <a:pt x="139" y="58"/>
                  <a:pt x="138" y="59"/>
                </a:cubicBezTo>
                <a:close/>
                <a:moveTo>
                  <a:pt x="188" y="137"/>
                </a:moveTo>
                <a:cubicBezTo>
                  <a:pt x="188" y="136"/>
                  <a:pt x="188" y="136"/>
                  <a:pt x="188" y="135"/>
                </a:cubicBezTo>
                <a:cubicBezTo>
                  <a:pt x="188" y="135"/>
                  <a:pt x="188" y="135"/>
                  <a:pt x="188" y="135"/>
                </a:cubicBezTo>
                <a:cubicBezTo>
                  <a:pt x="188" y="136"/>
                  <a:pt x="188" y="136"/>
                  <a:pt x="188" y="137"/>
                </a:cubicBezTo>
                <a:close/>
                <a:moveTo>
                  <a:pt x="203" y="49"/>
                </a:moveTo>
                <a:cubicBezTo>
                  <a:pt x="203" y="49"/>
                  <a:pt x="203" y="50"/>
                  <a:pt x="203" y="50"/>
                </a:cubicBezTo>
                <a:cubicBezTo>
                  <a:pt x="203" y="50"/>
                  <a:pt x="203" y="49"/>
                  <a:pt x="203" y="49"/>
                </a:cubicBezTo>
                <a:close/>
                <a:moveTo>
                  <a:pt x="115" y="63"/>
                </a:moveTo>
                <a:cubicBezTo>
                  <a:pt x="115" y="63"/>
                  <a:pt x="115" y="63"/>
                  <a:pt x="116" y="63"/>
                </a:cubicBezTo>
                <a:cubicBezTo>
                  <a:pt x="116" y="63"/>
                  <a:pt x="115" y="63"/>
                  <a:pt x="115" y="62"/>
                </a:cubicBezTo>
                <a:cubicBezTo>
                  <a:pt x="115" y="63"/>
                  <a:pt x="115" y="63"/>
                  <a:pt x="115" y="63"/>
                </a:cubicBezTo>
                <a:close/>
                <a:moveTo>
                  <a:pt x="26" y="71"/>
                </a:moveTo>
                <a:cubicBezTo>
                  <a:pt x="27" y="71"/>
                  <a:pt x="28" y="70"/>
                  <a:pt x="27" y="69"/>
                </a:cubicBezTo>
                <a:cubicBezTo>
                  <a:pt x="27" y="70"/>
                  <a:pt x="27" y="71"/>
                  <a:pt x="26" y="71"/>
                </a:cubicBezTo>
                <a:close/>
                <a:moveTo>
                  <a:pt x="187" y="85"/>
                </a:moveTo>
                <a:cubicBezTo>
                  <a:pt x="188" y="84"/>
                  <a:pt x="188" y="84"/>
                  <a:pt x="188" y="84"/>
                </a:cubicBezTo>
                <a:cubicBezTo>
                  <a:pt x="188" y="84"/>
                  <a:pt x="187" y="85"/>
                  <a:pt x="187" y="85"/>
                </a:cubicBezTo>
                <a:close/>
                <a:moveTo>
                  <a:pt x="185" y="133"/>
                </a:moveTo>
                <a:cubicBezTo>
                  <a:pt x="185" y="133"/>
                  <a:pt x="185" y="133"/>
                  <a:pt x="185" y="134"/>
                </a:cubicBezTo>
                <a:cubicBezTo>
                  <a:pt x="185" y="134"/>
                  <a:pt x="185" y="133"/>
                  <a:pt x="185" y="133"/>
                </a:cubicBezTo>
                <a:close/>
                <a:moveTo>
                  <a:pt x="190" y="96"/>
                </a:moveTo>
                <a:cubicBezTo>
                  <a:pt x="191" y="96"/>
                  <a:pt x="191" y="96"/>
                  <a:pt x="191" y="96"/>
                </a:cubicBezTo>
                <a:cubicBezTo>
                  <a:pt x="191" y="96"/>
                  <a:pt x="191" y="96"/>
                  <a:pt x="191" y="95"/>
                </a:cubicBezTo>
                <a:cubicBezTo>
                  <a:pt x="191" y="95"/>
                  <a:pt x="191" y="95"/>
                  <a:pt x="191" y="95"/>
                </a:cubicBezTo>
                <a:cubicBezTo>
                  <a:pt x="191" y="95"/>
                  <a:pt x="191" y="96"/>
                  <a:pt x="190" y="96"/>
                </a:cubicBezTo>
                <a:close/>
                <a:moveTo>
                  <a:pt x="197" y="56"/>
                </a:moveTo>
                <a:cubicBezTo>
                  <a:pt x="197" y="56"/>
                  <a:pt x="197" y="57"/>
                  <a:pt x="197" y="57"/>
                </a:cubicBezTo>
                <a:cubicBezTo>
                  <a:pt x="198" y="57"/>
                  <a:pt x="197" y="56"/>
                  <a:pt x="197" y="56"/>
                </a:cubicBezTo>
                <a:close/>
                <a:moveTo>
                  <a:pt x="51" y="84"/>
                </a:moveTo>
                <a:cubicBezTo>
                  <a:pt x="50" y="84"/>
                  <a:pt x="50" y="84"/>
                  <a:pt x="50" y="83"/>
                </a:cubicBezTo>
                <a:cubicBezTo>
                  <a:pt x="50" y="84"/>
                  <a:pt x="50" y="84"/>
                  <a:pt x="49" y="84"/>
                </a:cubicBezTo>
                <a:cubicBezTo>
                  <a:pt x="50" y="84"/>
                  <a:pt x="50" y="84"/>
                  <a:pt x="51" y="84"/>
                </a:cubicBezTo>
                <a:close/>
                <a:moveTo>
                  <a:pt x="205" y="64"/>
                </a:moveTo>
                <a:cubicBezTo>
                  <a:pt x="205" y="63"/>
                  <a:pt x="205" y="63"/>
                  <a:pt x="205" y="62"/>
                </a:cubicBezTo>
                <a:cubicBezTo>
                  <a:pt x="204" y="63"/>
                  <a:pt x="205" y="63"/>
                  <a:pt x="205" y="64"/>
                </a:cubicBezTo>
                <a:close/>
                <a:moveTo>
                  <a:pt x="93" y="80"/>
                </a:moveTo>
                <a:cubicBezTo>
                  <a:pt x="94" y="80"/>
                  <a:pt x="94" y="80"/>
                  <a:pt x="93" y="79"/>
                </a:cubicBezTo>
                <a:cubicBezTo>
                  <a:pt x="93" y="80"/>
                  <a:pt x="93" y="80"/>
                  <a:pt x="93" y="80"/>
                </a:cubicBezTo>
                <a:close/>
                <a:moveTo>
                  <a:pt x="199" y="42"/>
                </a:moveTo>
                <a:cubicBezTo>
                  <a:pt x="199" y="43"/>
                  <a:pt x="199" y="43"/>
                  <a:pt x="200" y="44"/>
                </a:cubicBezTo>
                <a:cubicBezTo>
                  <a:pt x="200" y="43"/>
                  <a:pt x="200" y="43"/>
                  <a:pt x="199" y="42"/>
                </a:cubicBezTo>
                <a:close/>
                <a:moveTo>
                  <a:pt x="215" y="92"/>
                </a:moveTo>
                <a:cubicBezTo>
                  <a:pt x="215" y="92"/>
                  <a:pt x="216" y="92"/>
                  <a:pt x="216" y="92"/>
                </a:cubicBezTo>
                <a:cubicBezTo>
                  <a:pt x="216" y="92"/>
                  <a:pt x="216" y="91"/>
                  <a:pt x="216" y="91"/>
                </a:cubicBezTo>
                <a:cubicBezTo>
                  <a:pt x="216" y="91"/>
                  <a:pt x="216" y="91"/>
                  <a:pt x="216" y="91"/>
                </a:cubicBezTo>
                <a:cubicBezTo>
                  <a:pt x="216" y="91"/>
                  <a:pt x="216" y="91"/>
                  <a:pt x="215" y="92"/>
                </a:cubicBezTo>
                <a:close/>
                <a:moveTo>
                  <a:pt x="132" y="75"/>
                </a:moveTo>
                <a:cubicBezTo>
                  <a:pt x="132" y="75"/>
                  <a:pt x="133" y="76"/>
                  <a:pt x="133" y="75"/>
                </a:cubicBezTo>
                <a:cubicBezTo>
                  <a:pt x="133" y="75"/>
                  <a:pt x="132" y="75"/>
                  <a:pt x="132" y="75"/>
                </a:cubicBezTo>
                <a:close/>
                <a:moveTo>
                  <a:pt x="153" y="72"/>
                </a:moveTo>
                <a:cubicBezTo>
                  <a:pt x="153" y="72"/>
                  <a:pt x="153" y="72"/>
                  <a:pt x="153" y="72"/>
                </a:cubicBezTo>
                <a:cubicBezTo>
                  <a:pt x="153" y="72"/>
                  <a:pt x="153" y="72"/>
                  <a:pt x="154" y="72"/>
                </a:cubicBezTo>
                <a:cubicBezTo>
                  <a:pt x="154" y="72"/>
                  <a:pt x="154" y="72"/>
                  <a:pt x="154" y="72"/>
                </a:cubicBezTo>
                <a:cubicBezTo>
                  <a:pt x="153" y="72"/>
                  <a:pt x="153" y="72"/>
                  <a:pt x="153" y="72"/>
                </a:cubicBezTo>
                <a:close/>
                <a:moveTo>
                  <a:pt x="191" y="60"/>
                </a:moveTo>
                <a:cubicBezTo>
                  <a:pt x="191" y="60"/>
                  <a:pt x="191" y="60"/>
                  <a:pt x="191" y="60"/>
                </a:cubicBezTo>
                <a:cubicBezTo>
                  <a:pt x="191" y="60"/>
                  <a:pt x="191" y="60"/>
                  <a:pt x="191" y="59"/>
                </a:cubicBezTo>
                <a:cubicBezTo>
                  <a:pt x="191" y="59"/>
                  <a:pt x="191" y="59"/>
                  <a:pt x="191" y="59"/>
                </a:cubicBezTo>
                <a:cubicBezTo>
                  <a:pt x="191" y="60"/>
                  <a:pt x="191" y="60"/>
                  <a:pt x="191" y="60"/>
                </a:cubicBezTo>
                <a:close/>
                <a:moveTo>
                  <a:pt x="156" y="70"/>
                </a:moveTo>
                <a:cubicBezTo>
                  <a:pt x="156" y="71"/>
                  <a:pt x="156" y="71"/>
                  <a:pt x="156" y="71"/>
                </a:cubicBezTo>
                <a:cubicBezTo>
                  <a:pt x="156" y="71"/>
                  <a:pt x="156" y="71"/>
                  <a:pt x="156" y="71"/>
                </a:cubicBezTo>
                <a:cubicBezTo>
                  <a:pt x="157" y="71"/>
                  <a:pt x="157" y="71"/>
                  <a:pt x="157" y="71"/>
                </a:cubicBezTo>
                <a:cubicBezTo>
                  <a:pt x="156" y="70"/>
                  <a:pt x="156" y="70"/>
                  <a:pt x="156" y="70"/>
                </a:cubicBezTo>
                <a:close/>
                <a:moveTo>
                  <a:pt x="96" y="67"/>
                </a:moveTo>
                <a:cubicBezTo>
                  <a:pt x="96" y="67"/>
                  <a:pt x="96" y="67"/>
                  <a:pt x="96" y="67"/>
                </a:cubicBezTo>
                <a:cubicBezTo>
                  <a:pt x="96" y="67"/>
                  <a:pt x="96" y="67"/>
                  <a:pt x="96" y="67"/>
                </a:cubicBezTo>
                <a:cubicBezTo>
                  <a:pt x="96" y="67"/>
                  <a:pt x="96" y="67"/>
                  <a:pt x="96" y="68"/>
                </a:cubicBezTo>
                <a:cubicBezTo>
                  <a:pt x="96" y="67"/>
                  <a:pt x="96" y="67"/>
                  <a:pt x="96" y="67"/>
                </a:cubicBezTo>
                <a:close/>
                <a:moveTo>
                  <a:pt x="14" y="67"/>
                </a:moveTo>
                <a:cubicBezTo>
                  <a:pt x="14" y="67"/>
                  <a:pt x="14" y="67"/>
                  <a:pt x="14" y="68"/>
                </a:cubicBezTo>
                <a:cubicBezTo>
                  <a:pt x="14" y="68"/>
                  <a:pt x="14" y="67"/>
                  <a:pt x="14" y="67"/>
                </a:cubicBezTo>
                <a:close/>
                <a:moveTo>
                  <a:pt x="38" y="96"/>
                </a:move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lose/>
                <a:moveTo>
                  <a:pt x="136" y="81"/>
                </a:moveTo>
                <a:cubicBezTo>
                  <a:pt x="136" y="81"/>
                  <a:pt x="136" y="81"/>
                  <a:pt x="136" y="81"/>
                </a:cubicBezTo>
                <a:cubicBezTo>
                  <a:pt x="136" y="81"/>
                  <a:pt x="136" y="81"/>
                  <a:pt x="136" y="81"/>
                </a:cubicBezTo>
                <a:cubicBezTo>
                  <a:pt x="136" y="81"/>
                  <a:pt x="136" y="82"/>
                  <a:pt x="136" y="82"/>
                </a:cubicBezTo>
                <a:cubicBezTo>
                  <a:pt x="136" y="82"/>
                  <a:pt x="136" y="81"/>
                  <a:pt x="136" y="81"/>
                </a:cubicBezTo>
                <a:close/>
                <a:moveTo>
                  <a:pt x="19" y="88"/>
                </a:moveTo>
                <a:cubicBezTo>
                  <a:pt x="19" y="88"/>
                  <a:pt x="20" y="88"/>
                  <a:pt x="20" y="88"/>
                </a:cubicBezTo>
                <a:cubicBezTo>
                  <a:pt x="20" y="88"/>
                  <a:pt x="20" y="87"/>
                  <a:pt x="20" y="87"/>
                </a:cubicBezTo>
                <a:cubicBezTo>
                  <a:pt x="20" y="87"/>
                  <a:pt x="19" y="87"/>
                  <a:pt x="19" y="88"/>
                </a:cubicBezTo>
                <a:close/>
                <a:moveTo>
                  <a:pt x="29" y="86"/>
                </a:moveTo>
                <a:cubicBezTo>
                  <a:pt x="29" y="86"/>
                  <a:pt x="29" y="86"/>
                  <a:pt x="29" y="86"/>
                </a:cubicBezTo>
                <a:cubicBezTo>
                  <a:pt x="29" y="86"/>
                  <a:pt x="29" y="86"/>
                  <a:pt x="29" y="86"/>
                </a:cubicBezTo>
                <a:cubicBezTo>
                  <a:pt x="29" y="86"/>
                  <a:pt x="29" y="85"/>
                  <a:pt x="29" y="85"/>
                </a:cubicBezTo>
                <a:cubicBezTo>
                  <a:pt x="29" y="85"/>
                  <a:pt x="29" y="86"/>
                  <a:pt x="29" y="86"/>
                </a:cubicBezTo>
                <a:close/>
                <a:moveTo>
                  <a:pt x="20" y="70"/>
                </a:moveTo>
                <a:cubicBezTo>
                  <a:pt x="21" y="70"/>
                  <a:pt x="21" y="70"/>
                  <a:pt x="21" y="70"/>
                </a:cubicBezTo>
                <a:cubicBezTo>
                  <a:pt x="21" y="70"/>
                  <a:pt x="21" y="70"/>
                  <a:pt x="21" y="69"/>
                </a:cubicBezTo>
                <a:cubicBezTo>
                  <a:pt x="21" y="69"/>
                  <a:pt x="21" y="69"/>
                  <a:pt x="21" y="69"/>
                </a:cubicBezTo>
                <a:cubicBezTo>
                  <a:pt x="21" y="69"/>
                  <a:pt x="21" y="69"/>
                  <a:pt x="21" y="69"/>
                </a:cubicBezTo>
                <a:cubicBezTo>
                  <a:pt x="21" y="69"/>
                  <a:pt x="21" y="69"/>
                  <a:pt x="20" y="70"/>
                </a:cubicBezTo>
                <a:close/>
                <a:moveTo>
                  <a:pt x="184" y="102"/>
                </a:moveTo>
                <a:cubicBezTo>
                  <a:pt x="184" y="102"/>
                  <a:pt x="184" y="102"/>
                  <a:pt x="184" y="102"/>
                </a:cubicBezTo>
                <a:cubicBezTo>
                  <a:pt x="184" y="102"/>
                  <a:pt x="184" y="102"/>
                  <a:pt x="184" y="103"/>
                </a:cubicBezTo>
                <a:cubicBezTo>
                  <a:pt x="184" y="103"/>
                  <a:pt x="184" y="103"/>
                  <a:pt x="184" y="103"/>
                </a:cubicBezTo>
                <a:cubicBezTo>
                  <a:pt x="184" y="102"/>
                  <a:pt x="184" y="102"/>
                  <a:pt x="184" y="102"/>
                </a:cubicBezTo>
                <a:close/>
                <a:moveTo>
                  <a:pt x="224" y="104"/>
                </a:moveTo>
                <a:cubicBezTo>
                  <a:pt x="224" y="104"/>
                  <a:pt x="224" y="104"/>
                  <a:pt x="224" y="104"/>
                </a:cubicBezTo>
                <a:cubicBezTo>
                  <a:pt x="225" y="104"/>
                  <a:pt x="225" y="104"/>
                  <a:pt x="225" y="104"/>
                </a:cubicBezTo>
                <a:cubicBezTo>
                  <a:pt x="225" y="103"/>
                  <a:pt x="225" y="103"/>
                  <a:pt x="225" y="103"/>
                </a:cubicBezTo>
                <a:cubicBezTo>
                  <a:pt x="225" y="104"/>
                  <a:pt x="225" y="104"/>
                  <a:pt x="224" y="104"/>
                </a:cubicBezTo>
                <a:close/>
                <a:moveTo>
                  <a:pt x="222" y="106"/>
                </a:moveTo>
                <a:cubicBezTo>
                  <a:pt x="222" y="106"/>
                  <a:pt x="222" y="106"/>
                  <a:pt x="222" y="106"/>
                </a:cubicBezTo>
                <a:cubicBezTo>
                  <a:pt x="222" y="106"/>
                  <a:pt x="222" y="106"/>
                  <a:pt x="222" y="106"/>
                </a:cubicBezTo>
                <a:cubicBezTo>
                  <a:pt x="222" y="106"/>
                  <a:pt x="222" y="106"/>
                  <a:pt x="222" y="106"/>
                </a:cubicBezTo>
                <a:cubicBezTo>
                  <a:pt x="222" y="106"/>
                  <a:pt x="222" y="106"/>
                  <a:pt x="222" y="106"/>
                </a:cubicBezTo>
                <a:close/>
              </a:path>
            </a:pathLst>
          </a:custGeom>
          <a:solidFill>
            <a:srgbClr val="F06B2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5AFBB7D6-AF9A-4AED-B968-1AFBC96D0A36}"/>
              </a:ext>
            </a:extLst>
          </p:cNvPr>
          <p:cNvSpPr/>
          <p:nvPr/>
        </p:nvSpPr>
        <p:spPr>
          <a:xfrm>
            <a:off x="46753" y="45913"/>
            <a:ext cx="3985314" cy="1086209"/>
          </a:xfrm>
          <a:prstGeom prst="roundRect">
            <a:avLst/>
          </a:prstGeom>
          <a:solidFill>
            <a:srgbClr val="6ECCB1"/>
          </a:solidFill>
          <a:ln>
            <a:solidFill>
              <a:srgbClr val="3FB3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Hoạt</a:t>
            </a:r>
            <a:r>
              <a:rPr lang="en-US" sz="2800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động</a:t>
            </a:r>
            <a:r>
              <a:rPr lang="en-US" sz="2800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</a:p>
          <a:p>
            <a:pPr algn="ctr"/>
            <a:r>
              <a:rPr lang="en-US" sz="2800" dirty="0" err="1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sinh</a:t>
            </a:r>
            <a:r>
              <a:rPr lang="en-US" sz="2800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sản</a:t>
            </a:r>
            <a:r>
              <a:rPr lang="en-US" sz="2800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của</a:t>
            </a:r>
            <a:r>
              <a:rPr lang="en-US" sz="2800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động</a:t>
            </a:r>
            <a:r>
              <a:rPr lang="en-US" sz="2800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vật</a:t>
            </a:r>
            <a:endParaRPr lang="en-US" sz="2800" dirty="0">
              <a:latin typeface="#9Slide07 Baloo Tamma" panose="03080902040302020200" pitchFamily="66" charset="0"/>
              <a:cs typeface="#9Slide07 Baloo Tamma" panose="030809020403020202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1991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7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7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"/>
                            </p:stCondLst>
                            <p:childTnLst>
                              <p:par>
                                <p:cTn id="4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7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7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50"/>
                            </p:stCondLst>
                            <p:childTnLst>
                              <p:par>
                                <p:cTn id="5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7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7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50"/>
                            </p:stCondLst>
                            <p:childTnLst>
                              <p:par>
                                <p:cTn id="7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7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5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8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33492" y="2689002"/>
            <a:ext cx="1607464" cy="4168998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-182531" y="4376662"/>
            <a:ext cx="12367847" cy="2505456"/>
            <a:chOff x="-175847" y="4352544"/>
            <a:chExt cx="12367847" cy="2505456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175847" y="4352544"/>
              <a:ext cx="4185322" cy="2505456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sp>
        <p:nvSpPr>
          <p:cNvPr id="13" name="文本框 5">
            <a:extLst>
              <a:ext uri="{FF2B5EF4-FFF2-40B4-BE49-F238E27FC236}">
                <a16:creationId xmlns:a16="http://schemas.microsoft.com/office/drawing/2014/main" xmlns="" id="{5881C902-648E-45E0-A56B-C5F0343634C0}"/>
              </a:ext>
            </a:extLst>
          </p:cNvPr>
          <p:cNvSpPr txBox="1"/>
          <p:nvPr/>
        </p:nvSpPr>
        <p:spPr>
          <a:xfrm>
            <a:off x="1691104" y="1650342"/>
            <a:ext cx="88097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 err="1">
                <a:solidFill>
                  <a:srgbClr val="CF734E"/>
                </a:solidFill>
                <a:latin typeface="#9Slide07 SVNSalty Sans" panose="02000000000000000000" pitchFamily="2" charset="0"/>
              </a:rPr>
              <a:t>Cách</a:t>
            </a:r>
            <a:r>
              <a:rPr lang="en-US" altLang="zh-CN" sz="4800" dirty="0">
                <a:solidFill>
                  <a:srgbClr val="CF734E"/>
                </a:solidFill>
                <a:latin typeface="#9Slide07 SVNSalty Sans" panose="02000000000000000000" pitchFamily="2" charset="0"/>
              </a:rPr>
              <a:t> </a:t>
            </a:r>
            <a:r>
              <a:rPr lang="en-US" altLang="zh-CN" sz="4800" dirty="0" err="1">
                <a:solidFill>
                  <a:srgbClr val="CF734E"/>
                </a:solidFill>
                <a:latin typeface="#9Slide07 SVNSalty Sans" panose="02000000000000000000" pitchFamily="2" charset="0"/>
              </a:rPr>
              <a:t>sinh</a:t>
            </a:r>
            <a:r>
              <a:rPr lang="en-US" altLang="zh-CN" sz="4800" dirty="0">
                <a:solidFill>
                  <a:srgbClr val="CF734E"/>
                </a:solidFill>
                <a:latin typeface="#9Slide07 SVNSalty Sans" panose="02000000000000000000" pitchFamily="2" charset="0"/>
              </a:rPr>
              <a:t> </a:t>
            </a:r>
            <a:r>
              <a:rPr lang="en-US" altLang="zh-CN" sz="4800" dirty="0" err="1">
                <a:solidFill>
                  <a:srgbClr val="CF734E"/>
                </a:solidFill>
                <a:latin typeface="#9Slide07 SVNSalty Sans" panose="02000000000000000000" pitchFamily="2" charset="0"/>
              </a:rPr>
              <a:t>sản</a:t>
            </a:r>
            <a:r>
              <a:rPr lang="en-US" altLang="zh-CN" sz="4800" dirty="0">
                <a:solidFill>
                  <a:srgbClr val="CF734E"/>
                </a:solidFill>
                <a:latin typeface="#9Slide07 SVNSalty Sans" panose="02000000000000000000" pitchFamily="2" charset="0"/>
              </a:rPr>
              <a:t> </a:t>
            </a:r>
            <a:r>
              <a:rPr lang="en-US" altLang="zh-CN" sz="4800" dirty="0" err="1">
                <a:solidFill>
                  <a:srgbClr val="CF734E"/>
                </a:solidFill>
                <a:latin typeface="#9Slide07 SVNSalty Sans" panose="02000000000000000000" pitchFamily="2" charset="0"/>
              </a:rPr>
              <a:t>khác</a:t>
            </a:r>
            <a:r>
              <a:rPr lang="en-US" altLang="zh-CN" sz="4800" dirty="0">
                <a:solidFill>
                  <a:srgbClr val="CF734E"/>
                </a:solidFill>
                <a:latin typeface="#9Slide07 SVNSalty Sans" panose="02000000000000000000" pitchFamily="2" charset="0"/>
              </a:rPr>
              <a:t> </a:t>
            </a:r>
            <a:r>
              <a:rPr lang="en-US" altLang="zh-CN" sz="4800" dirty="0" err="1">
                <a:solidFill>
                  <a:srgbClr val="CF734E"/>
                </a:solidFill>
                <a:latin typeface="#9Slide07 SVNSalty Sans" panose="02000000000000000000" pitchFamily="2" charset="0"/>
              </a:rPr>
              <a:t>nhau</a:t>
            </a:r>
            <a:r>
              <a:rPr lang="en-US" altLang="zh-CN" sz="4800" dirty="0">
                <a:solidFill>
                  <a:srgbClr val="CF734E"/>
                </a:solidFill>
                <a:latin typeface="#9Slide07 SVNSalty Sans" panose="02000000000000000000" pitchFamily="2" charset="0"/>
              </a:rPr>
              <a:t> </a:t>
            </a:r>
            <a:r>
              <a:rPr lang="en-US" altLang="zh-CN" sz="4800" dirty="0" err="1">
                <a:solidFill>
                  <a:srgbClr val="CF734E"/>
                </a:solidFill>
                <a:latin typeface="#9Slide07 SVNSalty Sans" panose="02000000000000000000" pitchFamily="2" charset="0"/>
              </a:rPr>
              <a:t>của</a:t>
            </a:r>
            <a:r>
              <a:rPr lang="en-US" altLang="zh-CN" sz="4800" dirty="0">
                <a:solidFill>
                  <a:srgbClr val="CF734E"/>
                </a:solidFill>
                <a:latin typeface="#9Slide07 SVNSalty Sans" panose="02000000000000000000" pitchFamily="2" charset="0"/>
              </a:rPr>
              <a:t> </a:t>
            </a:r>
            <a:r>
              <a:rPr lang="en-US" altLang="zh-CN" sz="4800" dirty="0" err="1">
                <a:solidFill>
                  <a:srgbClr val="CF734E"/>
                </a:solidFill>
                <a:latin typeface="#9Slide07 SVNSalty Sans" panose="02000000000000000000" pitchFamily="2" charset="0"/>
              </a:rPr>
              <a:t>động</a:t>
            </a:r>
            <a:r>
              <a:rPr lang="en-US" altLang="zh-CN" sz="4800" dirty="0">
                <a:solidFill>
                  <a:srgbClr val="CF734E"/>
                </a:solidFill>
                <a:latin typeface="#9Slide07 SVNSalty Sans" panose="02000000000000000000" pitchFamily="2" charset="0"/>
              </a:rPr>
              <a:t> </a:t>
            </a:r>
            <a:r>
              <a:rPr lang="en-US" altLang="zh-CN" sz="4800" dirty="0" err="1">
                <a:solidFill>
                  <a:srgbClr val="CF734E"/>
                </a:solidFill>
                <a:latin typeface="#9Slide07 SVNSalty Sans" panose="02000000000000000000" pitchFamily="2" charset="0"/>
              </a:rPr>
              <a:t>vật</a:t>
            </a:r>
            <a:endParaRPr lang="zh-CN" altLang="en-US" sz="4800" dirty="0">
              <a:solidFill>
                <a:srgbClr val="CF734E"/>
              </a:solidFill>
              <a:latin typeface="#9Slide07 SVNSalty Sans" panose="02000000000000000000" pitchFamily="2" charset="0"/>
            </a:endParaRPr>
          </a:p>
        </p:txBody>
      </p:sp>
      <p:sp>
        <p:nvSpPr>
          <p:cNvPr id="14" name="文本框 6">
            <a:extLst>
              <a:ext uri="{FF2B5EF4-FFF2-40B4-BE49-F238E27FC236}">
                <a16:creationId xmlns:a16="http://schemas.microsoft.com/office/drawing/2014/main" xmlns="" id="{25ED7664-932D-4A75-84E7-37FF2CCBF5EB}"/>
              </a:ext>
            </a:extLst>
          </p:cNvPr>
          <p:cNvSpPr txBox="1"/>
          <p:nvPr/>
        </p:nvSpPr>
        <p:spPr>
          <a:xfrm>
            <a:off x="486136" y="816230"/>
            <a:ext cx="135924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600" dirty="0">
                <a:solidFill>
                  <a:srgbClr val="CF734E"/>
                </a:solidFill>
                <a:latin typeface="American Typewriter Std Med" panose="02090804030705020204" pitchFamily="18" charset="0"/>
                <a:ea typeface="HanWangKanDaYan" panose="02000500000000000000" pitchFamily="2" charset="-120"/>
              </a:rPr>
              <a:t>2</a:t>
            </a:r>
            <a:endParaRPr lang="zh-CN" altLang="en-US" sz="16600" dirty="0">
              <a:solidFill>
                <a:srgbClr val="CF734E"/>
              </a:solidFill>
              <a:latin typeface="American Typewriter Std Med" panose="02090804030705020204" pitchFamily="18" charset="0"/>
              <a:ea typeface="HanWangKanDaYan" panose="02000500000000000000" pitchFamily="2" charset="-120"/>
            </a:endParaRPr>
          </a:p>
        </p:txBody>
      </p:sp>
      <p:cxnSp>
        <p:nvCxnSpPr>
          <p:cNvPr id="15" name="直接连接符 8">
            <a:extLst>
              <a:ext uri="{FF2B5EF4-FFF2-40B4-BE49-F238E27FC236}">
                <a16:creationId xmlns:a16="http://schemas.microsoft.com/office/drawing/2014/main" xmlns="" id="{1FBEA2E3-9B2E-4DAE-882B-2F56B2699E38}"/>
              </a:ext>
            </a:extLst>
          </p:cNvPr>
          <p:cNvCxnSpPr/>
          <p:nvPr/>
        </p:nvCxnSpPr>
        <p:spPr>
          <a:xfrm>
            <a:off x="4954933" y="2509367"/>
            <a:ext cx="2223569" cy="0"/>
          </a:xfrm>
          <a:prstGeom prst="line">
            <a:avLst/>
          </a:prstGeom>
          <a:ln w="38100">
            <a:solidFill>
              <a:srgbClr val="CF73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6589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37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238" y="1795906"/>
            <a:ext cx="775680" cy="718456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A45B54B1-FF8E-4D8A-B171-77368B6AA6B8}"/>
              </a:ext>
            </a:extLst>
          </p:cNvPr>
          <p:cNvGrpSpPr/>
          <p:nvPr/>
        </p:nvGrpSpPr>
        <p:grpSpPr>
          <a:xfrm>
            <a:off x="1504049" y="396436"/>
            <a:ext cx="9183901" cy="4067285"/>
            <a:chOff x="940903" y="371060"/>
            <a:chExt cx="10515600" cy="1371600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xmlns="" id="{F908BFAB-E960-4B79-958B-62BD469F6FDE}"/>
                </a:ext>
              </a:extLst>
            </p:cNvPr>
            <p:cNvSpPr/>
            <p:nvPr/>
          </p:nvSpPr>
          <p:spPr>
            <a:xfrm>
              <a:off x="940903" y="371060"/>
              <a:ext cx="10515600" cy="1371600"/>
            </a:xfrm>
            <a:prstGeom prst="roundRect">
              <a:avLst/>
            </a:prstGeom>
            <a:pattFill prst="ltUpDiag">
              <a:fgClr>
                <a:schemeClr val="tx2">
                  <a:lumMod val="20000"/>
                  <a:lumOff val="8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xmlns="" id="{D2BAA37C-A26E-4CBC-871F-D6BCDD048D2F}"/>
                </a:ext>
              </a:extLst>
            </p:cNvPr>
            <p:cNvSpPr/>
            <p:nvPr/>
          </p:nvSpPr>
          <p:spPr>
            <a:xfrm>
              <a:off x="1022793" y="392363"/>
              <a:ext cx="10332720" cy="1325951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0" name="图片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8021">
            <a:off x="10379528" y="355149"/>
            <a:ext cx="1850574" cy="917378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54636">
            <a:off x="9441708" y="2472393"/>
            <a:ext cx="544288" cy="40684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9960" y="2707745"/>
            <a:ext cx="3722008" cy="372200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4" t="-987" r="-3110" b="987"/>
          <a:stretch/>
        </p:blipFill>
        <p:spPr>
          <a:xfrm flipH="1">
            <a:off x="9323625" y="2430079"/>
            <a:ext cx="2901200" cy="4277340"/>
          </a:xfrm>
          <a:prstGeom prst="rect">
            <a:avLst/>
          </a:prstGeom>
        </p:spPr>
      </p:pic>
      <p:grpSp>
        <p:nvGrpSpPr>
          <p:cNvPr id="28" name="组合 27"/>
          <p:cNvGrpSpPr/>
          <p:nvPr/>
        </p:nvGrpSpPr>
        <p:grpSpPr>
          <a:xfrm>
            <a:off x="0" y="4352544"/>
            <a:ext cx="12192000" cy="2505456"/>
            <a:chOff x="-175847" y="4352544"/>
            <a:chExt cx="12367847" cy="2505456"/>
          </a:xfrm>
        </p:grpSpPr>
        <p:pic>
          <p:nvPicPr>
            <p:cNvPr id="29" name="图片 28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175847" y="4352544"/>
              <a:ext cx="4185322" cy="2505456"/>
            </a:xfrm>
            <a:prstGeom prst="rect">
              <a:avLst/>
            </a:prstGeom>
          </p:spPr>
        </p:pic>
        <p:pic>
          <p:nvPicPr>
            <p:cNvPr id="30" name="图片 29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BC29B307-7CDC-4639-B7D7-2B40AB4A141F}"/>
              </a:ext>
            </a:extLst>
          </p:cNvPr>
          <p:cNvSpPr txBox="1"/>
          <p:nvPr/>
        </p:nvSpPr>
        <p:spPr>
          <a:xfrm>
            <a:off x="1910305" y="1458028"/>
            <a:ext cx="86953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#9Slide07 IcielKoni" pitchFamily="2" charset="0"/>
              </a:rPr>
              <a:t>Xem</a:t>
            </a:r>
            <a:r>
              <a:rPr lang="en-US" sz="3200" dirty="0">
                <a:latin typeface="#9Slide07 IcielKoni" pitchFamily="2" charset="0"/>
              </a:rPr>
              <a:t> video </a:t>
            </a:r>
            <a:r>
              <a:rPr lang="en-US" sz="3200" dirty="0" err="1">
                <a:latin typeface="#9Slide07 IcielKoni" pitchFamily="2" charset="0"/>
              </a:rPr>
              <a:t>sau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và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trả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lời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câu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hỏi</a:t>
            </a:r>
            <a:r>
              <a:rPr lang="en-US" sz="3200" dirty="0">
                <a:latin typeface="#9Slide07 IcielKoni" pitchFamily="2" charset="0"/>
              </a:rPr>
              <a:t>:</a:t>
            </a:r>
          </a:p>
          <a:p>
            <a:r>
              <a:rPr lang="en-US" sz="3200" dirty="0">
                <a:latin typeface="#9Slide07 IcielKoni" pitchFamily="2" charset="0"/>
              </a:rPr>
              <a:t>	- </a:t>
            </a:r>
            <a:r>
              <a:rPr lang="en-US" sz="3200" dirty="0" err="1">
                <a:latin typeface="#9Slide07 IcielKoni" pitchFamily="2" charset="0"/>
              </a:rPr>
              <a:t>Các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loài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động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vật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khác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nhau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có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những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cách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sinh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sản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nào</a:t>
            </a:r>
            <a:r>
              <a:rPr lang="en-US" sz="3200" dirty="0">
                <a:latin typeface="#9Slide07 IcielKoni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545668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2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75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Year 2 - Science - Animal Reproduction">
            <a:hlinkClick r:id="" action="ppaction://media"/>
            <a:extLst>
              <a:ext uri="{FF2B5EF4-FFF2-40B4-BE49-F238E27FC236}">
                <a16:creationId xmlns:a16="http://schemas.microsoft.com/office/drawing/2014/main" xmlns="" id="{3876B9AF-02B0-42E3-8863-B8016C666DD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791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9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238" y="1795906"/>
            <a:ext cx="775680" cy="718456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A45B54B1-FF8E-4D8A-B171-77368B6AA6B8}"/>
              </a:ext>
            </a:extLst>
          </p:cNvPr>
          <p:cNvGrpSpPr/>
          <p:nvPr/>
        </p:nvGrpSpPr>
        <p:grpSpPr>
          <a:xfrm>
            <a:off x="1509951" y="335847"/>
            <a:ext cx="9183901" cy="4067285"/>
            <a:chOff x="940903" y="371060"/>
            <a:chExt cx="10515600" cy="1371600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xmlns="" id="{F908BFAB-E960-4B79-958B-62BD469F6FDE}"/>
                </a:ext>
              </a:extLst>
            </p:cNvPr>
            <p:cNvSpPr/>
            <p:nvPr/>
          </p:nvSpPr>
          <p:spPr>
            <a:xfrm>
              <a:off x="940903" y="371060"/>
              <a:ext cx="10515600" cy="1371600"/>
            </a:xfrm>
            <a:prstGeom prst="roundRect">
              <a:avLst/>
            </a:prstGeom>
            <a:pattFill prst="ltUpDiag">
              <a:fgClr>
                <a:schemeClr val="tx2">
                  <a:lumMod val="20000"/>
                  <a:lumOff val="8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xmlns="" id="{D2BAA37C-A26E-4CBC-871F-D6BCDD048D2F}"/>
                </a:ext>
              </a:extLst>
            </p:cNvPr>
            <p:cNvSpPr/>
            <p:nvPr/>
          </p:nvSpPr>
          <p:spPr>
            <a:xfrm>
              <a:off x="1022793" y="392363"/>
              <a:ext cx="10332720" cy="1325951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0" name="图片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8021">
            <a:off x="10379528" y="355149"/>
            <a:ext cx="1850574" cy="917378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54636">
            <a:off x="9441708" y="2472393"/>
            <a:ext cx="544288" cy="40684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3510" y="3347712"/>
            <a:ext cx="2782533" cy="2782533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4" t="-987" r="-3110" b="987"/>
          <a:stretch/>
        </p:blipFill>
        <p:spPr>
          <a:xfrm flipH="1">
            <a:off x="9198410" y="2600308"/>
            <a:ext cx="2901200" cy="4277340"/>
          </a:xfrm>
          <a:prstGeom prst="rect">
            <a:avLst/>
          </a:prstGeom>
        </p:spPr>
      </p:pic>
      <p:grpSp>
        <p:nvGrpSpPr>
          <p:cNvPr id="28" name="组合 27"/>
          <p:cNvGrpSpPr/>
          <p:nvPr/>
        </p:nvGrpSpPr>
        <p:grpSpPr>
          <a:xfrm>
            <a:off x="0" y="4352544"/>
            <a:ext cx="12191999" cy="2505456"/>
            <a:chOff x="-175847" y="4352544"/>
            <a:chExt cx="12367846" cy="2505456"/>
          </a:xfrm>
        </p:grpSpPr>
        <p:pic>
          <p:nvPicPr>
            <p:cNvPr id="29" name="图片 28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175847" y="4352544"/>
              <a:ext cx="4185322" cy="2505456"/>
            </a:xfrm>
            <a:prstGeom prst="rect">
              <a:avLst/>
            </a:prstGeom>
          </p:spPr>
        </p:pic>
        <p:pic>
          <p:nvPicPr>
            <p:cNvPr id="30" name="图片 29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3" cy="2304288"/>
            </a:xfrm>
            <a:prstGeom prst="rect">
              <a:avLst/>
            </a:prstGeom>
          </p:spPr>
        </p:pic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BC29B307-7CDC-4639-B7D7-2B40AB4A141F}"/>
              </a:ext>
            </a:extLst>
          </p:cNvPr>
          <p:cNvSpPr txBox="1"/>
          <p:nvPr/>
        </p:nvSpPr>
        <p:spPr>
          <a:xfrm>
            <a:off x="1755799" y="808128"/>
            <a:ext cx="86953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#9Slide07 IcielKoni" pitchFamily="2" charset="0"/>
              </a:rPr>
              <a:t>	- </a:t>
            </a:r>
            <a:r>
              <a:rPr lang="en-US" sz="3200" dirty="0" err="1">
                <a:latin typeface="#9Slide07 IcielKoni" pitchFamily="2" charset="0"/>
              </a:rPr>
              <a:t>Các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loài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động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vật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khác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nhau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có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những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cách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sinh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sản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nào</a:t>
            </a:r>
            <a:r>
              <a:rPr lang="en-US" sz="3200" dirty="0">
                <a:latin typeface="#9Slide07 IcielKoni" pitchFamily="2" charset="0"/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FE7D050-C293-4AFF-99E5-9A0D74A503BE}"/>
              </a:ext>
            </a:extLst>
          </p:cNvPr>
          <p:cNvSpPr txBox="1"/>
          <p:nvPr/>
        </p:nvSpPr>
        <p:spPr>
          <a:xfrm>
            <a:off x="1754228" y="1897665"/>
            <a:ext cx="86953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#9Slide07 IcielKoni" pitchFamily="2" charset="0"/>
              </a:rPr>
              <a:t>	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#9Slide07 IcielKoni" pitchFamily="2" charset="0"/>
              </a:rPr>
              <a:t>Các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#9Slide07 IcielKoni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#9Slide07 IcielKoni" pitchFamily="2" charset="0"/>
              </a:rPr>
              <a:t>loài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#9Slide07 IcielKoni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#9Slide07 IcielKoni" pitchFamily="2" charset="0"/>
              </a:rPr>
              <a:t>động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#9Slide07 IcielKoni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#9Slide07 IcielKoni" pitchFamily="2" charset="0"/>
              </a:rPr>
              <a:t>vật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#9Slide07 IcielKoni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#9Slide07 IcielKoni" pitchFamily="2" charset="0"/>
              </a:rPr>
              <a:t>khác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#9Slide07 IcielKoni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#9Slide07 IcielKoni" pitchFamily="2" charset="0"/>
              </a:rPr>
              <a:t>nhau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#9Slide07 IcielKoni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#9Slide07 IcielKoni" pitchFamily="2" charset="0"/>
              </a:rPr>
              <a:t>có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#9Slide07 IcielKoni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#9Slide07 IcielKoni" pitchFamily="2" charset="0"/>
              </a:rPr>
              <a:t>những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#9Slide07 IcielKoni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#9Slide07 IcielKoni" pitchFamily="2" charset="0"/>
              </a:rPr>
              <a:t>cách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#9Slide07 IcielKoni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#9Slide07 IcielKoni" pitchFamily="2" charset="0"/>
              </a:rPr>
              <a:t>sinh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#9Slide07 IcielKoni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#9Slide07 IcielKoni" pitchFamily="2" charset="0"/>
              </a:rPr>
              <a:t>sản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#9Slide07 IcielKoni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#9Slide07 IcielKoni" pitchFamily="2" charset="0"/>
              </a:rPr>
              <a:t>khác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#9Slide07 IcielKoni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#9Slide07 IcielKoni" pitchFamily="2" charset="0"/>
              </a:rPr>
              <a:t>nhau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#9Slide07 IcielKoni" pitchFamily="2" charset="0"/>
              </a:rPr>
              <a:t>: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#9Slide07 IcielKoni" pitchFamily="2" charset="0"/>
              </a:rPr>
              <a:t>có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#9Slide07 IcielKoni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#9Slide07 IcielKoni" pitchFamily="2" charset="0"/>
              </a:rPr>
              <a:t>loài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#9Slide07 IcielKoni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#9Slide07 IcielKoni" pitchFamily="2" charset="0"/>
              </a:rPr>
              <a:t>đẻ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#9Slide07 IcielKoni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#9Slide07 IcielKoni" pitchFamily="2" charset="0"/>
              </a:rPr>
              <a:t>trứng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#9Slide07 IcielKoni" pitchFamily="2" charset="0"/>
              </a:rPr>
              <a:t>,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#9Slide07 IcielKoni" pitchFamily="2" charset="0"/>
              </a:rPr>
              <a:t>có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#9Slide07 IcielKoni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#9Slide07 IcielKoni" pitchFamily="2" charset="0"/>
              </a:rPr>
              <a:t>loài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#9Slide07 IcielKoni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#9Slide07 IcielKoni" pitchFamily="2" charset="0"/>
              </a:rPr>
              <a:t>đẻ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#9Slide07 IcielKoni" pitchFamily="2" charset="0"/>
              </a:rPr>
              <a:t> con.</a:t>
            </a:r>
          </a:p>
        </p:txBody>
      </p:sp>
    </p:spTree>
    <p:extLst>
      <p:ext uri="{BB962C8B-B14F-4D97-AF65-F5344CB8AC3E}">
        <p14:creationId xmlns:p14="http://schemas.microsoft.com/office/powerpoint/2010/main" val="3317939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86691FDC-EA57-470C-B7B8-6FD920C903EA}"/>
              </a:ext>
            </a:extLst>
          </p:cNvPr>
          <p:cNvGrpSpPr/>
          <p:nvPr/>
        </p:nvGrpSpPr>
        <p:grpSpPr>
          <a:xfrm>
            <a:off x="1245703" y="69259"/>
            <a:ext cx="9646930" cy="1097280"/>
            <a:chOff x="940903" y="299988"/>
            <a:chExt cx="10515600" cy="1471192"/>
          </a:xfrm>
        </p:grpSpPr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xmlns="" id="{0825C8FB-B09F-4AE2-9CBE-C9A2CDCF38FD}"/>
                </a:ext>
              </a:extLst>
            </p:cNvPr>
            <p:cNvSpPr/>
            <p:nvPr/>
          </p:nvSpPr>
          <p:spPr>
            <a:xfrm>
              <a:off x="940903" y="299988"/>
              <a:ext cx="10515600" cy="1471192"/>
            </a:xfrm>
            <a:prstGeom prst="roundRect">
              <a:avLst/>
            </a:prstGeom>
            <a:pattFill prst="ltUpDiag">
              <a:fgClr>
                <a:schemeClr val="accent4">
                  <a:lumMod val="40000"/>
                  <a:lumOff val="6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xmlns="" id="{549AAE7E-ECC7-4962-A2A2-DBFA4FF00C8E}"/>
                </a:ext>
              </a:extLst>
            </p:cNvPr>
            <p:cNvSpPr/>
            <p:nvPr/>
          </p:nvSpPr>
          <p:spPr>
            <a:xfrm>
              <a:off x="1022793" y="392363"/>
              <a:ext cx="10332720" cy="1325951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C6489A80-7352-40BF-B258-BD2229A98128}"/>
              </a:ext>
            </a:extLst>
          </p:cNvPr>
          <p:cNvSpPr txBox="1"/>
          <p:nvPr/>
        </p:nvSpPr>
        <p:spPr>
          <a:xfrm>
            <a:off x="1590452" y="301608"/>
            <a:ext cx="9024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latin typeface="#9Slide07 IcielKoni" pitchFamily="2" charset="0"/>
              </a:rPr>
              <a:t>Kể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tên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những</a:t>
            </a:r>
            <a:r>
              <a:rPr lang="en-US" sz="3200" dirty="0">
                <a:latin typeface="#9Slide07 IcielKoni" pitchFamily="2" charset="0"/>
              </a:rPr>
              <a:t> con </a:t>
            </a:r>
            <a:r>
              <a:rPr lang="en-US" sz="3200" dirty="0" err="1">
                <a:latin typeface="#9Slide07 IcielKoni" pitchFamily="2" charset="0"/>
              </a:rPr>
              <a:t>vật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có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trong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hình</a:t>
            </a:r>
            <a:r>
              <a:rPr lang="en-US" sz="3200" dirty="0">
                <a:latin typeface="#9Slide07 IcielKoni" pitchFamily="2" charset="0"/>
              </a:rPr>
              <a:t> d</a:t>
            </a:r>
            <a:r>
              <a:rPr lang="vi-VN" sz="3200" dirty="0">
                <a:latin typeface="#9Slide07 IcielKoni" pitchFamily="2" charset="0"/>
              </a:rPr>
              <a:t>ư</a:t>
            </a:r>
            <a:r>
              <a:rPr lang="en-US" sz="3200" dirty="0" err="1">
                <a:latin typeface="#9Slide07 IcielKoni" pitchFamily="2" charset="0"/>
              </a:rPr>
              <a:t>ới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đây</a:t>
            </a:r>
            <a:r>
              <a:rPr lang="en-US" sz="3200" dirty="0">
                <a:latin typeface="#9Slide07 IcielKoni" pitchFamily="2" charset="0"/>
              </a:rPr>
              <a:t>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126816D-BD83-46AD-B97B-A76FFB5B5A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81" b="89949" l="1714" r="90000">
                        <a14:foregroundMark x1="6000" y1="26917" x2="6000" y2="26917"/>
                        <a14:foregroundMark x1="1714" y1="25724" x2="1714" y2="25724"/>
                        <a14:foregroundMark x1="69857" y1="49744" x2="69857" y2="49744"/>
                        <a14:backgroundMark x1="65429" y1="51448" x2="65429" y2="51448"/>
                        <a14:backgroundMark x1="65429" y1="50256" x2="65429" y2="50256"/>
                        <a14:backgroundMark x1="68714" y1="50596" x2="68714" y2="50596"/>
                        <a14:backgroundMark x1="69857" y1="51448" x2="69857" y2="51448"/>
                      </a14:backgroundRemoval>
                    </a14:imgEffect>
                  </a14:imgLayer>
                </a14:imgProps>
              </a:ext>
            </a:extLst>
          </a:blip>
          <a:srcRect t="20159" r="16567" b="22967"/>
          <a:stretch/>
        </p:blipFill>
        <p:spPr>
          <a:xfrm flipH="1">
            <a:off x="4637468" y="1848131"/>
            <a:ext cx="2928866" cy="167423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8BA53F1-ADE8-48CA-A00D-1D06048196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872" b="98462" l="2874" r="96552">
                        <a14:foregroundMark x1="78161" y1="5128" x2="78161" y2="5128"/>
                        <a14:foregroundMark x1="96839" y1="21538" x2="96839" y2="21538"/>
                        <a14:foregroundMark x1="6609" y1="39744" x2="6609" y2="39744"/>
                        <a14:foregroundMark x1="2874" y1="43333" x2="2874" y2="43333"/>
                        <a14:foregroundMark x1="25862" y1="95128" x2="25862" y2="95128"/>
                        <a14:foregroundMark x1="28736" y1="98462" x2="28736" y2="9846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8536024" y="1930243"/>
            <a:ext cx="1493936" cy="1674238"/>
          </a:xfrm>
          <a:prstGeom prst="rect">
            <a:avLst/>
          </a:prstGeom>
        </p:spPr>
      </p:pic>
      <p:pic>
        <p:nvPicPr>
          <p:cNvPr id="1026" name="Picture 2" descr="Ảnh Con Sâu Mầm Non Màu Xanh Đẹp, Dễ Thương">
            <a:extLst>
              <a:ext uri="{FF2B5EF4-FFF2-40B4-BE49-F238E27FC236}">
                <a16:creationId xmlns:a16="http://schemas.microsoft.com/office/drawing/2014/main" xmlns="" id="{66348B5B-EE5C-438D-BB3A-C0980C1B0A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896" b="89974" l="6445" r="89941">
                        <a14:foregroundMark x1="6445" y1="84115" x2="6445" y2="84115"/>
                        <a14:foregroundMark x1="71875" y1="54557" x2="71875" y2="54557"/>
                        <a14:backgroundMark x1="37207" y1="46354" x2="31250" y2="45573"/>
                        <a14:backgroundMark x1="31250" y1="45573" x2="17773" y2="52734"/>
                        <a14:backgroundMark x1="17773" y1="52734" x2="14844" y2="55859"/>
                        <a14:backgroundMark x1="83789" y1="42839" x2="81738" y2="68229"/>
                        <a14:backgroundMark x1="81738" y1="68229" x2="81738" y2="68229"/>
                        <a14:backgroundMark x1="82422" y1="49609" x2="83789" y2="56901"/>
                        <a14:backgroundMark x1="83789" y1="56901" x2="83789" y2="56901"/>
                        <a14:backgroundMark x1="81543" y1="51302" x2="81055" y2="597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2" t="33660" r="17000" b="12836"/>
          <a:stretch/>
        </p:blipFill>
        <p:spPr bwMode="auto">
          <a:xfrm>
            <a:off x="632681" y="4577462"/>
            <a:ext cx="2712718" cy="1368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QUY TRÌNH GIÁO DỤC CHÓ CON">
            <a:extLst>
              <a:ext uri="{FF2B5EF4-FFF2-40B4-BE49-F238E27FC236}">
                <a16:creationId xmlns:a16="http://schemas.microsoft.com/office/drawing/2014/main" xmlns="" id="{723FA878-9C7E-4737-9901-24A595478A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46" b="94892" l="9961" r="89941">
                        <a14:foregroundMark x1="43359" y1="88575" x2="43359" y2="88575"/>
                        <a14:foregroundMark x1="41699" y1="94892" x2="43359" y2="74059"/>
                        <a14:foregroundMark x1="37598" y1="93548" x2="39941" y2="68280"/>
                        <a14:foregroundMark x1="70605" y1="93548" x2="70605" y2="93548"/>
                        <a14:foregroundMark x1="45313" y1="92876" x2="45313" y2="92876"/>
                        <a14:foregroundMark x1="67882" y1="86893" x2="67882" y2="86893"/>
                        <a14:backgroundMark x1="52539" y1="93548" x2="52930" y2="83199"/>
                        <a14:backgroundMark x1="35059" y1="96640" x2="35059" y2="96640"/>
                        <a14:backgroundMark x1="58496" y1="90860" x2="58496" y2="90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843" t="10747" r="25517" b="1315"/>
          <a:stretch/>
        </p:blipFill>
        <p:spPr bwMode="auto">
          <a:xfrm>
            <a:off x="4969378" y="4479578"/>
            <a:ext cx="1470705" cy="2256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uploads elephants elephants PNG18792 - Png Press png transparent image">
            <a:extLst>
              <a:ext uri="{FF2B5EF4-FFF2-40B4-BE49-F238E27FC236}">
                <a16:creationId xmlns:a16="http://schemas.microsoft.com/office/drawing/2014/main" xmlns="" id="{21AC066F-71F5-4182-AD06-332D29BC76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58" t="22802" r="11015" b="22125"/>
          <a:stretch/>
        </p:blipFill>
        <p:spPr bwMode="auto">
          <a:xfrm>
            <a:off x="8064062" y="4516097"/>
            <a:ext cx="3152069" cy="2256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夢見蝌蚪變青蛙_周公解夢_周公解夢大全">
            <a:extLst>
              <a:ext uri="{FF2B5EF4-FFF2-40B4-BE49-F238E27FC236}">
                <a16:creationId xmlns:a16="http://schemas.microsoft.com/office/drawing/2014/main" xmlns="" id="{8EAA8D4D-84F0-43FB-AF8F-925C1D0489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794" b="89691" l="4600" r="91200">
                        <a14:foregroundMark x1="13200" y1="68814" x2="13200" y2="68814"/>
                        <a14:foregroundMark x1="20600" y1="64691" x2="20600" y2="64691"/>
                        <a14:foregroundMark x1="18200" y1="66495" x2="18200" y2="66495"/>
                        <a14:foregroundMark x1="6000" y1="69845" x2="6000" y2="69845"/>
                        <a14:foregroundMark x1="7400" y1="68814" x2="7400" y2="68814"/>
                        <a14:foregroundMark x1="4600" y1="69845" x2="4600" y2="69845"/>
                        <a14:foregroundMark x1="91200" y1="47680" x2="91200" y2="47680"/>
                        <a14:foregroundMark x1="60800" y1="31701" x2="60800" y2="31701"/>
                        <a14:foregroundMark x1="63600" y1="28866" x2="63600" y2="28866"/>
                        <a14:foregroundMark x1="60600" y1="35309" x2="60600" y2="35309"/>
                        <a14:foregroundMark x1="62000" y1="33247" x2="62000" y2="33247"/>
                        <a14:foregroundMark x1="80800" y1="27577" x2="80800" y2="27577"/>
                        <a14:foregroundMark x1="66400" y1="79124" x2="66400" y2="791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756" t="22382" b="16558"/>
          <a:stretch/>
        </p:blipFill>
        <p:spPr bwMode="auto">
          <a:xfrm flipH="1">
            <a:off x="852600" y="2036982"/>
            <a:ext cx="3586526" cy="1670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llout: Bent Line 4">
            <a:extLst>
              <a:ext uri="{FF2B5EF4-FFF2-40B4-BE49-F238E27FC236}">
                <a16:creationId xmlns:a16="http://schemas.microsoft.com/office/drawing/2014/main" xmlns="" id="{73B817E1-1194-4F01-93F2-BCF36D79CC75}"/>
              </a:ext>
            </a:extLst>
          </p:cNvPr>
          <p:cNvSpPr/>
          <p:nvPr/>
        </p:nvSpPr>
        <p:spPr>
          <a:xfrm>
            <a:off x="2645863" y="1365300"/>
            <a:ext cx="1825690" cy="632252"/>
          </a:xfrm>
          <a:prstGeom prst="borderCallout2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800" dirty="0" err="1">
                <a:solidFill>
                  <a:schemeClr val="accent2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Nòng</a:t>
            </a:r>
            <a:r>
              <a:rPr lang="en-US" sz="2800" dirty="0">
                <a:solidFill>
                  <a:schemeClr val="accent2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2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nọc</a:t>
            </a:r>
            <a:endParaRPr lang="en-US" sz="2800" dirty="0">
              <a:solidFill>
                <a:schemeClr val="accent2"/>
              </a:solidFill>
              <a:latin typeface="#9Slide07 Baloo Tamma" panose="03080902040302020200" pitchFamily="66" charset="0"/>
              <a:cs typeface="#9Slide07 Baloo Tamma" panose="03080902040302020200" pitchFamily="66" charset="0"/>
            </a:endParaRPr>
          </a:p>
        </p:txBody>
      </p:sp>
      <p:sp>
        <p:nvSpPr>
          <p:cNvPr id="43" name="Callout: Bent Line 42">
            <a:extLst>
              <a:ext uri="{FF2B5EF4-FFF2-40B4-BE49-F238E27FC236}">
                <a16:creationId xmlns:a16="http://schemas.microsoft.com/office/drawing/2014/main" xmlns="" id="{57FFE24B-7CB2-477B-8832-F4C1EAE13627}"/>
              </a:ext>
            </a:extLst>
          </p:cNvPr>
          <p:cNvSpPr/>
          <p:nvPr/>
        </p:nvSpPr>
        <p:spPr>
          <a:xfrm>
            <a:off x="6440082" y="1365300"/>
            <a:ext cx="2095941" cy="632252"/>
          </a:xfrm>
          <a:prstGeom prst="borderCallout2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800" dirty="0" err="1">
                <a:solidFill>
                  <a:schemeClr val="accent3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Thạch</a:t>
            </a:r>
            <a:r>
              <a:rPr lang="en-US" sz="2800" dirty="0">
                <a:solidFill>
                  <a:schemeClr val="accent3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accent3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sùng</a:t>
            </a:r>
            <a:endParaRPr lang="en-US" sz="2800" dirty="0">
              <a:solidFill>
                <a:schemeClr val="accent3"/>
              </a:solidFill>
              <a:latin typeface="#9Slide07 Baloo Tamma" panose="03080902040302020200" pitchFamily="66" charset="0"/>
              <a:cs typeface="#9Slide07 Baloo Tamma" panose="03080902040302020200" pitchFamily="66" charset="0"/>
            </a:endParaRPr>
          </a:p>
        </p:txBody>
      </p:sp>
      <p:sp>
        <p:nvSpPr>
          <p:cNvPr id="44" name="Callout: Bent Line 43">
            <a:extLst>
              <a:ext uri="{FF2B5EF4-FFF2-40B4-BE49-F238E27FC236}">
                <a16:creationId xmlns:a16="http://schemas.microsoft.com/office/drawing/2014/main" xmlns="" id="{5AC77151-FA66-4F00-8CFF-DB9C84FC542F}"/>
              </a:ext>
            </a:extLst>
          </p:cNvPr>
          <p:cNvSpPr/>
          <p:nvPr/>
        </p:nvSpPr>
        <p:spPr>
          <a:xfrm>
            <a:off x="10300212" y="1365300"/>
            <a:ext cx="1825690" cy="632252"/>
          </a:xfrm>
          <a:prstGeom prst="borderCallout2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800" dirty="0" err="1">
                <a:solidFill>
                  <a:schemeClr val="accent6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Gà</a:t>
            </a:r>
            <a:endParaRPr lang="en-US" sz="2800" dirty="0">
              <a:solidFill>
                <a:schemeClr val="accent6"/>
              </a:solidFill>
              <a:latin typeface="#9Slide07 Baloo Tamma" panose="03080902040302020200" pitchFamily="66" charset="0"/>
              <a:cs typeface="#9Slide07 Baloo Tamma" panose="03080902040302020200" pitchFamily="66" charset="0"/>
            </a:endParaRPr>
          </a:p>
        </p:txBody>
      </p:sp>
      <p:sp>
        <p:nvSpPr>
          <p:cNvPr id="45" name="Callout: Bent Line 44">
            <a:extLst>
              <a:ext uri="{FF2B5EF4-FFF2-40B4-BE49-F238E27FC236}">
                <a16:creationId xmlns:a16="http://schemas.microsoft.com/office/drawing/2014/main" xmlns="" id="{F07EC5D5-104E-4DF5-ABFC-5D6BA818FBD4}"/>
              </a:ext>
            </a:extLst>
          </p:cNvPr>
          <p:cNvSpPr/>
          <p:nvPr/>
        </p:nvSpPr>
        <p:spPr>
          <a:xfrm>
            <a:off x="2553452" y="3744163"/>
            <a:ext cx="1825690" cy="632252"/>
          </a:xfrm>
          <a:prstGeom prst="borderCallout2">
            <a:avLst/>
          </a:prstGeom>
          <a:solidFill>
            <a:srgbClr val="FFFF99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800" dirty="0" err="1">
                <a:solidFill>
                  <a:srgbClr val="FFCC00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Sâu</a:t>
            </a:r>
            <a:endParaRPr lang="en-US" sz="2800" dirty="0">
              <a:solidFill>
                <a:srgbClr val="FFCC00"/>
              </a:solidFill>
              <a:latin typeface="#9Slide07 Baloo Tamma" panose="03080902040302020200" pitchFamily="66" charset="0"/>
              <a:cs typeface="#9Slide07 Baloo Tamma" panose="03080902040302020200" pitchFamily="66" charset="0"/>
            </a:endParaRPr>
          </a:p>
        </p:txBody>
      </p:sp>
      <p:sp>
        <p:nvSpPr>
          <p:cNvPr id="46" name="Callout: Bent Line 45">
            <a:extLst>
              <a:ext uri="{FF2B5EF4-FFF2-40B4-BE49-F238E27FC236}">
                <a16:creationId xmlns:a16="http://schemas.microsoft.com/office/drawing/2014/main" xmlns="" id="{286D0D77-541F-4C01-9E34-85C5BF3FB96F}"/>
              </a:ext>
            </a:extLst>
          </p:cNvPr>
          <p:cNvSpPr/>
          <p:nvPr/>
        </p:nvSpPr>
        <p:spPr>
          <a:xfrm>
            <a:off x="6347672" y="3744163"/>
            <a:ext cx="1825690" cy="632252"/>
          </a:xfrm>
          <a:prstGeom prst="borderCallout2">
            <a:avLst/>
          </a:prstGeom>
          <a:solidFill>
            <a:srgbClr val="B8E6D9"/>
          </a:solidFill>
          <a:ln>
            <a:solidFill>
              <a:srgbClr val="3FB3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800" dirty="0" err="1">
                <a:solidFill>
                  <a:srgbClr val="3FB393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Chó</a:t>
            </a:r>
            <a:endParaRPr lang="en-US" sz="2800" dirty="0">
              <a:solidFill>
                <a:srgbClr val="3FB393"/>
              </a:solidFill>
              <a:latin typeface="#9Slide07 Baloo Tamma" panose="03080902040302020200" pitchFamily="66" charset="0"/>
              <a:cs typeface="#9Slide07 Baloo Tamma" panose="03080902040302020200" pitchFamily="66" charset="0"/>
            </a:endParaRPr>
          </a:p>
        </p:txBody>
      </p:sp>
      <p:sp>
        <p:nvSpPr>
          <p:cNvPr id="47" name="Callout: Bent Line 46">
            <a:extLst>
              <a:ext uri="{FF2B5EF4-FFF2-40B4-BE49-F238E27FC236}">
                <a16:creationId xmlns:a16="http://schemas.microsoft.com/office/drawing/2014/main" xmlns="" id="{981FB9E2-B767-451C-A38E-42FF4449DB37}"/>
              </a:ext>
            </a:extLst>
          </p:cNvPr>
          <p:cNvSpPr/>
          <p:nvPr/>
        </p:nvSpPr>
        <p:spPr>
          <a:xfrm>
            <a:off x="10207801" y="3744163"/>
            <a:ext cx="1825690" cy="632252"/>
          </a:xfrm>
          <a:prstGeom prst="borderCallout2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800" dirty="0" err="1">
                <a:solidFill>
                  <a:schemeClr val="accent4"/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Voi</a:t>
            </a:r>
            <a:endParaRPr lang="en-US" sz="2800" dirty="0">
              <a:solidFill>
                <a:schemeClr val="accent4"/>
              </a:solidFill>
              <a:latin typeface="#9Slide07 Baloo Tamma" panose="03080902040302020200" pitchFamily="66" charset="0"/>
              <a:cs typeface="#9Slide07 Baloo Tamma" panose="030809020403020202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069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5" grpId="0" animBg="1"/>
      <p:bldP spid="43" grpId="0" animBg="1"/>
      <p:bldP spid="44" grpId="0" animBg="1"/>
      <p:bldP spid="45" grpId="0" animBg="1"/>
      <p:bldP spid="46" grpId="0" animBg="1"/>
      <p:bldP spid="4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86691FDC-EA57-470C-B7B8-6FD920C903EA}"/>
              </a:ext>
            </a:extLst>
          </p:cNvPr>
          <p:cNvGrpSpPr/>
          <p:nvPr/>
        </p:nvGrpSpPr>
        <p:grpSpPr>
          <a:xfrm>
            <a:off x="1245703" y="37176"/>
            <a:ext cx="9646930" cy="1280160"/>
            <a:chOff x="940903" y="299988"/>
            <a:chExt cx="10515600" cy="1537486"/>
          </a:xfrm>
        </p:grpSpPr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xmlns="" id="{0825C8FB-B09F-4AE2-9CBE-C9A2CDCF38FD}"/>
                </a:ext>
              </a:extLst>
            </p:cNvPr>
            <p:cNvSpPr/>
            <p:nvPr/>
          </p:nvSpPr>
          <p:spPr>
            <a:xfrm>
              <a:off x="940903" y="299988"/>
              <a:ext cx="10515600" cy="1537486"/>
            </a:xfrm>
            <a:prstGeom prst="roundRect">
              <a:avLst/>
            </a:prstGeom>
            <a:pattFill prst="ltUpDiag">
              <a:fgClr>
                <a:schemeClr val="accent4">
                  <a:lumMod val="40000"/>
                  <a:lumOff val="6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xmlns="" id="{549AAE7E-ECC7-4962-A2A2-DBFA4FF00C8E}"/>
                </a:ext>
              </a:extLst>
            </p:cNvPr>
            <p:cNvSpPr/>
            <p:nvPr/>
          </p:nvSpPr>
          <p:spPr>
            <a:xfrm>
              <a:off x="1022793" y="392363"/>
              <a:ext cx="10332720" cy="1325951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C6489A80-7352-40BF-B258-BD2229A98128}"/>
              </a:ext>
            </a:extLst>
          </p:cNvPr>
          <p:cNvSpPr txBox="1"/>
          <p:nvPr/>
        </p:nvSpPr>
        <p:spPr>
          <a:xfrm>
            <a:off x="1590452" y="110501"/>
            <a:ext cx="90241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latin typeface="#9Slide07 IcielKoni" pitchFamily="2" charset="0"/>
              </a:rPr>
              <a:t>Trong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số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những</a:t>
            </a:r>
            <a:r>
              <a:rPr lang="en-US" sz="3200" dirty="0">
                <a:latin typeface="#9Slide07 IcielKoni" pitchFamily="2" charset="0"/>
              </a:rPr>
              <a:t> con </a:t>
            </a:r>
            <a:r>
              <a:rPr lang="en-US" sz="3200" dirty="0" err="1">
                <a:latin typeface="#9Slide07 IcielKoni" pitchFamily="2" charset="0"/>
              </a:rPr>
              <a:t>vật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trên</a:t>
            </a:r>
            <a:r>
              <a:rPr lang="en-US" sz="3200" dirty="0">
                <a:latin typeface="#9Slide07 IcielKoni" pitchFamily="2" charset="0"/>
              </a:rPr>
              <a:t>, con </a:t>
            </a:r>
            <a:r>
              <a:rPr lang="en-US" sz="3200" dirty="0" err="1">
                <a:latin typeface="#9Slide07 IcielKoni" pitchFamily="2" charset="0"/>
              </a:rPr>
              <a:t>nào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nở</a:t>
            </a:r>
            <a:r>
              <a:rPr lang="en-US" sz="3200" dirty="0">
                <a:latin typeface="#9Slide07 IcielKoni" pitchFamily="2" charset="0"/>
              </a:rPr>
              <a:t> ra </a:t>
            </a:r>
            <a:r>
              <a:rPr lang="en-US" sz="3200" dirty="0" err="1">
                <a:latin typeface="#9Slide07 IcielKoni" pitchFamily="2" charset="0"/>
              </a:rPr>
              <a:t>từ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trứng</a:t>
            </a:r>
            <a:r>
              <a:rPr lang="en-US" sz="3200" dirty="0">
                <a:latin typeface="#9Slide07 IcielKoni" pitchFamily="2" charset="0"/>
              </a:rPr>
              <a:t>, con </a:t>
            </a:r>
            <a:r>
              <a:rPr lang="en-US" sz="3200" dirty="0" err="1">
                <a:latin typeface="#9Slide07 IcielKoni" pitchFamily="2" charset="0"/>
              </a:rPr>
              <a:t>nào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vừa</a:t>
            </a:r>
            <a:r>
              <a:rPr lang="en-US" sz="3200" dirty="0">
                <a:latin typeface="#9Slide07 IcielKoni" pitchFamily="2" charset="0"/>
              </a:rPr>
              <a:t> đ</a:t>
            </a:r>
            <a:r>
              <a:rPr lang="vi-VN" sz="3200" dirty="0">
                <a:latin typeface="#9Slide07 IcielKoni" pitchFamily="2" charset="0"/>
              </a:rPr>
              <a:t>ư</a:t>
            </a:r>
            <a:r>
              <a:rPr lang="en-US" sz="3200" dirty="0" err="1">
                <a:latin typeface="#9Slide07 IcielKoni" pitchFamily="2" charset="0"/>
              </a:rPr>
              <a:t>ợc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đẻ</a:t>
            </a:r>
            <a:r>
              <a:rPr lang="en-US" sz="3200" dirty="0">
                <a:latin typeface="#9Slide07 IcielKoni" pitchFamily="2" charset="0"/>
              </a:rPr>
              <a:t> ra </a:t>
            </a:r>
            <a:r>
              <a:rPr lang="en-US" sz="3200" dirty="0" err="1">
                <a:latin typeface="#9Slide07 IcielKoni" pitchFamily="2" charset="0"/>
              </a:rPr>
              <a:t>đã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thành</a:t>
            </a:r>
            <a:r>
              <a:rPr lang="en-US" sz="3200" dirty="0">
                <a:latin typeface="#9Slide07 IcielKoni" pitchFamily="2" charset="0"/>
              </a:rPr>
              <a:t> con?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126816D-BD83-46AD-B97B-A76FFB5B5A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81" b="89949" l="1714" r="90000">
                        <a14:foregroundMark x1="6000" y1="26917" x2="6000" y2="26917"/>
                        <a14:foregroundMark x1="1714" y1="25724" x2="1714" y2="25724"/>
                        <a14:foregroundMark x1="69857" y1="49744" x2="69857" y2="49744"/>
                        <a14:backgroundMark x1="65429" y1="51448" x2="65429" y2="51448"/>
                        <a14:backgroundMark x1="65429" y1="50256" x2="65429" y2="50256"/>
                        <a14:backgroundMark x1="68714" y1="50596" x2="68714" y2="50596"/>
                        <a14:backgroundMark x1="69857" y1="51448" x2="69857" y2="51448"/>
                      </a14:backgroundRemoval>
                    </a14:imgEffect>
                  </a14:imgLayer>
                </a14:imgProps>
              </a:ext>
            </a:extLst>
          </a:blip>
          <a:srcRect t="20159" r="16567" b="22967"/>
          <a:stretch/>
        </p:blipFill>
        <p:spPr>
          <a:xfrm flipH="1">
            <a:off x="2962231" y="2736260"/>
            <a:ext cx="2928866" cy="167423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8BA53F1-ADE8-48CA-A00D-1D06048196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872" b="98462" l="2874" r="96552">
                        <a14:foregroundMark x1="78161" y1="5128" x2="78161" y2="5128"/>
                        <a14:foregroundMark x1="96839" y1="21538" x2="96839" y2="21538"/>
                        <a14:foregroundMark x1="6609" y1="39744" x2="6609" y2="39744"/>
                        <a14:foregroundMark x1="2874" y1="43333" x2="2874" y2="43333"/>
                        <a14:foregroundMark x1="25862" y1="95128" x2="25862" y2="95128"/>
                        <a14:foregroundMark x1="28736" y1="98462" x2="28736" y2="9846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3739229" y="4973420"/>
            <a:ext cx="1493936" cy="1674238"/>
          </a:xfrm>
          <a:prstGeom prst="rect">
            <a:avLst/>
          </a:prstGeom>
        </p:spPr>
      </p:pic>
      <p:pic>
        <p:nvPicPr>
          <p:cNvPr id="1026" name="Picture 2" descr="Ảnh Con Sâu Mầm Non Màu Xanh Đẹp, Dễ Thương">
            <a:extLst>
              <a:ext uri="{FF2B5EF4-FFF2-40B4-BE49-F238E27FC236}">
                <a16:creationId xmlns:a16="http://schemas.microsoft.com/office/drawing/2014/main" xmlns="" id="{66348B5B-EE5C-438D-BB3A-C0980C1B0A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896" b="89974" l="6445" r="89941">
                        <a14:foregroundMark x1="6445" y1="84115" x2="6445" y2="84115"/>
                        <a14:foregroundMark x1="71875" y1="54557" x2="71875" y2="54557"/>
                        <a14:backgroundMark x1="37207" y1="46354" x2="31250" y2="45573"/>
                        <a14:backgroundMark x1="31250" y1="45573" x2="17773" y2="52734"/>
                        <a14:backgroundMark x1="17773" y1="52734" x2="14844" y2="55859"/>
                        <a14:backgroundMark x1="83789" y1="42839" x2="81738" y2="68229"/>
                        <a14:backgroundMark x1="81738" y1="68229" x2="81738" y2="68229"/>
                        <a14:backgroundMark x1="82422" y1="49609" x2="83789" y2="56901"/>
                        <a14:backgroundMark x1="83789" y1="56901" x2="83789" y2="56901"/>
                        <a14:backgroundMark x1="81543" y1="51302" x2="81055" y2="597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2" t="33660" r="17000" b="12836"/>
          <a:stretch/>
        </p:blipFill>
        <p:spPr bwMode="auto">
          <a:xfrm>
            <a:off x="249513" y="5153067"/>
            <a:ext cx="2712718" cy="1368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QUY TRÌNH GIÁO DỤC CHÓ CON">
            <a:extLst>
              <a:ext uri="{FF2B5EF4-FFF2-40B4-BE49-F238E27FC236}">
                <a16:creationId xmlns:a16="http://schemas.microsoft.com/office/drawing/2014/main" xmlns="" id="{723FA878-9C7E-4737-9901-24A595478A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46" b="94892" l="9961" r="89941">
                        <a14:foregroundMark x1="43359" y1="88575" x2="43359" y2="88575"/>
                        <a14:foregroundMark x1="41699" y1="94892" x2="43359" y2="74059"/>
                        <a14:foregroundMark x1="37598" y1="93548" x2="39941" y2="68280"/>
                        <a14:foregroundMark x1="70605" y1="93548" x2="70605" y2="93548"/>
                        <a14:foregroundMark x1="45313" y1="92876" x2="45313" y2="92876"/>
                        <a14:foregroundMark x1="66118" y1="87864" x2="66118" y2="87864"/>
                        <a14:backgroundMark x1="52539" y1="93548" x2="52930" y2="83199"/>
                        <a14:backgroundMark x1="35059" y1="96640" x2="35059" y2="96640"/>
                        <a14:backgroundMark x1="58496" y1="90860" x2="58496" y2="90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843" t="10747" r="25517" b="1315"/>
          <a:stretch/>
        </p:blipFill>
        <p:spPr bwMode="auto">
          <a:xfrm>
            <a:off x="6722260" y="3710782"/>
            <a:ext cx="1470705" cy="2256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uploads elephants elephants PNG18792 - Png Press png transparent image">
            <a:extLst>
              <a:ext uri="{FF2B5EF4-FFF2-40B4-BE49-F238E27FC236}">
                <a16:creationId xmlns:a16="http://schemas.microsoft.com/office/drawing/2014/main" xmlns="" id="{21AC066F-71F5-4182-AD06-332D29BC76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58" t="22802" r="11015" b="22125"/>
          <a:stretch/>
        </p:blipFill>
        <p:spPr bwMode="auto">
          <a:xfrm>
            <a:off x="8972953" y="3763617"/>
            <a:ext cx="3152069" cy="2256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夢見蝌蚪變青蛙_周公解夢_周公解夢大全">
            <a:extLst>
              <a:ext uri="{FF2B5EF4-FFF2-40B4-BE49-F238E27FC236}">
                <a16:creationId xmlns:a16="http://schemas.microsoft.com/office/drawing/2014/main" xmlns="" id="{8EAA8D4D-84F0-43FB-AF8F-925C1D0489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794" b="89691" l="4600" r="91200">
                        <a14:foregroundMark x1="13200" y1="68814" x2="13200" y2="68814"/>
                        <a14:foregroundMark x1="20600" y1="64691" x2="20600" y2="64691"/>
                        <a14:foregroundMark x1="18200" y1="66495" x2="18200" y2="66495"/>
                        <a14:foregroundMark x1="6000" y1="69845" x2="6000" y2="69845"/>
                        <a14:foregroundMark x1="7400" y1="68814" x2="7400" y2="68814"/>
                        <a14:foregroundMark x1="4600" y1="69845" x2="4600" y2="69845"/>
                        <a14:foregroundMark x1="91200" y1="47680" x2="91200" y2="47680"/>
                        <a14:foregroundMark x1="60800" y1="31701" x2="60800" y2="31701"/>
                        <a14:foregroundMark x1="63600" y1="28866" x2="63600" y2="28866"/>
                        <a14:foregroundMark x1="60600" y1="35309" x2="60600" y2="35309"/>
                        <a14:foregroundMark x1="62000" y1="33247" x2="62000" y2="33247"/>
                        <a14:foregroundMark x1="80800" y1="27577" x2="80800" y2="27577"/>
                        <a14:foregroundMark x1="66400" y1="79124" x2="66400" y2="791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756" t="22382" b="16558"/>
          <a:stretch/>
        </p:blipFill>
        <p:spPr bwMode="auto">
          <a:xfrm flipH="1">
            <a:off x="-5581" y="3037022"/>
            <a:ext cx="3586526" cy="1670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xmlns="" id="{F8A801AC-75D8-485A-ABD7-3EA634D2202E}"/>
              </a:ext>
            </a:extLst>
          </p:cNvPr>
          <p:cNvSpPr/>
          <p:nvPr/>
        </p:nvSpPr>
        <p:spPr>
          <a:xfrm>
            <a:off x="1787927" y="1667308"/>
            <a:ext cx="3047813" cy="128016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D1E8"/>
          </a:solidFill>
          <a:ln>
            <a:solidFill>
              <a:srgbClr val="FF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bg2">
                    <a:lumMod val="2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Nở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ra </a:t>
            </a:r>
            <a:r>
              <a:rPr lang="en-US" sz="2800" dirty="0" err="1">
                <a:solidFill>
                  <a:schemeClr val="bg2">
                    <a:lumMod val="2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từ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bg2">
                    <a:lumMod val="2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trứng</a:t>
            </a:r>
            <a:endParaRPr lang="en-US" sz="2800" dirty="0">
              <a:solidFill>
                <a:schemeClr val="bg2">
                  <a:lumMod val="25000"/>
                </a:schemeClr>
              </a:solidFill>
              <a:latin typeface="#9Slide07 Baloo Tamma" panose="03080902040302020200" pitchFamily="66" charset="0"/>
              <a:cs typeface="#9Slide07 Baloo Tamma" panose="03080902040302020200" pitchFamily="66" charset="0"/>
            </a:endParaRPr>
          </a:p>
        </p:txBody>
      </p:sp>
      <p:sp>
        <p:nvSpPr>
          <p:cNvPr id="19" name="Rectangle: Diagonal Corners Rounded 18">
            <a:extLst>
              <a:ext uri="{FF2B5EF4-FFF2-40B4-BE49-F238E27FC236}">
                <a16:creationId xmlns:a16="http://schemas.microsoft.com/office/drawing/2014/main" xmlns="" id="{B9EAF21C-BEA9-4394-A6B7-776666B14877}"/>
              </a:ext>
            </a:extLst>
          </p:cNvPr>
          <p:cNvSpPr/>
          <p:nvPr/>
        </p:nvSpPr>
        <p:spPr>
          <a:xfrm>
            <a:off x="7457613" y="1576184"/>
            <a:ext cx="3650757" cy="128016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D1E8"/>
          </a:solidFill>
          <a:ln>
            <a:solidFill>
              <a:srgbClr val="FF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800" dirty="0" err="1">
                <a:solidFill>
                  <a:schemeClr val="bg2">
                    <a:lumMod val="2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Vừa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đ</a:t>
            </a:r>
            <a:r>
              <a:rPr lang="vi-VN" sz="2800" dirty="0">
                <a:solidFill>
                  <a:schemeClr val="bg2">
                    <a:lumMod val="2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ư</a:t>
            </a:r>
            <a:r>
              <a:rPr lang="en-US" sz="2800" dirty="0" err="1">
                <a:solidFill>
                  <a:schemeClr val="bg2">
                    <a:lumMod val="2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ợc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bg2">
                    <a:lumMod val="2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đẻ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ra </a:t>
            </a:r>
          </a:p>
          <a:p>
            <a:pPr algn="ctr"/>
            <a:r>
              <a:rPr lang="en-US" sz="2800" dirty="0" err="1">
                <a:solidFill>
                  <a:schemeClr val="bg2">
                    <a:lumMod val="2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đã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solidFill>
                  <a:schemeClr val="bg2">
                    <a:lumMod val="2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thành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con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76875A89-6B6C-4E46-8416-5953C0F33923}"/>
              </a:ext>
            </a:extLst>
          </p:cNvPr>
          <p:cNvCxnSpPr/>
          <p:nvPr/>
        </p:nvCxnSpPr>
        <p:spPr>
          <a:xfrm>
            <a:off x="6069168" y="2084076"/>
            <a:ext cx="0" cy="4161183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0593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2" grpId="0" animBg="1"/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80" y="3032939"/>
            <a:ext cx="4101340" cy="3555596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-175847" y="4352544"/>
            <a:ext cx="12367847" cy="2505456"/>
            <a:chOff x="-175847" y="4352544"/>
            <a:chExt cx="12367847" cy="2505456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175847" y="4352544"/>
              <a:ext cx="4185322" cy="2505456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sp>
        <p:nvSpPr>
          <p:cNvPr id="12" name="文本框 5">
            <a:extLst>
              <a:ext uri="{FF2B5EF4-FFF2-40B4-BE49-F238E27FC236}">
                <a16:creationId xmlns:a16="http://schemas.microsoft.com/office/drawing/2014/main" xmlns="" id="{FEDE2C7A-BE1D-4E80-BF41-2BAA19B14FD3}"/>
              </a:ext>
            </a:extLst>
          </p:cNvPr>
          <p:cNvSpPr txBox="1"/>
          <p:nvPr/>
        </p:nvSpPr>
        <p:spPr>
          <a:xfrm>
            <a:off x="3289899" y="1650342"/>
            <a:ext cx="55459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dirty="0" err="1">
                <a:solidFill>
                  <a:srgbClr val="CF734E"/>
                </a:solidFill>
                <a:latin typeface="#9Slide07 SVNSalty Sans" panose="02000000000000000000" pitchFamily="2" charset="0"/>
              </a:rPr>
              <a:t>Trò</a:t>
            </a:r>
            <a:r>
              <a:rPr lang="en-US" altLang="zh-CN" sz="4800" dirty="0">
                <a:solidFill>
                  <a:srgbClr val="CF734E"/>
                </a:solidFill>
                <a:latin typeface="#9Slide07 SVNSalty Sans" panose="02000000000000000000" pitchFamily="2" charset="0"/>
              </a:rPr>
              <a:t> </a:t>
            </a:r>
            <a:r>
              <a:rPr lang="en-US" altLang="zh-CN" sz="4800" dirty="0" err="1">
                <a:solidFill>
                  <a:srgbClr val="CF734E"/>
                </a:solidFill>
                <a:latin typeface="#9Slide07 SVNSalty Sans" panose="02000000000000000000" pitchFamily="2" charset="0"/>
              </a:rPr>
              <a:t>chơi</a:t>
            </a:r>
            <a:r>
              <a:rPr lang="en-US" altLang="zh-CN" sz="4800" dirty="0">
                <a:solidFill>
                  <a:srgbClr val="CF734E"/>
                </a:solidFill>
                <a:latin typeface="#9Slide07 SVNSalty Sans" panose="02000000000000000000" pitchFamily="2" charset="0"/>
              </a:rPr>
              <a:t>: “</a:t>
            </a:r>
            <a:r>
              <a:rPr lang="en-US" altLang="zh-CN" sz="4800" dirty="0" err="1">
                <a:solidFill>
                  <a:srgbClr val="CF734E"/>
                </a:solidFill>
                <a:latin typeface="#9Slide07 SVNSalty Sans" panose="02000000000000000000" pitchFamily="2" charset="0"/>
              </a:rPr>
              <a:t>truyền</a:t>
            </a:r>
            <a:r>
              <a:rPr lang="en-US" altLang="zh-CN" sz="4800" dirty="0">
                <a:solidFill>
                  <a:srgbClr val="CF734E"/>
                </a:solidFill>
                <a:latin typeface="#9Slide07 SVNSalty Sans" panose="02000000000000000000" pitchFamily="2" charset="0"/>
              </a:rPr>
              <a:t> </a:t>
            </a:r>
            <a:r>
              <a:rPr lang="en-US" altLang="zh-CN" sz="4800" dirty="0" err="1">
                <a:solidFill>
                  <a:srgbClr val="CF734E"/>
                </a:solidFill>
                <a:latin typeface="#9Slide07 SVNSalty Sans" panose="02000000000000000000" pitchFamily="2" charset="0"/>
              </a:rPr>
              <a:t>điện</a:t>
            </a:r>
            <a:r>
              <a:rPr lang="en-US" altLang="zh-CN" sz="4800" dirty="0">
                <a:solidFill>
                  <a:srgbClr val="CF734E"/>
                </a:solidFill>
                <a:latin typeface="#9Slide07 SVNSalty Sans" panose="02000000000000000000" pitchFamily="2" charset="0"/>
              </a:rPr>
              <a:t>”</a:t>
            </a:r>
            <a:endParaRPr lang="zh-CN" altLang="en-US" sz="4800" dirty="0">
              <a:solidFill>
                <a:srgbClr val="CF734E"/>
              </a:solidFill>
              <a:latin typeface="#9Slide07 SVNSalty Sans" panose="02000000000000000000" pitchFamily="2" charset="0"/>
            </a:endParaRPr>
          </a:p>
        </p:txBody>
      </p:sp>
      <p:sp>
        <p:nvSpPr>
          <p:cNvPr id="13" name="文本框 6">
            <a:extLst>
              <a:ext uri="{FF2B5EF4-FFF2-40B4-BE49-F238E27FC236}">
                <a16:creationId xmlns:a16="http://schemas.microsoft.com/office/drawing/2014/main" xmlns="" id="{F8BA4056-8DED-4556-90E4-1DC4AE56A57A}"/>
              </a:ext>
            </a:extLst>
          </p:cNvPr>
          <p:cNvSpPr txBox="1"/>
          <p:nvPr/>
        </p:nvSpPr>
        <p:spPr>
          <a:xfrm>
            <a:off x="2041986" y="816230"/>
            <a:ext cx="135924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600" dirty="0">
                <a:solidFill>
                  <a:srgbClr val="CF734E"/>
                </a:solidFill>
                <a:latin typeface="American Typewriter Std Med" panose="02090804030705020204" pitchFamily="18" charset="0"/>
                <a:ea typeface="HanWangKanDaYan" panose="02000500000000000000" pitchFamily="2" charset="-120"/>
              </a:rPr>
              <a:t>3</a:t>
            </a:r>
            <a:endParaRPr lang="zh-CN" altLang="en-US" sz="16600" dirty="0">
              <a:solidFill>
                <a:srgbClr val="CF734E"/>
              </a:solidFill>
              <a:latin typeface="American Typewriter Std Med" panose="02090804030705020204" pitchFamily="18" charset="0"/>
              <a:ea typeface="HanWangKanDaYan" panose="02000500000000000000" pitchFamily="2" charset="-120"/>
            </a:endParaRPr>
          </a:p>
        </p:txBody>
      </p:sp>
      <p:cxnSp>
        <p:nvCxnSpPr>
          <p:cNvPr id="14" name="直接连接符 8">
            <a:extLst>
              <a:ext uri="{FF2B5EF4-FFF2-40B4-BE49-F238E27FC236}">
                <a16:creationId xmlns:a16="http://schemas.microsoft.com/office/drawing/2014/main" xmlns="" id="{C84D8246-B2BF-41F8-805A-4355AB0CDB4D}"/>
              </a:ext>
            </a:extLst>
          </p:cNvPr>
          <p:cNvCxnSpPr/>
          <p:nvPr/>
        </p:nvCxnSpPr>
        <p:spPr>
          <a:xfrm>
            <a:off x="4954933" y="2509367"/>
            <a:ext cx="2223569" cy="0"/>
          </a:xfrm>
          <a:prstGeom prst="line">
            <a:avLst/>
          </a:prstGeom>
          <a:ln w="38100">
            <a:solidFill>
              <a:srgbClr val="CF73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2023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1.11111E-6 L 0.57279 1.11111E-6 " pathEditMode="relative" rAng="0" ptsTypes="AA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33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37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1AFA0C45-10A0-42B4-A57C-EA2B516272F5}"/>
              </a:ext>
            </a:extLst>
          </p:cNvPr>
          <p:cNvGrpSpPr/>
          <p:nvPr/>
        </p:nvGrpSpPr>
        <p:grpSpPr>
          <a:xfrm>
            <a:off x="4093795" y="528861"/>
            <a:ext cx="3942427" cy="1528868"/>
            <a:chOff x="5011766" y="-336455"/>
            <a:chExt cx="3322124" cy="1528868"/>
          </a:xfrm>
        </p:grpSpPr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xmlns="" id="{970543BF-FB0E-48D6-B54B-565CB8DBCF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 t="8796"/>
            <a:stretch/>
          </p:blipFill>
          <p:spPr>
            <a:xfrm>
              <a:off x="5089778" y="-336455"/>
              <a:ext cx="3218331" cy="1528868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A0C55F53-7D65-4565-BDAA-25896946436E}"/>
                </a:ext>
              </a:extLst>
            </p:cNvPr>
            <p:cNvSpPr txBox="1"/>
            <p:nvPr/>
          </p:nvSpPr>
          <p:spPr>
            <a:xfrm>
              <a:off x="5011766" y="238306"/>
              <a:ext cx="332212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Ciel Panton Black" panose="00000A00000000000000" pitchFamily="50" charset="0"/>
                <a:cs typeface="Calibri" panose="020F0502020204030204" pitchFamily="34" charset="0"/>
              </a:endParaRPr>
            </a:p>
          </p:txBody>
        </p:sp>
      </p:grpSp>
      <p:pic>
        <p:nvPicPr>
          <p:cNvPr id="21" name="Graphic 20">
            <a:extLst>
              <a:ext uri="{FF2B5EF4-FFF2-40B4-BE49-F238E27FC236}">
                <a16:creationId xmlns:a16="http://schemas.microsoft.com/office/drawing/2014/main" xmlns="" id="{C4947AB2-AC95-44F2-8F7C-FA474AAD889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68228"/>
          <a:stretch/>
        </p:blipFill>
        <p:spPr>
          <a:xfrm>
            <a:off x="4186373" y="11693"/>
            <a:ext cx="3819254" cy="53260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7585" y="68164"/>
            <a:ext cx="1410681" cy="1307712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1631991" y="5087828"/>
            <a:ext cx="1718993" cy="1313980"/>
            <a:chOff x="1631991" y="5087828"/>
            <a:chExt cx="1718993" cy="1313980"/>
          </a:xfrm>
        </p:grpSpPr>
        <p:pic>
          <p:nvPicPr>
            <p:cNvPr id="76" name="图片 7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757" b="14339"/>
            <a:stretch/>
          </p:blipFill>
          <p:spPr>
            <a:xfrm>
              <a:off x="1631991" y="5087828"/>
              <a:ext cx="1445624" cy="1313980"/>
            </a:xfrm>
            <a:prstGeom prst="rect">
              <a:avLst/>
            </a:prstGeom>
          </p:spPr>
        </p:pic>
        <p:pic>
          <p:nvPicPr>
            <p:cNvPr id="77" name="图片 76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757" b="14339"/>
            <a:stretch/>
          </p:blipFill>
          <p:spPr>
            <a:xfrm>
              <a:off x="2292096" y="5439346"/>
              <a:ext cx="1058888" cy="962462"/>
            </a:xfrm>
            <a:prstGeom prst="rect">
              <a:avLst/>
            </a:prstGeom>
          </p:spPr>
        </p:pic>
      </p:grpSp>
      <p:pic>
        <p:nvPicPr>
          <p:cNvPr id="82" name="图片 8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7041" flipH="1">
            <a:off x="9774427" y="29334"/>
            <a:ext cx="2731607" cy="896634"/>
          </a:xfrm>
          <a:prstGeom prst="rect">
            <a:avLst/>
          </a:prstGeom>
        </p:spPr>
      </p:pic>
      <p:pic>
        <p:nvPicPr>
          <p:cNvPr id="83" name="图片 8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3582" flipH="1">
            <a:off x="9138997" y="-241720"/>
            <a:ext cx="3221032" cy="1057285"/>
          </a:xfrm>
          <a:prstGeom prst="rect">
            <a:avLst/>
          </a:prstGeom>
        </p:spPr>
      </p:pic>
      <p:grpSp>
        <p:nvGrpSpPr>
          <p:cNvPr id="84" name="组合 83"/>
          <p:cNvGrpSpPr/>
          <p:nvPr/>
        </p:nvGrpSpPr>
        <p:grpSpPr>
          <a:xfrm>
            <a:off x="-5862" y="5666474"/>
            <a:ext cx="12203723" cy="1123362"/>
            <a:chOff x="-17585" y="5729324"/>
            <a:chExt cx="12203723" cy="1123362"/>
          </a:xfrm>
        </p:grpSpPr>
        <p:pic>
          <p:nvPicPr>
            <p:cNvPr id="85" name="图片 84"/>
            <p:cNvPicPr>
              <a:picLocks noChangeAspect="1"/>
            </p:cNvPicPr>
            <p:nvPr/>
          </p:nvPicPr>
          <p:blipFill rotWithShape="1">
            <a:blip r:embed="rId10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86" name="图片 85"/>
            <p:cNvPicPr>
              <a:picLocks noChangeAspect="1"/>
            </p:cNvPicPr>
            <p:nvPr/>
          </p:nvPicPr>
          <p:blipFill rotWithShape="1">
            <a:blip r:embed="rId10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pic>
        <p:nvPicPr>
          <p:cNvPr id="25" name="图片 1">
            <a:extLst>
              <a:ext uri="{FF2B5EF4-FFF2-40B4-BE49-F238E27FC236}">
                <a16:creationId xmlns:a16="http://schemas.microsoft.com/office/drawing/2014/main" xmlns="" id="{A0B25436-C5C5-4F5C-95D2-CF9BED79A72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04" y="3936368"/>
            <a:ext cx="1041683" cy="1045239"/>
          </a:xfrm>
          <a:prstGeom prst="rect">
            <a:avLst/>
          </a:prstGeom>
        </p:spPr>
      </p:pic>
      <p:pic>
        <p:nvPicPr>
          <p:cNvPr id="27" name="图片 3">
            <a:extLst>
              <a:ext uri="{FF2B5EF4-FFF2-40B4-BE49-F238E27FC236}">
                <a16:creationId xmlns:a16="http://schemas.microsoft.com/office/drawing/2014/main" xmlns="" id="{6FBD5E04-EE6C-451F-B68F-C3A5EC434AD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04" y="2435075"/>
            <a:ext cx="1045240" cy="104523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FE39206-1AAC-4EC7-BE7B-6CE57619D927}"/>
              </a:ext>
            </a:extLst>
          </p:cNvPr>
          <p:cNvSpPr txBox="1"/>
          <p:nvPr/>
        </p:nvSpPr>
        <p:spPr>
          <a:xfrm>
            <a:off x="1883387" y="2172864"/>
            <a:ext cx="99355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Trình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bày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đ</a:t>
            </a:r>
            <a:r>
              <a:rPr lang="vi-VN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ư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ợc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khái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quát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về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sự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sinh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sản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của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động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vật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: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vai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trò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của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c</a:t>
            </a:r>
            <a:r>
              <a:rPr lang="vi-VN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ơ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quan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sinh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sản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,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sự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thụ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tinh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,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sự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phát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triển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của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hợp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tử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E30394D7-2AAF-4465-AF4C-831779CEBE5F}"/>
              </a:ext>
            </a:extLst>
          </p:cNvPr>
          <p:cNvSpPr txBox="1"/>
          <p:nvPr/>
        </p:nvSpPr>
        <p:spPr>
          <a:xfrm>
            <a:off x="1883387" y="4118286"/>
            <a:ext cx="86485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Kể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tên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đ</a:t>
            </a:r>
            <a:r>
              <a:rPr lang="vi-VN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ư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ợc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một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số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động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vật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đẻ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trứng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và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đẻ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con.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7FF314A4-8BC8-4A61-AE21-07BEF8FF8837}"/>
              </a:ext>
            </a:extLst>
          </p:cNvPr>
          <p:cNvGrpSpPr/>
          <p:nvPr/>
        </p:nvGrpSpPr>
        <p:grpSpPr>
          <a:xfrm>
            <a:off x="4462944" y="1103116"/>
            <a:ext cx="3275442" cy="769947"/>
            <a:chOff x="4462944" y="1103116"/>
            <a:chExt cx="3275442" cy="769947"/>
          </a:xfrm>
        </p:grpSpPr>
        <p:sp>
          <p:nvSpPr>
            <p:cNvPr id="2" name="文本框 1"/>
            <p:cNvSpPr txBox="1"/>
            <p:nvPr/>
          </p:nvSpPr>
          <p:spPr>
            <a:xfrm>
              <a:off x="4579532" y="1103622"/>
              <a:ext cx="315885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4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#9Slide07 Koni" pitchFamily="2" charset="0"/>
                </a:rPr>
                <a:t>Mục</a:t>
              </a:r>
              <a:r>
                <a:rPr lang="en-US" altLang="zh-CN" sz="4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#9Slide07 Koni" pitchFamily="2" charset="0"/>
                </a:rPr>
                <a:t> </a:t>
              </a:r>
              <a:r>
                <a:rPr lang="en-US" altLang="zh-CN" sz="44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#9Slide07 Koni" pitchFamily="2" charset="0"/>
                </a:rPr>
                <a:t>tiêu</a:t>
              </a:r>
              <a:endParaRPr lang="en-US" altLang="zh-CN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7 Koni" pitchFamily="2" charset="0"/>
              </a:endParaRPr>
            </a:p>
          </p:txBody>
        </p:sp>
        <p:sp>
          <p:nvSpPr>
            <p:cNvPr id="23" name="文本框 1">
              <a:extLst>
                <a:ext uri="{FF2B5EF4-FFF2-40B4-BE49-F238E27FC236}">
                  <a16:creationId xmlns:a16="http://schemas.microsoft.com/office/drawing/2014/main" xmlns="" id="{8AA9C950-8F02-433A-A7D8-18DE5CE0D4B2}"/>
                </a:ext>
              </a:extLst>
            </p:cNvPr>
            <p:cNvSpPr txBox="1"/>
            <p:nvPr/>
          </p:nvSpPr>
          <p:spPr>
            <a:xfrm>
              <a:off x="4516573" y="1103621"/>
              <a:ext cx="315885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400" dirty="0" err="1">
                  <a:solidFill>
                    <a:schemeClr val="bg1"/>
                  </a:solidFill>
                  <a:latin typeface="#9Slide07 Koni" pitchFamily="2" charset="0"/>
                </a:rPr>
                <a:t>Mục</a:t>
              </a:r>
              <a:r>
                <a:rPr lang="en-US" altLang="zh-CN" sz="4400" dirty="0">
                  <a:solidFill>
                    <a:schemeClr val="bg1"/>
                  </a:solidFill>
                  <a:latin typeface="#9Slide07 Koni" pitchFamily="2" charset="0"/>
                </a:rPr>
                <a:t> </a:t>
              </a:r>
              <a:r>
                <a:rPr lang="en-US" altLang="zh-CN" sz="4400" dirty="0" err="1">
                  <a:solidFill>
                    <a:schemeClr val="bg1"/>
                  </a:solidFill>
                  <a:latin typeface="#9Slide07 Koni" pitchFamily="2" charset="0"/>
                </a:rPr>
                <a:t>tiêu</a:t>
              </a:r>
              <a:endParaRPr lang="en-US" altLang="zh-CN" sz="4400" dirty="0">
                <a:solidFill>
                  <a:schemeClr val="bg1"/>
                </a:solidFill>
                <a:latin typeface="#9Slide07 Koni" pitchFamily="2" charset="0"/>
              </a:endParaRPr>
            </a:p>
          </p:txBody>
        </p:sp>
        <p:sp>
          <p:nvSpPr>
            <p:cNvPr id="22" name="文本框 1">
              <a:extLst>
                <a:ext uri="{FF2B5EF4-FFF2-40B4-BE49-F238E27FC236}">
                  <a16:creationId xmlns:a16="http://schemas.microsoft.com/office/drawing/2014/main" xmlns="" id="{6696B414-0092-4613-8777-389DEA99E0D0}"/>
                </a:ext>
              </a:extLst>
            </p:cNvPr>
            <p:cNvSpPr txBox="1"/>
            <p:nvPr/>
          </p:nvSpPr>
          <p:spPr>
            <a:xfrm>
              <a:off x="4462944" y="1103116"/>
              <a:ext cx="315885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400" dirty="0" err="1">
                  <a:solidFill>
                    <a:srgbClr val="FFC000"/>
                  </a:solidFill>
                  <a:latin typeface="#9Slide07 Koni" pitchFamily="2" charset="0"/>
                </a:rPr>
                <a:t>Mục</a:t>
              </a:r>
              <a:r>
                <a:rPr lang="en-US" altLang="zh-CN" sz="4400" dirty="0">
                  <a:solidFill>
                    <a:srgbClr val="FFC000"/>
                  </a:solidFill>
                  <a:latin typeface="#9Slide07 Koni" pitchFamily="2" charset="0"/>
                </a:rPr>
                <a:t> </a:t>
              </a:r>
              <a:r>
                <a:rPr lang="en-US" altLang="zh-CN" sz="4400" dirty="0" err="1">
                  <a:solidFill>
                    <a:srgbClr val="FFC000"/>
                  </a:solidFill>
                  <a:latin typeface="#9Slide07 Koni" pitchFamily="2" charset="0"/>
                </a:rPr>
                <a:t>tiêu</a:t>
              </a:r>
              <a:endParaRPr lang="en-US" altLang="zh-CN" sz="4400" dirty="0">
                <a:solidFill>
                  <a:srgbClr val="FFC000"/>
                </a:solidFill>
                <a:latin typeface="#9Slide07 Koni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5934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3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00000" flipH="1">
            <a:off x="10824891" y="5681152"/>
            <a:ext cx="1113334" cy="1099060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00000">
            <a:off x="10910540" y="375544"/>
            <a:ext cx="1327436" cy="138453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00000">
            <a:off x="113617" y="1872399"/>
            <a:ext cx="1041964" cy="1113334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960C96C5-2638-4BC5-99CB-EC858C8A9597}"/>
              </a:ext>
            </a:extLst>
          </p:cNvPr>
          <p:cNvGrpSpPr/>
          <p:nvPr/>
        </p:nvGrpSpPr>
        <p:grpSpPr>
          <a:xfrm>
            <a:off x="1235235" y="80210"/>
            <a:ext cx="9646930" cy="2096424"/>
            <a:chOff x="940903" y="299988"/>
            <a:chExt cx="10515600" cy="1471192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xmlns="" id="{99612734-B9CD-4674-9F1C-8330C466ED0B}"/>
                </a:ext>
              </a:extLst>
            </p:cNvPr>
            <p:cNvSpPr/>
            <p:nvPr/>
          </p:nvSpPr>
          <p:spPr>
            <a:xfrm>
              <a:off x="940903" y="299988"/>
              <a:ext cx="10515600" cy="1471192"/>
            </a:xfrm>
            <a:prstGeom prst="roundRect">
              <a:avLst/>
            </a:prstGeom>
            <a:pattFill prst="ltUpDiag">
              <a:fgClr>
                <a:srgbClr val="FF99CC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xmlns="" id="{70A1F25D-C386-4D78-A2B3-262DA1C27440}"/>
                </a:ext>
              </a:extLst>
            </p:cNvPr>
            <p:cNvSpPr/>
            <p:nvPr/>
          </p:nvSpPr>
          <p:spPr>
            <a:xfrm>
              <a:off x="1022793" y="372783"/>
              <a:ext cx="10332720" cy="1325951"/>
            </a:xfrm>
            <a:prstGeom prst="roundRect">
              <a:avLst/>
            </a:prstGeom>
            <a:solidFill>
              <a:srgbClr val="FF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2E9EB369-99B5-440B-AF1D-53DD3C08859F}"/>
              </a:ext>
            </a:extLst>
          </p:cNvPr>
          <p:cNvSpPr txBox="1"/>
          <p:nvPr/>
        </p:nvSpPr>
        <p:spPr>
          <a:xfrm>
            <a:off x="1559168" y="365775"/>
            <a:ext cx="90241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latin typeface="#9Slide07 IcielKoni" pitchFamily="2" charset="0"/>
              </a:rPr>
              <a:t>Em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hãy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kể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tên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một</a:t>
            </a:r>
            <a:r>
              <a:rPr lang="en-US" sz="3200" dirty="0">
                <a:latin typeface="#9Slide07 IcielKoni" pitchFamily="2" charset="0"/>
              </a:rPr>
              <a:t> con </a:t>
            </a:r>
            <a:r>
              <a:rPr lang="en-US" sz="3200" dirty="0" err="1">
                <a:latin typeface="#9Slide07 IcielKoni" pitchFamily="2" charset="0"/>
              </a:rPr>
              <a:t>vật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đẻ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trứng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hoặc</a:t>
            </a:r>
            <a:r>
              <a:rPr lang="en-US" sz="3200" dirty="0">
                <a:latin typeface="#9Slide07 IcielKoni" pitchFamily="2" charset="0"/>
              </a:rPr>
              <a:t> con </a:t>
            </a:r>
            <a:r>
              <a:rPr lang="en-US" sz="3200" dirty="0" err="1">
                <a:latin typeface="#9Slide07 IcielKoni" pitchFamily="2" charset="0"/>
              </a:rPr>
              <a:t>vật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đẻ</a:t>
            </a:r>
            <a:r>
              <a:rPr lang="en-US" sz="3200" dirty="0">
                <a:latin typeface="#9Slide07 IcielKoni" pitchFamily="2" charset="0"/>
              </a:rPr>
              <a:t> con </a:t>
            </a:r>
            <a:r>
              <a:rPr lang="en-US" sz="3200" dirty="0" err="1">
                <a:latin typeface="#9Slide07 IcielKoni" pitchFamily="2" charset="0"/>
              </a:rPr>
              <a:t>trong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hình</a:t>
            </a:r>
            <a:r>
              <a:rPr lang="en-US" sz="3200" dirty="0">
                <a:latin typeface="#9Slide07 IcielKoni" pitchFamily="2" charset="0"/>
              </a:rPr>
              <a:t> 2 (SGK </a:t>
            </a:r>
            <a:r>
              <a:rPr lang="en-US" sz="3200" dirty="0" err="1">
                <a:latin typeface="#9Slide07 IcielKoni" pitchFamily="2" charset="0"/>
              </a:rPr>
              <a:t>trang</a:t>
            </a:r>
            <a:r>
              <a:rPr lang="en-US" sz="3200" dirty="0">
                <a:latin typeface="#9Slide07 IcielKoni" pitchFamily="2" charset="0"/>
              </a:rPr>
              <a:t> 113). Sau </a:t>
            </a:r>
            <a:r>
              <a:rPr lang="en-US" sz="3200" dirty="0" err="1">
                <a:latin typeface="#9Slide07 IcielKoni" pitchFamily="2" charset="0"/>
              </a:rPr>
              <a:t>đó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chỉ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định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bạn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khác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thực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hiện</a:t>
            </a:r>
            <a:r>
              <a:rPr lang="en-US" sz="3200" dirty="0">
                <a:latin typeface="#9Slide07 IcielKoni" pitchFamily="2" charset="0"/>
              </a:rPr>
              <a:t> t</a:t>
            </a:r>
            <a:r>
              <a:rPr lang="vi-VN" sz="3200" dirty="0">
                <a:latin typeface="#9Slide07 IcielKoni" pitchFamily="2" charset="0"/>
              </a:rPr>
              <a:t>ư</a:t>
            </a:r>
            <a:r>
              <a:rPr lang="en-US" sz="3200" dirty="0" err="1">
                <a:latin typeface="#9Slide07 IcielKoni" pitchFamily="2" charset="0"/>
              </a:rPr>
              <a:t>ơng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tự</a:t>
            </a:r>
            <a:r>
              <a:rPr lang="en-US" sz="3200" dirty="0">
                <a:latin typeface="#9Slide07 IcielKoni" pitchFamily="2" charset="0"/>
              </a:rPr>
              <a:t>.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xmlns="" id="{24592686-5846-480B-AF6B-9952B788F3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3014329"/>
              </p:ext>
            </p:extLst>
          </p:nvPr>
        </p:nvGraphicFramePr>
        <p:xfrm>
          <a:off x="1377534" y="2429065"/>
          <a:ext cx="9383268" cy="41594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1634">
                  <a:extLst>
                    <a:ext uri="{9D8B030D-6E8A-4147-A177-3AD203B41FA5}">
                      <a16:colId xmlns:a16="http://schemas.microsoft.com/office/drawing/2014/main" xmlns="" val="1576467313"/>
                    </a:ext>
                  </a:extLst>
                </a:gridCol>
                <a:gridCol w="4691634">
                  <a:extLst>
                    <a:ext uri="{9D8B030D-6E8A-4147-A177-3AD203B41FA5}">
                      <a16:colId xmlns:a16="http://schemas.microsoft.com/office/drawing/2014/main" xmlns="" val="3319324491"/>
                    </a:ext>
                  </a:extLst>
                </a:gridCol>
              </a:tblGrid>
              <a:tr h="909923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3FB393"/>
                          </a:solidFill>
                          <a:latin typeface="#9Slide07 IcielKoni" pitchFamily="2" charset="0"/>
                        </a:rPr>
                        <a:t>Con </a:t>
                      </a:r>
                      <a:r>
                        <a:rPr lang="en-US" sz="3200" dirty="0" err="1">
                          <a:solidFill>
                            <a:srgbClr val="3FB393"/>
                          </a:solidFill>
                          <a:latin typeface="#9Slide07 IcielKoni" pitchFamily="2" charset="0"/>
                        </a:rPr>
                        <a:t>vật</a:t>
                      </a:r>
                      <a:r>
                        <a:rPr lang="en-US" sz="3200" dirty="0">
                          <a:solidFill>
                            <a:srgbClr val="3FB393"/>
                          </a:solidFill>
                          <a:latin typeface="#9Slide07 IcielKoni" pitchFamily="2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3FB393"/>
                          </a:solidFill>
                          <a:latin typeface="#9Slide07 IcielKoni" pitchFamily="2" charset="0"/>
                        </a:rPr>
                        <a:t>đẻ</a:t>
                      </a:r>
                      <a:r>
                        <a:rPr lang="en-US" sz="3200" dirty="0">
                          <a:solidFill>
                            <a:srgbClr val="3FB393"/>
                          </a:solidFill>
                          <a:latin typeface="#9Slide07 IcielKoni" pitchFamily="2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3FB393"/>
                          </a:solidFill>
                          <a:latin typeface="#9Slide07 IcielKoni" pitchFamily="2" charset="0"/>
                        </a:rPr>
                        <a:t>trứng</a:t>
                      </a:r>
                      <a:r>
                        <a:rPr lang="en-US" sz="3200" dirty="0">
                          <a:solidFill>
                            <a:srgbClr val="3FB393"/>
                          </a:solidFill>
                          <a:latin typeface="#9Slide07 IcielKoni" pitchFamily="2" charset="0"/>
                        </a:rPr>
                        <a:t> </a:t>
                      </a:r>
                      <a:endParaRPr lang="en-US" sz="3200" dirty="0">
                        <a:solidFill>
                          <a:srgbClr val="3FB393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FB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FB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FB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FB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D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rgbClr val="3FB393"/>
                          </a:solidFill>
                          <a:latin typeface="#9Slide07 IcielKoni" pitchFamily="2" charset="0"/>
                        </a:rPr>
                        <a:t>Con </a:t>
                      </a:r>
                      <a:r>
                        <a:rPr lang="en-US" sz="3200" dirty="0" err="1">
                          <a:solidFill>
                            <a:srgbClr val="3FB393"/>
                          </a:solidFill>
                          <a:latin typeface="#9Slide07 IcielKoni" pitchFamily="2" charset="0"/>
                        </a:rPr>
                        <a:t>vật</a:t>
                      </a:r>
                      <a:r>
                        <a:rPr lang="en-US" sz="3200" dirty="0">
                          <a:solidFill>
                            <a:srgbClr val="3FB393"/>
                          </a:solidFill>
                          <a:latin typeface="#9Slide07 IcielKoni" pitchFamily="2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3FB393"/>
                          </a:solidFill>
                          <a:latin typeface="#9Slide07 IcielKoni" pitchFamily="2" charset="0"/>
                        </a:rPr>
                        <a:t>đẻ</a:t>
                      </a:r>
                      <a:r>
                        <a:rPr lang="en-US" sz="3200" dirty="0">
                          <a:solidFill>
                            <a:srgbClr val="3FB393"/>
                          </a:solidFill>
                          <a:latin typeface="#9Slide07 IcielKoni" pitchFamily="2" charset="0"/>
                        </a:rPr>
                        <a:t> con</a:t>
                      </a:r>
                      <a:endParaRPr lang="en-US" sz="3200" dirty="0">
                        <a:solidFill>
                          <a:srgbClr val="3FB393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FB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FB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FB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FB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D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7522779"/>
                  </a:ext>
                </a:extLst>
              </a:tr>
              <a:tr h="324948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3FB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FB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FB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FB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3FB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FB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FB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FB3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46001065"/>
                  </a:ext>
                </a:extLst>
              </a:tr>
            </a:tbl>
          </a:graphicData>
        </a:graphic>
      </p:graphicFrame>
    </p:spTree>
    <p:controls>
      <mc:AlternateContent xmlns:mc="http://schemas.openxmlformats.org/markup-compatibility/2006">
        <mc:Choice xmlns:v="urn:schemas-microsoft-com:vml" Requires="v">
          <p:control spid="1048" name="TextBox1" r:id="rId2" imgW="4505400" imgH="3067200"/>
        </mc:Choice>
        <mc:Fallback>
          <p:control name="TextBox1" r:id="rId2" imgW="4505400" imgH="3067200">
            <p:pic>
              <p:nvPicPr>
                <p:cNvPr id="0" name="TextBox1"/>
                <p:cNvPicPr>
                  <a:picLocks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1925" y="3444875"/>
                  <a:ext cx="4503738" cy="30638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049" name="TextBox2" r:id="rId3" imgW="4505400" imgH="3067200"/>
        </mc:Choice>
        <mc:Fallback>
          <p:control name="TextBox2" r:id="rId3" imgW="4505400" imgH="3067200">
            <p:pic>
              <p:nvPicPr>
                <p:cNvPr id="0" name="TextBox2"/>
                <p:cNvPicPr>
                  <a:picLocks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54738" y="3444875"/>
                  <a:ext cx="4505325" cy="30638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4124470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/>
          <p:cNvGrpSpPr/>
          <p:nvPr/>
        </p:nvGrpSpPr>
        <p:grpSpPr>
          <a:xfrm>
            <a:off x="-17584" y="5831952"/>
            <a:ext cx="12203723" cy="1123362"/>
            <a:chOff x="-17585" y="5729324"/>
            <a:chExt cx="12203723" cy="1123362"/>
          </a:xfrm>
        </p:grpSpPr>
        <p:pic>
          <p:nvPicPr>
            <p:cNvPr id="24" name="图片 23"/>
            <p:cNvPicPr>
              <a:picLocks noChangeAspect="1"/>
            </p:cNvPicPr>
            <p:nvPr/>
          </p:nvPicPr>
          <p:blipFill rotWithShape="1">
            <a:blip r:embed="rId3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25" name="图片 24"/>
            <p:cNvPicPr>
              <a:picLocks noChangeAspect="1"/>
            </p:cNvPicPr>
            <p:nvPr/>
          </p:nvPicPr>
          <p:blipFill rotWithShape="1">
            <a:blip r:embed="rId3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pic>
        <p:nvPicPr>
          <p:cNvPr id="31" name="图片 24">
            <a:extLst>
              <a:ext uri="{FF2B5EF4-FFF2-40B4-BE49-F238E27FC236}">
                <a16:creationId xmlns:a16="http://schemas.microsoft.com/office/drawing/2014/main" xmlns="" id="{96486517-73B1-491A-B73C-511773C718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1459"/>
          <a:stretch/>
        </p:blipFill>
        <p:spPr>
          <a:xfrm rot="16200000">
            <a:off x="8236522" y="2832150"/>
            <a:ext cx="6787661" cy="1123362"/>
          </a:xfrm>
          <a:prstGeom prst="rect">
            <a:avLst/>
          </a:prstGeom>
        </p:spPr>
      </p:pic>
      <p:pic>
        <p:nvPicPr>
          <p:cNvPr id="32" name="图片 24">
            <a:extLst>
              <a:ext uri="{FF2B5EF4-FFF2-40B4-BE49-F238E27FC236}">
                <a16:creationId xmlns:a16="http://schemas.microsoft.com/office/drawing/2014/main" xmlns="" id="{20C498B3-E3E2-49FE-80EE-6484FBBC8F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1459"/>
          <a:stretch/>
        </p:blipFill>
        <p:spPr>
          <a:xfrm rot="5400000" flipH="1">
            <a:off x="-2847140" y="2832149"/>
            <a:ext cx="6787661" cy="1123362"/>
          </a:xfrm>
          <a:prstGeom prst="rect">
            <a:avLst/>
          </a:prstGeom>
        </p:spPr>
      </p:pic>
      <p:grpSp>
        <p:nvGrpSpPr>
          <p:cNvPr id="33" name="组合 22">
            <a:extLst>
              <a:ext uri="{FF2B5EF4-FFF2-40B4-BE49-F238E27FC236}">
                <a16:creationId xmlns:a16="http://schemas.microsoft.com/office/drawing/2014/main" xmlns="" id="{83EECB21-4DCC-41CF-803D-0C692EEB4902}"/>
              </a:ext>
            </a:extLst>
          </p:cNvPr>
          <p:cNvGrpSpPr/>
          <p:nvPr/>
        </p:nvGrpSpPr>
        <p:grpSpPr>
          <a:xfrm flipV="1">
            <a:off x="-17585" y="-26803"/>
            <a:ext cx="12203723" cy="1123362"/>
            <a:chOff x="-17585" y="5729324"/>
            <a:chExt cx="12203723" cy="1123362"/>
          </a:xfrm>
        </p:grpSpPr>
        <p:pic>
          <p:nvPicPr>
            <p:cNvPr id="34" name="图片 23">
              <a:extLst>
                <a:ext uri="{FF2B5EF4-FFF2-40B4-BE49-F238E27FC236}">
                  <a16:creationId xmlns:a16="http://schemas.microsoft.com/office/drawing/2014/main" xmlns="" id="{DFCF1FB8-9CA5-4F70-944D-F86F8C9FB2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35" name="图片 24">
              <a:extLst>
                <a:ext uri="{FF2B5EF4-FFF2-40B4-BE49-F238E27FC236}">
                  <a16:creationId xmlns:a16="http://schemas.microsoft.com/office/drawing/2014/main" xmlns="" id="{969CB8E6-4E01-4BC0-AC67-FA3C2E3F62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1F5B29D0-E4B9-48E3-8818-7D48DC862D6D}"/>
              </a:ext>
            </a:extLst>
          </p:cNvPr>
          <p:cNvSpPr/>
          <p:nvPr/>
        </p:nvSpPr>
        <p:spPr>
          <a:xfrm>
            <a:off x="272519" y="2978623"/>
            <a:ext cx="1781568" cy="900753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Động</a:t>
            </a:r>
            <a:r>
              <a:rPr lang="en-US" sz="2800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vật</a:t>
            </a:r>
            <a:endParaRPr lang="en-US" sz="2800" dirty="0">
              <a:latin typeface="#9Slide07 Baloo Tamma" panose="03080902040302020200" pitchFamily="66" charset="0"/>
              <a:cs typeface="#9Slide07 Baloo Tamma" panose="03080902040302020200" pitchFamily="66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xmlns="" id="{2688684D-98C1-471A-9C87-B92C13ACBF74}"/>
              </a:ext>
            </a:extLst>
          </p:cNvPr>
          <p:cNvSpPr/>
          <p:nvPr/>
        </p:nvSpPr>
        <p:spPr>
          <a:xfrm>
            <a:off x="2749131" y="3920906"/>
            <a:ext cx="2008399" cy="900753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Trứng</a:t>
            </a:r>
            <a:endParaRPr lang="en-US" sz="2800" dirty="0">
              <a:latin typeface="#9Slide07 Baloo Tamma" panose="03080902040302020200" pitchFamily="66" charset="0"/>
              <a:cs typeface="#9Slide07 Baloo Tamma" panose="03080902040302020200" pitchFamily="66" charset="0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xmlns="" id="{421164CB-BBD7-4400-B58D-BCE38E5D1BE5}"/>
              </a:ext>
            </a:extLst>
          </p:cNvPr>
          <p:cNvSpPr/>
          <p:nvPr/>
        </p:nvSpPr>
        <p:spPr>
          <a:xfrm>
            <a:off x="2749131" y="1941287"/>
            <a:ext cx="2008399" cy="900753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Tinh</a:t>
            </a:r>
            <a:r>
              <a:rPr lang="en-US" sz="2800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trùng</a:t>
            </a:r>
            <a:endParaRPr lang="en-US" sz="2800" dirty="0">
              <a:latin typeface="#9Slide07 Baloo Tamma" panose="03080902040302020200" pitchFamily="66" charset="0"/>
              <a:cs typeface="#9Slide07 Baloo Tamma" panose="03080902040302020200" pitchFamily="66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xmlns="" id="{637FCCEC-6F60-4D6C-8B0A-2D932F0FD34B}"/>
              </a:ext>
            </a:extLst>
          </p:cNvPr>
          <p:cNvSpPr/>
          <p:nvPr/>
        </p:nvSpPr>
        <p:spPr>
          <a:xfrm>
            <a:off x="2749130" y="5625550"/>
            <a:ext cx="2008399" cy="90075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Giống</a:t>
            </a:r>
            <a:r>
              <a:rPr lang="en-US" sz="2800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cái</a:t>
            </a:r>
            <a:endParaRPr lang="en-US" sz="2800" dirty="0">
              <a:latin typeface="#9Slide07 Baloo Tamma" panose="03080902040302020200" pitchFamily="66" charset="0"/>
              <a:cs typeface="#9Slide07 Baloo Tamma" panose="03080902040302020200" pitchFamily="66" charset="0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xmlns="" id="{D7DD5043-6EBD-4F13-A9A6-D0CD7B7747DD}"/>
              </a:ext>
            </a:extLst>
          </p:cNvPr>
          <p:cNvSpPr/>
          <p:nvPr/>
        </p:nvSpPr>
        <p:spPr>
          <a:xfrm>
            <a:off x="2749130" y="331697"/>
            <a:ext cx="2008399" cy="90075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Giống</a:t>
            </a:r>
            <a:r>
              <a:rPr lang="en-US" sz="2800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đực</a:t>
            </a:r>
            <a:endParaRPr lang="en-US" sz="2800" dirty="0">
              <a:latin typeface="#9Slide07 Baloo Tamma" panose="03080902040302020200" pitchFamily="66" charset="0"/>
              <a:cs typeface="#9Slide07 Baloo Tamma" panose="03080902040302020200" pitchFamily="66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xmlns="" id="{9619A89E-2C8E-478E-BD1F-F42E09F60716}"/>
              </a:ext>
            </a:extLst>
          </p:cNvPr>
          <p:cNvSpPr/>
          <p:nvPr/>
        </p:nvSpPr>
        <p:spPr>
          <a:xfrm>
            <a:off x="5096930" y="2992070"/>
            <a:ext cx="1760561" cy="900753"/>
          </a:xfrm>
          <a:prstGeom prst="roundRect">
            <a:avLst/>
          </a:prstGeom>
          <a:solidFill>
            <a:srgbClr val="FF00FF"/>
          </a:solidFill>
          <a:ln>
            <a:solidFill>
              <a:srgbClr val="A800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Hợp</a:t>
            </a:r>
            <a:r>
              <a:rPr lang="en-US" sz="2800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tử</a:t>
            </a:r>
            <a:endParaRPr lang="en-US" sz="2800" dirty="0">
              <a:latin typeface="#9Slide07 Baloo Tamma" panose="03080902040302020200" pitchFamily="66" charset="0"/>
              <a:cs typeface="#9Slide07 Baloo Tamma" panose="03080902040302020200" pitchFamily="66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xmlns="" id="{FE822982-D2CE-4AF5-87DA-214A1CBF6769}"/>
              </a:ext>
            </a:extLst>
          </p:cNvPr>
          <p:cNvSpPr/>
          <p:nvPr/>
        </p:nvSpPr>
        <p:spPr>
          <a:xfrm>
            <a:off x="7625730" y="2992070"/>
            <a:ext cx="2204070" cy="900753"/>
          </a:xfrm>
          <a:prstGeom prst="roundRect">
            <a:avLst/>
          </a:prstGeom>
          <a:solidFill>
            <a:srgbClr val="3FB393"/>
          </a:solidFill>
          <a:ln>
            <a:solidFill>
              <a:srgbClr val="2D7F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C</a:t>
            </a:r>
            <a:r>
              <a:rPr lang="vi-VN" sz="2800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ơ</a:t>
            </a:r>
            <a:r>
              <a:rPr lang="en-US" sz="2800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thể</a:t>
            </a:r>
            <a:r>
              <a:rPr lang="en-US" sz="2800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mới</a:t>
            </a:r>
            <a:endParaRPr lang="en-US" sz="2800" dirty="0">
              <a:latin typeface="#9Slide07 Baloo Tamma" panose="03080902040302020200" pitchFamily="66" charset="0"/>
              <a:cs typeface="#9Slide07 Baloo Tamma" panose="03080902040302020200" pitchFamily="66" charset="0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xmlns="" id="{59C5A9B4-37C4-405B-8487-8E0421814405}"/>
              </a:ext>
            </a:extLst>
          </p:cNvPr>
          <p:cNvSpPr/>
          <p:nvPr/>
        </p:nvSpPr>
        <p:spPr>
          <a:xfrm>
            <a:off x="9498981" y="1593938"/>
            <a:ext cx="1760561" cy="900753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Đẻ</a:t>
            </a:r>
            <a:r>
              <a:rPr lang="en-US" sz="2800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</a:t>
            </a:r>
            <a:r>
              <a:rPr lang="en-US" sz="2800" dirty="0" err="1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trứng</a:t>
            </a:r>
            <a:endParaRPr lang="en-US" sz="2800" dirty="0">
              <a:latin typeface="#9Slide07 Baloo Tamma" panose="03080902040302020200" pitchFamily="66" charset="0"/>
              <a:cs typeface="#9Slide07 Baloo Tamma" panose="03080902040302020200" pitchFamily="66" charset="0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xmlns="" id="{BA37C6A7-EF89-422E-8C17-ACA9A80296DB}"/>
              </a:ext>
            </a:extLst>
          </p:cNvPr>
          <p:cNvSpPr/>
          <p:nvPr/>
        </p:nvSpPr>
        <p:spPr>
          <a:xfrm>
            <a:off x="9498981" y="4171486"/>
            <a:ext cx="1760561" cy="900753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Đẻ</a:t>
            </a:r>
            <a:r>
              <a:rPr lang="en-US" sz="2800" dirty="0">
                <a:latin typeface="#9Slide07 Baloo Tamma" panose="03080902040302020200" pitchFamily="66" charset="0"/>
                <a:cs typeface="#9Slide07 Baloo Tamma" panose="03080902040302020200" pitchFamily="66" charset="0"/>
              </a:rPr>
              <a:t> con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xmlns="" id="{C2012A2F-95CD-4D3E-B1C4-1FEDF49E5455}"/>
              </a:ext>
            </a:extLst>
          </p:cNvPr>
          <p:cNvCxnSpPr>
            <a:stCxn id="2" idx="0"/>
            <a:endCxn id="28" idx="1"/>
          </p:cNvCxnSpPr>
          <p:nvPr/>
        </p:nvCxnSpPr>
        <p:spPr>
          <a:xfrm flipV="1">
            <a:off x="1163303" y="782074"/>
            <a:ext cx="1585827" cy="2196549"/>
          </a:xfrm>
          <a:prstGeom prst="straightConnector1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xmlns="" id="{A74883C4-7A14-479D-826F-221409861E7D}"/>
              </a:ext>
            </a:extLst>
          </p:cNvPr>
          <p:cNvCxnSpPr>
            <a:stCxn id="2" idx="2"/>
            <a:endCxn id="27" idx="1"/>
          </p:cNvCxnSpPr>
          <p:nvPr/>
        </p:nvCxnSpPr>
        <p:spPr>
          <a:xfrm>
            <a:off x="1163303" y="3879376"/>
            <a:ext cx="1585827" cy="2196551"/>
          </a:xfrm>
          <a:prstGeom prst="straightConnector1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xmlns="" id="{ED213F69-1596-498B-BF35-7FB26935B8DB}"/>
              </a:ext>
            </a:extLst>
          </p:cNvPr>
          <p:cNvCxnSpPr>
            <a:stCxn id="27" idx="0"/>
            <a:endCxn id="20" idx="2"/>
          </p:cNvCxnSpPr>
          <p:nvPr/>
        </p:nvCxnSpPr>
        <p:spPr>
          <a:xfrm flipV="1">
            <a:off x="3753330" y="4821659"/>
            <a:ext cx="1" cy="803891"/>
          </a:xfrm>
          <a:prstGeom prst="straightConnector1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xmlns="" id="{27D8E9CD-8CF8-424C-AB7B-BAAAB0A8D057}"/>
              </a:ext>
            </a:extLst>
          </p:cNvPr>
          <p:cNvCxnSpPr>
            <a:stCxn id="28" idx="2"/>
            <a:endCxn id="26" idx="0"/>
          </p:cNvCxnSpPr>
          <p:nvPr/>
        </p:nvCxnSpPr>
        <p:spPr>
          <a:xfrm>
            <a:off x="3753330" y="1232450"/>
            <a:ext cx="1" cy="708837"/>
          </a:xfrm>
          <a:prstGeom prst="straightConnector1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xmlns="" id="{AEF43CEA-C21F-49A5-A571-EEDE0C78A69E}"/>
              </a:ext>
            </a:extLst>
          </p:cNvPr>
          <p:cNvCxnSpPr>
            <a:stCxn id="26" idx="2"/>
            <a:endCxn id="20" idx="0"/>
          </p:cNvCxnSpPr>
          <p:nvPr/>
        </p:nvCxnSpPr>
        <p:spPr>
          <a:xfrm>
            <a:off x="3753331" y="2842040"/>
            <a:ext cx="0" cy="1078866"/>
          </a:xfrm>
          <a:prstGeom prst="straightConnector1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xmlns="" id="{8708944D-5F2D-4275-9AE7-E37F119C4ED9}"/>
              </a:ext>
            </a:extLst>
          </p:cNvPr>
          <p:cNvCxnSpPr>
            <a:cxnSpLocks/>
            <a:endCxn id="29" idx="1"/>
          </p:cNvCxnSpPr>
          <p:nvPr/>
        </p:nvCxnSpPr>
        <p:spPr>
          <a:xfrm>
            <a:off x="3736465" y="3442447"/>
            <a:ext cx="1360465" cy="0"/>
          </a:xfrm>
          <a:prstGeom prst="straightConnector1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xmlns="" id="{1178618A-9D35-4E7F-9E89-C57B5DDB8C29}"/>
              </a:ext>
            </a:extLst>
          </p:cNvPr>
          <p:cNvCxnSpPr>
            <a:cxnSpLocks/>
            <a:stCxn id="29" idx="3"/>
            <a:endCxn id="30" idx="1"/>
          </p:cNvCxnSpPr>
          <p:nvPr/>
        </p:nvCxnSpPr>
        <p:spPr>
          <a:xfrm>
            <a:off x="6857491" y="3442447"/>
            <a:ext cx="768239" cy="0"/>
          </a:xfrm>
          <a:prstGeom prst="straightConnector1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xmlns="" id="{274D240E-4D4A-42AF-BCE1-BAAB55402D52}"/>
              </a:ext>
            </a:extLst>
          </p:cNvPr>
          <p:cNvCxnSpPr>
            <a:cxnSpLocks/>
            <a:stCxn id="30" idx="0"/>
            <a:endCxn id="37" idx="1"/>
          </p:cNvCxnSpPr>
          <p:nvPr/>
        </p:nvCxnSpPr>
        <p:spPr>
          <a:xfrm flipV="1">
            <a:off x="8727765" y="2044315"/>
            <a:ext cx="771216" cy="947755"/>
          </a:xfrm>
          <a:prstGeom prst="straightConnector1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xmlns="" id="{1AC633FD-0C2B-46A0-8128-040D78620CC5}"/>
              </a:ext>
            </a:extLst>
          </p:cNvPr>
          <p:cNvCxnSpPr>
            <a:cxnSpLocks/>
            <a:stCxn id="30" idx="2"/>
            <a:endCxn id="38" idx="1"/>
          </p:cNvCxnSpPr>
          <p:nvPr/>
        </p:nvCxnSpPr>
        <p:spPr>
          <a:xfrm>
            <a:off x="8727765" y="3892823"/>
            <a:ext cx="771216" cy="729040"/>
          </a:xfrm>
          <a:prstGeom prst="straightConnector1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" name="图片 10">
            <a:extLst>
              <a:ext uri="{FF2B5EF4-FFF2-40B4-BE49-F238E27FC236}">
                <a16:creationId xmlns:a16="http://schemas.microsoft.com/office/drawing/2014/main" xmlns="" id="{EB896FB2-C212-4F86-9DF5-C42867F0865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786"/>
          <a:stretch/>
        </p:blipFill>
        <p:spPr>
          <a:xfrm>
            <a:off x="144379" y="162673"/>
            <a:ext cx="1463898" cy="1230924"/>
          </a:xfrm>
          <a:prstGeom prst="rect">
            <a:avLst/>
          </a:prstGeom>
        </p:spPr>
      </p:pic>
      <p:pic>
        <p:nvPicPr>
          <p:cNvPr id="54" name="图片 13">
            <a:extLst>
              <a:ext uri="{FF2B5EF4-FFF2-40B4-BE49-F238E27FC236}">
                <a16:creationId xmlns:a16="http://schemas.microsoft.com/office/drawing/2014/main" xmlns="" id="{4AF391B0-EFD7-4412-AD85-C4BE4664195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786"/>
          <a:stretch/>
        </p:blipFill>
        <p:spPr>
          <a:xfrm>
            <a:off x="6898405" y="219737"/>
            <a:ext cx="1463898" cy="1230924"/>
          </a:xfrm>
          <a:prstGeom prst="rect">
            <a:avLst/>
          </a:prstGeom>
        </p:spPr>
      </p:pic>
      <p:pic>
        <p:nvPicPr>
          <p:cNvPr id="55" name="图片 14">
            <a:extLst>
              <a:ext uri="{FF2B5EF4-FFF2-40B4-BE49-F238E27FC236}">
                <a16:creationId xmlns:a16="http://schemas.microsoft.com/office/drawing/2014/main" xmlns="" id="{33B8C289-FBFD-41EE-A35A-2C06517D08A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786"/>
          <a:stretch/>
        </p:blipFill>
        <p:spPr>
          <a:xfrm>
            <a:off x="5967899" y="5625550"/>
            <a:ext cx="1463898" cy="1230924"/>
          </a:xfrm>
          <a:prstGeom prst="rect">
            <a:avLst/>
          </a:prstGeom>
        </p:spPr>
      </p:pic>
      <p:pic>
        <p:nvPicPr>
          <p:cNvPr id="56" name="图片 15">
            <a:extLst>
              <a:ext uri="{FF2B5EF4-FFF2-40B4-BE49-F238E27FC236}">
                <a16:creationId xmlns:a16="http://schemas.microsoft.com/office/drawing/2014/main" xmlns="" id="{9A4566C8-ECCA-4BA2-A0CA-3C56924F279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33" t="55136" r="-3389"/>
          <a:stretch/>
        </p:blipFill>
        <p:spPr>
          <a:xfrm>
            <a:off x="5412682" y="1830728"/>
            <a:ext cx="620486" cy="552247"/>
          </a:xfrm>
          <a:prstGeom prst="rect">
            <a:avLst/>
          </a:prstGeom>
        </p:spPr>
      </p:pic>
      <p:pic>
        <p:nvPicPr>
          <p:cNvPr id="57" name="图片 17">
            <a:extLst>
              <a:ext uri="{FF2B5EF4-FFF2-40B4-BE49-F238E27FC236}">
                <a16:creationId xmlns:a16="http://schemas.microsoft.com/office/drawing/2014/main" xmlns="" id="{D709F59F-DAC6-4764-802C-9326210149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33" t="55136" r="-3389"/>
          <a:stretch/>
        </p:blipFill>
        <p:spPr>
          <a:xfrm flipH="1">
            <a:off x="7060059" y="4350869"/>
            <a:ext cx="620486" cy="552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138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8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0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7" grpId="0" animBg="1"/>
      <p:bldP spid="3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202" y="4093690"/>
            <a:ext cx="5139396" cy="1996722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0" y="4352544"/>
            <a:ext cx="12192000" cy="2505456"/>
            <a:chOff x="-175847" y="4352544"/>
            <a:chExt cx="12367847" cy="2505456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175847" y="4352544"/>
              <a:ext cx="4185322" cy="2505456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7C9D6FAE-FC9E-430F-89D9-471685FD0AC8}"/>
              </a:ext>
            </a:extLst>
          </p:cNvPr>
          <p:cNvGrpSpPr/>
          <p:nvPr/>
        </p:nvGrpSpPr>
        <p:grpSpPr>
          <a:xfrm>
            <a:off x="1470195" y="1234440"/>
            <a:ext cx="9183901" cy="2194560"/>
            <a:chOff x="940903" y="344377"/>
            <a:chExt cx="10515600" cy="143013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xmlns="" id="{E2F1A747-6A31-4EA0-9A5D-A7655988A839}"/>
                </a:ext>
              </a:extLst>
            </p:cNvPr>
            <p:cNvSpPr/>
            <p:nvPr/>
          </p:nvSpPr>
          <p:spPr>
            <a:xfrm>
              <a:off x="940903" y="344377"/>
              <a:ext cx="10515600" cy="1430135"/>
            </a:xfrm>
            <a:prstGeom prst="roundRect">
              <a:avLst/>
            </a:prstGeom>
            <a:pattFill prst="ltUpDiag">
              <a:fgClr>
                <a:srgbClr val="FF9900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xmlns="" id="{A5FB4C43-1653-4217-AD18-09513C0F0E80}"/>
                </a:ext>
              </a:extLst>
            </p:cNvPr>
            <p:cNvSpPr/>
            <p:nvPr/>
          </p:nvSpPr>
          <p:spPr>
            <a:xfrm>
              <a:off x="1022793" y="392363"/>
              <a:ext cx="10332720" cy="1325951"/>
            </a:xfrm>
            <a:prstGeom prst="roundRect">
              <a:avLst/>
            </a:prstGeom>
            <a:solidFill>
              <a:srgbClr val="FFB6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80C5824-8616-4376-A89A-86ECD7D0FFB0}"/>
              </a:ext>
            </a:extLst>
          </p:cNvPr>
          <p:cNvSpPr txBox="1"/>
          <p:nvPr/>
        </p:nvSpPr>
        <p:spPr>
          <a:xfrm>
            <a:off x="1754228" y="2015164"/>
            <a:ext cx="869534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dirty="0">
                <a:latin typeface="#9Slide07 IcielKoni" pitchFamily="2" charset="0"/>
              </a:rPr>
              <a:t>Video </a:t>
            </a:r>
            <a:r>
              <a:rPr lang="en-US" sz="3400" dirty="0" err="1">
                <a:latin typeface="#9Slide07 IcielKoni" pitchFamily="2" charset="0"/>
              </a:rPr>
              <a:t>về</a:t>
            </a:r>
            <a:r>
              <a:rPr lang="en-US" sz="3400" dirty="0">
                <a:latin typeface="#9Slide07 IcielKoni" pitchFamily="2" charset="0"/>
              </a:rPr>
              <a:t> </a:t>
            </a:r>
            <a:r>
              <a:rPr lang="en-US" sz="3400" dirty="0" err="1">
                <a:latin typeface="#9Slide07 IcielKoni" pitchFamily="2" charset="0"/>
              </a:rPr>
              <a:t>sự</a:t>
            </a:r>
            <a:r>
              <a:rPr lang="en-US" sz="3400" dirty="0">
                <a:latin typeface="#9Slide07 IcielKoni" pitchFamily="2" charset="0"/>
              </a:rPr>
              <a:t> </a:t>
            </a:r>
            <a:r>
              <a:rPr lang="en-US" sz="3400" dirty="0" err="1">
                <a:latin typeface="#9Slide07 IcielKoni" pitchFamily="2" charset="0"/>
              </a:rPr>
              <a:t>phát</a:t>
            </a:r>
            <a:r>
              <a:rPr lang="en-US" sz="3400" dirty="0">
                <a:latin typeface="#9Slide07 IcielKoni" pitchFamily="2" charset="0"/>
              </a:rPr>
              <a:t> </a:t>
            </a:r>
            <a:r>
              <a:rPr lang="en-US" sz="3400" dirty="0" err="1">
                <a:latin typeface="#9Slide07 IcielKoni" pitchFamily="2" charset="0"/>
              </a:rPr>
              <a:t>triển</a:t>
            </a:r>
            <a:r>
              <a:rPr lang="en-US" sz="3400" dirty="0">
                <a:latin typeface="#9Slide07 IcielKoni" pitchFamily="2" charset="0"/>
              </a:rPr>
              <a:t> </a:t>
            </a:r>
            <a:r>
              <a:rPr lang="en-US" sz="3400" dirty="0" err="1">
                <a:latin typeface="#9Slide07 IcielKoni" pitchFamily="2" charset="0"/>
              </a:rPr>
              <a:t>phôi</a:t>
            </a:r>
            <a:r>
              <a:rPr lang="en-US" sz="3400" dirty="0">
                <a:latin typeface="#9Slide07 IcielKoni" pitchFamily="2" charset="0"/>
              </a:rPr>
              <a:t> </a:t>
            </a:r>
            <a:r>
              <a:rPr lang="en-US" sz="3400" dirty="0" err="1">
                <a:latin typeface="#9Slide07 IcielKoni" pitchFamily="2" charset="0"/>
              </a:rPr>
              <a:t>thai</a:t>
            </a:r>
            <a:r>
              <a:rPr lang="en-US" sz="3400" dirty="0">
                <a:latin typeface="#9Slide07 IcielKoni" pitchFamily="2" charset="0"/>
              </a:rPr>
              <a:t> </a:t>
            </a:r>
            <a:r>
              <a:rPr lang="en-US" sz="3400" dirty="0" err="1">
                <a:latin typeface="#9Slide07 IcielKoni" pitchFamily="2" charset="0"/>
              </a:rPr>
              <a:t>của</a:t>
            </a:r>
            <a:r>
              <a:rPr lang="en-US" sz="3400" dirty="0">
                <a:latin typeface="#9Slide07 IcielKoni" pitchFamily="2" charset="0"/>
              </a:rPr>
              <a:t> </a:t>
            </a:r>
            <a:r>
              <a:rPr lang="en-US" sz="3400" dirty="0" err="1">
                <a:latin typeface="#9Slide07 IcielKoni" pitchFamily="2" charset="0"/>
              </a:rPr>
              <a:t>gà</a:t>
            </a:r>
            <a:r>
              <a:rPr lang="en-US" sz="3400" dirty="0">
                <a:latin typeface="#9Slide07 IcielKoni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5645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mbryonic development of the chicken">
            <a:hlinkClick r:id="" action="ppaction://media"/>
            <a:extLst>
              <a:ext uri="{FF2B5EF4-FFF2-40B4-BE49-F238E27FC236}">
                <a16:creationId xmlns:a16="http://schemas.microsoft.com/office/drawing/2014/main" xmlns="" id="{68B36739-00E2-4CA1-82A1-A4DADF1E44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644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9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202" y="4093690"/>
            <a:ext cx="5139396" cy="1996722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0" y="4352544"/>
            <a:ext cx="12192000" cy="2505456"/>
            <a:chOff x="-175847" y="4352544"/>
            <a:chExt cx="12367847" cy="2505456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175847" y="4352544"/>
              <a:ext cx="4185322" cy="2505456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7C9D6FAE-FC9E-430F-89D9-471685FD0AC8}"/>
              </a:ext>
            </a:extLst>
          </p:cNvPr>
          <p:cNvGrpSpPr/>
          <p:nvPr/>
        </p:nvGrpSpPr>
        <p:grpSpPr>
          <a:xfrm>
            <a:off x="1470195" y="1234440"/>
            <a:ext cx="9183901" cy="2194560"/>
            <a:chOff x="940903" y="344377"/>
            <a:chExt cx="10515600" cy="143013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xmlns="" id="{E2F1A747-6A31-4EA0-9A5D-A7655988A839}"/>
                </a:ext>
              </a:extLst>
            </p:cNvPr>
            <p:cNvSpPr/>
            <p:nvPr/>
          </p:nvSpPr>
          <p:spPr>
            <a:xfrm>
              <a:off x="940903" y="344377"/>
              <a:ext cx="10515600" cy="1430135"/>
            </a:xfrm>
            <a:prstGeom prst="roundRect">
              <a:avLst/>
            </a:prstGeom>
            <a:pattFill prst="ltUpDiag">
              <a:fgClr>
                <a:srgbClr val="FF9900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xmlns="" id="{A5FB4C43-1653-4217-AD18-09513C0F0E80}"/>
                </a:ext>
              </a:extLst>
            </p:cNvPr>
            <p:cNvSpPr/>
            <p:nvPr/>
          </p:nvSpPr>
          <p:spPr>
            <a:xfrm>
              <a:off x="1022793" y="392363"/>
              <a:ext cx="10332720" cy="1325951"/>
            </a:xfrm>
            <a:prstGeom prst="roundRect">
              <a:avLst/>
            </a:prstGeom>
            <a:solidFill>
              <a:srgbClr val="FFB6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80C5824-8616-4376-A89A-86ECD7D0FFB0}"/>
              </a:ext>
            </a:extLst>
          </p:cNvPr>
          <p:cNvSpPr txBox="1"/>
          <p:nvPr/>
        </p:nvSpPr>
        <p:spPr>
          <a:xfrm>
            <a:off x="1754228" y="1677533"/>
            <a:ext cx="86953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#9Slide07 IcielKoni" pitchFamily="2" charset="0"/>
              </a:rPr>
              <a:t>Một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số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cách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sinh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sản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đặc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biệt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khác</a:t>
            </a:r>
            <a:r>
              <a:rPr lang="en-US" sz="3200" dirty="0">
                <a:latin typeface="#9Slide07 IcielKoni" pitchFamily="2" charset="0"/>
              </a:rPr>
              <a:t> </a:t>
            </a:r>
          </a:p>
          <a:p>
            <a:pPr algn="ctr"/>
            <a:r>
              <a:rPr lang="en-US" sz="3200" dirty="0" err="1">
                <a:latin typeface="#9Slide07 IcielKoni" pitchFamily="2" charset="0"/>
              </a:rPr>
              <a:t>trong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thế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giới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loài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vật</a:t>
            </a:r>
            <a:r>
              <a:rPr lang="en-US" sz="3200" dirty="0">
                <a:latin typeface="#9Slide07 IcielKoni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48091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ác cách ss của ĐV">
            <a:hlinkClick r:id="" action="ppaction://media"/>
            <a:extLst>
              <a:ext uri="{FF2B5EF4-FFF2-40B4-BE49-F238E27FC236}">
                <a16:creationId xmlns:a16="http://schemas.microsoft.com/office/drawing/2014/main" xmlns="" id="{CBF92C91-B54E-4DBC-BB1F-0CD68A5F8A3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788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8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图片 14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98" r="13695" b="5297"/>
          <a:stretch/>
        </p:blipFill>
        <p:spPr>
          <a:xfrm>
            <a:off x="9278" y="2957867"/>
            <a:ext cx="2758719" cy="3689728"/>
          </a:xfrm>
          <a:prstGeom prst="rect">
            <a:avLst/>
          </a:prstGeom>
        </p:spPr>
      </p:pic>
      <p:pic>
        <p:nvPicPr>
          <p:cNvPr id="146" name="图片 14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5599" y="4632935"/>
            <a:ext cx="2395970" cy="2395970"/>
          </a:xfrm>
          <a:prstGeom prst="rect">
            <a:avLst/>
          </a:prstGeom>
        </p:spPr>
      </p:pic>
      <p:pic>
        <p:nvPicPr>
          <p:cNvPr id="147" name="图片 14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81699" y="4204267"/>
            <a:ext cx="235224" cy="350436"/>
          </a:xfrm>
          <a:prstGeom prst="rect">
            <a:avLst/>
          </a:prstGeom>
        </p:spPr>
      </p:pic>
      <p:pic>
        <p:nvPicPr>
          <p:cNvPr id="148" name="图片 14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85" b="60430"/>
          <a:stretch/>
        </p:blipFill>
        <p:spPr>
          <a:xfrm rot="928868">
            <a:off x="8726821" y="-7140"/>
            <a:ext cx="3729511" cy="763544"/>
          </a:xfrm>
          <a:prstGeom prst="rect">
            <a:avLst/>
          </a:prstGeom>
        </p:spPr>
      </p:pic>
      <p:pic>
        <p:nvPicPr>
          <p:cNvPr id="150" name="图片 14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364" r="68378" b="10021"/>
          <a:stretch/>
        </p:blipFill>
        <p:spPr>
          <a:xfrm>
            <a:off x="772386" y="210405"/>
            <a:ext cx="1445829" cy="1688125"/>
          </a:xfrm>
          <a:prstGeom prst="rect">
            <a:avLst/>
          </a:prstGeom>
        </p:spPr>
      </p:pic>
      <p:pic>
        <p:nvPicPr>
          <p:cNvPr id="151" name="图片 15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27" t="62033" r="12160" b="11047"/>
          <a:stretch/>
        </p:blipFill>
        <p:spPr>
          <a:xfrm>
            <a:off x="8963624" y="5099636"/>
            <a:ext cx="1072664" cy="1462568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xmlns="" id="{8D2A0324-0B48-4631-9985-3A94969A6A5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2796" y="4280112"/>
            <a:ext cx="1041683" cy="1045239"/>
          </a:xfrm>
          <a:prstGeom prst="rect">
            <a:avLst/>
          </a:prstGeom>
        </p:spPr>
      </p:pic>
      <p:pic>
        <p:nvPicPr>
          <p:cNvPr id="9" name="图片 3">
            <a:extLst>
              <a:ext uri="{FF2B5EF4-FFF2-40B4-BE49-F238E27FC236}">
                <a16:creationId xmlns:a16="http://schemas.microsoft.com/office/drawing/2014/main" xmlns="" id="{E53AD274-BDBC-40CF-924A-F0FC376F93A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2796" y="2795191"/>
            <a:ext cx="1045240" cy="104523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6C8EBE8-A0AE-4922-BB51-44F2BF4B4BDB}"/>
              </a:ext>
            </a:extLst>
          </p:cNvPr>
          <p:cNvSpPr txBox="1"/>
          <p:nvPr/>
        </p:nvSpPr>
        <p:spPr>
          <a:xfrm>
            <a:off x="3543479" y="2516608"/>
            <a:ext cx="77338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Trình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bày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đ</a:t>
            </a:r>
            <a:r>
              <a:rPr lang="vi-VN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ư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ợc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khái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quát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về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sự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sinh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sản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của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động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vật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: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vai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trò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của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c</a:t>
            </a:r>
            <a:r>
              <a:rPr lang="vi-VN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ơ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quan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sinh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sản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,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sự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thụ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tinh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,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sự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phát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triển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của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hợp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tử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AB760F0-7C00-4533-8DD4-5FCCE2FDC907}"/>
              </a:ext>
            </a:extLst>
          </p:cNvPr>
          <p:cNvSpPr txBox="1"/>
          <p:nvPr/>
        </p:nvSpPr>
        <p:spPr>
          <a:xfrm>
            <a:off x="3543479" y="4462030"/>
            <a:ext cx="86485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Kể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tên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đ</a:t>
            </a:r>
            <a:r>
              <a:rPr lang="vi-VN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ư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ợc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một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số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động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vật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đẻ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trứng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và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2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đẻ</a:t>
            </a:r>
            <a:r>
              <a:rPr lang="en-US" sz="32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con.</a:t>
            </a:r>
          </a:p>
        </p:txBody>
      </p:sp>
      <p:sp>
        <p:nvSpPr>
          <p:cNvPr id="2" name="Scroll: Horizontal 1">
            <a:extLst>
              <a:ext uri="{FF2B5EF4-FFF2-40B4-BE49-F238E27FC236}">
                <a16:creationId xmlns:a16="http://schemas.microsoft.com/office/drawing/2014/main" xmlns="" id="{9BD0EB0B-EE73-4D5A-A237-42CD96327AE6}"/>
              </a:ext>
            </a:extLst>
          </p:cNvPr>
          <p:cNvSpPr/>
          <p:nvPr/>
        </p:nvSpPr>
        <p:spPr>
          <a:xfrm>
            <a:off x="2256698" y="456930"/>
            <a:ext cx="7623288" cy="1530009"/>
          </a:xfrm>
          <a:prstGeom prst="horizontalScroll">
            <a:avLst/>
          </a:prstGeom>
          <a:solidFill>
            <a:srgbClr val="6ECCB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Qua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tiết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học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này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,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các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em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dirty="0" err="1">
                <a:latin typeface="#9Slide07 Itim" panose="00000500000000000000" pitchFamily="2" charset="-34"/>
                <a:cs typeface="#9Slide07 Itim" panose="00000500000000000000" pitchFamily="2" charset="-34"/>
              </a:rPr>
              <a:t>đã</a:t>
            </a:r>
            <a:r>
              <a:rPr lang="en-US" sz="3600" dirty="0">
                <a:latin typeface="#9Slide07 Itim" panose="00000500000000000000" pitchFamily="2" charset="-34"/>
                <a:cs typeface="#9Slide07 Itim" panose="00000500000000000000" pitchFamily="2" charset="-34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689982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8102" y="1272684"/>
            <a:ext cx="2248412" cy="5131969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83" t="22962" r="50390" b="21927"/>
          <a:stretch/>
        </p:blipFill>
        <p:spPr>
          <a:xfrm>
            <a:off x="2927989" y="3145534"/>
            <a:ext cx="2304288" cy="2985381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06" t="22962" r="30485" b="21927"/>
          <a:stretch/>
        </p:blipFill>
        <p:spPr>
          <a:xfrm>
            <a:off x="5061579" y="3160076"/>
            <a:ext cx="1975104" cy="298538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62" t="22962" b="21927"/>
          <a:stretch/>
        </p:blipFill>
        <p:spPr>
          <a:xfrm>
            <a:off x="7132320" y="3145535"/>
            <a:ext cx="2960156" cy="298538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7286" y="2541604"/>
            <a:ext cx="2273818" cy="3671136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-91440" y="4352544"/>
            <a:ext cx="12283440" cy="2505456"/>
            <a:chOff x="-91440" y="4352544"/>
            <a:chExt cx="12283440" cy="2505456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91440" y="4352544"/>
              <a:ext cx="4185322" cy="2505456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79" r="44063" b="10955"/>
          <a:stretch/>
        </p:blipFill>
        <p:spPr>
          <a:xfrm>
            <a:off x="1662510" y="643933"/>
            <a:ext cx="2557578" cy="325526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65" t="65100" r="9338" b="10955"/>
          <a:stretch/>
        </p:blipFill>
        <p:spPr>
          <a:xfrm>
            <a:off x="9212603" y="1385594"/>
            <a:ext cx="1536192" cy="164217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7041" flipH="1">
            <a:off x="9774427" y="29334"/>
            <a:ext cx="2731607" cy="896634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3582" flipH="1">
            <a:off x="9138654" y="-239109"/>
            <a:ext cx="3241356" cy="1057285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85934">
            <a:off x="49498" y="319415"/>
            <a:ext cx="2032463" cy="72406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79768CA-08EB-44A7-94B6-6C17BB5D3A0E}"/>
              </a:ext>
            </a:extLst>
          </p:cNvPr>
          <p:cNvSpPr txBox="1"/>
          <p:nvPr/>
        </p:nvSpPr>
        <p:spPr>
          <a:xfrm>
            <a:off x="3549650" y="2322087"/>
            <a:ext cx="5092700" cy="707886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US" sz="5400" dirty="0" err="1">
                <a:solidFill>
                  <a:srgbClr val="DD498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#9Slide07 Hillda" pitchFamily="2" charset="0"/>
              </a:rPr>
              <a:t>Chúc</a:t>
            </a:r>
            <a:r>
              <a:rPr lang="en-US" sz="5400" dirty="0">
                <a:solidFill>
                  <a:srgbClr val="DD498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#9Slide07 Hillda" pitchFamily="2" charset="0"/>
              </a:rPr>
              <a:t> </a:t>
            </a:r>
            <a:r>
              <a:rPr lang="en-US" sz="5400" dirty="0" err="1">
                <a:solidFill>
                  <a:srgbClr val="DD498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#9Slide07 Hillda" pitchFamily="2" charset="0"/>
              </a:rPr>
              <a:t>các</a:t>
            </a:r>
            <a:r>
              <a:rPr lang="en-US" sz="5400" dirty="0">
                <a:solidFill>
                  <a:srgbClr val="DD498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#9Slide07 Hillda" pitchFamily="2" charset="0"/>
              </a:rPr>
              <a:t> </a:t>
            </a:r>
            <a:r>
              <a:rPr lang="en-US" sz="5400" dirty="0" err="1">
                <a:solidFill>
                  <a:srgbClr val="DD498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#9Slide07 Hillda" pitchFamily="2" charset="0"/>
              </a:rPr>
              <a:t>em</a:t>
            </a:r>
            <a:r>
              <a:rPr lang="en-US" sz="5400" dirty="0">
                <a:solidFill>
                  <a:srgbClr val="DD498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#9Slide07 Hillda" pitchFamily="2" charset="0"/>
              </a:rPr>
              <a:t> </a:t>
            </a:r>
            <a:r>
              <a:rPr lang="en-US" sz="5400" dirty="0" err="1">
                <a:solidFill>
                  <a:srgbClr val="DD498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#9Slide07 Hillda" pitchFamily="2" charset="0"/>
              </a:rPr>
              <a:t>học</a:t>
            </a:r>
            <a:r>
              <a:rPr lang="en-US" sz="5400" dirty="0">
                <a:solidFill>
                  <a:srgbClr val="DD498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#9Slide07 Hillda" pitchFamily="2" charset="0"/>
              </a:rPr>
              <a:t> </a:t>
            </a:r>
            <a:r>
              <a:rPr lang="en-US" sz="5400" dirty="0" err="1">
                <a:solidFill>
                  <a:srgbClr val="DD498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#9Slide07 Hillda" pitchFamily="2" charset="0"/>
              </a:rPr>
              <a:t>tốt</a:t>
            </a:r>
            <a:r>
              <a:rPr lang="en-US" sz="5400" dirty="0">
                <a:solidFill>
                  <a:srgbClr val="DD498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#9Slide07 Hillda" pitchFamily="2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797869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7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250"/>
                            </p:stCondLst>
                            <p:childTnLst>
                              <p:par>
                                <p:cTn id="4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25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250"/>
                            </p:stCondLst>
                            <p:childTnLst>
                              <p:par>
                                <p:cTn id="5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500"/>
                            </p:stCondLst>
                            <p:childTnLst>
                              <p:par>
                                <p:cTn id="6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2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994" y="3174161"/>
            <a:ext cx="3976006" cy="3683839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-175847" y="4352544"/>
            <a:ext cx="12367847" cy="2505456"/>
            <a:chOff x="-175847" y="4352544"/>
            <a:chExt cx="12367847" cy="2505456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175847" y="4352544"/>
              <a:ext cx="4185322" cy="2505456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sp>
        <p:nvSpPr>
          <p:cNvPr id="6" name="文本框 5"/>
          <p:cNvSpPr txBox="1"/>
          <p:nvPr/>
        </p:nvSpPr>
        <p:spPr>
          <a:xfrm>
            <a:off x="1691104" y="1650342"/>
            <a:ext cx="88097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 err="1">
                <a:solidFill>
                  <a:srgbClr val="CF734E"/>
                </a:solidFill>
                <a:latin typeface="#9Slide07 SVNSalty Sans" panose="02000000000000000000" pitchFamily="2" charset="0"/>
              </a:rPr>
              <a:t>Hoạt</a:t>
            </a:r>
            <a:r>
              <a:rPr lang="en-US" altLang="zh-CN" sz="5400" dirty="0">
                <a:solidFill>
                  <a:srgbClr val="CF734E"/>
                </a:solidFill>
                <a:latin typeface="#9Slide07 SVNSalty Sans" panose="02000000000000000000" pitchFamily="2" charset="0"/>
              </a:rPr>
              <a:t> </a:t>
            </a:r>
            <a:r>
              <a:rPr lang="en-US" altLang="zh-CN" sz="5400" dirty="0" err="1">
                <a:solidFill>
                  <a:srgbClr val="CF734E"/>
                </a:solidFill>
                <a:latin typeface="#9Slide07 SVNSalty Sans" panose="02000000000000000000" pitchFamily="2" charset="0"/>
              </a:rPr>
              <a:t>động</a:t>
            </a:r>
            <a:r>
              <a:rPr lang="en-US" altLang="zh-CN" sz="5400" dirty="0">
                <a:solidFill>
                  <a:srgbClr val="CF734E"/>
                </a:solidFill>
                <a:latin typeface="#9Slide07 SVNSalty Sans" panose="02000000000000000000" pitchFamily="2" charset="0"/>
              </a:rPr>
              <a:t> </a:t>
            </a:r>
            <a:r>
              <a:rPr lang="en-US" altLang="zh-CN" sz="5400" dirty="0" err="1">
                <a:solidFill>
                  <a:srgbClr val="CF734E"/>
                </a:solidFill>
                <a:latin typeface="#9Slide07 SVNSalty Sans" panose="02000000000000000000" pitchFamily="2" charset="0"/>
              </a:rPr>
              <a:t>sinh</a:t>
            </a:r>
            <a:r>
              <a:rPr lang="en-US" altLang="zh-CN" sz="5400" dirty="0">
                <a:solidFill>
                  <a:srgbClr val="CF734E"/>
                </a:solidFill>
                <a:latin typeface="#9Slide07 SVNSalty Sans" panose="02000000000000000000" pitchFamily="2" charset="0"/>
              </a:rPr>
              <a:t> </a:t>
            </a:r>
            <a:r>
              <a:rPr lang="en-US" altLang="zh-CN" sz="5400" dirty="0" err="1">
                <a:solidFill>
                  <a:srgbClr val="CF734E"/>
                </a:solidFill>
                <a:latin typeface="#9Slide07 SVNSalty Sans" panose="02000000000000000000" pitchFamily="2" charset="0"/>
              </a:rPr>
              <a:t>sản</a:t>
            </a:r>
            <a:r>
              <a:rPr lang="en-US" altLang="zh-CN" sz="5400" dirty="0">
                <a:solidFill>
                  <a:srgbClr val="CF734E"/>
                </a:solidFill>
                <a:latin typeface="#9Slide07 SVNSalty Sans" panose="02000000000000000000" pitchFamily="2" charset="0"/>
              </a:rPr>
              <a:t> </a:t>
            </a:r>
            <a:r>
              <a:rPr lang="en-US" altLang="zh-CN" sz="5400" dirty="0" err="1">
                <a:solidFill>
                  <a:srgbClr val="CF734E"/>
                </a:solidFill>
                <a:latin typeface="#9Slide07 SVNSalty Sans" panose="02000000000000000000" pitchFamily="2" charset="0"/>
              </a:rPr>
              <a:t>của</a:t>
            </a:r>
            <a:r>
              <a:rPr lang="en-US" altLang="zh-CN" sz="5400" dirty="0">
                <a:solidFill>
                  <a:srgbClr val="CF734E"/>
                </a:solidFill>
                <a:latin typeface="#9Slide07 SVNSalty Sans" panose="02000000000000000000" pitchFamily="2" charset="0"/>
              </a:rPr>
              <a:t> </a:t>
            </a:r>
            <a:r>
              <a:rPr lang="en-US" altLang="zh-CN" sz="5400" dirty="0" err="1">
                <a:solidFill>
                  <a:srgbClr val="CF734E"/>
                </a:solidFill>
                <a:latin typeface="#9Slide07 SVNSalty Sans" panose="02000000000000000000" pitchFamily="2" charset="0"/>
              </a:rPr>
              <a:t>động</a:t>
            </a:r>
            <a:r>
              <a:rPr lang="en-US" altLang="zh-CN" sz="5400" dirty="0">
                <a:solidFill>
                  <a:srgbClr val="CF734E"/>
                </a:solidFill>
                <a:latin typeface="#9Slide07 SVNSalty Sans" panose="02000000000000000000" pitchFamily="2" charset="0"/>
              </a:rPr>
              <a:t> </a:t>
            </a:r>
            <a:r>
              <a:rPr lang="en-US" altLang="zh-CN" sz="5400" dirty="0" err="1">
                <a:solidFill>
                  <a:srgbClr val="CF734E"/>
                </a:solidFill>
                <a:latin typeface="#9Slide07 SVNSalty Sans" panose="02000000000000000000" pitchFamily="2" charset="0"/>
              </a:rPr>
              <a:t>vật</a:t>
            </a:r>
            <a:endParaRPr lang="zh-CN" altLang="en-US" sz="5400" dirty="0">
              <a:solidFill>
                <a:srgbClr val="CF734E"/>
              </a:solidFill>
              <a:latin typeface="#9Slide07 SVNSalty Sans" panose="02000000000000000000" pitchFamily="2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86136" y="816230"/>
            <a:ext cx="135924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600" dirty="0">
                <a:solidFill>
                  <a:srgbClr val="CF734E"/>
                </a:solidFill>
                <a:latin typeface="American Typewriter Std Med" panose="02090804030705020204" pitchFamily="18" charset="0"/>
                <a:ea typeface="HanWangKanDaYan" panose="02000500000000000000" pitchFamily="2" charset="-120"/>
              </a:rPr>
              <a:t>1</a:t>
            </a:r>
            <a:endParaRPr lang="zh-CN" altLang="en-US" sz="16600" dirty="0">
              <a:solidFill>
                <a:srgbClr val="CF734E"/>
              </a:solidFill>
              <a:latin typeface="American Typewriter Std Med" panose="02090804030705020204" pitchFamily="18" charset="0"/>
              <a:ea typeface="HanWangKanDaYan" panose="02000500000000000000" pitchFamily="2" charset="-120"/>
            </a:endParaRPr>
          </a:p>
        </p:txBody>
      </p:sp>
      <p:cxnSp>
        <p:nvCxnSpPr>
          <p:cNvPr id="9" name="直接连接符 8"/>
          <p:cNvCxnSpPr/>
          <p:nvPr/>
        </p:nvCxnSpPr>
        <p:spPr>
          <a:xfrm>
            <a:off x="4545496" y="2509367"/>
            <a:ext cx="2223569" cy="0"/>
          </a:xfrm>
          <a:prstGeom prst="line">
            <a:avLst/>
          </a:prstGeom>
          <a:ln w="38100">
            <a:solidFill>
              <a:srgbClr val="CF73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0019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0 L -0.56719 0 " pathEditMode="relative" rAng="0" ptsTypes="AA">
                                      <p:cBhvr>
                                        <p:cTn id="16" dur="3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359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37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C480A4DD-B178-4ADC-A8DC-758968609E41}"/>
              </a:ext>
            </a:extLst>
          </p:cNvPr>
          <p:cNvGrpSpPr/>
          <p:nvPr/>
        </p:nvGrpSpPr>
        <p:grpSpPr>
          <a:xfrm>
            <a:off x="1476753" y="145172"/>
            <a:ext cx="9183901" cy="1640663"/>
            <a:chOff x="940903" y="371060"/>
            <a:chExt cx="10515600" cy="1371600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xmlns="" id="{B9561A9B-FE16-4406-8338-1558591C9832}"/>
                </a:ext>
              </a:extLst>
            </p:cNvPr>
            <p:cNvSpPr/>
            <p:nvPr/>
          </p:nvSpPr>
          <p:spPr>
            <a:xfrm>
              <a:off x="940903" y="371060"/>
              <a:ext cx="10515600" cy="1371600"/>
            </a:xfrm>
            <a:prstGeom prst="roundRect">
              <a:avLst/>
            </a:prstGeom>
            <a:pattFill prst="ltUpDiag">
              <a:fgClr>
                <a:srgbClr val="CBDC2B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xmlns="" id="{FFE5B7D8-68CE-43E4-9B59-7D20A9BC10D2}"/>
                </a:ext>
              </a:extLst>
            </p:cNvPr>
            <p:cNvSpPr/>
            <p:nvPr/>
          </p:nvSpPr>
          <p:spPr>
            <a:xfrm>
              <a:off x="1022792" y="477274"/>
              <a:ext cx="10332720" cy="1188720"/>
            </a:xfrm>
            <a:prstGeom prst="roundRect">
              <a:avLst/>
            </a:prstGeom>
            <a:solidFill>
              <a:srgbClr val="DBE7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5B35285-918D-4BFA-8405-F28F943D73E0}"/>
              </a:ext>
            </a:extLst>
          </p:cNvPr>
          <p:cNvSpPr txBox="1"/>
          <p:nvPr/>
        </p:nvSpPr>
        <p:spPr>
          <a:xfrm>
            <a:off x="2127416" y="537208"/>
            <a:ext cx="78900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#9Slide07 IcielKoni" pitchFamily="2" charset="0"/>
              </a:rPr>
              <a:t>Đọc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mục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Bạn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cần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biết</a:t>
            </a:r>
            <a:r>
              <a:rPr lang="en-US" sz="3200" dirty="0">
                <a:latin typeface="#9Slide07 IcielKoni" pitchFamily="2" charset="0"/>
              </a:rPr>
              <a:t> SGK </a:t>
            </a:r>
            <a:r>
              <a:rPr lang="en-US" sz="3200" dirty="0" err="1">
                <a:latin typeface="#9Slide07 IcielKoni" pitchFamily="2" charset="0"/>
              </a:rPr>
              <a:t>trang</a:t>
            </a:r>
            <a:r>
              <a:rPr lang="en-US" sz="3200" dirty="0">
                <a:latin typeface="#9Slide07 IcielKoni" pitchFamily="2" charset="0"/>
              </a:rPr>
              <a:t> 112 </a:t>
            </a:r>
            <a:r>
              <a:rPr lang="en-US" sz="3200" dirty="0" err="1">
                <a:latin typeface="#9Slide07 IcielKoni" pitchFamily="2" charset="0"/>
              </a:rPr>
              <a:t>để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tham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gia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trò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chơi</a:t>
            </a:r>
            <a:r>
              <a:rPr lang="en-US" sz="3200" dirty="0">
                <a:latin typeface="#9Slide07 IcielKoni" pitchFamily="2" charset="0"/>
              </a:rPr>
              <a:t> </a:t>
            </a:r>
            <a:r>
              <a:rPr lang="en-US" sz="3200" dirty="0" err="1">
                <a:latin typeface="#9Slide07 IcielKoni" pitchFamily="2" charset="0"/>
              </a:rPr>
              <a:t>sau</a:t>
            </a:r>
            <a:endParaRPr lang="en-US" sz="3200" dirty="0">
              <a:latin typeface="#9Slide07 IcielKoni" pitchFamily="2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29F3D46D-9FEC-4EFE-83A1-3C5E253ECC95}"/>
              </a:ext>
            </a:extLst>
          </p:cNvPr>
          <p:cNvGrpSpPr/>
          <p:nvPr/>
        </p:nvGrpSpPr>
        <p:grpSpPr>
          <a:xfrm>
            <a:off x="504972" y="2096690"/>
            <a:ext cx="11083688" cy="4489088"/>
            <a:chOff x="940903" y="371060"/>
            <a:chExt cx="10515600" cy="1342417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xmlns="" id="{BE29E9DE-501E-43AA-98E1-69C0D82A1347}"/>
                </a:ext>
              </a:extLst>
            </p:cNvPr>
            <p:cNvSpPr/>
            <p:nvPr/>
          </p:nvSpPr>
          <p:spPr>
            <a:xfrm>
              <a:off x="940903" y="371060"/>
              <a:ext cx="10515600" cy="1342417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xmlns="" id="{CCC7C190-A588-497B-8A34-A5BF9E562F59}"/>
                </a:ext>
              </a:extLst>
            </p:cNvPr>
            <p:cNvSpPr/>
            <p:nvPr/>
          </p:nvSpPr>
          <p:spPr>
            <a:xfrm>
              <a:off x="1070443" y="400243"/>
              <a:ext cx="10332720" cy="1284051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FontTx/>
                <a:buChar char="-"/>
              </a:pP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Đa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số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các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loài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vật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chia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thành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hai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giống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: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đực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và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cái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. Con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đực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có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c</a:t>
              </a:r>
              <a:r>
                <a:rPr lang="vi-VN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ơ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quan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sinh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dục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đực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tạo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ra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tinh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trùng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. Con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cái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có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c</a:t>
              </a:r>
              <a:r>
                <a:rPr lang="vi-VN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ơ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quan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sinh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dục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cái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tạo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ra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trứng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.</a:t>
              </a:r>
            </a:p>
            <a:p>
              <a:pPr marL="285750" indent="-285750">
                <a:buFontTx/>
                <a:buChar char="-"/>
              </a:pP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Hiện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t</a:t>
              </a:r>
              <a:r>
                <a:rPr lang="vi-VN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ư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ợng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tinh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trùng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kết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hợp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với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trứng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tạo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thành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hợp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tử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gọi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là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sự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thụ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tinh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.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Hợp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tử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phân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chia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nhiều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lần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và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phát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triển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thành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c</a:t>
              </a:r>
              <a:r>
                <a:rPr lang="vi-VN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ơ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thể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mới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,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mang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những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đặc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tính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của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bố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và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mẹ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. </a:t>
              </a:r>
            </a:p>
            <a:p>
              <a:pPr marL="285750" indent="-285750">
                <a:buFontTx/>
                <a:buChar char="-"/>
              </a:pP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Những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loài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động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vật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khác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nhau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có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cách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sinh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sản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khác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nhau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: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có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loài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đẻ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trứng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,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có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loài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đẻ</a:t>
              </a:r>
              <a:r>
                <a:rPr lang="en-US" sz="3000" dirty="0">
                  <a:solidFill>
                    <a:schemeClr val="tx1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con.</a:t>
              </a:r>
            </a:p>
          </p:txBody>
        </p:sp>
      </p:grp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907" b="1639"/>
          <a:stretch/>
        </p:blipFill>
        <p:spPr>
          <a:xfrm>
            <a:off x="11969630" y="-21355"/>
            <a:ext cx="7075358" cy="2064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12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prism isContent="1"/>
      </p:transition>
    </mc:Choice>
    <mc:Fallback xmlns="">
      <p:transition spd="slow" advClick="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path" presetSubtype="0" accel="50000" fill="hold" nodeType="afterEffect" p14:presetBounceEnd="15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5E-6 -3.7037E-6 L -1.53764 0.00371 " pathEditMode="relative" rAng="0" ptsTypes="AA" p14:bounceEnd="15000">
                                          <p:cBhvr>
                                            <p:cTn id="6" dur="2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6888" y="18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22" presetClass="entr" presetSubtype="2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9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2" presetClass="entr" presetSubtype="2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path" presetSubtype="0" ac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5E-6 -3.7037E-6 L -1.53764 0.00371 " pathEditMode="relative" rAng="0" ptsTypes="AA">
                                          <p:cBhvr>
                                            <p:cTn id="6" dur="2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6888" y="18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22" presetClass="entr" presetSubtype="2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9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2" presetClass="entr" presetSubtype="2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37ECCBC8-831A-4D98-ACB0-C8653B1F46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64"/>
            <a:ext cx="12202003" cy="87146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7593E1B-5FC0-44F6-9131-81F89692E74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00" y="900750"/>
            <a:ext cx="3853732" cy="53020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4301D85-EE01-4ABC-A0A4-A0ECC6332D7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634" y="592852"/>
            <a:ext cx="7086666" cy="2332377"/>
          </a:xfrm>
          <a:prstGeom prst="rect">
            <a:avLst/>
          </a:prstGeom>
        </p:spPr>
      </p:pic>
      <p:pic>
        <p:nvPicPr>
          <p:cNvPr id="11" name="Picture 10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A152F28D-03D3-4D6D-AC5E-DF195FFC531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323" y="3166727"/>
            <a:ext cx="1960807" cy="74318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955" y="4094104"/>
            <a:ext cx="1395087" cy="9562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9832F191-A93B-4162-A1C5-2871D89441C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357" y="4829349"/>
            <a:ext cx="1960807" cy="58739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8A7D66EB-DE69-450F-AACE-76724516B5C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910" y="4094104"/>
            <a:ext cx="1395087" cy="95620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6C5084A8-4F6A-44D2-8A63-8D472DE3060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312" y="4829349"/>
            <a:ext cx="1960807" cy="58739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F113C126-8C84-41DD-A5FB-ACFD79D63DC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037" y="5060983"/>
            <a:ext cx="1395087" cy="95620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1FBE6653-2FF3-47CF-BB70-826F504B55E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439" y="5796228"/>
            <a:ext cx="1960807" cy="587393"/>
          </a:xfrm>
          <a:prstGeom prst="rect">
            <a:avLst/>
          </a:prstGeom>
        </p:spPr>
      </p:pic>
      <p:pic>
        <p:nvPicPr>
          <p:cNvPr id="2" name="Nhac nen">
            <a:hlinkClick r:id="" action="ppaction://media"/>
            <a:extLst>
              <a:ext uri="{FF2B5EF4-FFF2-40B4-BE49-F238E27FC236}">
                <a16:creationId xmlns:a16="http://schemas.microsoft.com/office/drawing/2014/main" xmlns="" id="{C23B07A0-9676-4F48-8D2E-FD04E7F8BFD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3751" end="29864.31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267005" y="5269929"/>
            <a:ext cx="487363" cy="48736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5928C8E1-4AB8-4A41-87EE-B146A8D27DE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816" y="5915673"/>
            <a:ext cx="762616" cy="76633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E266C20F-5BAD-4302-936E-2319683704D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054" y="5035508"/>
            <a:ext cx="1395087" cy="95620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2E4DF13A-C76E-440A-8FA3-A4407A442A9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456" y="5770753"/>
            <a:ext cx="1960807" cy="5873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FF3F3338-918A-4A02-A719-5D95465F4A3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851907"/>
            <a:ext cx="12192000" cy="609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C814130-806D-4A96-9B87-64A3AD07FB4B}"/>
              </a:ext>
            </a:extLst>
          </p:cNvPr>
          <p:cNvSpPr txBox="1"/>
          <p:nvPr/>
        </p:nvSpPr>
        <p:spPr>
          <a:xfrm>
            <a:off x="-1561292" y="4753713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Nhạc</a:t>
            </a:r>
            <a:r>
              <a:rPr lang="en-US" b="1" dirty="0"/>
              <a:t> </a:t>
            </a:r>
            <a:r>
              <a:rPr lang="en-US" b="1" dirty="0" err="1"/>
              <a:t>nền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65418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64634" numSld="999">
                <p:cTn id="5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4420" y="5215980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39104" y="5219029"/>
            <a:ext cx="1347333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976" y="3039261"/>
            <a:ext cx="1343589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2874" y="3039261"/>
            <a:ext cx="1335138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2125B487-0096-4B93-AE2A-35F664CA4945}"/>
              </a:ext>
            </a:extLst>
          </p:cNvPr>
          <p:cNvGrpSpPr/>
          <p:nvPr/>
        </p:nvGrpSpPr>
        <p:grpSpPr>
          <a:xfrm>
            <a:off x="7375668" y="2455975"/>
            <a:ext cx="4396608" cy="1871084"/>
            <a:chOff x="418429" y="2465042"/>
            <a:chExt cx="4396608" cy="187108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DE107CBF-D45A-4821-9AF9-91E811B920BF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xmlns="" id="{2D476256-F649-440E-8CB6-34553EE46959}"/>
                </a:ext>
              </a:extLst>
            </p:cNvPr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3F6095D1-5BDA-4028-80BF-CF720429106A}"/>
              </a:ext>
            </a:extLst>
          </p:cNvPr>
          <p:cNvGrpSpPr/>
          <p:nvPr/>
        </p:nvGrpSpPr>
        <p:grpSpPr>
          <a:xfrm>
            <a:off x="420579" y="4651605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xmlns="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3B4C7E7A-5F81-463B-9FDA-5F8A47FCDC1D}"/>
              </a:ext>
            </a:extLst>
          </p:cNvPr>
          <p:cNvGrpSpPr/>
          <p:nvPr/>
        </p:nvGrpSpPr>
        <p:grpSpPr>
          <a:xfrm>
            <a:off x="433492" y="2462672"/>
            <a:ext cx="4410376" cy="1864387"/>
            <a:chOff x="7363195" y="2465042"/>
            <a:chExt cx="4410376" cy="1864387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F2A6F710-A8CF-4338-BF74-99DD36D700F5}"/>
                </a:ext>
              </a:extLst>
            </p:cNvPr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xmlns="" id="{556501E9-9FDB-43AC-A584-2F09815162C2}"/>
                </a:ext>
              </a:extLst>
            </p:cNvPr>
            <p:cNvSpPr/>
            <p:nvPr/>
          </p:nvSpPr>
          <p:spPr>
            <a:xfrm>
              <a:off x="7363195" y="248532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F1EA9857-F9FD-46FE-98C0-E0E88372E3CE}"/>
              </a:ext>
            </a:extLst>
          </p:cNvPr>
          <p:cNvGrpSpPr/>
          <p:nvPr/>
        </p:nvGrpSpPr>
        <p:grpSpPr>
          <a:xfrm>
            <a:off x="7372108" y="4651605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xmlns="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4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7FE0546E-6488-491E-8AA1-277B5CEB2FD6}"/>
              </a:ext>
            </a:extLst>
          </p:cNvPr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xmlns="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Đa</a:t>
                </a:r>
                <a:r>
                  <a:rPr lang="en-US" sz="36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số</a:t>
                </a:r>
                <a:r>
                  <a:rPr lang="en-US" sz="36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động</a:t>
                </a:r>
                <a:r>
                  <a:rPr lang="en-US" sz="36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vật</a:t>
                </a:r>
                <a:r>
                  <a:rPr lang="en-US" sz="36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đ</a:t>
                </a:r>
                <a:r>
                  <a:rPr lang="vi-VN" sz="36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ư</a:t>
                </a:r>
                <a:r>
                  <a:rPr lang="en-US" sz="36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ợc</a:t>
                </a:r>
                <a:r>
                  <a:rPr lang="en-US" sz="36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chia </a:t>
                </a:r>
                <a:r>
                  <a:rPr lang="en-US" sz="36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làm</a:t>
                </a:r>
                <a:r>
                  <a:rPr lang="en-US" sz="36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mấy</a:t>
                </a:r>
                <a:r>
                  <a:rPr lang="en-US" sz="36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36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giống</a:t>
                </a:r>
                <a:r>
                  <a:rPr lang="en-US" sz="36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4200" dirty="0">
                  <a:solidFill>
                    <a:schemeClr val="bg1"/>
                  </a:solidFill>
                  <a:latin typeface="iCiel Cadena" panose="02000503000000020004" pitchFamily="50" charset="0"/>
                </a:rPr>
                <a:t>01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xmlns="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36462" y="4407923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xmlns="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27935" y="2779130"/>
            <a:ext cx="487363" cy="487363"/>
          </a:xfrm>
          <a:prstGeom prst="rect">
            <a:avLst/>
          </a:prstGeom>
        </p:spPr>
      </p:pic>
      <p:pic>
        <p:nvPicPr>
          <p:cNvPr id="45" name="Picture 4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xmlns="" id="{D2114C23-4EA2-4CCF-B588-DC8089003ED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6" name="Picture 45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511111AB-EF03-4E46-BEE1-F19A9BB1EA2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4FBAE7B-FFBC-474D-9562-EEE690ED6027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096E381D-D2B1-4C19-B9E9-15E0466E4979}"/>
              </a:ext>
            </a:extLst>
          </p:cNvPr>
          <p:cNvSpPr txBox="1"/>
          <p:nvPr/>
        </p:nvSpPr>
        <p:spPr>
          <a:xfrm>
            <a:off x="-1669154" y="3528341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</p:spTree>
    <p:extLst>
      <p:ext uri="{BB962C8B-B14F-4D97-AF65-F5344CB8AC3E}">
        <p14:creationId xmlns:p14="http://schemas.microsoft.com/office/powerpoint/2010/main" val="2019588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5122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46341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9273" y="7502766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46938" y="7502766"/>
            <a:ext cx="1347333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62974" y="3702458"/>
            <a:ext cx="1347333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40639" y="3702458"/>
            <a:ext cx="1347333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4400179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2125B487-0096-4B93-AE2A-35F664CA4945}"/>
              </a:ext>
            </a:extLst>
          </p:cNvPr>
          <p:cNvGrpSpPr/>
          <p:nvPr/>
        </p:nvGrpSpPr>
        <p:grpSpPr>
          <a:xfrm>
            <a:off x="407254" y="3112740"/>
            <a:ext cx="4407783" cy="1863941"/>
            <a:chOff x="407254" y="2465040"/>
            <a:chExt cx="4407783" cy="1863941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DE107CBF-D45A-4821-9AF9-91E811B920BF}"/>
                </a:ext>
              </a:extLst>
            </p:cNvPr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xmlns="" id="{2D476256-F649-440E-8CB6-34553EE46959}"/>
                </a:ext>
              </a:extLst>
            </p:cNvPr>
            <p:cNvSpPr/>
            <p:nvPr/>
          </p:nvSpPr>
          <p:spPr>
            <a:xfrm>
              <a:off x="407254" y="246504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Giống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đực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,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giống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cái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3F6095D1-5BDA-4028-80BF-CF720429106A}"/>
              </a:ext>
            </a:extLst>
          </p:cNvPr>
          <p:cNvGrpSpPr/>
          <p:nvPr/>
        </p:nvGrpSpPr>
        <p:grpSpPr>
          <a:xfrm>
            <a:off x="499109" y="6974281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xmlns="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Sao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3B4C7E7A-5F81-463B-9FDA-5F8A47FCDC1D}"/>
              </a:ext>
            </a:extLst>
          </p:cNvPr>
          <p:cNvGrpSpPr/>
          <p:nvPr/>
        </p:nvGrpSpPr>
        <p:grpSpPr>
          <a:xfrm>
            <a:off x="7376963" y="3112741"/>
            <a:ext cx="4416325" cy="1863939"/>
            <a:chOff x="7376963" y="2465042"/>
            <a:chExt cx="4416325" cy="1863939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F2A6F710-A8CF-4338-BF74-99DD36D700F5}"/>
                </a:ext>
              </a:extLst>
            </p:cNvPr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xmlns="" id="{556501E9-9FDB-43AC-A584-2F09815162C2}"/>
                </a:ext>
              </a:extLst>
            </p:cNvPr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Giống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trống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,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giống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mái</a:t>
              </a:r>
              <a:r>
                <a:rPr lang="en-US" sz="24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  <a:endParaRPr lang="en-US" sz="24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F1EA9857-F9FD-46FE-98C0-E0E88372E3CE}"/>
              </a:ext>
            </a:extLst>
          </p:cNvPr>
          <p:cNvGrpSpPr/>
          <p:nvPr/>
        </p:nvGrpSpPr>
        <p:grpSpPr>
          <a:xfrm>
            <a:off x="7389560" y="6938391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xmlns="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Sai</a:t>
              </a:r>
            </a:p>
          </p:txBody>
        </p:sp>
      </p:grpSp>
      <p:pic>
        <p:nvPicPr>
          <p:cNvPr id="25" name="Picture 2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xmlns="" id="{8B2C70E5-001C-4AB8-A483-A5AE816CCA2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3" name="Picture 42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D8AAF6E7-6478-452A-B31D-6DDC7956E66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7FE0546E-6488-491E-8AA1-277B5CEB2FD6}"/>
              </a:ext>
            </a:extLst>
          </p:cNvPr>
          <p:cNvGrpSpPr/>
          <p:nvPr/>
        </p:nvGrpSpPr>
        <p:grpSpPr>
          <a:xfrm>
            <a:off x="136207" y="161108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xmlns="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Đó</a:t>
                </a:r>
                <a:r>
                  <a:rPr lang="en-US" sz="28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8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là</a:t>
                </a:r>
                <a:r>
                  <a:rPr lang="en-US" sz="28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8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những</a:t>
                </a:r>
                <a:r>
                  <a:rPr lang="en-US" sz="28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8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giống</a:t>
                </a:r>
                <a:r>
                  <a:rPr lang="en-US" sz="28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8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nào</a:t>
                </a:r>
                <a:r>
                  <a:rPr lang="en-US" sz="28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4200" dirty="0">
                  <a:solidFill>
                    <a:schemeClr val="bg1"/>
                  </a:solidFill>
                  <a:latin typeface="iCiel Cadena" panose="02000503000000020004" pitchFamily="50" charset="0"/>
                </a:rPr>
                <a:t>02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xmlns="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41288" y="2571276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xmlns="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21098" y="35087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6041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4420" y="7718549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39103" y="7721597"/>
            <a:ext cx="1347333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2847" y="4130125"/>
            <a:ext cx="1343589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2874" y="4130125"/>
            <a:ext cx="1335138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4843343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2125B487-0096-4B93-AE2A-35F664CA4945}"/>
              </a:ext>
            </a:extLst>
          </p:cNvPr>
          <p:cNvGrpSpPr/>
          <p:nvPr/>
        </p:nvGrpSpPr>
        <p:grpSpPr>
          <a:xfrm>
            <a:off x="7375668" y="3546839"/>
            <a:ext cx="4396608" cy="1871084"/>
            <a:chOff x="418429" y="2465042"/>
            <a:chExt cx="4396608" cy="187108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DE107CBF-D45A-4821-9AF9-91E811B920BF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xmlns="" id="{2D476256-F649-440E-8CB6-34553EE46959}"/>
                </a:ext>
              </a:extLst>
            </p:cNvPr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C</a:t>
              </a:r>
              <a:r>
                <a:rPr lang="vi-VN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ơ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quan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sinh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dục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đực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tạo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ra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tinh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trùng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, C</a:t>
              </a:r>
              <a:r>
                <a:rPr lang="vi-VN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ơ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quan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sinh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dục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cái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tạo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ra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trứng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3F6095D1-5BDA-4028-80BF-CF720429106A}"/>
              </a:ext>
            </a:extLst>
          </p:cNvPr>
          <p:cNvGrpSpPr/>
          <p:nvPr/>
        </p:nvGrpSpPr>
        <p:grpSpPr>
          <a:xfrm>
            <a:off x="420578" y="7154173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xmlns="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Sai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3B4C7E7A-5F81-463B-9FDA-5F8A47FCDC1D}"/>
              </a:ext>
            </a:extLst>
          </p:cNvPr>
          <p:cNvGrpSpPr/>
          <p:nvPr/>
        </p:nvGrpSpPr>
        <p:grpSpPr>
          <a:xfrm>
            <a:off x="417915" y="3550188"/>
            <a:ext cx="4410376" cy="1864387"/>
            <a:chOff x="7363195" y="2465042"/>
            <a:chExt cx="4410376" cy="1864387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F2A6F710-A8CF-4338-BF74-99DD36D700F5}"/>
                </a:ext>
              </a:extLst>
            </p:cNvPr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xmlns="" id="{556501E9-9FDB-43AC-A584-2F09815162C2}"/>
                </a:ext>
              </a:extLst>
            </p:cNvPr>
            <p:cNvSpPr/>
            <p:nvPr/>
          </p:nvSpPr>
          <p:spPr>
            <a:xfrm>
              <a:off x="7363195" y="248532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C</a:t>
              </a:r>
              <a:r>
                <a:rPr lang="vi-VN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ơ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quan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sinh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dục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cái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tạo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ra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tinh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trùng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, C</a:t>
              </a:r>
              <a:r>
                <a:rPr lang="vi-VN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ơ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quan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sinh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dục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đực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tạo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ra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trứng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F1EA9857-F9FD-46FE-98C0-E0E88372E3CE}"/>
              </a:ext>
            </a:extLst>
          </p:cNvPr>
          <p:cNvGrpSpPr/>
          <p:nvPr/>
        </p:nvGrpSpPr>
        <p:grpSpPr>
          <a:xfrm>
            <a:off x="7372108" y="7154174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xmlns="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Sai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7FE0546E-6488-491E-8AA1-277B5CEB2FD6}"/>
              </a:ext>
            </a:extLst>
          </p:cNvPr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xmlns="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Tinh</a:t>
                </a:r>
                <a:r>
                  <a:rPr lang="en-US" sz="28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8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trùng</a:t>
                </a:r>
                <a:r>
                  <a:rPr lang="en-US" sz="28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8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hoặc</a:t>
                </a:r>
                <a:r>
                  <a:rPr lang="en-US" sz="28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8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trứng</a:t>
                </a:r>
                <a:r>
                  <a:rPr lang="en-US" sz="28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8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của</a:t>
                </a:r>
                <a:r>
                  <a:rPr lang="en-US" sz="28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8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động</a:t>
                </a:r>
                <a:r>
                  <a:rPr lang="en-US" sz="28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8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vật</a:t>
                </a:r>
                <a:r>
                  <a:rPr lang="en-US" sz="28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8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sinh</a:t>
                </a:r>
                <a:r>
                  <a:rPr lang="en-US" sz="28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ra </a:t>
                </a:r>
                <a:r>
                  <a:rPr lang="en-US" sz="28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từ</a:t>
                </a:r>
                <a:r>
                  <a:rPr lang="en-US" sz="28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c</a:t>
                </a:r>
                <a:r>
                  <a:rPr lang="vi-VN" sz="28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ơ</a:t>
                </a:r>
                <a:r>
                  <a:rPr lang="en-US" sz="28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8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quan</a:t>
                </a:r>
                <a:r>
                  <a:rPr lang="en-US" sz="28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8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nào</a:t>
                </a:r>
                <a:r>
                  <a:rPr lang="en-US" sz="28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? C</a:t>
                </a:r>
                <a:r>
                  <a:rPr lang="vi-VN" sz="28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ơ</a:t>
                </a:r>
                <a:r>
                  <a:rPr lang="en-US" sz="28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8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quan</a:t>
                </a:r>
                <a:r>
                  <a:rPr lang="en-US" sz="28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8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đó</a:t>
                </a:r>
                <a:r>
                  <a:rPr lang="en-US" sz="28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8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thuộc</a:t>
                </a:r>
                <a:r>
                  <a:rPr lang="en-US" sz="28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8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giống</a:t>
                </a:r>
                <a:r>
                  <a:rPr lang="en-US" sz="28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8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nào</a:t>
                </a:r>
                <a:r>
                  <a:rPr lang="en-US" sz="28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4200" dirty="0">
                  <a:solidFill>
                    <a:schemeClr val="bg1"/>
                  </a:solidFill>
                  <a:latin typeface="iCiel Cadena" panose="02000503000000020004" pitchFamily="50" charset="0"/>
                </a:rPr>
                <a:t>03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xmlns="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41288" y="2571276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xmlns="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21098" y="3508797"/>
            <a:ext cx="487363" cy="487363"/>
          </a:xfrm>
          <a:prstGeom prst="rect">
            <a:avLst/>
          </a:prstGeom>
        </p:spPr>
      </p:pic>
      <p:pic>
        <p:nvPicPr>
          <p:cNvPr id="45" name="Picture 4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xmlns="" id="{D2114C23-4EA2-4CCF-B588-DC8089003ED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6" name="Picture 45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511111AB-EF03-4E46-BEE1-F19A9BB1EA2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32359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3701" y="5215980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6735" y="3027171"/>
            <a:ext cx="1335138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62246" y="3050877"/>
            <a:ext cx="1347333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2510" y="5221715"/>
            <a:ext cx="1343589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2125B487-0096-4B93-AE2A-35F664CA4945}"/>
              </a:ext>
            </a:extLst>
          </p:cNvPr>
          <p:cNvGrpSpPr/>
          <p:nvPr/>
        </p:nvGrpSpPr>
        <p:grpSpPr>
          <a:xfrm>
            <a:off x="407253" y="4652830"/>
            <a:ext cx="4407783" cy="1863941"/>
            <a:chOff x="407254" y="2465040"/>
            <a:chExt cx="4407783" cy="1863941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DE107CBF-D45A-4821-9AF9-91E811B920BF}"/>
                </a:ext>
              </a:extLst>
            </p:cNvPr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xmlns="" id="{2D476256-F649-440E-8CB6-34553EE46959}"/>
                </a:ext>
              </a:extLst>
            </p:cNvPr>
            <p:cNvSpPr/>
            <p:nvPr/>
          </p:nvSpPr>
          <p:spPr>
            <a:xfrm>
              <a:off x="407254" y="246504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Sự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thụ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tinh</a:t>
              </a:r>
              <a:endParaRPr lang="en-US" sz="24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3F6095D1-5BDA-4028-80BF-CF720429106A}"/>
              </a:ext>
            </a:extLst>
          </p:cNvPr>
          <p:cNvGrpSpPr/>
          <p:nvPr/>
        </p:nvGrpSpPr>
        <p:grpSpPr>
          <a:xfrm>
            <a:off x="413731" y="2462796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xmlns="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Hợp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tử</a:t>
              </a:r>
              <a:endParaRPr lang="en-US" sz="24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3B4C7E7A-5F81-463B-9FDA-5F8A47FCDC1D}"/>
              </a:ext>
            </a:extLst>
          </p:cNvPr>
          <p:cNvGrpSpPr/>
          <p:nvPr/>
        </p:nvGrpSpPr>
        <p:grpSpPr>
          <a:xfrm>
            <a:off x="7376963" y="2465042"/>
            <a:ext cx="4416325" cy="1863939"/>
            <a:chOff x="7376963" y="2465042"/>
            <a:chExt cx="4416325" cy="1863939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F2A6F710-A8CF-4338-BF74-99DD36D700F5}"/>
                </a:ext>
              </a:extLst>
            </p:cNvPr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xmlns="" id="{556501E9-9FDB-43AC-A584-2F09815162C2}"/>
                </a:ext>
              </a:extLst>
            </p:cNvPr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Sự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mang</a:t>
              </a: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thai</a:t>
              </a:r>
              <a:endParaRPr lang="en-US" sz="24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F1EA9857-F9FD-46FE-98C0-E0E88372E3CE}"/>
              </a:ext>
            </a:extLst>
          </p:cNvPr>
          <p:cNvGrpSpPr/>
          <p:nvPr/>
        </p:nvGrpSpPr>
        <p:grpSpPr>
          <a:xfrm>
            <a:off x="7386970" y="4651605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xmlns="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Phôi</a:t>
              </a:r>
              <a:endParaRPr lang="en-US" sz="24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7FE0546E-6488-491E-8AA1-277B5CEB2FD6}"/>
              </a:ext>
            </a:extLst>
          </p:cNvPr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xmlns="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Hiện</a:t>
                </a:r>
                <a:r>
                  <a:rPr lang="en-US" sz="28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t</a:t>
                </a:r>
                <a:r>
                  <a:rPr lang="vi-VN" sz="28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ư</a:t>
                </a:r>
                <a:r>
                  <a:rPr lang="en-US" sz="28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ợng</a:t>
                </a:r>
                <a:r>
                  <a:rPr lang="en-US" sz="28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8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tinh</a:t>
                </a:r>
                <a:r>
                  <a:rPr lang="en-US" sz="28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8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trùng</a:t>
                </a:r>
                <a:r>
                  <a:rPr lang="en-US" sz="28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8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kết</a:t>
                </a:r>
                <a:r>
                  <a:rPr lang="en-US" sz="28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8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hợp</a:t>
                </a:r>
                <a:r>
                  <a:rPr lang="en-US" sz="28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8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với</a:t>
                </a:r>
                <a:r>
                  <a:rPr lang="en-US" sz="28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8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trứng</a:t>
                </a:r>
                <a:r>
                  <a:rPr lang="en-US" sz="28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8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gọi</a:t>
                </a:r>
                <a:r>
                  <a:rPr lang="en-US" sz="28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8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là</a:t>
                </a:r>
                <a:r>
                  <a:rPr lang="en-US" sz="28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800" dirty="0" err="1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gì</a:t>
                </a:r>
                <a:r>
                  <a:rPr lang="en-US" sz="28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4200" dirty="0">
                  <a:solidFill>
                    <a:schemeClr val="bg1"/>
                  </a:solidFill>
                  <a:latin typeface="iCiel Cadena" panose="02000503000000020004" pitchFamily="50" charset="0"/>
                </a:rPr>
                <a:t>04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xmlns="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41288" y="2571276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xmlns="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21098" y="3508797"/>
            <a:ext cx="487363" cy="487363"/>
          </a:xfrm>
          <a:prstGeom prst="rect">
            <a:avLst/>
          </a:prstGeom>
        </p:spPr>
      </p:pic>
      <p:pic>
        <p:nvPicPr>
          <p:cNvPr id="42" name="Picture 4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xmlns="" id="{0E8DCBA0-CD2C-4626-B047-BE44D67F2AF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4" name="Picture 43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5870274D-E5B8-40AA-88BC-9DF8C900FF8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831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861</TotalTime>
  <Words>715</Words>
  <Application>Microsoft Office PowerPoint</Application>
  <PresentationFormat>Custom</PresentationFormat>
  <Paragraphs>123</Paragraphs>
  <Slides>27</Slides>
  <Notes>18</Notes>
  <HiddenSlides>0</HiddenSlides>
  <MMClips>16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WIN7</dc:creator>
  <cp:lastModifiedBy>Trà My</cp:lastModifiedBy>
  <cp:revision>97</cp:revision>
  <dcterms:created xsi:type="dcterms:W3CDTF">2017-08-18T03:02:00Z</dcterms:created>
  <dcterms:modified xsi:type="dcterms:W3CDTF">2023-07-24T03:18:51Z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2052-10.1.0.6748</vt:lpwstr>
  </property>
</Properties>
</file>