
<file path=[Content_Types].xml><?xml version="1.0" encoding="utf-8"?>
<Types xmlns="http://schemas.openxmlformats.org/package/2006/content-types">
  <Default Extension="png" ContentType="image/png"/>
  <Default Extension="mp3" ContentType="audio/unknown"/>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sldIdLst>
    <p:sldId id="259" r:id="rId3"/>
    <p:sldId id="275" r:id="rId4"/>
    <p:sldId id="276" r:id="rId5"/>
    <p:sldId id="277" r:id="rId6"/>
    <p:sldId id="278" r:id="rId7"/>
    <p:sldId id="279" r:id="rId8"/>
    <p:sldId id="280" r:id="rId9"/>
    <p:sldId id="281" r:id="rId10"/>
    <p:sldId id="285" r:id="rId11"/>
    <p:sldId id="262" r:id="rId12"/>
    <p:sldId id="256" r:id="rId13"/>
    <p:sldId id="257" r:id="rId14"/>
    <p:sldId id="258" r:id="rId15"/>
    <p:sldId id="264" r:id="rId16"/>
    <p:sldId id="260" r:id="rId17"/>
    <p:sldId id="265" r:id="rId18"/>
    <p:sldId id="270" r:id="rId19"/>
    <p:sldId id="261" r:id="rId20"/>
    <p:sldId id="267" r:id="rId21"/>
    <p:sldId id="286" r:id="rId22"/>
    <p:sldId id="287" r:id="rId23"/>
    <p:sldId id="288" r:id="rId24"/>
    <p:sldId id="289" r:id="rId25"/>
    <p:sldId id="290" r:id="rId26"/>
    <p:sldId id="292" r:id="rId27"/>
    <p:sldId id="271" r:id="rId28"/>
    <p:sldId id="269" r:id="rId29"/>
    <p:sldId id="273" r:id="rId30"/>
    <p:sldId id="293" r:id="rId31"/>
    <p:sldId id="274" r:id="rId32"/>
  </p:sldIdLst>
  <p:sldSz cx="18288000" cy="10287000"/>
  <p:notesSz cx="6858000" cy="9144000"/>
  <p:embeddedFontLst>
    <p:embeddedFont>
      <p:font typeface="#9Slide03 Arima Madurai Black" panose="00000A00000000000000" pitchFamily="2" charset="0"/>
      <p:bold r:id="rId33"/>
    </p:embeddedFont>
    <p:embeddedFont>
      <p:font typeface="iCiel Cadena" panose="020B0604020202020204" charset="0"/>
      <p:bold r:id="rId34"/>
    </p:embeddedFont>
    <p:embeddedFont>
      <p:font typeface="Calibri Light" panose="020F0302020204030204" pitchFamily="34" charset="0"/>
      <p:regular r:id="rId35"/>
      <p:italic r:id="rId36"/>
    </p:embeddedFont>
    <p:embeddedFont>
      <p:font typeface="#9Slide03 Arima Madurai Bold" panose="00000800000000000000" pitchFamily="2" charset="0"/>
      <p:bold r:id="rId37"/>
    </p:embeddedFont>
    <p:embeddedFont>
      <p:font typeface="SimSun" panose="02010600030101010101" pitchFamily="2" charset="-122"/>
      <p:regular r:id="rId38"/>
    </p:embeddedFont>
    <p:embeddedFont>
      <p:font typeface="Calibri" panose="020F0502020204030204" pitchFamily="34" charset="0"/>
      <p:regular r:id="rId39"/>
      <p:bold r:id="rId40"/>
      <p:italic r:id="rId41"/>
      <p:boldItalic r:id="rId42"/>
    </p:embeddedFont>
    <p:embeddedFont>
      <p:font typeface="Coiny" panose="020B0604020202020204" charset="0"/>
      <p:regular r:id="rId43"/>
    </p:embeddedFont>
    <p:embeddedFont>
      <p:font typeface="Tahoma" panose="020B0604030504040204" pitchFamily="34" charset="0"/>
      <p:regular r:id="rId44"/>
      <p:bold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E25B00"/>
    <a:srgbClr val="B59A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50" d="100"/>
          <a:sy n="50" d="100"/>
        </p:scale>
        <p:origin x="-869" y="48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4.fntdata"/><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theme" Target="theme/theme1.xml"/><Relationship Id="rId8"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1371600"/>
            <a:fld id="{24B5DA0A-A745-4ADB-9D01-C26C1A2242A9}" type="datetimeFigureOut">
              <a:rPr lang="en-US" smtClean="0">
                <a:solidFill>
                  <a:prstClr val="black">
                    <a:tint val="75000"/>
                  </a:prstClr>
                </a:solidFill>
              </a:rPr>
              <a:pPr defTabSz="1371600"/>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5029C446-C0D0-41F4-92EC-4EAB950F723D}"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2948148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1371600"/>
            <a:fld id="{24B5DA0A-A745-4ADB-9D01-C26C1A2242A9}" type="datetimeFigureOut">
              <a:rPr lang="en-US" smtClean="0">
                <a:solidFill>
                  <a:prstClr val="black">
                    <a:tint val="75000"/>
                  </a:prstClr>
                </a:solidFill>
              </a:rPr>
              <a:pPr defTabSz="1371600"/>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5029C446-C0D0-41F4-92EC-4EAB950F723D}"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3371101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smtClean="0"/>
              <a:t>Click to edit Master title style</a:t>
            </a:r>
            <a:endParaRPr lang="en-US"/>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1371600"/>
            <a:fld id="{24B5DA0A-A745-4ADB-9D01-C26C1A2242A9}" type="datetimeFigureOut">
              <a:rPr lang="en-US" smtClean="0">
                <a:solidFill>
                  <a:prstClr val="black">
                    <a:tint val="75000"/>
                  </a:prstClr>
                </a:solidFill>
              </a:rPr>
              <a:pPr defTabSz="1371600"/>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5029C446-C0D0-41F4-92EC-4EAB950F723D}"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5881826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57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258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1371600"/>
            <a:fld id="{24B5DA0A-A745-4ADB-9D01-C26C1A2242A9}" type="datetimeFigureOut">
              <a:rPr lang="en-US" smtClean="0">
                <a:solidFill>
                  <a:prstClr val="black">
                    <a:tint val="75000"/>
                  </a:prstClr>
                </a:solidFill>
              </a:rPr>
              <a:pPr defTabSz="1371600"/>
              <a:t>7/24/2023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5029C446-C0D0-41F4-92EC-4EAB950F723D}"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0555927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1371600"/>
            <a:fld id="{24B5DA0A-A745-4ADB-9D01-C26C1A2242A9}" type="datetimeFigureOut">
              <a:rPr lang="en-US" smtClean="0">
                <a:solidFill>
                  <a:prstClr val="black">
                    <a:tint val="75000"/>
                  </a:prstClr>
                </a:solidFill>
              </a:rPr>
              <a:pPr defTabSz="1371600"/>
              <a:t>7/24/2023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13716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371600"/>
            <a:fld id="{5029C446-C0D0-41F4-92EC-4EAB950F723D}"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30492871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1371600"/>
            <a:fld id="{24B5DA0A-A745-4ADB-9D01-C26C1A2242A9}" type="datetimeFigureOut">
              <a:rPr lang="en-US" smtClean="0">
                <a:solidFill>
                  <a:prstClr val="black">
                    <a:tint val="75000"/>
                  </a:prstClr>
                </a:solidFill>
              </a:rPr>
              <a:pPr defTabSz="1371600"/>
              <a:t>7/24/2023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13716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371600"/>
            <a:fld id="{5029C446-C0D0-41F4-92EC-4EAB950F723D}"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3675936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371600"/>
            <a:fld id="{24B5DA0A-A745-4ADB-9D01-C26C1A2242A9}" type="datetimeFigureOut">
              <a:rPr lang="en-US" smtClean="0">
                <a:solidFill>
                  <a:prstClr val="black">
                    <a:tint val="75000"/>
                  </a:prstClr>
                </a:solidFill>
              </a:rPr>
              <a:pPr defTabSz="1371600"/>
              <a:t>7/24/2023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13716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371600"/>
            <a:fld id="{5029C446-C0D0-41F4-92EC-4EAB950F723D}"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3949895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en-US"/>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1371600"/>
            <a:fld id="{24B5DA0A-A745-4ADB-9D01-C26C1A2242A9}" type="datetimeFigureOut">
              <a:rPr lang="en-US" smtClean="0">
                <a:solidFill>
                  <a:prstClr val="black">
                    <a:tint val="75000"/>
                  </a:prstClr>
                </a:solidFill>
              </a:rPr>
              <a:pPr defTabSz="1371600"/>
              <a:t>7/24/2023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5029C446-C0D0-41F4-92EC-4EAB950F723D}"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634225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en-US"/>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1371600"/>
            <a:fld id="{24B5DA0A-A745-4ADB-9D01-C26C1A2242A9}" type="datetimeFigureOut">
              <a:rPr lang="en-US" smtClean="0">
                <a:solidFill>
                  <a:prstClr val="black">
                    <a:tint val="75000"/>
                  </a:prstClr>
                </a:solidFill>
              </a:rPr>
              <a:pPr defTabSz="1371600"/>
              <a:t>7/24/2023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5029C446-C0D0-41F4-92EC-4EAB950F723D}"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34304320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1371600"/>
            <a:fld id="{24B5DA0A-A745-4ADB-9D01-C26C1A2242A9}" type="datetimeFigureOut">
              <a:rPr lang="en-US" smtClean="0">
                <a:solidFill>
                  <a:prstClr val="black">
                    <a:tint val="75000"/>
                  </a:prstClr>
                </a:solidFill>
              </a:rPr>
              <a:pPr defTabSz="1371600"/>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5029C446-C0D0-41F4-92EC-4EAB950F723D}"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7757765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1371600"/>
            <a:fld id="{24B5DA0A-A745-4ADB-9D01-C26C1A2242A9}" type="datetimeFigureOut">
              <a:rPr lang="en-US" smtClean="0">
                <a:solidFill>
                  <a:prstClr val="black">
                    <a:tint val="75000"/>
                  </a:prstClr>
                </a:solidFill>
              </a:rPr>
              <a:pPr defTabSz="1371600"/>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5029C446-C0D0-41F4-92EC-4EAB950F723D}"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77917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959865" y="-419100"/>
            <a:ext cx="2959865" cy="295986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00"/>
            <a:fld id="{24B5DA0A-A745-4ADB-9D01-C26C1A2242A9}" type="datetimeFigureOut">
              <a:rPr lang="en-US" smtClean="0">
                <a:solidFill>
                  <a:prstClr val="black">
                    <a:tint val="75000"/>
                  </a:prstClr>
                </a:solidFill>
              </a:rPr>
              <a:pPr defTabSz="1371600"/>
              <a:t>7/24/2023</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00"/>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00"/>
            <a:fld id="{5029C446-C0D0-41F4-92EC-4EAB950F723D}" type="slidenum">
              <a:rPr lang="en-US" smtClean="0">
                <a:solidFill>
                  <a:prstClr val="black">
                    <a:tint val="75000"/>
                  </a:prstClr>
                </a:solidFill>
              </a:rPr>
              <a:pPr defTabSz="1371600"/>
              <a:t>‹#›</a:t>
            </a:fld>
            <a:endParaRPr lang="en-US">
              <a:solidFill>
                <a:prstClr val="black">
                  <a:tint val="75000"/>
                </a:prstClr>
              </a:solidFill>
            </a:endParaRPr>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959865" y="-419100"/>
            <a:ext cx="2959865" cy="2959865"/>
          </a:xfrm>
          <a:prstGeom prst="rect">
            <a:avLst/>
          </a:prstGeom>
        </p:spPr>
      </p:pic>
    </p:spTree>
    <p:extLst>
      <p:ext uri="{BB962C8B-B14F-4D97-AF65-F5344CB8AC3E}">
        <p14:creationId xmlns:p14="http://schemas.microsoft.com/office/powerpoint/2010/main" val="31673950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8.svg"/><Relationship Id="rId13" Type="http://schemas.openxmlformats.org/officeDocument/2006/relationships/image" Target="../media/image8.png"/><Relationship Id="rId18" Type="http://schemas.openxmlformats.org/officeDocument/2006/relationships/image" Target="../media/image76.svg"/><Relationship Id="rId3" Type="http://schemas.openxmlformats.org/officeDocument/2006/relationships/image" Target="../media/image3.png"/><Relationship Id="rId21" Type="http://schemas.openxmlformats.org/officeDocument/2006/relationships/image" Target="../media/image12.png"/><Relationship Id="rId7" Type="http://schemas.openxmlformats.org/officeDocument/2006/relationships/image" Target="../media/image5.png"/><Relationship Id="rId12" Type="http://schemas.openxmlformats.org/officeDocument/2006/relationships/image" Target="../media/image51.svg"/><Relationship Id="rId17" Type="http://schemas.openxmlformats.org/officeDocument/2006/relationships/image" Target="../media/image10.png"/><Relationship Id="rId25" Type="http://schemas.openxmlformats.org/officeDocument/2006/relationships/image" Target="../media/image1.png"/><Relationship Id="rId2" Type="http://schemas.openxmlformats.org/officeDocument/2006/relationships/image" Target="../media/image2.jpeg"/><Relationship Id="rId16" Type="http://schemas.openxmlformats.org/officeDocument/2006/relationships/image" Target="../media/image74.svg"/><Relationship Id="rId20" Type="http://schemas.openxmlformats.org/officeDocument/2006/relationships/image" Target="../media/image78.svg"/><Relationship Id="rId1" Type="http://schemas.openxmlformats.org/officeDocument/2006/relationships/slideLayout" Target="../slideLayouts/slideLayout7.xml"/><Relationship Id="rId6" Type="http://schemas.openxmlformats.org/officeDocument/2006/relationships/image" Target="../media/image66.svg"/><Relationship Id="rId11" Type="http://schemas.openxmlformats.org/officeDocument/2006/relationships/image" Target="../media/image7.png"/><Relationship Id="rId24" Type="http://schemas.openxmlformats.org/officeDocument/2006/relationships/image" Target="../media/image82.svg"/><Relationship Id="rId5" Type="http://schemas.openxmlformats.org/officeDocument/2006/relationships/image" Target="../media/image4.png"/><Relationship Id="rId15" Type="http://schemas.openxmlformats.org/officeDocument/2006/relationships/image" Target="../media/image9.png"/><Relationship Id="rId23" Type="http://schemas.openxmlformats.org/officeDocument/2006/relationships/image" Target="../media/image13.png"/><Relationship Id="rId10" Type="http://schemas.openxmlformats.org/officeDocument/2006/relationships/image" Target="../media/image70.svg"/><Relationship Id="rId19" Type="http://schemas.openxmlformats.org/officeDocument/2006/relationships/image" Target="../media/image11.png"/><Relationship Id="rId4" Type="http://schemas.openxmlformats.org/officeDocument/2006/relationships/image" Target="../media/image64.svg"/><Relationship Id="rId9" Type="http://schemas.openxmlformats.org/officeDocument/2006/relationships/image" Target="../media/image6.png"/><Relationship Id="rId14" Type="http://schemas.openxmlformats.org/officeDocument/2006/relationships/image" Target="../media/image72.svg"/><Relationship Id="rId22" Type="http://schemas.openxmlformats.org/officeDocument/2006/relationships/image" Target="../media/image80.svg"/></Relationships>
</file>

<file path=ppt/slides/_rels/slide10.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107.svg"/><Relationship Id="rId18" Type="http://schemas.openxmlformats.org/officeDocument/2006/relationships/image" Target="../media/image54.png"/><Relationship Id="rId26" Type="http://schemas.openxmlformats.org/officeDocument/2006/relationships/image" Target="../media/image59.png"/><Relationship Id="rId3" Type="http://schemas.openxmlformats.org/officeDocument/2006/relationships/slideLayout" Target="../slideLayouts/slideLayout7.xml"/><Relationship Id="rId21" Type="http://schemas.openxmlformats.org/officeDocument/2006/relationships/image" Target="../media/image113.svg"/><Relationship Id="rId7" Type="http://schemas.openxmlformats.org/officeDocument/2006/relationships/image" Target="../media/image101.svg"/><Relationship Id="rId17" Type="http://schemas.openxmlformats.org/officeDocument/2006/relationships/image" Target="../media/image9.svg"/><Relationship Id="rId25" Type="http://schemas.openxmlformats.org/officeDocument/2006/relationships/image" Target="../media/image58.png"/><Relationship Id="rId2" Type="http://schemas.openxmlformats.org/officeDocument/2006/relationships/video" Target="../media/media7.mp4"/><Relationship Id="rId20" Type="http://schemas.openxmlformats.org/officeDocument/2006/relationships/image" Target="../media/image55.png"/><Relationship Id="rId1" Type="http://schemas.microsoft.com/office/2007/relationships/media" Target="../media/media7.mp4"/><Relationship Id="rId6" Type="http://schemas.openxmlformats.org/officeDocument/2006/relationships/image" Target="../media/image51.png"/><Relationship Id="rId24" Type="http://schemas.openxmlformats.org/officeDocument/2006/relationships/image" Target="../media/image57.png"/><Relationship Id="rId5" Type="http://schemas.openxmlformats.org/officeDocument/2006/relationships/image" Target="../media/image50.png"/><Relationship Id="rId23" Type="http://schemas.openxmlformats.org/officeDocument/2006/relationships/image" Target="../media/image115.svg"/><Relationship Id="rId19" Type="http://schemas.openxmlformats.org/officeDocument/2006/relationships/image" Target="../media/image111.svg"/><Relationship Id="rId4" Type="http://schemas.openxmlformats.org/officeDocument/2006/relationships/image" Target="../media/image49.jpeg"/><Relationship Id="rId14" Type="http://schemas.openxmlformats.org/officeDocument/2006/relationships/image" Target="../media/image53.png"/><Relationship Id="rId22" Type="http://schemas.openxmlformats.org/officeDocument/2006/relationships/image" Target="../media/image56.png"/></Relationships>
</file>

<file path=ppt/slides/_rels/slide1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66.png"/><Relationship Id="rId3" Type="http://schemas.openxmlformats.org/officeDocument/2006/relationships/image" Target="../media/image61.png"/><Relationship Id="rId21" Type="http://schemas.openxmlformats.org/officeDocument/2006/relationships/image" Target="../media/image68.png"/><Relationship Id="rId7" Type="http://schemas.openxmlformats.org/officeDocument/2006/relationships/image" Target="../media/image64.png"/><Relationship Id="rId12" Type="http://schemas.openxmlformats.org/officeDocument/2006/relationships/image" Target="../media/image11.svg"/><Relationship Id="rId2" Type="http://schemas.openxmlformats.org/officeDocument/2006/relationships/image" Target="../media/image60.jpeg"/><Relationship Id="rId20"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5.png"/><Relationship Id="rId5" Type="http://schemas.openxmlformats.org/officeDocument/2006/relationships/image" Target="../media/image63.png"/><Relationship Id="rId15" Type="http://schemas.openxmlformats.org/officeDocument/2006/relationships/image" Target="../media/image67.png"/><Relationship Id="rId10" Type="http://schemas.openxmlformats.org/officeDocument/2006/relationships/image" Target="../media/image9.svg"/><Relationship Id="rId4" Type="http://schemas.openxmlformats.org/officeDocument/2006/relationships/image" Target="../media/image62.png"/><Relationship Id="rId9" Type="http://schemas.openxmlformats.org/officeDocument/2006/relationships/image" Target="../media/image53.png"/><Relationship Id="rId14" Type="http://schemas.openxmlformats.org/officeDocument/2006/relationships/image" Target="../media/image13.svg"/><Relationship Id="rId22" Type="http://schemas.openxmlformats.org/officeDocument/2006/relationships/image" Target="../media/image69.png"/></Relationships>
</file>

<file path=ppt/slides/_rels/slide12.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29.svg"/><Relationship Id="rId18" Type="http://schemas.openxmlformats.org/officeDocument/2006/relationships/image" Target="../media/image78.png"/><Relationship Id="rId26" Type="http://schemas.microsoft.com/office/2007/relationships/hdphoto" Target="../media/hdphoto1.wdp"/><Relationship Id="rId3" Type="http://schemas.openxmlformats.org/officeDocument/2006/relationships/image" Target="../media/image71.png"/><Relationship Id="rId21" Type="http://schemas.openxmlformats.org/officeDocument/2006/relationships/image" Target="../media/image37.svg"/><Relationship Id="rId7" Type="http://schemas.openxmlformats.org/officeDocument/2006/relationships/image" Target="../media/image25.svg"/><Relationship Id="rId12" Type="http://schemas.openxmlformats.org/officeDocument/2006/relationships/image" Target="../media/image75.png"/><Relationship Id="rId17" Type="http://schemas.openxmlformats.org/officeDocument/2006/relationships/image" Target="../media/image33.svg"/><Relationship Id="rId25" Type="http://schemas.openxmlformats.org/officeDocument/2006/relationships/image" Target="../media/image81.png"/><Relationship Id="rId2" Type="http://schemas.openxmlformats.org/officeDocument/2006/relationships/image" Target="../media/image70.jpeg"/><Relationship Id="rId16"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image" Target="../media/image73.png"/><Relationship Id="rId11" Type="http://schemas.openxmlformats.org/officeDocument/2006/relationships/image" Target="../media/image27.svg"/><Relationship Id="rId24" Type="http://schemas.openxmlformats.org/officeDocument/2006/relationships/image" Target="../media/image39.svg"/><Relationship Id="rId5" Type="http://schemas.openxmlformats.org/officeDocument/2006/relationships/image" Target="../media/image72.png"/><Relationship Id="rId15" Type="http://schemas.openxmlformats.org/officeDocument/2006/relationships/image" Target="../media/image31.svg"/><Relationship Id="rId23" Type="http://schemas.openxmlformats.org/officeDocument/2006/relationships/image" Target="../media/image80.png"/><Relationship Id="rId10" Type="http://schemas.openxmlformats.org/officeDocument/2006/relationships/image" Target="../media/image74.png"/><Relationship Id="rId19" Type="http://schemas.openxmlformats.org/officeDocument/2006/relationships/image" Target="../media/image35.svg"/><Relationship Id="rId4" Type="http://schemas.openxmlformats.org/officeDocument/2006/relationships/image" Target="../media/image22.svg"/><Relationship Id="rId9" Type="http://schemas.openxmlformats.org/officeDocument/2006/relationships/image" Target="../media/image9.svg"/><Relationship Id="rId14" Type="http://schemas.openxmlformats.org/officeDocument/2006/relationships/image" Target="../media/image76.png"/><Relationship Id="rId22" Type="http://schemas.openxmlformats.org/officeDocument/2006/relationships/image" Target="../media/image79.png"/></Relationships>
</file>

<file path=ppt/slides/_rels/slide13.xml.rels><?xml version="1.0" encoding="UTF-8" standalone="yes"?>
<Relationships xmlns="http://schemas.openxmlformats.org/package/2006/relationships"><Relationship Id="rId8" Type="http://schemas.openxmlformats.org/officeDocument/2006/relationships/image" Target="../media/image45.svg"/><Relationship Id="rId13" Type="http://schemas.openxmlformats.org/officeDocument/2006/relationships/image" Target="../media/image87.png"/><Relationship Id="rId18" Type="http://schemas.openxmlformats.org/officeDocument/2006/relationships/image" Target="../media/image55.svg"/><Relationship Id="rId3" Type="http://schemas.openxmlformats.org/officeDocument/2006/relationships/image" Target="../media/image82.png"/><Relationship Id="rId21" Type="http://schemas.openxmlformats.org/officeDocument/2006/relationships/image" Target="../media/image91.png"/><Relationship Id="rId7" Type="http://schemas.openxmlformats.org/officeDocument/2006/relationships/image" Target="../media/image84.png"/><Relationship Id="rId12" Type="http://schemas.openxmlformats.org/officeDocument/2006/relationships/image" Target="../media/image49.svg"/><Relationship Id="rId17" Type="http://schemas.openxmlformats.org/officeDocument/2006/relationships/image" Target="../media/image89.png"/><Relationship Id="rId2" Type="http://schemas.openxmlformats.org/officeDocument/2006/relationships/image" Target="../media/image60.jpeg"/><Relationship Id="rId16" Type="http://schemas.openxmlformats.org/officeDocument/2006/relationships/image" Target="../media/image53.svg"/><Relationship Id="rId20" Type="http://schemas.openxmlformats.org/officeDocument/2006/relationships/image" Target="../media/image57.svg"/><Relationship Id="rId1" Type="http://schemas.openxmlformats.org/officeDocument/2006/relationships/slideLayout" Target="../slideLayouts/slideLayout7.xml"/><Relationship Id="rId6" Type="http://schemas.openxmlformats.org/officeDocument/2006/relationships/image" Target="../media/image43.svg"/><Relationship Id="rId11" Type="http://schemas.openxmlformats.org/officeDocument/2006/relationships/image" Target="../media/image86.png"/><Relationship Id="rId24" Type="http://schemas.openxmlformats.org/officeDocument/2006/relationships/image" Target="../media/image61.svg"/><Relationship Id="rId5" Type="http://schemas.openxmlformats.org/officeDocument/2006/relationships/image" Target="../media/image83.png"/><Relationship Id="rId15" Type="http://schemas.openxmlformats.org/officeDocument/2006/relationships/image" Target="../media/image88.png"/><Relationship Id="rId23" Type="http://schemas.openxmlformats.org/officeDocument/2006/relationships/image" Target="../media/image92.png"/><Relationship Id="rId10" Type="http://schemas.openxmlformats.org/officeDocument/2006/relationships/image" Target="../media/image47.svg"/><Relationship Id="rId19" Type="http://schemas.openxmlformats.org/officeDocument/2006/relationships/image" Target="../media/image90.png"/><Relationship Id="rId4" Type="http://schemas.openxmlformats.org/officeDocument/2006/relationships/image" Target="../media/image41.svg"/><Relationship Id="rId9" Type="http://schemas.openxmlformats.org/officeDocument/2006/relationships/image" Target="../media/image85.png"/><Relationship Id="rId14" Type="http://schemas.openxmlformats.org/officeDocument/2006/relationships/image" Target="../media/image51.svg"/><Relationship Id="rId22" Type="http://schemas.openxmlformats.org/officeDocument/2006/relationships/image" Target="../media/image59.svg"/></Relationships>
</file>

<file path=ppt/slides/_rels/slide14.xml.rels><?xml version="1.0" encoding="UTF-8" standalone="yes"?>
<Relationships xmlns="http://schemas.openxmlformats.org/package/2006/relationships"><Relationship Id="rId8" Type="http://schemas.openxmlformats.org/officeDocument/2006/relationships/image" Target="../media/image136.svg"/><Relationship Id="rId13" Type="http://schemas.openxmlformats.org/officeDocument/2006/relationships/image" Target="../media/image98.png"/><Relationship Id="rId18" Type="http://schemas.openxmlformats.org/officeDocument/2006/relationships/image" Target="../media/image146.svg"/><Relationship Id="rId26" Type="http://schemas.openxmlformats.org/officeDocument/2006/relationships/image" Target="../media/image154.svg"/><Relationship Id="rId3" Type="http://schemas.openxmlformats.org/officeDocument/2006/relationships/image" Target="../media/image93.png"/><Relationship Id="rId21" Type="http://schemas.openxmlformats.org/officeDocument/2006/relationships/image" Target="../media/image102.png"/><Relationship Id="rId7" Type="http://schemas.openxmlformats.org/officeDocument/2006/relationships/image" Target="../media/image95.png"/><Relationship Id="rId12" Type="http://schemas.openxmlformats.org/officeDocument/2006/relationships/image" Target="../media/image140.svg"/><Relationship Id="rId17" Type="http://schemas.openxmlformats.org/officeDocument/2006/relationships/image" Target="../media/image100.png"/><Relationship Id="rId25" Type="http://schemas.openxmlformats.org/officeDocument/2006/relationships/image" Target="../media/image104.png"/><Relationship Id="rId2" Type="http://schemas.openxmlformats.org/officeDocument/2006/relationships/image" Target="../media/image49.jpeg"/><Relationship Id="rId16" Type="http://schemas.openxmlformats.org/officeDocument/2006/relationships/image" Target="../media/image144.svg"/><Relationship Id="rId20" Type="http://schemas.openxmlformats.org/officeDocument/2006/relationships/image" Target="../media/image148.svg"/><Relationship Id="rId1" Type="http://schemas.openxmlformats.org/officeDocument/2006/relationships/slideLayout" Target="../slideLayouts/slideLayout7.xml"/><Relationship Id="rId6" Type="http://schemas.openxmlformats.org/officeDocument/2006/relationships/image" Target="../media/image134.svg"/><Relationship Id="rId11" Type="http://schemas.openxmlformats.org/officeDocument/2006/relationships/image" Target="../media/image97.png"/><Relationship Id="rId24" Type="http://schemas.openxmlformats.org/officeDocument/2006/relationships/image" Target="../media/image152.svg"/><Relationship Id="rId5" Type="http://schemas.openxmlformats.org/officeDocument/2006/relationships/image" Target="../media/image94.png"/><Relationship Id="rId15" Type="http://schemas.openxmlformats.org/officeDocument/2006/relationships/image" Target="../media/image99.png"/><Relationship Id="rId23" Type="http://schemas.openxmlformats.org/officeDocument/2006/relationships/image" Target="../media/image103.png"/><Relationship Id="rId10" Type="http://schemas.openxmlformats.org/officeDocument/2006/relationships/image" Target="../media/image138.svg"/><Relationship Id="rId19" Type="http://schemas.openxmlformats.org/officeDocument/2006/relationships/image" Target="../media/image101.png"/><Relationship Id="rId4" Type="http://schemas.openxmlformats.org/officeDocument/2006/relationships/image" Target="../media/image132.svg"/><Relationship Id="rId9" Type="http://schemas.openxmlformats.org/officeDocument/2006/relationships/image" Target="../media/image96.png"/><Relationship Id="rId14" Type="http://schemas.openxmlformats.org/officeDocument/2006/relationships/image" Target="../media/image142.svg"/><Relationship Id="rId22" Type="http://schemas.openxmlformats.org/officeDocument/2006/relationships/image" Target="../media/image150.svg"/><Relationship Id="rId27" Type="http://schemas.openxmlformats.org/officeDocument/2006/relationships/image" Target="../media/image105.png"/></Relationships>
</file>

<file path=ppt/slides/_rels/slide15.xml.rels><?xml version="1.0" encoding="UTF-8" standalone="yes"?>
<Relationships xmlns="http://schemas.openxmlformats.org/package/2006/relationships"><Relationship Id="rId13" Type="http://schemas.openxmlformats.org/officeDocument/2006/relationships/image" Target="../media/image110.png"/><Relationship Id="rId3" Type="http://schemas.openxmlformats.org/officeDocument/2006/relationships/image" Target="../media/image85.png"/><Relationship Id="rId12" Type="http://schemas.openxmlformats.org/officeDocument/2006/relationships/image" Target="../media/image109.png"/><Relationship Id="rId2" Type="http://schemas.openxmlformats.org/officeDocument/2006/relationships/image" Target="../media/image106.jpeg"/><Relationship Id="rId1" Type="http://schemas.openxmlformats.org/officeDocument/2006/relationships/slideLayout" Target="../slideLayouts/slideLayout7.xml"/><Relationship Id="rId6" Type="http://schemas.openxmlformats.org/officeDocument/2006/relationships/image" Target="../media/image107.png"/><Relationship Id="rId11" Type="http://schemas.openxmlformats.org/officeDocument/2006/relationships/image" Target="../media/image90.svg"/><Relationship Id="rId5" Type="http://schemas.openxmlformats.org/officeDocument/2006/relationships/image" Target="../media/image50.png"/><Relationship Id="rId10" Type="http://schemas.openxmlformats.org/officeDocument/2006/relationships/image" Target="../media/image108.png"/><Relationship Id="rId4" Type="http://schemas.openxmlformats.org/officeDocument/2006/relationships/image" Target="../media/image47.svg"/><Relationship Id="rId9" Type="http://schemas.openxmlformats.org/officeDocument/2006/relationships/image" Target="../media/image88.svg"/><Relationship Id="rId14" Type="http://schemas.openxmlformats.org/officeDocument/2006/relationships/image" Target="../media/image111.png"/></Relationships>
</file>

<file path=ppt/slides/_rels/slide16.xml.rels><?xml version="1.0" encoding="UTF-8" standalone="yes"?>
<Relationships xmlns="http://schemas.openxmlformats.org/package/2006/relationships"><Relationship Id="rId8" Type="http://schemas.openxmlformats.org/officeDocument/2006/relationships/image" Target="../media/image160.svg"/><Relationship Id="rId3" Type="http://schemas.openxmlformats.org/officeDocument/2006/relationships/image" Target="../media/image112.png"/><Relationship Id="rId2" Type="http://schemas.openxmlformats.org/officeDocument/2006/relationships/image" Target="../media/image70.jpeg"/><Relationship Id="rId1" Type="http://schemas.openxmlformats.org/officeDocument/2006/relationships/slideLayout" Target="../slideLayouts/slideLayout7.xml"/><Relationship Id="rId10" Type="http://schemas.openxmlformats.org/officeDocument/2006/relationships/image" Target="../media/image162.svg"/><Relationship Id="rId9" Type="http://schemas.openxmlformats.org/officeDocument/2006/relationships/image" Target="../media/image113.png"/></Relationships>
</file>

<file path=ppt/slides/_rels/slide17.xml.rels><?xml version="1.0" encoding="UTF-8" standalone="yes"?>
<Relationships xmlns="http://schemas.openxmlformats.org/package/2006/relationships"><Relationship Id="rId13" Type="http://schemas.openxmlformats.org/officeDocument/2006/relationships/image" Target="../media/image117.png"/><Relationship Id="rId18" Type="http://schemas.openxmlformats.org/officeDocument/2006/relationships/image" Target="../media/image228.svg"/><Relationship Id="rId3" Type="http://schemas.openxmlformats.org/officeDocument/2006/relationships/image" Target="../media/image112.png"/><Relationship Id="rId7" Type="http://schemas.openxmlformats.org/officeDocument/2006/relationships/image" Target="../media/image116.png"/><Relationship Id="rId12" Type="http://schemas.openxmlformats.org/officeDocument/2006/relationships/image" Target="../media/image222.svg"/><Relationship Id="rId17" Type="http://schemas.openxmlformats.org/officeDocument/2006/relationships/image" Target="../media/image119.png"/><Relationship Id="rId2" Type="http://schemas.openxmlformats.org/officeDocument/2006/relationships/image" Target="../media/image114.jpeg"/><Relationship Id="rId16" Type="http://schemas.openxmlformats.org/officeDocument/2006/relationships/image" Target="../media/image226.svg"/><Relationship Id="rId1" Type="http://schemas.openxmlformats.org/officeDocument/2006/relationships/slideLayout" Target="../slideLayouts/slideLayout7.xml"/><Relationship Id="rId6" Type="http://schemas.openxmlformats.org/officeDocument/2006/relationships/image" Target="../media/image218.svg"/><Relationship Id="rId5" Type="http://schemas.openxmlformats.org/officeDocument/2006/relationships/image" Target="../media/image115.png"/><Relationship Id="rId15" Type="http://schemas.openxmlformats.org/officeDocument/2006/relationships/image" Target="../media/image118.png"/><Relationship Id="rId19" Type="http://schemas.openxmlformats.org/officeDocument/2006/relationships/image" Target="../media/image120.png"/><Relationship Id="rId4" Type="http://schemas.openxmlformats.org/officeDocument/2006/relationships/image" Target="../media/image160.svg"/><Relationship Id="rId14" Type="http://schemas.openxmlformats.org/officeDocument/2006/relationships/image" Target="../media/image224.svg"/></Relationships>
</file>

<file path=ppt/slides/_rels/slide18.xml.rels><?xml version="1.0" encoding="UTF-8" standalone="yes"?>
<Relationships xmlns="http://schemas.openxmlformats.org/package/2006/relationships"><Relationship Id="rId13" Type="http://schemas.microsoft.com/office/2007/relationships/hdphoto" Target="../media/hdphoto2.wdp"/><Relationship Id="rId3" Type="http://schemas.openxmlformats.org/officeDocument/2006/relationships/image" Target="../media/image50.png"/><Relationship Id="rId12" Type="http://schemas.openxmlformats.org/officeDocument/2006/relationships/image" Target="../media/image122.png"/><Relationship Id="rId2" Type="http://schemas.openxmlformats.org/officeDocument/2006/relationships/image" Target="../media/image106.jpeg"/><Relationship Id="rId1" Type="http://schemas.openxmlformats.org/officeDocument/2006/relationships/slideLayout" Target="../slideLayouts/slideLayout7.xml"/><Relationship Id="rId11" Type="http://schemas.openxmlformats.org/officeDocument/2006/relationships/image" Target="../media/image47.svg"/><Relationship Id="rId10" Type="http://schemas.openxmlformats.org/officeDocument/2006/relationships/image" Target="../media/image85.png"/><Relationship Id="rId4" Type="http://schemas.openxmlformats.org/officeDocument/2006/relationships/image" Target="../media/image121.png"/><Relationship Id="rId9" Type="http://schemas.openxmlformats.org/officeDocument/2006/relationships/image" Target="../media/image96.svg"/><Relationship Id="rId14" Type="http://schemas.openxmlformats.org/officeDocument/2006/relationships/image" Target="../media/image123.gif"/></Relationships>
</file>

<file path=ppt/slides/_rels/slide19.xml.rels><?xml version="1.0" encoding="UTF-8" standalone="yes"?>
<Relationships xmlns="http://schemas.openxmlformats.org/package/2006/relationships"><Relationship Id="rId3" Type="http://schemas.openxmlformats.org/officeDocument/2006/relationships/image" Target="../media/image170.svg"/><Relationship Id="rId21" Type="http://schemas.openxmlformats.org/officeDocument/2006/relationships/image" Target="../media/image128.png"/><Relationship Id="rId2" Type="http://schemas.openxmlformats.org/officeDocument/2006/relationships/image" Target="../media/image124.png"/><Relationship Id="rId20" Type="http://schemas.openxmlformats.org/officeDocument/2006/relationships/image" Target="../media/image127.png"/><Relationship Id="rId1" Type="http://schemas.openxmlformats.org/officeDocument/2006/relationships/slideLayout" Target="../slideLayouts/slideLayout7.xml"/><Relationship Id="rId23" Type="http://schemas.openxmlformats.org/officeDocument/2006/relationships/image" Target="../media/image130.png"/><Relationship Id="rId10" Type="http://schemas.openxmlformats.org/officeDocument/2006/relationships/image" Target="../media/image126.png"/><Relationship Id="rId19" Type="http://schemas.openxmlformats.org/officeDocument/2006/relationships/image" Target="../media/image184.svg"/><Relationship Id="rId4" Type="http://schemas.openxmlformats.org/officeDocument/2006/relationships/image" Target="../media/image125.png"/><Relationship Id="rId9" Type="http://schemas.openxmlformats.org/officeDocument/2006/relationships/image" Target="../media/image174.svg"/><Relationship Id="rId22" Type="http://schemas.openxmlformats.org/officeDocument/2006/relationships/image" Target="../media/image129.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8.xml"/><Relationship Id="rId7" Type="http://schemas.openxmlformats.org/officeDocument/2006/relationships/image" Target="../media/image1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5.png"/><Relationship Id="rId5" Type="http://schemas.openxmlformats.org/officeDocument/2006/relationships/image" Target="../media/image14.jpg"/><Relationship Id="rId10" Type="http://schemas.openxmlformats.org/officeDocument/2006/relationships/image" Target="../media/image19.png"/><Relationship Id="rId4" Type="http://schemas.openxmlformats.org/officeDocument/2006/relationships/audio" Target="../media/audio1.wav"/><Relationship Id="rId9" Type="http://schemas.openxmlformats.org/officeDocument/2006/relationships/image" Target="../media/image18.png"/></Relationships>
</file>

<file path=ppt/slides/_rels/slide20.xml.rels><?xml version="1.0" encoding="UTF-8" standalone="yes"?>
<Relationships xmlns="http://schemas.openxmlformats.org/package/2006/relationships"><Relationship Id="rId8" Type="http://schemas.openxmlformats.org/officeDocument/2006/relationships/image" Target="../media/image136.svg"/><Relationship Id="rId13" Type="http://schemas.openxmlformats.org/officeDocument/2006/relationships/image" Target="../media/image98.png"/><Relationship Id="rId18" Type="http://schemas.openxmlformats.org/officeDocument/2006/relationships/image" Target="../media/image146.svg"/><Relationship Id="rId26" Type="http://schemas.openxmlformats.org/officeDocument/2006/relationships/image" Target="../media/image154.svg"/><Relationship Id="rId3" Type="http://schemas.openxmlformats.org/officeDocument/2006/relationships/image" Target="../media/image93.png"/><Relationship Id="rId21" Type="http://schemas.openxmlformats.org/officeDocument/2006/relationships/image" Target="../media/image102.png"/><Relationship Id="rId7" Type="http://schemas.openxmlformats.org/officeDocument/2006/relationships/image" Target="../media/image95.png"/><Relationship Id="rId12" Type="http://schemas.openxmlformats.org/officeDocument/2006/relationships/image" Target="../media/image140.svg"/><Relationship Id="rId17" Type="http://schemas.openxmlformats.org/officeDocument/2006/relationships/image" Target="../media/image100.png"/><Relationship Id="rId25" Type="http://schemas.openxmlformats.org/officeDocument/2006/relationships/image" Target="../media/image104.png"/><Relationship Id="rId2" Type="http://schemas.openxmlformats.org/officeDocument/2006/relationships/image" Target="../media/image49.jpeg"/><Relationship Id="rId16" Type="http://schemas.openxmlformats.org/officeDocument/2006/relationships/image" Target="../media/image144.svg"/><Relationship Id="rId20" Type="http://schemas.openxmlformats.org/officeDocument/2006/relationships/image" Target="../media/image148.svg"/><Relationship Id="rId1" Type="http://schemas.openxmlformats.org/officeDocument/2006/relationships/slideLayout" Target="../slideLayouts/slideLayout7.xml"/><Relationship Id="rId6" Type="http://schemas.openxmlformats.org/officeDocument/2006/relationships/image" Target="../media/image134.svg"/><Relationship Id="rId11" Type="http://schemas.openxmlformats.org/officeDocument/2006/relationships/image" Target="../media/image97.png"/><Relationship Id="rId24" Type="http://schemas.openxmlformats.org/officeDocument/2006/relationships/image" Target="../media/image152.svg"/><Relationship Id="rId5" Type="http://schemas.openxmlformats.org/officeDocument/2006/relationships/image" Target="../media/image94.png"/><Relationship Id="rId15" Type="http://schemas.openxmlformats.org/officeDocument/2006/relationships/image" Target="../media/image99.png"/><Relationship Id="rId23" Type="http://schemas.openxmlformats.org/officeDocument/2006/relationships/image" Target="../media/image103.png"/><Relationship Id="rId10" Type="http://schemas.openxmlformats.org/officeDocument/2006/relationships/image" Target="../media/image138.svg"/><Relationship Id="rId19" Type="http://schemas.openxmlformats.org/officeDocument/2006/relationships/image" Target="../media/image101.png"/><Relationship Id="rId4" Type="http://schemas.openxmlformats.org/officeDocument/2006/relationships/image" Target="../media/image132.svg"/><Relationship Id="rId9" Type="http://schemas.openxmlformats.org/officeDocument/2006/relationships/image" Target="../media/image96.png"/><Relationship Id="rId14" Type="http://schemas.openxmlformats.org/officeDocument/2006/relationships/image" Target="../media/image142.svg"/><Relationship Id="rId22" Type="http://schemas.openxmlformats.org/officeDocument/2006/relationships/image" Target="../media/image150.svg"/><Relationship Id="rId27" Type="http://schemas.openxmlformats.org/officeDocument/2006/relationships/image" Target="../media/image105.png"/></Relationships>
</file>

<file path=ppt/slides/_rels/slide21.xml.rels><?xml version="1.0" encoding="UTF-8" standalone="yes"?>
<Relationships xmlns="http://schemas.openxmlformats.org/package/2006/relationships"><Relationship Id="rId8" Type="http://schemas.openxmlformats.org/officeDocument/2006/relationships/image" Target="../media/image160.svg"/><Relationship Id="rId3" Type="http://schemas.openxmlformats.org/officeDocument/2006/relationships/image" Target="../media/image112.png"/><Relationship Id="rId2" Type="http://schemas.openxmlformats.org/officeDocument/2006/relationships/image" Target="../media/image70.jpeg"/><Relationship Id="rId1" Type="http://schemas.openxmlformats.org/officeDocument/2006/relationships/slideLayout" Target="../slideLayouts/slideLayout7.xml"/><Relationship Id="rId9" Type="http://schemas.openxmlformats.org/officeDocument/2006/relationships/image" Target="../media/image131.png"/></Relationships>
</file>

<file path=ppt/slides/_rels/slide22.xml.rels><?xml version="1.0" encoding="UTF-8" standalone="yes"?>
<Relationships xmlns="http://schemas.openxmlformats.org/package/2006/relationships"><Relationship Id="rId13" Type="http://schemas.openxmlformats.org/officeDocument/2006/relationships/image" Target="../media/image133.png"/><Relationship Id="rId3" Type="http://schemas.openxmlformats.org/officeDocument/2006/relationships/image" Target="../media/image85.png"/><Relationship Id="rId12" Type="http://schemas.openxmlformats.org/officeDocument/2006/relationships/image" Target="../media/image132.png"/><Relationship Id="rId7" Type="http://schemas.openxmlformats.org/officeDocument/2006/relationships/image" Target="../media/image172.svg"/><Relationship Id="rId2" Type="http://schemas.openxmlformats.org/officeDocument/2006/relationships/image" Target="../media/image106.jpeg"/><Relationship Id="rId1" Type="http://schemas.openxmlformats.org/officeDocument/2006/relationships/slideLayout" Target="../slideLayouts/slideLayout7.xml"/><Relationship Id="rId6" Type="http://schemas.openxmlformats.org/officeDocument/2006/relationships/image" Target="../media/image107.png"/><Relationship Id="rId11" Type="http://schemas.openxmlformats.org/officeDocument/2006/relationships/image" Target="../media/image90.svg"/><Relationship Id="rId5" Type="http://schemas.openxmlformats.org/officeDocument/2006/relationships/image" Target="../media/image50.png"/><Relationship Id="rId10" Type="http://schemas.openxmlformats.org/officeDocument/2006/relationships/image" Target="../media/image108.png"/><Relationship Id="rId4" Type="http://schemas.openxmlformats.org/officeDocument/2006/relationships/image" Target="../media/image47.svg"/><Relationship Id="rId9" Type="http://schemas.openxmlformats.org/officeDocument/2006/relationships/image" Target="../media/image88.svg"/></Relationships>
</file>

<file path=ppt/slides/_rels/slide23.xml.rels><?xml version="1.0" encoding="UTF-8" standalone="yes"?>
<Relationships xmlns="http://schemas.openxmlformats.org/package/2006/relationships"><Relationship Id="rId13" Type="http://schemas.openxmlformats.org/officeDocument/2006/relationships/image" Target="../media/image134.png"/><Relationship Id="rId3" Type="http://schemas.openxmlformats.org/officeDocument/2006/relationships/image" Target="../media/image85.png"/><Relationship Id="rId12" Type="http://schemas.openxmlformats.org/officeDocument/2006/relationships/image" Target="../media/image132.png"/><Relationship Id="rId7" Type="http://schemas.openxmlformats.org/officeDocument/2006/relationships/image" Target="../media/image172.svg"/><Relationship Id="rId2" Type="http://schemas.openxmlformats.org/officeDocument/2006/relationships/image" Target="../media/image106.jpeg"/><Relationship Id="rId1" Type="http://schemas.openxmlformats.org/officeDocument/2006/relationships/slideLayout" Target="../slideLayouts/slideLayout7.xml"/><Relationship Id="rId6" Type="http://schemas.openxmlformats.org/officeDocument/2006/relationships/image" Target="../media/image107.png"/><Relationship Id="rId11" Type="http://schemas.openxmlformats.org/officeDocument/2006/relationships/image" Target="../media/image90.svg"/><Relationship Id="rId5" Type="http://schemas.openxmlformats.org/officeDocument/2006/relationships/image" Target="../media/image50.png"/><Relationship Id="rId10" Type="http://schemas.openxmlformats.org/officeDocument/2006/relationships/image" Target="../media/image108.png"/><Relationship Id="rId4" Type="http://schemas.openxmlformats.org/officeDocument/2006/relationships/image" Target="../media/image47.svg"/><Relationship Id="rId9" Type="http://schemas.openxmlformats.org/officeDocument/2006/relationships/image" Target="../media/image88.svg"/></Relationships>
</file>

<file path=ppt/slides/_rels/slide24.xml.rels><?xml version="1.0" encoding="UTF-8" standalone="yes"?>
<Relationships xmlns="http://schemas.openxmlformats.org/package/2006/relationships"><Relationship Id="rId3" Type="http://schemas.openxmlformats.org/officeDocument/2006/relationships/image" Target="../media/image85.png"/><Relationship Id="rId12" Type="http://schemas.openxmlformats.org/officeDocument/2006/relationships/image" Target="../media/image132.png"/><Relationship Id="rId7" Type="http://schemas.openxmlformats.org/officeDocument/2006/relationships/image" Target="../media/image172.svg"/><Relationship Id="rId2" Type="http://schemas.openxmlformats.org/officeDocument/2006/relationships/image" Target="../media/image106.jpeg"/><Relationship Id="rId1" Type="http://schemas.openxmlformats.org/officeDocument/2006/relationships/slideLayout" Target="../slideLayouts/slideLayout7.xml"/><Relationship Id="rId6" Type="http://schemas.openxmlformats.org/officeDocument/2006/relationships/image" Target="../media/image107.png"/><Relationship Id="rId11" Type="http://schemas.openxmlformats.org/officeDocument/2006/relationships/image" Target="../media/image90.svg"/><Relationship Id="rId5" Type="http://schemas.openxmlformats.org/officeDocument/2006/relationships/image" Target="../media/image50.png"/><Relationship Id="rId10" Type="http://schemas.openxmlformats.org/officeDocument/2006/relationships/image" Target="../media/image108.png"/><Relationship Id="rId4" Type="http://schemas.openxmlformats.org/officeDocument/2006/relationships/image" Target="../media/image47.svg"/><Relationship Id="rId9" Type="http://schemas.openxmlformats.org/officeDocument/2006/relationships/image" Target="../media/image88.svg"/></Relationships>
</file>

<file path=ppt/slides/_rels/slide25.xml.rels><?xml version="1.0" encoding="UTF-8" standalone="yes"?>
<Relationships xmlns="http://schemas.openxmlformats.org/package/2006/relationships"><Relationship Id="rId13" Type="http://schemas.openxmlformats.org/officeDocument/2006/relationships/image" Target="../media/image117.png"/><Relationship Id="rId18" Type="http://schemas.openxmlformats.org/officeDocument/2006/relationships/image" Target="../media/image228.svg"/><Relationship Id="rId3" Type="http://schemas.openxmlformats.org/officeDocument/2006/relationships/image" Target="../media/image115.png"/><Relationship Id="rId7" Type="http://schemas.openxmlformats.org/officeDocument/2006/relationships/image" Target="../media/image116.png"/><Relationship Id="rId12" Type="http://schemas.openxmlformats.org/officeDocument/2006/relationships/image" Target="../media/image222.svg"/><Relationship Id="rId17" Type="http://schemas.openxmlformats.org/officeDocument/2006/relationships/image" Target="../media/image119.png"/><Relationship Id="rId2" Type="http://schemas.openxmlformats.org/officeDocument/2006/relationships/image" Target="../media/image114.jpeg"/><Relationship Id="rId16" Type="http://schemas.openxmlformats.org/officeDocument/2006/relationships/image" Target="../media/image226.svg"/><Relationship Id="rId1" Type="http://schemas.openxmlformats.org/officeDocument/2006/relationships/slideLayout" Target="../slideLayouts/slideLayout7.xml"/><Relationship Id="rId6" Type="http://schemas.openxmlformats.org/officeDocument/2006/relationships/image" Target="../media/image218.svg"/><Relationship Id="rId15" Type="http://schemas.openxmlformats.org/officeDocument/2006/relationships/image" Target="../media/image118.png"/><Relationship Id="rId14" Type="http://schemas.openxmlformats.org/officeDocument/2006/relationships/image" Target="../media/image224.svg"/></Relationships>
</file>

<file path=ppt/slides/_rels/slide26.xml.rels><?xml version="1.0" encoding="UTF-8" standalone="yes"?>
<Relationships xmlns="http://schemas.openxmlformats.org/package/2006/relationships"><Relationship Id="rId13" Type="http://schemas.openxmlformats.org/officeDocument/2006/relationships/image" Target="../media/image138.png"/><Relationship Id="rId18" Type="http://schemas.openxmlformats.org/officeDocument/2006/relationships/image" Target="../media/image218.svg"/><Relationship Id="rId26" Type="http://schemas.openxmlformats.org/officeDocument/2006/relationships/image" Target="../media/image244.svg"/><Relationship Id="rId3" Type="http://schemas.openxmlformats.org/officeDocument/2006/relationships/image" Target="../media/image135.png"/><Relationship Id="rId21" Type="http://schemas.openxmlformats.org/officeDocument/2006/relationships/image" Target="../media/image140.png"/><Relationship Id="rId7" Type="http://schemas.openxmlformats.org/officeDocument/2006/relationships/image" Target="../media/image116.png"/><Relationship Id="rId12" Type="http://schemas.openxmlformats.org/officeDocument/2006/relationships/image" Target="../media/image234.svg"/><Relationship Id="rId17" Type="http://schemas.openxmlformats.org/officeDocument/2006/relationships/image" Target="../media/image115.png"/><Relationship Id="rId2" Type="http://schemas.openxmlformats.org/officeDocument/2006/relationships/image" Target="../media/image114.jpeg"/><Relationship Id="rId16" Type="http://schemas.openxmlformats.org/officeDocument/2006/relationships/image" Target="../media/image238.svg"/><Relationship Id="rId20" Type="http://schemas.openxmlformats.org/officeDocument/2006/relationships/image" Target="../media/image226.svg"/><Relationship Id="rId29" Type="http://schemas.openxmlformats.org/officeDocument/2006/relationships/image" Target="../media/image144.png"/><Relationship Id="rId1" Type="http://schemas.openxmlformats.org/officeDocument/2006/relationships/slideLayout" Target="../slideLayouts/slideLayout7.xml"/><Relationship Id="rId6" Type="http://schemas.openxmlformats.org/officeDocument/2006/relationships/image" Target="../media/image232.svg"/><Relationship Id="rId11" Type="http://schemas.openxmlformats.org/officeDocument/2006/relationships/image" Target="../media/image137.png"/><Relationship Id="rId24" Type="http://schemas.openxmlformats.org/officeDocument/2006/relationships/image" Target="../media/image142.png"/><Relationship Id="rId5" Type="http://schemas.openxmlformats.org/officeDocument/2006/relationships/image" Target="../media/image136.png"/><Relationship Id="rId15" Type="http://schemas.openxmlformats.org/officeDocument/2006/relationships/image" Target="../media/image139.png"/><Relationship Id="rId23" Type="http://schemas.openxmlformats.org/officeDocument/2006/relationships/image" Target="../media/image141.png"/><Relationship Id="rId28" Type="http://schemas.openxmlformats.org/officeDocument/2006/relationships/image" Target="../media/image246.svg"/><Relationship Id="rId10" Type="http://schemas.openxmlformats.org/officeDocument/2006/relationships/image" Target="../media/image222.svg"/><Relationship Id="rId19" Type="http://schemas.openxmlformats.org/officeDocument/2006/relationships/image" Target="../media/image118.png"/><Relationship Id="rId4" Type="http://schemas.openxmlformats.org/officeDocument/2006/relationships/image" Target="../media/image230.svg"/><Relationship Id="rId14" Type="http://schemas.openxmlformats.org/officeDocument/2006/relationships/image" Target="../media/image236.svg"/><Relationship Id="rId22" Type="http://schemas.openxmlformats.org/officeDocument/2006/relationships/image" Target="../media/image240.svg"/><Relationship Id="rId27" Type="http://schemas.openxmlformats.org/officeDocument/2006/relationships/image" Target="../media/image143.png"/><Relationship Id="rId30" Type="http://schemas.openxmlformats.org/officeDocument/2006/relationships/image" Target="../media/image248.svg"/></Relationships>
</file>

<file path=ppt/slides/_rels/slide27.xml.rels><?xml version="1.0" encoding="UTF-8" standalone="yes"?>
<Relationships xmlns="http://schemas.openxmlformats.org/package/2006/relationships"><Relationship Id="rId8" Type="http://schemas.openxmlformats.org/officeDocument/2006/relationships/image" Target="../media/image201.svg"/><Relationship Id="rId13" Type="http://schemas.openxmlformats.org/officeDocument/2006/relationships/image" Target="../media/image150.png"/><Relationship Id="rId18" Type="http://schemas.openxmlformats.org/officeDocument/2006/relationships/image" Target="../media/image211.svg"/><Relationship Id="rId3" Type="http://schemas.openxmlformats.org/officeDocument/2006/relationships/image" Target="../media/image146.png"/><Relationship Id="rId21" Type="http://schemas.openxmlformats.org/officeDocument/2006/relationships/image" Target="../media/image154.png"/><Relationship Id="rId7" Type="http://schemas.openxmlformats.org/officeDocument/2006/relationships/image" Target="../media/image147.png"/><Relationship Id="rId12" Type="http://schemas.openxmlformats.org/officeDocument/2006/relationships/image" Target="../media/image205.svg"/><Relationship Id="rId17" Type="http://schemas.openxmlformats.org/officeDocument/2006/relationships/image" Target="../media/image152.png"/><Relationship Id="rId2" Type="http://schemas.openxmlformats.org/officeDocument/2006/relationships/image" Target="../media/image145.jpeg"/><Relationship Id="rId16" Type="http://schemas.openxmlformats.org/officeDocument/2006/relationships/image" Target="../media/image209.svg"/><Relationship Id="rId20" Type="http://schemas.openxmlformats.org/officeDocument/2006/relationships/image" Target="../media/image213.svg"/><Relationship Id="rId1" Type="http://schemas.openxmlformats.org/officeDocument/2006/relationships/slideLayout" Target="../slideLayouts/slideLayout7.xml"/><Relationship Id="rId6" Type="http://schemas.openxmlformats.org/officeDocument/2006/relationships/image" Target="../media/image134.svg"/><Relationship Id="rId11" Type="http://schemas.openxmlformats.org/officeDocument/2006/relationships/image" Target="../media/image149.png"/><Relationship Id="rId5" Type="http://schemas.openxmlformats.org/officeDocument/2006/relationships/image" Target="../media/image94.png"/><Relationship Id="rId15" Type="http://schemas.openxmlformats.org/officeDocument/2006/relationships/image" Target="../media/image151.png"/><Relationship Id="rId10" Type="http://schemas.openxmlformats.org/officeDocument/2006/relationships/image" Target="../media/image203.svg"/><Relationship Id="rId19" Type="http://schemas.openxmlformats.org/officeDocument/2006/relationships/image" Target="../media/image153.png"/><Relationship Id="rId4" Type="http://schemas.openxmlformats.org/officeDocument/2006/relationships/image" Target="../media/image199.svg"/><Relationship Id="rId9" Type="http://schemas.openxmlformats.org/officeDocument/2006/relationships/image" Target="../media/image148.png"/><Relationship Id="rId14" Type="http://schemas.openxmlformats.org/officeDocument/2006/relationships/image" Target="../media/image207.svg"/><Relationship Id="rId22" Type="http://schemas.openxmlformats.org/officeDocument/2006/relationships/image" Target="../media/image215.svg"/></Relationships>
</file>

<file path=ppt/slides/_rels/slide28.xml.rels><?xml version="1.0" encoding="UTF-8" standalone="yes"?>
<Relationships xmlns="http://schemas.openxmlformats.org/package/2006/relationships"><Relationship Id="rId18" Type="http://schemas.openxmlformats.org/officeDocument/2006/relationships/image" Target="../media/image157.png"/><Relationship Id="rId3" Type="http://schemas.openxmlformats.org/officeDocument/2006/relationships/slideLayout" Target="../slideLayouts/slideLayout7.xml"/><Relationship Id="rId21" Type="http://schemas.openxmlformats.org/officeDocument/2006/relationships/image" Target="../media/image53.png"/><Relationship Id="rId17" Type="http://schemas.openxmlformats.org/officeDocument/2006/relationships/image" Target="../media/image156.png"/><Relationship Id="rId2" Type="http://schemas.openxmlformats.org/officeDocument/2006/relationships/video" Target="../media/media8.mp4"/><Relationship Id="rId16" Type="http://schemas.openxmlformats.org/officeDocument/2006/relationships/image" Target="../media/image260.svg"/><Relationship Id="rId20" Type="http://schemas.openxmlformats.org/officeDocument/2006/relationships/image" Target="../media/image258.svg"/><Relationship Id="rId1" Type="http://schemas.microsoft.com/office/2007/relationships/media" Target="../media/media8.mp4"/><Relationship Id="rId5" Type="http://schemas.openxmlformats.org/officeDocument/2006/relationships/image" Target="../media/image155.png"/><Relationship Id="rId23" Type="http://schemas.openxmlformats.org/officeDocument/2006/relationships/image" Target="../media/image158.png"/><Relationship Id="rId4" Type="http://schemas.openxmlformats.org/officeDocument/2006/relationships/image" Target="../media/image60.jpeg"/><Relationship Id="rId22" Type="http://schemas.openxmlformats.org/officeDocument/2006/relationships/image" Target="../media/image9.svg"/></Relationships>
</file>

<file path=ppt/slides/_rels/slide29.xml.rels><?xml version="1.0" encoding="UTF-8" standalone="yes"?>
<Relationships xmlns="http://schemas.openxmlformats.org/package/2006/relationships"><Relationship Id="rId8" Type="http://schemas.openxmlformats.org/officeDocument/2006/relationships/image" Target="../media/image201.svg"/><Relationship Id="rId13" Type="http://schemas.openxmlformats.org/officeDocument/2006/relationships/image" Target="../media/image150.png"/><Relationship Id="rId18" Type="http://schemas.openxmlformats.org/officeDocument/2006/relationships/image" Target="../media/image211.svg"/><Relationship Id="rId3" Type="http://schemas.openxmlformats.org/officeDocument/2006/relationships/image" Target="../media/image146.png"/><Relationship Id="rId21" Type="http://schemas.openxmlformats.org/officeDocument/2006/relationships/image" Target="../media/image154.png"/><Relationship Id="rId7" Type="http://schemas.openxmlformats.org/officeDocument/2006/relationships/image" Target="../media/image147.png"/><Relationship Id="rId12" Type="http://schemas.openxmlformats.org/officeDocument/2006/relationships/image" Target="../media/image205.svg"/><Relationship Id="rId17" Type="http://schemas.openxmlformats.org/officeDocument/2006/relationships/image" Target="../media/image152.png"/><Relationship Id="rId2" Type="http://schemas.openxmlformats.org/officeDocument/2006/relationships/image" Target="../media/image145.jpeg"/><Relationship Id="rId16" Type="http://schemas.openxmlformats.org/officeDocument/2006/relationships/image" Target="../media/image209.svg"/><Relationship Id="rId20" Type="http://schemas.openxmlformats.org/officeDocument/2006/relationships/image" Target="../media/image213.svg"/><Relationship Id="rId1" Type="http://schemas.openxmlformats.org/officeDocument/2006/relationships/slideLayout" Target="../slideLayouts/slideLayout7.xml"/><Relationship Id="rId6" Type="http://schemas.openxmlformats.org/officeDocument/2006/relationships/image" Target="../media/image134.svg"/><Relationship Id="rId11" Type="http://schemas.openxmlformats.org/officeDocument/2006/relationships/image" Target="../media/image149.png"/><Relationship Id="rId5" Type="http://schemas.openxmlformats.org/officeDocument/2006/relationships/image" Target="../media/image94.png"/><Relationship Id="rId15" Type="http://schemas.openxmlformats.org/officeDocument/2006/relationships/image" Target="../media/image151.png"/><Relationship Id="rId10" Type="http://schemas.openxmlformats.org/officeDocument/2006/relationships/image" Target="../media/image203.svg"/><Relationship Id="rId19" Type="http://schemas.openxmlformats.org/officeDocument/2006/relationships/image" Target="../media/image153.png"/><Relationship Id="rId4" Type="http://schemas.openxmlformats.org/officeDocument/2006/relationships/image" Target="../media/image199.svg"/><Relationship Id="rId9" Type="http://schemas.openxmlformats.org/officeDocument/2006/relationships/image" Target="../media/image148.png"/><Relationship Id="rId14" Type="http://schemas.openxmlformats.org/officeDocument/2006/relationships/image" Target="../media/image207.svg"/><Relationship Id="rId22" Type="http://schemas.openxmlformats.org/officeDocument/2006/relationships/image" Target="../media/image215.svg"/></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4.png"/><Relationship Id="rId3" Type="http://schemas.openxmlformats.org/officeDocument/2006/relationships/slideLayout" Target="../slideLayouts/slideLayout18.xml"/><Relationship Id="rId7" Type="http://schemas.openxmlformats.org/officeDocument/2006/relationships/image" Target="../media/image21.png"/><Relationship Id="rId12" Type="http://schemas.openxmlformats.org/officeDocument/2006/relationships/slide" Target="slide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0.jpg"/><Relationship Id="rId11" Type="http://schemas.openxmlformats.org/officeDocument/2006/relationships/image" Target="../media/image23.png"/><Relationship Id="rId5" Type="http://schemas.openxmlformats.org/officeDocument/2006/relationships/audio" Target="../media/audio1.wav"/><Relationship Id="rId15" Type="http://schemas.openxmlformats.org/officeDocument/2006/relationships/image" Target="../media/image26.png"/><Relationship Id="rId10" Type="http://schemas.openxmlformats.org/officeDocument/2006/relationships/slide" Target="slide5.xml"/><Relationship Id="rId4" Type="http://schemas.openxmlformats.org/officeDocument/2006/relationships/audio" Target="../media/audio2.wav"/><Relationship Id="rId9" Type="http://schemas.openxmlformats.org/officeDocument/2006/relationships/image" Target="../media/image16.png"/><Relationship Id="rId14" Type="http://schemas.openxmlformats.org/officeDocument/2006/relationships/image" Target="../media/image25.png"/></Relationships>
</file>

<file path=ppt/slides/_rels/slide30.xml.rels><?xml version="1.0" encoding="UTF-8" standalone="yes"?>
<Relationships xmlns="http://schemas.openxmlformats.org/package/2006/relationships"><Relationship Id="rId8" Type="http://schemas.openxmlformats.org/officeDocument/2006/relationships/image" Target="../media/image271.svg"/><Relationship Id="rId13" Type="http://schemas.openxmlformats.org/officeDocument/2006/relationships/image" Target="../media/image164.png"/><Relationship Id="rId18" Type="http://schemas.openxmlformats.org/officeDocument/2006/relationships/image" Target="../media/image279.svg"/><Relationship Id="rId26" Type="http://schemas.openxmlformats.org/officeDocument/2006/relationships/image" Target="../media/image287.svg"/><Relationship Id="rId3" Type="http://schemas.openxmlformats.org/officeDocument/2006/relationships/image" Target="../media/image160.png"/><Relationship Id="rId21" Type="http://schemas.openxmlformats.org/officeDocument/2006/relationships/image" Target="../media/image168.png"/><Relationship Id="rId7" Type="http://schemas.openxmlformats.org/officeDocument/2006/relationships/image" Target="../media/image161.png"/><Relationship Id="rId12" Type="http://schemas.openxmlformats.org/officeDocument/2006/relationships/image" Target="../media/image275.svg"/><Relationship Id="rId17" Type="http://schemas.openxmlformats.org/officeDocument/2006/relationships/image" Target="../media/image166.png"/><Relationship Id="rId25" Type="http://schemas.openxmlformats.org/officeDocument/2006/relationships/image" Target="../media/image170.png"/><Relationship Id="rId2" Type="http://schemas.openxmlformats.org/officeDocument/2006/relationships/image" Target="../media/image159.jpeg"/><Relationship Id="rId16" Type="http://schemas.openxmlformats.org/officeDocument/2006/relationships/image" Target="../media/image277.svg"/><Relationship Id="rId20" Type="http://schemas.openxmlformats.org/officeDocument/2006/relationships/image" Target="../media/image281.svg"/><Relationship Id="rId1" Type="http://schemas.openxmlformats.org/officeDocument/2006/relationships/slideLayout" Target="../slideLayouts/slideLayout7.xml"/><Relationship Id="rId6" Type="http://schemas.openxmlformats.org/officeDocument/2006/relationships/image" Target="../media/image160.svg"/><Relationship Id="rId11" Type="http://schemas.openxmlformats.org/officeDocument/2006/relationships/image" Target="../media/image163.png"/><Relationship Id="rId24" Type="http://schemas.openxmlformats.org/officeDocument/2006/relationships/image" Target="../media/image285.svg"/><Relationship Id="rId5" Type="http://schemas.openxmlformats.org/officeDocument/2006/relationships/image" Target="../media/image112.png"/><Relationship Id="rId15" Type="http://schemas.openxmlformats.org/officeDocument/2006/relationships/image" Target="../media/image165.png"/><Relationship Id="rId23" Type="http://schemas.openxmlformats.org/officeDocument/2006/relationships/image" Target="../media/image169.png"/><Relationship Id="rId10" Type="http://schemas.openxmlformats.org/officeDocument/2006/relationships/image" Target="../media/image273.svg"/><Relationship Id="rId19" Type="http://schemas.openxmlformats.org/officeDocument/2006/relationships/image" Target="../media/image167.png"/><Relationship Id="rId4" Type="http://schemas.openxmlformats.org/officeDocument/2006/relationships/image" Target="../media/image269.svg"/><Relationship Id="rId9" Type="http://schemas.openxmlformats.org/officeDocument/2006/relationships/image" Target="../media/image162.png"/><Relationship Id="rId14" Type="http://schemas.openxmlformats.org/officeDocument/2006/relationships/image" Target="../media/image27.svg"/><Relationship Id="rId22" Type="http://schemas.openxmlformats.org/officeDocument/2006/relationships/image" Target="../media/image283.svg"/></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1.png"/><Relationship Id="rId3" Type="http://schemas.microsoft.com/office/2007/relationships/media" Target="../media/media4.mp3"/><Relationship Id="rId7" Type="http://schemas.openxmlformats.org/officeDocument/2006/relationships/image" Target="../media/image27.jpg"/><Relationship Id="rId12" Type="http://schemas.openxmlformats.org/officeDocument/2006/relationships/slide" Target="slide3.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audio" Target="../media/audio1.wav"/><Relationship Id="rId11" Type="http://schemas.openxmlformats.org/officeDocument/2006/relationships/image" Target="../media/image16.png"/><Relationship Id="rId5" Type="http://schemas.openxmlformats.org/officeDocument/2006/relationships/slideLayout" Target="../slideLayouts/slideLayout18.xml"/><Relationship Id="rId10" Type="http://schemas.openxmlformats.org/officeDocument/2006/relationships/image" Target="../media/image30.png"/><Relationship Id="rId4" Type="http://schemas.openxmlformats.org/officeDocument/2006/relationships/audio" Target="../media/media4.mp3"/><Relationship Id="rId9"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5.png"/><Relationship Id="rId3" Type="http://schemas.microsoft.com/office/2007/relationships/media" Target="../media/media6.mp3"/><Relationship Id="rId7" Type="http://schemas.openxmlformats.org/officeDocument/2006/relationships/image" Target="../media/image27.jpg"/><Relationship Id="rId12" Type="http://schemas.openxmlformats.org/officeDocument/2006/relationships/slide" Target="slide6.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audio" Target="../media/audio1.wav"/><Relationship Id="rId11" Type="http://schemas.openxmlformats.org/officeDocument/2006/relationships/image" Target="../media/image16.png"/><Relationship Id="rId5" Type="http://schemas.openxmlformats.org/officeDocument/2006/relationships/slideLayout" Target="../slideLayouts/slideLayout18.xml"/><Relationship Id="rId15" Type="http://schemas.openxmlformats.org/officeDocument/2006/relationships/image" Target="../media/image37.png"/><Relationship Id="rId10" Type="http://schemas.openxmlformats.org/officeDocument/2006/relationships/image" Target="../media/image34.png"/><Relationship Id="rId4" Type="http://schemas.openxmlformats.org/officeDocument/2006/relationships/audio" Target="../media/media6.mp3"/><Relationship Id="rId9" Type="http://schemas.openxmlformats.org/officeDocument/2006/relationships/image" Target="../media/image33.png"/><Relationship Id="rId14" Type="http://schemas.openxmlformats.org/officeDocument/2006/relationships/image" Target="../media/image36.png"/></Relationships>
</file>

<file path=ppt/slides/_rels/slide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0.jpg"/><Relationship Id="rId7" Type="http://schemas.openxmlformats.org/officeDocument/2006/relationships/image" Target="../media/image38.png"/><Relationship Id="rId2" Type="http://schemas.openxmlformats.org/officeDocument/2006/relationships/audio" Target="../media/audio2.wav"/><Relationship Id="rId1" Type="http://schemas.openxmlformats.org/officeDocument/2006/relationships/slideLayout" Target="../slideLayouts/slideLayout18.xml"/><Relationship Id="rId6" Type="http://schemas.openxmlformats.org/officeDocument/2006/relationships/slide" Target="slide7.xml"/><Relationship Id="rId11" Type="http://schemas.openxmlformats.org/officeDocument/2006/relationships/image" Target="../media/image41.png"/><Relationship Id="rId5" Type="http://schemas.openxmlformats.org/officeDocument/2006/relationships/image" Target="../media/image22.png"/><Relationship Id="rId10" Type="http://schemas.openxmlformats.org/officeDocument/2006/relationships/slide" Target="slide8.xml"/><Relationship Id="rId4" Type="http://schemas.openxmlformats.org/officeDocument/2006/relationships/image" Target="../media/image21.png"/><Relationship Id="rId9" Type="http://schemas.openxmlformats.org/officeDocument/2006/relationships/image" Target="../media/image40.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1.png"/><Relationship Id="rId3" Type="http://schemas.microsoft.com/office/2007/relationships/media" Target="../media/media4.mp3"/><Relationship Id="rId7" Type="http://schemas.openxmlformats.org/officeDocument/2006/relationships/image" Target="../media/image27.jpg"/><Relationship Id="rId12" Type="http://schemas.openxmlformats.org/officeDocument/2006/relationships/slide" Target="slide6.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audio" Target="../media/audio1.wav"/><Relationship Id="rId11" Type="http://schemas.openxmlformats.org/officeDocument/2006/relationships/image" Target="../media/image16.png"/><Relationship Id="rId5" Type="http://schemas.openxmlformats.org/officeDocument/2006/relationships/slideLayout" Target="../slideLayouts/slideLayout18.xml"/><Relationship Id="rId10" Type="http://schemas.openxmlformats.org/officeDocument/2006/relationships/image" Target="../media/image30.png"/><Relationship Id="rId4" Type="http://schemas.openxmlformats.org/officeDocument/2006/relationships/audio" Target="../media/media4.mp3"/><Relationship Id="rId9"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5.png"/><Relationship Id="rId3" Type="http://schemas.microsoft.com/office/2007/relationships/media" Target="../media/media6.mp3"/><Relationship Id="rId7" Type="http://schemas.openxmlformats.org/officeDocument/2006/relationships/image" Target="../media/image27.jpg"/><Relationship Id="rId12" Type="http://schemas.openxmlformats.org/officeDocument/2006/relationships/slide" Target="slide9.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audio" Target="../media/audio1.wav"/><Relationship Id="rId11" Type="http://schemas.openxmlformats.org/officeDocument/2006/relationships/image" Target="../media/image16.png"/><Relationship Id="rId5" Type="http://schemas.openxmlformats.org/officeDocument/2006/relationships/slideLayout" Target="../slideLayouts/slideLayout18.xml"/><Relationship Id="rId15" Type="http://schemas.openxmlformats.org/officeDocument/2006/relationships/image" Target="../media/image37.png"/><Relationship Id="rId10" Type="http://schemas.openxmlformats.org/officeDocument/2006/relationships/image" Target="../media/image34.png"/><Relationship Id="rId4" Type="http://schemas.openxmlformats.org/officeDocument/2006/relationships/audio" Target="../media/media6.mp3"/><Relationship Id="rId9" Type="http://schemas.openxmlformats.org/officeDocument/2006/relationships/image" Target="../media/image33.png"/><Relationship Id="rId14" Type="http://schemas.openxmlformats.org/officeDocument/2006/relationships/image" Target="../media/image36.png"/></Relationships>
</file>

<file path=ppt/slides/_rels/slide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18.xml"/><Relationship Id="rId7" Type="http://schemas.openxmlformats.org/officeDocument/2006/relationships/image" Target="../media/image44.png"/><Relationship Id="rId12" Type="http://schemas.openxmlformats.org/officeDocument/2006/relationships/image" Target="../media/image1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32.png"/><Relationship Id="rId10" Type="http://schemas.openxmlformats.org/officeDocument/2006/relationships/image" Target="../media/image47.png"/><Relationship Id="rId4" Type="http://schemas.openxmlformats.org/officeDocument/2006/relationships/image" Target="../media/image42.jpg"/><Relationship Id="rId9"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flipH="1">
            <a:off x="-342105" y="9315236"/>
            <a:ext cx="19734210" cy="5731143"/>
          </a:xfrm>
          <a:prstGeom prst="rect">
            <a:avLst/>
          </a:prstGeom>
        </p:spPr>
      </p:pic>
      <p:pic>
        <p:nvPicPr>
          <p:cNvPr id="4" name="Picture 4"/>
          <p:cNvPicPr>
            <a:picLocks noChangeAspect="1"/>
          </p:cNvPicPr>
          <p:nvPr/>
        </p:nvPicPr>
        <p:blipFill>
          <a:blip r:embed="rId5">
            <a:alphaModFix amt="50000"/>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l="85310" b="69818"/>
          <a:stretch>
            <a:fillRect/>
          </a:stretch>
        </p:blipFill>
        <p:spPr>
          <a:xfrm rot="-4973024" flipV="1">
            <a:off x="12655644" y="372366"/>
            <a:ext cx="1009864" cy="2319419"/>
          </a:xfrm>
          <a:prstGeom prst="rect">
            <a:avLst/>
          </a:prstGeom>
        </p:spPr>
      </p:pic>
      <p:pic>
        <p:nvPicPr>
          <p:cNvPr id="5" name="Picture 5"/>
          <p:cNvPicPr>
            <a:picLocks noChangeAspect="1"/>
          </p:cNvPicPr>
          <p:nvPr/>
        </p:nvPicPr>
        <p:blipFill>
          <a:blip r:embed="rId5">
            <a:alphaModFix amt="65000"/>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t="50204" r="65342"/>
          <a:stretch>
            <a:fillRect/>
          </a:stretch>
        </p:blipFill>
        <p:spPr>
          <a:xfrm rot="7306849" flipH="1">
            <a:off x="2797689" y="5769792"/>
            <a:ext cx="2130027" cy="3421213"/>
          </a:xfrm>
          <a:prstGeom prst="rect">
            <a:avLst/>
          </a:prstGeom>
        </p:spPr>
      </p:pic>
      <p:pic>
        <p:nvPicPr>
          <p:cNvPr id="6" name="Picture 6"/>
          <p:cNvPicPr>
            <a:picLocks noChangeAspect="1"/>
          </p:cNvPicPr>
          <p:nvPr/>
        </p:nvPicPr>
        <p:blipFill>
          <a:blip r:embed="rId7">
            <a:alphaModFix amt="30000"/>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0050961">
            <a:off x="-2105784" y="-2049186"/>
            <a:ext cx="5864832" cy="4464603"/>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l="30852"/>
          <a:stretch>
            <a:fillRect/>
          </a:stretch>
        </p:blipFill>
        <p:spPr>
          <a:xfrm rot="5400000">
            <a:off x="5629681" y="-1376976"/>
            <a:ext cx="6590398" cy="12729070"/>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4339980" y="7011418"/>
            <a:ext cx="1353572" cy="1397236"/>
          </a:xfrm>
          <a:prstGeom prst="rect">
            <a:avLst/>
          </a:prstGeom>
        </p:spPr>
      </p:pic>
      <p:pic>
        <p:nvPicPr>
          <p:cNvPr id="9" name="Picture 9"/>
          <p:cNvPicPr>
            <a:picLocks noChangeAspect="1"/>
          </p:cNvPicPr>
          <p:nvPr/>
        </p:nvPicPr>
        <p:blipFill>
          <a:blip r:embed="rId13">
            <a:alphaModFix amt="30000"/>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8165731" flipH="1">
            <a:off x="16276386" y="-224708"/>
            <a:ext cx="3698924" cy="3171828"/>
          </a:xfrm>
          <a:prstGeom prst="rect">
            <a:avLst/>
          </a:prstGeom>
        </p:spPr>
      </p:pic>
      <p:pic>
        <p:nvPicPr>
          <p:cNvPr id="10" name="Picture 10"/>
          <p:cNvPicPr>
            <a:picLocks noChangeAspect="1"/>
          </p:cNvPicPr>
          <p:nvPr/>
        </p:nvPicPr>
        <p:blipFill>
          <a:blip r:embed="rId15">
            <a:alphaModFix amt="35000"/>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1050695" flipH="1">
            <a:off x="-641219" y="6195202"/>
            <a:ext cx="2229906" cy="3378645"/>
          </a:xfrm>
          <a:prstGeom prst="rect">
            <a:avLst/>
          </a:prstGeom>
        </p:spPr>
      </p:pic>
      <p:pic>
        <p:nvPicPr>
          <p:cNvPr id="11" name="Picture 11"/>
          <p:cNvPicPr>
            <a:picLocks noChangeAspect="1"/>
          </p:cNvPicPr>
          <p:nvPr/>
        </p:nvPicPr>
        <p:blipFill>
          <a:blip r:embed="rId17">
            <a:alphaModFix amt="80000"/>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rot="7274896" flipV="1">
            <a:off x="11925459" y="8463688"/>
            <a:ext cx="4829042" cy="5398319"/>
          </a:xfrm>
          <a:prstGeom prst="rect">
            <a:avLst/>
          </a:prstGeom>
        </p:spPr>
      </p:pic>
      <p:pic>
        <p:nvPicPr>
          <p:cNvPr id="12" name="Picture 12"/>
          <p:cNvPicPr>
            <a:picLocks noChangeAspect="1"/>
          </p:cNvPicPr>
          <p:nvPr/>
        </p:nvPicPr>
        <p:blipFill>
          <a:blip r:embed="rId19">
            <a:alphaModFix amt="40000"/>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rot="8760102" flipH="1" flipV="1">
            <a:off x="15774225" y="6588438"/>
            <a:ext cx="4607996" cy="3041278"/>
          </a:xfrm>
          <a:prstGeom prst="rect">
            <a:avLst/>
          </a:prstGeom>
        </p:spPr>
      </p:pic>
      <p:pic>
        <p:nvPicPr>
          <p:cNvPr id="13" name="Picture 13"/>
          <p:cNvPicPr>
            <a:picLocks noChangeAspect="1"/>
          </p:cNvPicPr>
          <p:nvPr/>
        </p:nvPicPr>
        <p:blipFill>
          <a:blip r:embed="rId21">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rot="2113518">
            <a:off x="1619822" y="-619462"/>
            <a:ext cx="2348808" cy="2314644"/>
          </a:xfrm>
          <a:prstGeom prst="rect">
            <a:avLst/>
          </a:prstGeom>
        </p:spPr>
      </p:pic>
      <p:pic>
        <p:nvPicPr>
          <p:cNvPr id="14" name="Picture 14"/>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rot="-810440" flipH="1" flipV="1">
            <a:off x="-3199084" y="547136"/>
            <a:ext cx="4856458" cy="5428968"/>
          </a:xfrm>
          <a:prstGeom prst="rect">
            <a:avLst/>
          </a:prstGeom>
        </p:spPr>
      </p:pic>
      <p:sp>
        <p:nvSpPr>
          <p:cNvPr id="15" name="TextBox 15"/>
          <p:cNvSpPr txBox="1"/>
          <p:nvPr/>
        </p:nvSpPr>
        <p:spPr>
          <a:xfrm>
            <a:off x="2978355" y="3785901"/>
            <a:ext cx="13093290" cy="2212144"/>
          </a:xfrm>
          <a:prstGeom prst="rect">
            <a:avLst/>
          </a:prstGeom>
        </p:spPr>
        <p:txBody>
          <a:bodyPr wrap="square" lIns="0" tIns="0" rIns="0" bIns="0" rtlCol="0" anchor="t">
            <a:spAutoFit/>
          </a:bodyPr>
          <a:lstStyle/>
          <a:p>
            <a:pPr algn="ctr">
              <a:lnSpc>
                <a:spcPts val="17999"/>
              </a:lnSpc>
            </a:pPr>
            <a:r>
              <a:rPr lang="en-US" sz="12500" spc="374" smtClean="0">
                <a:solidFill>
                  <a:srgbClr val="646B3C"/>
                </a:solidFill>
                <a:latin typeface="Coiny" panose="02000903060500060000" pitchFamily="2" charset="0"/>
              </a:rPr>
              <a:t>KHỞI ĐỘNG</a:t>
            </a:r>
            <a:endParaRPr lang="en-US" sz="12500" spc="374">
              <a:solidFill>
                <a:srgbClr val="646B3C"/>
              </a:solidFill>
              <a:latin typeface="Coiny" panose="02000903060500060000" pitchFamily="2" charset="0"/>
            </a:endParaRPr>
          </a:p>
        </p:txBody>
      </p:sp>
      <p:pic>
        <p:nvPicPr>
          <p:cNvPr id="17" name="Picture 17"/>
          <p:cNvPicPr>
            <a:picLocks noChangeAspect="1"/>
          </p:cNvPicPr>
          <p:nvPr/>
        </p:nvPicPr>
        <p:blipFill>
          <a:blip r:embed="rId23">
            <a:extLst>
              <a:ext uri="{28A0092B-C50C-407E-A947-70E740481C1C}">
                <a14:useLocalDpi xmlns:a14="http://schemas.microsoft.com/office/drawing/2010/main" val="0"/>
              </a:ext>
              <a:ext uri="{96DAC541-7B7A-43D3-8B79-37D633B846F1}">
                <asvg:svgBlip xmlns="" xmlns:asvg="http://schemas.microsoft.com/office/drawing/2016/SVG/main" r:embed="rId24"/>
              </a:ext>
            </a:extLst>
          </a:blip>
          <a:srcRect/>
          <a:stretch>
            <a:fillRect/>
          </a:stretch>
        </p:blipFill>
        <p:spPr>
          <a:xfrm>
            <a:off x="4187239" y="1417510"/>
            <a:ext cx="2283306" cy="662159"/>
          </a:xfrm>
          <a:prstGeom prst="rect">
            <a:avLst/>
          </a:prstGeom>
        </p:spPr>
      </p:pic>
      <p:pic>
        <p:nvPicPr>
          <p:cNvPr id="18" name="Picture 17"/>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7719965" y="-3091743"/>
            <a:ext cx="2959865" cy="29598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5"/>
          <a:srcRect/>
          <a:stretch>
            <a:fillRect/>
          </a:stretch>
        </p:blipFill>
        <p:spPr>
          <a:xfrm>
            <a:off x="-7338058" y="-2171418"/>
            <a:ext cx="18795553" cy="1435510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l="9905" r="11342"/>
          <a:stretch>
            <a:fillRect/>
          </a:stretch>
        </p:blipFill>
        <p:spPr>
          <a:xfrm>
            <a:off x="1278542" y="444620"/>
            <a:ext cx="8548072" cy="1270597"/>
          </a:xfrm>
          <a:prstGeom prst="rect">
            <a:avLst/>
          </a:prstGeom>
        </p:spPr>
      </p:pic>
      <p:grpSp>
        <p:nvGrpSpPr>
          <p:cNvPr id="5" name="Group 5"/>
          <p:cNvGrpSpPr/>
          <p:nvPr/>
        </p:nvGrpSpPr>
        <p:grpSpPr>
          <a:xfrm>
            <a:off x="3130263" y="5416148"/>
            <a:ext cx="5042983" cy="1249929"/>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DCD8CC">
                <a:alpha val="90980"/>
              </a:srgbClr>
            </a:solidFill>
          </p:spPr>
        </p:sp>
      </p:grpSp>
      <p:pic>
        <p:nvPicPr>
          <p:cNvPr id="10" name="Picture 10"/>
          <p:cNvPicPr>
            <a:picLocks noChangeAspect="1"/>
          </p:cNvPicPr>
          <p:nvPr/>
        </p:nvPicPr>
        <p:blipFill>
          <a:blip r:embed="rId8">
            <a:alphaModFix amt="75000"/>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flipH="1">
            <a:off x="15358602" y="-1092116"/>
            <a:ext cx="5619318" cy="10147753"/>
          </a:xfrm>
          <a:prstGeom prst="rect">
            <a:avLst/>
          </a:prstGeom>
        </p:spPr>
      </p:pic>
      <p:pic>
        <p:nvPicPr>
          <p:cNvPr id="13" name="Picture 13"/>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3430560" y="8593617"/>
            <a:ext cx="6819087" cy="3298733"/>
          </a:xfrm>
          <a:prstGeom prst="rect">
            <a:avLst/>
          </a:prstGeom>
        </p:spPr>
      </p:pic>
      <p:pic>
        <p:nvPicPr>
          <p:cNvPr id="14" name="Picture 1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5777898" y="7665371"/>
            <a:ext cx="1781139" cy="1573879"/>
          </a:xfrm>
          <a:prstGeom prst="rect">
            <a:avLst/>
          </a:prstGeom>
        </p:spPr>
      </p:pic>
      <p:sp>
        <p:nvSpPr>
          <p:cNvPr id="15" name="TextBox 15"/>
          <p:cNvSpPr txBox="1"/>
          <p:nvPr/>
        </p:nvSpPr>
        <p:spPr>
          <a:xfrm>
            <a:off x="1067434" y="628445"/>
            <a:ext cx="8874863" cy="1002197"/>
          </a:xfrm>
          <a:prstGeom prst="rect">
            <a:avLst/>
          </a:prstGeom>
        </p:spPr>
        <p:txBody>
          <a:bodyPr lIns="0" tIns="0" rIns="0" bIns="0" rtlCol="0" anchor="t">
            <a:spAutoFit/>
          </a:bodyPr>
          <a:lstStyle/>
          <a:p>
            <a:pPr algn="ctr">
              <a:lnSpc>
                <a:spcPts val="8119"/>
              </a:lnSpc>
            </a:pPr>
            <a:r>
              <a:rPr lang="en-US" sz="5799" spc="173" smtClean="0">
                <a:solidFill>
                  <a:srgbClr val="002060"/>
                </a:solidFill>
                <a:latin typeface="อีฟดอวอิ้ง"/>
              </a:rPr>
              <a:t>CÙNG XEM CLIP SAU</a:t>
            </a:r>
            <a:endParaRPr lang="en-US" sz="5799" spc="173">
              <a:solidFill>
                <a:srgbClr val="002060"/>
              </a:solidFill>
              <a:latin typeface="อีฟดอวอิ้ง"/>
            </a:endParaRPr>
          </a:p>
        </p:txBody>
      </p:sp>
      <p:pic>
        <p:nvPicPr>
          <p:cNvPr id="20" name="Picture 20"/>
          <p:cNvPicPr>
            <a:picLocks noChangeAspect="1"/>
          </p:cNvPicPr>
          <p:nvPr/>
        </p:nvPicPr>
        <p:blipFill>
          <a:blip r:embed="rId20">
            <a:alphaModFix amt="30000"/>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rot="-6261677" flipH="1">
            <a:off x="8079185" y="9393"/>
            <a:ext cx="1452794" cy="998796"/>
          </a:xfrm>
          <a:prstGeom prst="rect">
            <a:avLst/>
          </a:prstGeom>
        </p:spPr>
      </p:pic>
      <p:grpSp>
        <p:nvGrpSpPr>
          <p:cNvPr id="21" name="Group 21"/>
          <p:cNvGrpSpPr/>
          <p:nvPr/>
        </p:nvGrpSpPr>
        <p:grpSpPr>
          <a:xfrm>
            <a:off x="9268775" y="-272963"/>
            <a:ext cx="1677074" cy="2925711"/>
            <a:chOff x="0" y="0"/>
            <a:chExt cx="2236099" cy="3900948"/>
          </a:xfrm>
        </p:grpSpPr>
        <p:pic>
          <p:nvPicPr>
            <p:cNvPr id="22" name="Picture 22"/>
            <p:cNvPicPr>
              <a:picLocks noChangeAspect="1"/>
            </p:cNvPicPr>
            <p:nvPr/>
          </p:nvPicPr>
          <p:blipFill>
            <a:blip r:embed="rId20">
              <a:alphaModFix amt="30000"/>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rot="5882163">
              <a:off x="-180202" y="400450"/>
              <a:ext cx="2008323" cy="1380722"/>
            </a:xfrm>
            <a:prstGeom prst="rect">
              <a:avLst/>
            </a:prstGeom>
          </p:spPr>
        </p:pic>
        <p:pic>
          <p:nvPicPr>
            <p:cNvPr id="23" name="Picture 23"/>
            <p:cNvPicPr>
              <a:picLocks noChangeAspect="1"/>
            </p:cNvPicPr>
            <p:nvPr/>
          </p:nvPicPr>
          <p:blipFill>
            <a:blip r:embed="rId20">
              <a:alphaModFix amt="30000"/>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rot="7175510">
              <a:off x="422137" y="2256166"/>
              <a:ext cx="1734484" cy="1192458"/>
            </a:xfrm>
            <a:prstGeom prst="rect">
              <a:avLst/>
            </a:prstGeom>
          </p:spPr>
        </p:pic>
      </p:grpSp>
      <p:grpSp>
        <p:nvGrpSpPr>
          <p:cNvPr id="24" name="Group 24"/>
          <p:cNvGrpSpPr/>
          <p:nvPr/>
        </p:nvGrpSpPr>
        <p:grpSpPr>
          <a:xfrm>
            <a:off x="10267750" y="-614831"/>
            <a:ext cx="3304494" cy="3109028"/>
            <a:chOff x="0" y="0"/>
            <a:chExt cx="4405992" cy="4145371"/>
          </a:xfrm>
        </p:grpSpPr>
        <p:pic>
          <p:nvPicPr>
            <p:cNvPr id="25" name="Picture 25"/>
            <p:cNvPicPr>
              <a:picLocks noChangeAspect="1"/>
            </p:cNvPicPr>
            <p:nvPr/>
          </p:nvPicPr>
          <p:blipFill>
            <a:blip r:embed="rId20">
              <a:alphaModFix amt="30000"/>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rot="4695336">
              <a:off x="-172834" y="604625"/>
              <a:ext cx="2802415" cy="1926660"/>
            </a:xfrm>
            <a:prstGeom prst="rect">
              <a:avLst/>
            </a:prstGeom>
          </p:spPr>
        </p:pic>
        <p:pic>
          <p:nvPicPr>
            <p:cNvPr id="26" name="Picture 26"/>
            <p:cNvPicPr>
              <a:picLocks noChangeAspect="1"/>
            </p:cNvPicPr>
            <p:nvPr/>
          </p:nvPicPr>
          <p:blipFill>
            <a:blip r:embed="rId20">
              <a:alphaModFix amt="30000"/>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rot="10317549" flipH="1">
              <a:off x="1959646" y="2377015"/>
              <a:ext cx="2345113" cy="1612265"/>
            </a:xfrm>
            <a:prstGeom prst="rect">
              <a:avLst/>
            </a:prstGeom>
          </p:spPr>
        </p:pic>
      </p:grpSp>
      <p:pic>
        <p:nvPicPr>
          <p:cNvPr id="27" name="Picture 27"/>
          <p:cNvPicPr>
            <a:picLocks noChangeAspect="1"/>
          </p:cNvPicPr>
          <p:nvPr/>
        </p:nvPicPr>
        <p:blipFill>
          <a:blip r:embed="rId22">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rot="-4298505" flipV="1">
            <a:off x="10236247" y="5241217"/>
            <a:ext cx="1443482" cy="1313569"/>
          </a:xfrm>
          <a:prstGeom prst="rect">
            <a:avLst/>
          </a:prstGeom>
        </p:spPr>
      </p:pic>
      <p:pic>
        <p:nvPicPr>
          <p:cNvPr id="29" name="CLIP 1_HỖN HỢ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24"/>
          <a:srcRect t="15908" b="16563"/>
          <a:stretch/>
        </p:blipFill>
        <p:spPr>
          <a:xfrm>
            <a:off x="564499" y="2425618"/>
            <a:ext cx="9581486" cy="5662802"/>
          </a:xfrm>
          <a:prstGeom prst="rect">
            <a:avLst/>
          </a:prstGeom>
        </p:spPr>
      </p:pic>
      <p:pic>
        <p:nvPicPr>
          <p:cNvPr id="31" name="Picture 30"/>
          <p:cNvPicPr>
            <a:picLocks noChangeAspect="1"/>
          </p:cNvPicPr>
          <p:nvPr/>
        </p:nvPicPr>
        <p:blipFill>
          <a:blip r:embed="rId25"/>
          <a:stretch>
            <a:fillRect/>
          </a:stretch>
        </p:blipFill>
        <p:spPr>
          <a:xfrm>
            <a:off x="11317175" y="3351764"/>
            <a:ext cx="7084166" cy="2255716"/>
          </a:xfrm>
          <a:prstGeom prst="rect">
            <a:avLst/>
          </a:prstGeom>
        </p:spPr>
      </p:pic>
      <p:pic>
        <p:nvPicPr>
          <p:cNvPr id="32" name="Picture 31"/>
          <p:cNvPicPr>
            <a:picLocks noChangeAspect="1"/>
          </p:cNvPicPr>
          <p:nvPr/>
        </p:nvPicPr>
        <p:blipFill>
          <a:blip r:embed="rId26"/>
          <a:stretch>
            <a:fillRect/>
          </a:stretch>
        </p:blipFill>
        <p:spPr>
          <a:xfrm>
            <a:off x="11876791" y="5697620"/>
            <a:ext cx="5523455" cy="2249619"/>
          </a:xfrm>
          <a:prstGeom prst="rect">
            <a:avLst/>
          </a:prstGeom>
        </p:spPr>
      </p:pic>
      <p:sp>
        <p:nvSpPr>
          <p:cNvPr id="33" name="Rectangle 32"/>
          <p:cNvSpPr/>
          <p:nvPr/>
        </p:nvSpPr>
        <p:spPr>
          <a:xfrm>
            <a:off x="224963" y="8672586"/>
            <a:ext cx="10054841" cy="1569660"/>
          </a:xfrm>
          <a:prstGeom prst="rect">
            <a:avLst/>
          </a:prstGeom>
        </p:spPr>
        <p:txBody>
          <a:bodyPr wrap="square">
            <a:spAutoFit/>
          </a:bodyPr>
          <a:lstStyle/>
          <a:p>
            <a:pPr algn="just"/>
            <a:r>
              <a:rPr lang="en-GB" sz="3200" smtClean="0">
                <a:latin typeface="Times New Roman" panose="02020603050405020304" pitchFamily="18" charset="0"/>
                <a:cs typeface="Times New Roman" panose="02020603050405020304" pitchFamily="18" charset="0"/>
              </a:rPr>
              <a:t>Muối và tiêu trộn lẫn vào thì được gọi là hỗn hợp. Ta sẽ cùng tìm hiểu thế nào là hỗn hợp và hỗn hợp có tính chất như nào qua bài hôm nay.</a:t>
            </a:r>
            <a:endParaRPr lang="en-US" sz="32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1+#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1+#ppt_w/2"/>
                                          </p:val>
                                        </p:tav>
                                        <p:tav tm="100000">
                                          <p:val>
                                            <p:strVal val="#ppt_x"/>
                                          </p:val>
                                        </p:tav>
                                      </p:tavLst>
                                    </p:anim>
                                    <p:anim calcmode="lin" valueType="num">
                                      <p:cBhvr additive="base">
                                        <p:cTn id="12"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randombar(horizontal)">
                                      <p:cBhvr>
                                        <p:cTn id="1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29"/>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29"/>
                                        </p:tgtEl>
                                      </p:cBhvr>
                                    </p:cmd>
                                  </p:childTnLst>
                                </p:cTn>
                              </p:par>
                            </p:childTnLst>
                          </p:cTn>
                        </p:par>
                      </p:childTnLst>
                    </p:cTn>
                  </p:par>
                </p:childTnLst>
              </p:cTn>
              <p:nextCondLst>
                <p:cond evt="onClick" delay="0">
                  <p:tgtEl>
                    <p:spTgt spid="29"/>
                  </p:tgtEl>
                </p:cond>
              </p:nextCondLst>
            </p:seq>
            <p:video>
              <p:cMediaNode vol="80000">
                <p:cTn id="23" fill="hold" display="0">
                  <p:stCondLst>
                    <p:cond delay="indefinite"/>
                  </p:stCondLst>
                </p:cTn>
                <p:tgtEl>
                  <p:spTgt spid="29"/>
                </p:tgtEl>
              </p:cMediaNode>
            </p:video>
          </p:childTnLst>
        </p:cTn>
      </p:par>
    </p:tnLst>
    <p:bldLst>
      <p:bldP spid="3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54" b="15476"/>
          <a:stretch>
            <a:fillRect/>
          </a:stretch>
        </p:blipFill>
        <p:spPr>
          <a:xfrm>
            <a:off x="0" y="0"/>
            <a:ext cx="18288000" cy="10287000"/>
          </a:xfrm>
          <a:prstGeom prst="rect">
            <a:avLst/>
          </a:prstGeom>
        </p:spPr>
      </p:pic>
      <p:pic>
        <p:nvPicPr>
          <p:cNvPr id="3" name="Picture 3"/>
          <p:cNvPicPr>
            <a:picLocks noChangeAspect="1"/>
          </p:cNvPicPr>
          <p:nvPr/>
        </p:nvPicPr>
        <p:blipFill>
          <a:blip r:embed="rId3"/>
          <a:srcRect l="12545" r="12545"/>
          <a:stretch>
            <a:fillRect/>
          </a:stretch>
        </p:blipFill>
        <p:spPr>
          <a:xfrm rot="-558566">
            <a:off x="8564814" y="-3938706"/>
            <a:ext cx="10486607" cy="6725365"/>
          </a:xfrm>
          <a:prstGeom prst="rect">
            <a:avLst/>
          </a:prstGeom>
        </p:spPr>
      </p:pic>
      <p:pic>
        <p:nvPicPr>
          <p:cNvPr id="4" name="Picture 4"/>
          <p:cNvPicPr>
            <a:picLocks noChangeAspect="1"/>
          </p:cNvPicPr>
          <p:nvPr/>
        </p:nvPicPr>
        <p:blipFill>
          <a:blip r:embed="rId4"/>
          <a:srcRect/>
          <a:stretch>
            <a:fillRect/>
          </a:stretch>
        </p:blipFill>
        <p:spPr>
          <a:xfrm rot="515714">
            <a:off x="-1326312" y="-4175168"/>
            <a:ext cx="14564973" cy="6997256"/>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6425567" y="7733539"/>
            <a:ext cx="5246366" cy="5174229"/>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565891" y="2888269"/>
            <a:ext cx="1395948" cy="793946"/>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910309" y="9385591"/>
            <a:ext cx="3787133" cy="1832026"/>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2571450" y="8684291"/>
            <a:ext cx="4362241" cy="2110234"/>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3432100" y="9404641"/>
            <a:ext cx="3787133" cy="1832026"/>
          </a:xfrm>
          <a:prstGeom prst="rect">
            <a:avLst/>
          </a:prstGeom>
        </p:spPr>
      </p:pic>
      <p:pic>
        <p:nvPicPr>
          <p:cNvPr id="10"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6120951" y="8703341"/>
            <a:ext cx="4638208" cy="2243733"/>
          </a:xfrm>
          <a:prstGeom prst="rect">
            <a:avLst/>
          </a:prstGeom>
        </p:spPr>
      </p:pic>
      <p:pic>
        <p:nvPicPr>
          <p:cNvPr id="11" name="Picture 1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3859355" y="7069330"/>
            <a:ext cx="838087" cy="946991"/>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2388089">
            <a:off x="13059679" y="7206668"/>
            <a:ext cx="1265282" cy="495042"/>
          </a:xfrm>
          <a:prstGeom prst="rect">
            <a:avLst/>
          </a:prstGeom>
        </p:spPr>
      </p:pic>
      <p:pic>
        <p:nvPicPr>
          <p:cNvPr id="15" name="Picture 15"/>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rot="-6453175">
            <a:off x="15708797" y="2542618"/>
            <a:ext cx="646676" cy="1277384"/>
          </a:xfrm>
          <a:prstGeom prst="rect">
            <a:avLst/>
          </a:prstGeom>
        </p:spPr>
      </p:pic>
      <p:sp>
        <p:nvSpPr>
          <p:cNvPr id="16" name="TextBox 16"/>
          <p:cNvSpPr txBox="1"/>
          <p:nvPr/>
        </p:nvSpPr>
        <p:spPr>
          <a:xfrm>
            <a:off x="4221584" y="3730277"/>
            <a:ext cx="10162153" cy="2263248"/>
          </a:xfrm>
          <a:prstGeom prst="rect">
            <a:avLst/>
          </a:prstGeom>
        </p:spPr>
        <p:txBody>
          <a:bodyPr lIns="0" tIns="0" rIns="0" bIns="0" rtlCol="0" anchor="t">
            <a:spAutoFit/>
          </a:bodyPr>
          <a:lstStyle/>
          <a:p>
            <a:pPr>
              <a:lnSpc>
                <a:spcPts val="19199"/>
              </a:lnSpc>
            </a:pPr>
            <a:r>
              <a:rPr lang="en-US" sz="15999" spc="799" smtClean="0">
                <a:solidFill>
                  <a:srgbClr val="646B3C"/>
                </a:solidFill>
                <a:latin typeface="iCiel Cadena" panose="02000503000000020004" pitchFamily="2" charset="0"/>
              </a:rPr>
              <a:t>HỖN HỢP</a:t>
            </a:r>
            <a:endParaRPr lang="en-US" sz="15999" spc="799">
              <a:solidFill>
                <a:srgbClr val="646B3C"/>
              </a:solidFill>
              <a:latin typeface="iCiel Cadena" panose="02000503000000020004" pitchFamily="2" charset="0"/>
            </a:endParaRPr>
          </a:p>
        </p:txBody>
      </p:sp>
      <p:sp>
        <p:nvSpPr>
          <p:cNvPr id="18" name="TextBox 18"/>
          <p:cNvSpPr txBox="1"/>
          <p:nvPr/>
        </p:nvSpPr>
        <p:spPr>
          <a:xfrm>
            <a:off x="3927396" y="2223547"/>
            <a:ext cx="10159939" cy="641201"/>
          </a:xfrm>
          <a:prstGeom prst="rect">
            <a:avLst/>
          </a:prstGeom>
        </p:spPr>
        <p:txBody>
          <a:bodyPr lIns="0" tIns="0" rIns="0" bIns="0" rtlCol="0" anchor="t">
            <a:spAutoFit/>
          </a:bodyPr>
          <a:lstStyle/>
          <a:p>
            <a:pPr algn="ctr">
              <a:lnSpc>
                <a:spcPts val="5039"/>
              </a:lnSpc>
            </a:pPr>
            <a:r>
              <a:rPr lang="en-US" sz="5599" spc="111" smtClean="0">
                <a:solidFill>
                  <a:srgbClr val="9D9B55"/>
                </a:solidFill>
                <a:latin typeface="iCiel Cadena" panose="02000503000000020004" pitchFamily="2" charset="0"/>
              </a:rPr>
              <a:t>KHOA HỌC</a:t>
            </a:r>
            <a:endParaRPr lang="en-US" sz="5599" spc="111">
              <a:solidFill>
                <a:srgbClr val="9D9B55"/>
              </a:solidFill>
              <a:latin typeface="iCiel Cadena" panose="02000503000000020004" pitchFamily="2" charset="0"/>
            </a:endParaRPr>
          </a:p>
        </p:txBody>
      </p:sp>
      <p:pic>
        <p:nvPicPr>
          <p:cNvPr id="13" name="Picture 12"/>
          <p:cNvPicPr>
            <a:picLocks noChangeAspect="1"/>
          </p:cNvPicPr>
          <p:nvPr/>
        </p:nvPicPr>
        <p:blipFill>
          <a:blip r:embed="rId21"/>
          <a:stretch>
            <a:fillRect/>
          </a:stretch>
        </p:blipFill>
        <p:spPr>
          <a:xfrm>
            <a:off x="1388196" y="6067636"/>
            <a:ext cx="1883827" cy="2859272"/>
          </a:xfrm>
          <a:prstGeom prst="rect">
            <a:avLst/>
          </a:prstGeom>
        </p:spPr>
      </p:pic>
      <p:pic>
        <p:nvPicPr>
          <p:cNvPr id="14" name="Picture 13"/>
          <p:cNvPicPr>
            <a:picLocks noChangeAspect="1"/>
          </p:cNvPicPr>
          <p:nvPr/>
        </p:nvPicPr>
        <p:blipFill>
          <a:blip r:embed="rId22"/>
          <a:stretch>
            <a:fillRect/>
          </a:stretch>
        </p:blipFill>
        <p:spPr>
          <a:xfrm>
            <a:off x="16809961" y="7542825"/>
            <a:ext cx="1176630" cy="24020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6132756" y="3074452"/>
            <a:ext cx="842944" cy="1160680"/>
          </a:xfrm>
          <a:prstGeom prst="rect">
            <a:avLst/>
          </a:prstGeom>
        </p:spPr>
      </p:pic>
      <p:pic>
        <p:nvPicPr>
          <p:cNvPr id="4" name="Picture 4"/>
          <p:cNvPicPr>
            <a:picLocks noChangeAspect="1"/>
          </p:cNvPicPr>
          <p:nvPr/>
        </p:nvPicPr>
        <p:blipFill>
          <a:blip r:embed="rId5"/>
          <a:srcRect/>
          <a:stretch>
            <a:fillRect/>
          </a:stretch>
        </p:blipFill>
        <p:spPr>
          <a:xfrm>
            <a:off x="12578891" y="-1945541"/>
            <a:ext cx="18795553" cy="1435510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3925100" y="8064229"/>
            <a:ext cx="4946997" cy="2424029"/>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1075320" y="8895366"/>
            <a:ext cx="3874315" cy="1874200"/>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564726">
            <a:off x="14362684" y="7585443"/>
            <a:ext cx="2078182" cy="1782041"/>
          </a:xfrm>
          <a:prstGeom prst="rect">
            <a:avLst/>
          </a:prstGeom>
        </p:spPr>
      </p:pic>
      <p:pic>
        <p:nvPicPr>
          <p:cNvPr id="8" name="Picture 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r="37844"/>
          <a:stretch>
            <a:fillRect/>
          </a:stretch>
        </p:blipFill>
        <p:spPr>
          <a:xfrm rot="4636369" flipV="1">
            <a:off x="15400195" y="6199529"/>
            <a:ext cx="1725568" cy="2037052"/>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5400000">
            <a:off x="13872947" y="1604350"/>
            <a:ext cx="3421598" cy="3833723"/>
          </a:xfrm>
          <a:prstGeom prst="rect">
            <a:avLst/>
          </a:prstGeom>
        </p:spPr>
      </p:pic>
      <p:pic>
        <p:nvPicPr>
          <p:cNvPr id="10" name="Picture 10"/>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rot="-871556">
            <a:off x="13956368" y="5548829"/>
            <a:ext cx="2150812" cy="3013397"/>
          </a:xfrm>
          <a:prstGeom prst="rect">
            <a:avLst/>
          </a:prstGeom>
        </p:spPr>
      </p:pic>
      <p:pic>
        <p:nvPicPr>
          <p:cNvPr id="14" name="Picture 1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rot="-2880367" flipH="1">
            <a:off x="14021540" y="5964696"/>
            <a:ext cx="758372" cy="597218"/>
          </a:xfrm>
          <a:prstGeom prst="rect">
            <a:avLst/>
          </a:prstGeom>
        </p:spPr>
      </p:pic>
      <p:sp>
        <p:nvSpPr>
          <p:cNvPr id="15" name="TextBox 15"/>
          <p:cNvSpPr txBox="1"/>
          <p:nvPr/>
        </p:nvSpPr>
        <p:spPr>
          <a:xfrm>
            <a:off x="1258597" y="1213070"/>
            <a:ext cx="10913323" cy="1338263"/>
          </a:xfrm>
          <a:prstGeom prst="rect">
            <a:avLst/>
          </a:prstGeom>
        </p:spPr>
        <p:txBody>
          <a:bodyPr lIns="0" tIns="0" rIns="0" bIns="0" rtlCol="0" anchor="t">
            <a:spAutoFit/>
          </a:bodyPr>
          <a:lstStyle/>
          <a:p>
            <a:pPr>
              <a:lnSpc>
                <a:spcPts val="10319"/>
              </a:lnSpc>
            </a:pPr>
            <a:r>
              <a:rPr lang="en-US" sz="8599" spc="515" smtClean="0">
                <a:solidFill>
                  <a:srgbClr val="FFD350"/>
                </a:solidFill>
                <a:latin typeface="iCiel Cadena" panose="02000503000000020004" pitchFamily="2" charset="0"/>
              </a:rPr>
              <a:t>YÊU CẦU CẦN ĐẠT</a:t>
            </a:r>
            <a:endParaRPr lang="en-US" sz="8599" spc="515">
              <a:solidFill>
                <a:srgbClr val="FFD350"/>
              </a:solidFill>
              <a:latin typeface="iCiel Cadena" panose="02000503000000020004" pitchFamily="2" charset="0"/>
            </a:endParaRPr>
          </a:p>
        </p:txBody>
      </p:sp>
      <p:grpSp>
        <p:nvGrpSpPr>
          <p:cNvPr id="22" name="Group 21"/>
          <p:cNvGrpSpPr/>
          <p:nvPr/>
        </p:nvGrpSpPr>
        <p:grpSpPr>
          <a:xfrm>
            <a:off x="1180345" y="3775633"/>
            <a:ext cx="9854258" cy="1129476"/>
            <a:chOff x="1180345" y="3775633"/>
            <a:chExt cx="9854258" cy="1129476"/>
          </a:xfrm>
        </p:grpSpPr>
        <p:pic>
          <p:nvPicPr>
            <p:cNvPr id="11" name="Picture 11"/>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flipV="1">
              <a:off x="1180345" y="3775633"/>
              <a:ext cx="897872" cy="969363"/>
            </a:xfrm>
            <a:prstGeom prst="rect">
              <a:avLst/>
            </a:prstGeom>
          </p:spPr>
        </p:pic>
        <p:sp>
          <p:nvSpPr>
            <p:cNvPr id="16" name="TextBox 16"/>
            <p:cNvSpPr txBox="1"/>
            <p:nvPr/>
          </p:nvSpPr>
          <p:spPr>
            <a:xfrm>
              <a:off x="2572570" y="4166445"/>
              <a:ext cx="8462033" cy="738664"/>
            </a:xfrm>
            <a:prstGeom prst="rect">
              <a:avLst/>
            </a:prstGeom>
          </p:spPr>
          <p:txBody>
            <a:bodyPr lIns="0" tIns="0" rIns="0" bIns="0" rtlCol="0" anchor="t">
              <a:spAutoFit/>
            </a:bodyPr>
            <a:lstStyle/>
            <a:p>
              <a:pPr defTabSz="914377"/>
              <a:r>
                <a:rPr lang="en-GB" altLang="zh-CN" sz="4800" b="1">
                  <a:solidFill>
                    <a:schemeClr val="bg1"/>
                  </a:solidFill>
                  <a:latin typeface="#9Slide03 Arima Madurai Bold" panose="00000800000000000000" pitchFamily="2" charset="0"/>
                  <a:cs typeface="#9Slide03 Arima Madurai Bold" panose="00000800000000000000" pitchFamily="2" charset="0"/>
                </a:rPr>
                <a:t>Biết cách tạo ra một hỗn hợp</a:t>
              </a:r>
              <a:endParaRPr lang="zh-CN" altLang="en-US" sz="4800" b="1" dirty="0">
                <a:solidFill>
                  <a:schemeClr val="bg1"/>
                </a:solidFill>
                <a:latin typeface="#9Slide03 Arima Madurai Bold" panose="00000800000000000000" pitchFamily="2" charset="0"/>
                <a:cs typeface="#9Slide03 Arima Madurai Bold" panose="00000800000000000000" pitchFamily="2" charset="0"/>
              </a:endParaRPr>
            </a:p>
          </p:txBody>
        </p:sp>
        <p:sp>
          <p:nvSpPr>
            <p:cNvPr id="17" name="TextBox 17"/>
            <p:cNvSpPr txBox="1"/>
            <p:nvPr/>
          </p:nvSpPr>
          <p:spPr>
            <a:xfrm>
              <a:off x="1287172" y="3967440"/>
              <a:ext cx="588968" cy="788071"/>
            </a:xfrm>
            <a:prstGeom prst="rect">
              <a:avLst/>
            </a:prstGeom>
          </p:spPr>
          <p:txBody>
            <a:bodyPr lIns="0" tIns="0" rIns="0" bIns="0" rtlCol="0" anchor="t">
              <a:spAutoFit/>
            </a:bodyPr>
            <a:lstStyle/>
            <a:p>
              <a:pPr algn="ctr">
                <a:lnSpc>
                  <a:spcPts val="6437"/>
                </a:lnSpc>
              </a:pPr>
              <a:r>
                <a:rPr lang="en-US" sz="4598">
                  <a:solidFill>
                    <a:srgbClr val="EDD9C0"/>
                  </a:solidFill>
                  <a:latin typeface="Bobby Jones Soft"/>
                </a:rPr>
                <a:t>1</a:t>
              </a:r>
            </a:p>
          </p:txBody>
        </p:sp>
      </p:grpSp>
      <p:sp>
        <p:nvSpPr>
          <p:cNvPr id="18" name="TextBox 18"/>
          <p:cNvSpPr txBox="1"/>
          <p:nvPr/>
        </p:nvSpPr>
        <p:spPr>
          <a:xfrm>
            <a:off x="2550917" y="6054974"/>
            <a:ext cx="9462392" cy="738664"/>
          </a:xfrm>
          <a:prstGeom prst="rect">
            <a:avLst/>
          </a:prstGeom>
        </p:spPr>
        <p:txBody>
          <a:bodyPr lIns="0" tIns="0" rIns="0" bIns="0" rtlCol="0" anchor="t">
            <a:spAutoFit/>
          </a:bodyPr>
          <a:lstStyle/>
          <a:p>
            <a:pPr defTabSz="914377"/>
            <a:r>
              <a:rPr lang="en-GB" altLang="zh-CN" sz="4800" b="1">
                <a:solidFill>
                  <a:schemeClr val="bg1"/>
                </a:solidFill>
                <a:latin typeface="#9Slide03 Arima Madurai Bold" panose="00000800000000000000" pitchFamily="2" charset="0"/>
                <a:cs typeface="#9Slide03 Arima Madurai Bold" panose="00000800000000000000" pitchFamily="2" charset="0"/>
              </a:rPr>
              <a:t>Kể tên một số hỗn hợp</a:t>
            </a:r>
            <a:endParaRPr lang="zh-CN" altLang="en-US" sz="4800" b="1" dirty="0">
              <a:solidFill>
                <a:schemeClr val="bg1"/>
              </a:solidFill>
              <a:latin typeface="#9Slide03 Arima Madurai Bold" panose="00000800000000000000" pitchFamily="2" charset="0"/>
              <a:cs typeface="#9Slide03 Arima Madurai Bold" panose="00000800000000000000" pitchFamily="2" charset="0"/>
            </a:endParaRPr>
          </a:p>
        </p:txBody>
      </p:sp>
      <p:grpSp>
        <p:nvGrpSpPr>
          <p:cNvPr id="27" name="Group 26"/>
          <p:cNvGrpSpPr/>
          <p:nvPr/>
        </p:nvGrpSpPr>
        <p:grpSpPr>
          <a:xfrm>
            <a:off x="1161295" y="5667398"/>
            <a:ext cx="897872" cy="969363"/>
            <a:chOff x="1161295" y="5667398"/>
            <a:chExt cx="897872" cy="969363"/>
          </a:xfrm>
        </p:grpSpPr>
        <p:pic>
          <p:nvPicPr>
            <p:cNvPr id="12" name="Picture 12"/>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flipV="1">
              <a:off x="1161295" y="5667398"/>
              <a:ext cx="897872" cy="969363"/>
            </a:xfrm>
            <a:prstGeom prst="rect">
              <a:avLst/>
            </a:prstGeom>
          </p:spPr>
        </p:pic>
        <p:sp>
          <p:nvSpPr>
            <p:cNvPr id="19" name="TextBox 19"/>
            <p:cNvSpPr txBox="1"/>
            <p:nvPr/>
          </p:nvSpPr>
          <p:spPr>
            <a:xfrm>
              <a:off x="1287172" y="5821645"/>
              <a:ext cx="588968" cy="788071"/>
            </a:xfrm>
            <a:prstGeom prst="rect">
              <a:avLst/>
            </a:prstGeom>
          </p:spPr>
          <p:txBody>
            <a:bodyPr lIns="0" tIns="0" rIns="0" bIns="0" rtlCol="0" anchor="t">
              <a:spAutoFit/>
            </a:bodyPr>
            <a:lstStyle/>
            <a:p>
              <a:pPr algn="ctr">
                <a:lnSpc>
                  <a:spcPts val="6437"/>
                </a:lnSpc>
              </a:pPr>
              <a:r>
                <a:rPr lang="en-US" sz="4598">
                  <a:solidFill>
                    <a:srgbClr val="EDD9C0"/>
                  </a:solidFill>
                  <a:latin typeface="Bobby Jones Soft"/>
                </a:rPr>
                <a:t>2</a:t>
              </a:r>
            </a:p>
          </p:txBody>
        </p:sp>
      </p:grpSp>
      <p:grpSp>
        <p:nvGrpSpPr>
          <p:cNvPr id="28" name="Group 27"/>
          <p:cNvGrpSpPr/>
          <p:nvPr/>
        </p:nvGrpSpPr>
        <p:grpSpPr>
          <a:xfrm>
            <a:off x="1161295" y="7714796"/>
            <a:ext cx="9580308" cy="1617223"/>
            <a:chOff x="1161295" y="7714796"/>
            <a:chExt cx="9580308" cy="1617223"/>
          </a:xfrm>
        </p:grpSpPr>
        <p:pic>
          <p:nvPicPr>
            <p:cNvPr id="13" name="Picture 13"/>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flipV="1">
              <a:off x="1161295" y="7714796"/>
              <a:ext cx="897872" cy="969363"/>
            </a:xfrm>
            <a:prstGeom prst="rect">
              <a:avLst/>
            </a:prstGeom>
          </p:spPr>
        </p:pic>
        <p:sp>
          <p:nvSpPr>
            <p:cNvPr id="20" name="TextBox 20"/>
            <p:cNvSpPr txBox="1"/>
            <p:nvPr/>
          </p:nvSpPr>
          <p:spPr>
            <a:xfrm>
              <a:off x="1287172" y="7870945"/>
              <a:ext cx="588968" cy="788071"/>
            </a:xfrm>
            <a:prstGeom prst="rect">
              <a:avLst/>
            </a:prstGeom>
          </p:spPr>
          <p:txBody>
            <a:bodyPr lIns="0" tIns="0" rIns="0" bIns="0" rtlCol="0" anchor="t">
              <a:spAutoFit/>
            </a:bodyPr>
            <a:lstStyle/>
            <a:p>
              <a:pPr algn="ctr">
                <a:lnSpc>
                  <a:spcPts val="6437"/>
                </a:lnSpc>
              </a:pPr>
              <a:r>
                <a:rPr lang="en-US" sz="4598">
                  <a:solidFill>
                    <a:srgbClr val="EDD9C0"/>
                  </a:solidFill>
                  <a:latin typeface="Bobby Jones Soft"/>
                </a:rPr>
                <a:t>3</a:t>
              </a:r>
            </a:p>
          </p:txBody>
        </p:sp>
        <p:sp>
          <p:nvSpPr>
            <p:cNvPr id="21" name="TextBox 21"/>
            <p:cNvSpPr txBox="1"/>
            <p:nvPr/>
          </p:nvSpPr>
          <p:spPr>
            <a:xfrm>
              <a:off x="2550917" y="7854691"/>
              <a:ext cx="8190686" cy="1477328"/>
            </a:xfrm>
            <a:prstGeom prst="rect">
              <a:avLst/>
            </a:prstGeom>
          </p:spPr>
          <p:txBody>
            <a:bodyPr wrap="square" lIns="0" tIns="0" rIns="0" bIns="0" rtlCol="0" anchor="t">
              <a:spAutoFit/>
            </a:bodyPr>
            <a:lstStyle/>
            <a:p>
              <a:pPr defTabSz="914377"/>
              <a:r>
                <a:rPr lang="en-GB" altLang="zh-CN" sz="4800" b="1">
                  <a:solidFill>
                    <a:schemeClr val="bg1"/>
                  </a:solidFill>
                  <a:latin typeface="#9Slide03 Arima Madurai Bold" panose="00000800000000000000" pitchFamily="2" charset="0"/>
                  <a:cs typeface="#9Slide03 Arima Madurai Bold" panose="00000800000000000000" pitchFamily="2" charset="0"/>
                </a:rPr>
                <a:t>Nêu một số cách tách các chất trong hỗn hợp</a:t>
              </a:r>
              <a:endParaRPr lang="zh-CN" altLang="en-US" sz="4800" b="1" dirty="0">
                <a:solidFill>
                  <a:schemeClr val="bg1"/>
                </a:solidFill>
                <a:latin typeface="#9Slide03 Arima Madurai Bold" panose="00000800000000000000" pitchFamily="2" charset="0"/>
                <a:cs typeface="#9Slide03 Arima Madurai Bold" panose="00000800000000000000" pitchFamily="2" charset="0"/>
              </a:endParaRPr>
            </a:p>
          </p:txBody>
        </p:sp>
      </p:grpSp>
      <p:grpSp>
        <p:nvGrpSpPr>
          <p:cNvPr id="23" name="Group 23"/>
          <p:cNvGrpSpPr/>
          <p:nvPr/>
        </p:nvGrpSpPr>
        <p:grpSpPr>
          <a:xfrm>
            <a:off x="1287172" y="2576162"/>
            <a:ext cx="9725778" cy="135841"/>
            <a:chOff x="0" y="0"/>
            <a:chExt cx="12967704" cy="181122"/>
          </a:xfrm>
        </p:grpSpPr>
        <p:pic>
          <p:nvPicPr>
            <p:cNvPr id="24" name="Picture 24"/>
            <p:cNvPicPr>
              <a:picLocks noChangeAspect="1"/>
            </p:cNvPicPr>
            <p:nvPr/>
          </p:nvPicPr>
          <p:blipFill>
            <a:blip r:embed="rId23">
              <a:extLst>
                <a:ext uri="{28A0092B-C50C-407E-A947-70E740481C1C}">
                  <a14:useLocalDpi xmlns:a14="http://schemas.microsoft.com/office/drawing/2010/main" val="0"/>
                </a:ext>
                <a:ext uri="{96DAC541-7B7A-43D3-8B79-37D633B846F1}">
                  <asvg:svgBlip xmlns="" xmlns:asvg="http://schemas.microsoft.com/office/drawing/2016/SVG/main" r:embed="rId24"/>
                </a:ext>
              </a:extLst>
            </a:blip>
            <a:srcRect/>
            <a:stretch>
              <a:fillRect/>
            </a:stretch>
          </p:blipFill>
          <p:spPr>
            <a:xfrm>
              <a:off x="0" y="16217"/>
              <a:ext cx="5073977" cy="164904"/>
            </a:xfrm>
            <a:prstGeom prst="rect">
              <a:avLst/>
            </a:prstGeom>
          </p:spPr>
        </p:pic>
        <p:pic>
          <p:nvPicPr>
            <p:cNvPr id="25" name="Picture 25"/>
            <p:cNvPicPr>
              <a:picLocks noChangeAspect="1"/>
            </p:cNvPicPr>
            <p:nvPr/>
          </p:nvPicPr>
          <p:blipFill>
            <a:blip r:embed="rId23">
              <a:extLst>
                <a:ext uri="{28A0092B-C50C-407E-A947-70E740481C1C}">
                  <a14:useLocalDpi xmlns:a14="http://schemas.microsoft.com/office/drawing/2010/main" val="0"/>
                </a:ext>
                <a:ext uri="{96DAC541-7B7A-43D3-8B79-37D633B846F1}">
                  <asvg:svgBlip xmlns="" xmlns:asvg="http://schemas.microsoft.com/office/drawing/2016/SVG/main" r:embed="rId24"/>
                </a:ext>
              </a:extLst>
            </a:blip>
            <a:srcRect l="16200"/>
            <a:stretch>
              <a:fillRect/>
            </a:stretch>
          </p:blipFill>
          <p:spPr>
            <a:xfrm>
              <a:off x="5229230" y="0"/>
              <a:ext cx="4251979" cy="164904"/>
            </a:xfrm>
            <a:prstGeom prst="rect">
              <a:avLst/>
            </a:prstGeom>
          </p:spPr>
        </p:pic>
        <p:pic>
          <p:nvPicPr>
            <p:cNvPr id="26" name="Picture 26"/>
            <p:cNvPicPr>
              <a:picLocks noChangeAspect="1"/>
            </p:cNvPicPr>
            <p:nvPr/>
          </p:nvPicPr>
          <p:blipFill>
            <a:blip r:embed="rId23">
              <a:extLst>
                <a:ext uri="{28A0092B-C50C-407E-A947-70E740481C1C}">
                  <a14:useLocalDpi xmlns:a14="http://schemas.microsoft.com/office/drawing/2010/main" val="0"/>
                </a:ext>
                <a:ext uri="{96DAC541-7B7A-43D3-8B79-37D633B846F1}">
                  <asvg:svgBlip xmlns="" xmlns:asvg="http://schemas.microsoft.com/office/drawing/2016/SVG/main" r:embed="rId24"/>
                </a:ext>
              </a:extLst>
            </a:blip>
            <a:srcRect l="34955"/>
            <a:stretch>
              <a:fillRect/>
            </a:stretch>
          </p:blipFill>
          <p:spPr>
            <a:xfrm>
              <a:off x="9667339" y="0"/>
              <a:ext cx="3300365" cy="164904"/>
            </a:xfrm>
            <a:prstGeom prst="rect">
              <a:avLst/>
            </a:prstGeom>
          </p:spPr>
        </p:pic>
      </p:grpSp>
      <p:pic>
        <p:nvPicPr>
          <p:cNvPr id="1026" name="Picture 2" descr="Chemical Instrument Beaker Illustration, Beaker Clipart, Transparent  Beaker, Cartoon Illustration PNG Transparent Clipart Image and PSD File for  Free Download"/>
          <p:cNvPicPr>
            <a:picLocks noChangeAspect="1" noChangeArrowheads="1"/>
          </p:cNvPicPr>
          <p:nvPr/>
        </p:nvPicPr>
        <p:blipFill>
          <a:blip r:embed="rId25">
            <a:extLst>
              <a:ext uri="{BEBA8EAE-BF5A-486C-A8C5-ECC9F3942E4B}">
                <a14:imgProps xmlns:a14="http://schemas.microsoft.com/office/drawing/2010/main">
                  <a14:imgLayer r:embed="rId26">
                    <a14:imgEffect>
                      <a14:backgroundRemoval t="4063" b="95000" l="0" r="96875">
                        <a14:foregroundMark x1="43438" y1="17969" x2="50469" y2="37656"/>
                        <a14:foregroundMark x1="60156" y1="41719" x2="78594" y2="57188"/>
                        <a14:foregroundMark x1="27500" y1="31406" x2="28281" y2="50625"/>
                        <a14:foregroundMark x1="51250" y1="12500" x2="51250" y2="12500"/>
                        <a14:foregroundMark x1="40000" y1="49844" x2="40000" y2="49844"/>
                        <a14:foregroundMark x1="30625" y1="79844" x2="37813" y2="79219"/>
                      </a14:backgroundRemoval>
                    </a14:imgEffect>
                  </a14:imgLayer>
                </a14:imgProps>
              </a:ext>
              <a:ext uri="{28A0092B-C50C-407E-A947-70E740481C1C}">
                <a14:useLocalDpi xmlns:a14="http://schemas.microsoft.com/office/drawing/2010/main" val="0"/>
              </a:ext>
            </a:extLst>
          </a:blip>
          <a:srcRect/>
          <a:stretch>
            <a:fillRect/>
          </a:stretch>
        </p:blipFill>
        <p:spPr bwMode="auto">
          <a:xfrm>
            <a:off x="13800228" y="1612271"/>
            <a:ext cx="3567036" cy="35670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0-#ppt_w/2"/>
                                          </p:val>
                                        </p:tav>
                                        <p:tav tm="100000">
                                          <p:val>
                                            <p:strVal val="#ppt_x"/>
                                          </p:val>
                                        </p:tav>
                                      </p:tavLst>
                                    </p:anim>
                                    <p:anim calcmode="lin" valueType="num">
                                      <p:cBhvr additive="base">
                                        <p:cTn id="13" dur="500" fill="hold"/>
                                        <p:tgtEl>
                                          <p:spTgt spid="18"/>
                                        </p:tgtEl>
                                        <p:attrNameLst>
                                          <p:attrName>ppt_y</p:attrName>
                                        </p:attrNameLst>
                                      </p:cBhvr>
                                      <p:tavLst>
                                        <p:tav tm="0">
                                          <p:val>
                                            <p:strVal val="#ppt_y"/>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 calcmode="lin" valueType="num">
                                      <p:cBhvr additive="base">
                                        <p:cTn id="16" dur="1000" fill="hold"/>
                                        <p:tgtEl>
                                          <p:spTgt spid="27"/>
                                        </p:tgtEl>
                                        <p:attrNameLst>
                                          <p:attrName>ppt_x</p:attrName>
                                        </p:attrNameLst>
                                      </p:cBhvr>
                                      <p:tavLst>
                                        <p:tav tm="0">
                                          <p:val>
                                            <p:strVal val="0-#ppt_w/2"/>
                                          </p:val>
                                        </p:tav>
                                        <p:tav tm="100000">
                                          <p:val>
                                            <p:strVal val="#ppt_x"/>
                                          </p:val>
                                        </p:tav>
                                      </p:tavLst>
                                    </p:anim>
                                    <p:anim calcmode="lin" valueType="num">
                                      <p:cBhvr additive="base">
                                        <p:cTn id="17" dur="1000" fill="hold"/>
                                        <p:tgtEl>
                                          <p:spTgt spid="27"/>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8" fill="hold" nodeType="after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additive="base">
                                        <p:cTn id="21" dur="500" fill="hold"/>
                                        <p:tgtEl>
                                          <p:spTgt spid="28"/>
                                        </p:tgtEl>
                                        <p:attrNameLst>
                                          <p:attrName>ppt_x</p:attrName>
                                        </p:attrNameLst>
                                      </p:cBhvr>
                                      <p:tavLst>
                                        <p:tav tm="0">
                                          <p:val>
                                            <p:strVal val="0-#ppt_w/2"/>
                                          </p:val>
                                        </p:tav>
                                        <p:tav tm="100000">
                                          <p:val>
                                            <p:strVal val="#ppt_x"/>
                                          </p:val>
                                        </p:tav>
                                      </p:tavLst>
                                    </p:anim>
                                    <p:anim calcmode="lin" valueType="num">
                                      <p:cBhvr additive="base">
                                        <p:cTn id="22"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54" b="15476"/>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6663037" y="3428731"/>
            <a:ext cx="4961925" cy="5236861"/>
          </a:xfrm>
          <a:prstGeom prst="rect">
            <a:avLst/>
          </a:prstGeom>
        </p:spPr>
      </p:pic>
      <p:grpSp>
        <p:nvGrpSpPr>
          <p:cNvPr id="4" name="Group 4"/>
          <p:cNvGrpSpPr/>
          <p:nvPr/>
        </p:nvGrpSpPr>
        <p:grpSpPr>
          <a:xfrm>
            <a:off x="12084238" y="3819091"/>
            <a:ext cx="4884045" cy="4808401"/>
            <a:chOff x="0" y="0"/>
            <a:chExt cx="6512060" cy="6411202"/>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0" y="0"/>
              <a:ext cx="6512060" cy="4167718"/>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63977" y="2325532"/>
              <a:ext cx="6383859" cy="4085670"/>
            </a:xfrm>
            <a:prstGeom prst="rect">
              <a:avLst/>
            </a:prstGeom>
          </p:spPr>
        </p:pic>
      </p:grpSp>
      <p:grpSp>
        <p:nvGrpSpPr>
          <p:cNvPr id="7" name="Group 7"/>
          <p:cNvGrpSpPr/>
          <p:nvPr/>
        </p:nvGrpSpPr>
        <p:grpSpPr>
          <a:xfrm rot="-5465193">
            <a:off x="1309829" y="3819091"/>
            <a:ext cx="4884045" cy="4808401"/>
            <a:chOff x="0" y="0"/>
            <a:chExt cx="6512060" cy="6411202"/>
          </a:xfrm>
        </p:grpSpPr>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0" y="0"/>
              <a:ext cx="6512060" cy="4167718"/>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63977" y="2325532"/>
              <a:ext cx="6383859" cy="4085670"/>
            </a:xfrm>
            <a:prstGeom prst="rect">
              <a:avLst/>
            </a:prstGeom>
          </p:spPr>
        </p:pic>
      </p:grpSp>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flipH="1">
            <a:off x="-342105" y="9315236"/>
            <a:ext cx="19734210" cy="5731143"/>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4693826" y="-2094178"/>
            <a:ext cx="4856458" cy="5428968"/>
          </a:xfrm>
          <a:prstGeom prst="rect">
            <a:avLst/>
          </a:prstGeom>
        </p:spPr>
      </p:pic>
      <p:pic>
        <p:nvPicPr>
          <p:cNvPr id="12" name="Picture 12"/>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0110146">
            <a:off x="17713368" y="1969641"/>
            <a:ext cx="1837864" cy="1894706"/>
          </a:xfrm>
          <a:prstGeom prst="rect">
            <a:avLst/>
          </a:prstGeom>
        </p:spPr>
      </p:pic>
      <p:sp>
        <p:nvSpPr>
          <p:cNvPr id="13" name="TextBox 13"/>
          <p:cNvSpPr txBox="1"/>
          <p:nvPr/>
        </p:nvSpPr>
        <p:spPr>
          <a:xfrm>
            <a:off x="1882001" y="6168776"/>
            <a:ext cx="3739701" cy="1846659"/>
          </a:xfrm>
          <a:prstGeom prst="rect">
            <a:avLst/>
          </a:prstGeom>
        </p:spPr>
        <p:txBody>
          <a:bodyPr lIns="0" tIns="0" rIns="0" bIns="0" rtlCol="0" anchor="t">
            <a:spAutoFit/>
          </a:bodyPr>
          <a:lstStyle/>
          <a:p>
            <a:pPr algn="ctr">
              <a:lnSpc>
                <a:spcPct val="150000"/>
              </a:lnSpc>
            </a:pPr>
            <a:r>
              <a:rPr lang="en-US" sz="4000" spc="69" smtClean="0">
                <a:solidFill>
                  <a:srgbClr val="E25B00"/>
                </a:solidFill>
                <a:latin typeface="Times New Roman" panose="02020603050405020304" pitchFamily="18" charset="0"/>
                <a:cs typeface="Times New Roman" panose="02020603050405020304" pitchFamily="18" charset="0"/>
              </a:rPr>
              <a:t>Tạo hỗn hợp gia vị</a:t>
            </a:r>
            <a:endParaRPr lang="en-US" sz="4000" spc="69">
              <a:solidFill>
                <a:srgbClr val="E25B00"/>
              </a:solidFill>
              <a:latin typeface="Times New Roman" panose="02020603050405020304" pitchFamily="18" charset="0"/>
              <a:cs typeface="Times New Roman" panose="02020603050405020304" pitchFamily="18" charset="0"/>
            </a:endParaRPr>
          </a:p>
        </p:txBody>
      </p:sp>
      <p:sp>
        <p:nvSpPr>
          <p:cNvPr id="15" name="TextBox 15"/>
          <p:cNvSpPr txBox="1"/>
          <p:nvPr/>
        </p:nvSpPr>
        <p:spPr>
          <a:xfrm>
            <a:off x="7056393" y="6168776"/>
            <a:ext cx="4137114" cy="1846659"/>
          </a:xfrm>
          <a:prstGeom prst="rect">
            <a:avLst/>
          </a:prstGeom>
        </p:spPr>
        <p:txBody>
          <a:bodyPr lIns="0" tIns="0" rIns="0" bIns="0" rtlCol="0" anchor="t">
            <a:spAutoFit/>
          </a:bodyPr>
          <a:lstStyle/>
          <a:p>
            <a:pPr algn="ctr">
              <a:lnSpc>
                <a:spcPct val="150000"/>
              </a:lnSpc>
            </a:pPr>
            <a:r>
              <a:rPr lang="en-US" sz="4000" spc="122" smtClean="0">
                <a:solidFill>
                  <a:srgbClr val="E25B00"/>
                </a:solidFill>
                <a:latin typeface="Times New Roman" panose="02020603050405020304" pitchFamily="18" charset="0"/>
                <a:cs typeface="Times New Roman" panose="02020603050405020304" pitchFamily="18" charset="0"/>
              </a:rPr>
              <a:t>Tách các chất trong hỗn hợp  </a:t>
            </a:r>
            <a:endParaRPr lang="en-US" sz="4000" spc="122">
              <a:solidFill>
                <a:srgbClr val="E25B00"/>
              </a:solidFill>
              <a:latin typeface="Times New Roman" panose="02020603050405020304" pitchFamily="18" charset="0"/>
              <a:cs typeface="Times New Roman" panose="02020603050405020304" pitchFamily="18" charset="0"/>
            </a:endParaRPr>
          </a:p>
        </p:txBody>
      </p:sp>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flipV="1">
            <a:off x="-1535860" y="6902434"/>
            <a:ext cx="3703625" cy="4140232"/>
          </a:xfrm>
          <a:prstGeom prst="rect">
            <a:avLst/>
          </a:prstGeom>
        </p:spPr>
      </p:pic>
      <p:pic>
        <p:nvPicPr>
          <p:cNvPr id="17" name="Picture 17"/>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031567" y="7985779"/>
            <a:ext cx="850435" cy="877868"/>
          </a:xfrm>
          <a:prstGeom prst="rect">
            <a:avLst/>
          </a:prstGeom>
        </p:spPr>
      </p:pic>
      <p:sp>
        <p:nvSpPr>
          <p:cNvPr id="18" name="TextBox 18"/>
          <p:cNvSpPr txBox="1"/>
          <p:nvPr/>
        </p:nvSpPr>
        <p:spPr>
          <a:xfrm>
            <a:off x="2330966" y="1065428"/>
            <a:ext cx="13435568" cy="1273105"/>
          </a:xfrm>
          <a:prstGeom prst="rect">
            <a:avLst/>
          </a:prstGeom>
        </p:spPr>
        <p:txBody>
          <a:bodyPr lIns="0" tIns="0" rIns="0" bIns="0" rtlCol="0" anchor="t">
            <a:spAutoFit/>
          </a:bodyPr>
          <a:lstStyle/>
          <a:p>
            <a:pPr algn="ctr">
              <a:lnSpc>
                <a:spcPts val="10799"/>
              </a:lnSpc>
            </a:pPr>
            <a:r>
              <a:rPr lang="en-US" sz="8999" spc="539" smtClean="0">
                <a:solidFill>
                  <a:srgbClr val="946446"/>
                </a:solidFill>
                <a:latin typeface="iCiel Cadena" panose="02000503000000020004" pitchFamily="2" charset="0"/>
              </a:rPr>
              <a:t>NỘI DUNG CHÍNH</a:t>
            </a:r>
            <a:endParaRPr lang="en-US" sz="8999" spc="539">
              <a:solidFill>
                <a:srgbClr val="946446"/>
              </a:solidFill>
              <a:latin typeface="iCiel Cadena" panose="02000503000000020004" pitchFamily="2" charset="0"/>
            </a:endParaRPr>
          </a:p>
        </p:txBody>
      </p:sp>
      <p:sp>
        <p:nvSpPr>
          <p:cNvPr id="19" name="TextBox 19"/>
          <p:cNvSpPr txBox="1"/>
          <p:nvPr/>
        </p:nvSpPr>
        <p:spPr>
          <a:xfrm>
            <a:off x="7320417" y="4897873"/>
            <a:ext cx="3609065" cy="732829"/>
          </a:xfrm>
          <a:prstGeom prst="rect">
            <a:avLst/>
          </a:prstGeom>
        </p:spPr>
        <p:txBody>
          <a:bodyPr lIns="0" tIns="0" rIns="0" bIns="0" rtlCol="0" anchor="t">
            <a:spAutoFit/>
          </a:bodyPr>
          <a:lstStyle/>
          <a:p>
            <a:pPr algn="ctr">
              <a:lnSpc>
                <a:spcPts val="5663"/>
              </a:lnSpc>
            </a:pPr>
            <a:r>
              <a:rPr lang="en-US" sz="4799" spc="239" smtClean="0">
                <a:solidFill>
                  <a:srgbClr val="986D56"/>
                </a:solidFill>
                <a:latin typeface="Coiny" panose="02000903060500060000" pitchFamily="2" charset="0"/>
              </a:rPr>
              <a:t>02</a:t>
            </a:r>
            <a:endParaRPr lang="en-US" sz="4799" spc="239">
              <a:solidFill>
                <a:srgbClr val="986D56"/>
              </a:solidFill>
              <a:latin typeface="Coiny" panose="02000903060500060000" pitchFamily="2" charset="0"/>
            </a:endParaRPr>
          </a:p>
        </p:txBody>
      </p:sp>
      <p:sp>
        <p:nvSpPr>
          <p:cNvPr id="20" name="TextBox 20"/>
          <p:cNvSpPr txBox="1"/>
          <p:nvPr/>
        </p:nvSpPr>
        <p:spPr>
          <a:xfrm>
            <a:off x="2044313" y="4897873"/>
            <a:ext cx="3478873" cy="732829"/>
          </a:xfrm>
          <a:prstGeom prst="rect">
            <a:avLst/>
          </a:prstGeom>
        </p:spPr>
        <p:txBody>
          <a:bodyPr lIns="0" tIns="0" rIns="0" bIns="0" rtlCol="0" anchor="t">
            <a:spAutoFit/>
          </a:bodyPr>
          <a:lstStyle/>
          <a:p>
            <a:pPr algn="ctr">
              <a:lnSpc>
                <a:spcPts val="5663"/>
              </a:lnSpc>
            </a:pPr>
            <a:r>
              <a:rPr lang="en-US" sz="4799" spc="239" smtClean="0">
                <a:solidFill>
                  <a:srgbClr val="986D56"/>
                </a:solidFill>
                <a:latin typeface="Coiny" panose="02000903060500060000" pitchFamily="2" charset="0"/>
              </a:rPr>
              <a:t>01</a:t>
            </a:r>
            <a:endParaRPr lang="en-US" sz="4799" spc="239">
              <a:solidFill>
                <a:srgbClr val="986D56"/>
              </a:solidFill>
              <a:latin typeface="Coiny" panose="02000903060500060000" pitchFamily="2" charset="0"/>
            </a:endParaRPr>
          </a:p>
        </p:txBody>
      </p:sp>
      <p:sp>
        <p:nvSpPr>
          <p:cNvPr id="22" name="TextBox 22"/>
          <p:cNvSpPr txBox="1"/>
          <p:nvPr/>
        </p:nvSpPr>
        <p:spPr>
          <a:xfrm>
            <a:off x="12496803" y="6168776"/>
            <a:ext cx="4290097" cy="1846659"/>
          </a:xfrm>
          <a:prstGeom prst="rect">
            <a:avLst/>
          </a:prstGeom>
        </p:spPr>
        <p:txBody>
          <a:bodyPr wrap="square" lIns="0" tIns="0" rIns="0" bIns="0" rtlCol="0" anchor="t">
            <a:spAutoFit/>
          </a:bodyPr>
          <a:lstStyle/>
          <a:p>
            <a:pPr algn="ctr">
              <a:lnSpc>
                <a:spcPct val="150000"/>
              </a:lnSpc>
            </a:pPr>
            <a:r>
              <a:rPr lang="en-US" sz="4000" spc="144" smtClean="0">
                <a:solidFill>
                  <a:srgbClr val="E25B00"/>
                </a:solidFill>
                <a:latin typeface="Times New Roman" panose="02020603050405020304" pitchFamily="18" charset="0"/>
                <a:cs typeface="Times New Roman" panose="02020603050405020304" pitchFamily="18" charset="0"/>
              </a:rPr>
              <a:t>Ứng dụng hỗn hợp trong cuộc sống</a:t>
            </a:r>
            <a:endParaRPr lang="en-US" sz="4000" spc="144">
              <a:solidFill>
                <a:srgbClr val="E25B00"/>
              </a:solidFill>
              <a:latin typeface="Times New Roman" panose="02020603050405020304" pitchFamily="18" charset="0"/>
              <a:cs typeface="Times New Roman" panose="02020603050405020304" pitchFamily="18" charset="0"/>
            </a:endParaRPr>
          </a:p>
        </p:txBody>
      </p:sp>
      <p:sp>
        <p:nvSpPr>
          <p:cNvPr id="24" name="TextBox 24"/>
          <p:cNvSpPr txBox="1"/>
          <p:nvPr/>
        </p:nvSpPr>
        <p:spPr>
          <a:xfrm>
            <a:off x="12363581" y="4897873"/>
            <a:ext cx="4395154" cy="732829"/>
          </a:xfrm>
          <a:prstGeom prst="rect">
            <a:avLst/>
          </a:prstGeom>
        </p:spPr>
        <p:txBody>
          <a:bodyPr lIns="0" tIns="0" rIns="0" bIns="0" rtlCol="0" anchor="t">
            <a:spAutoFit/>
          </a:bodyPr>
          <a:lstStyle/>
          <a:p>
            <a:pPr algn="ctr">
              <a:lnSpc>
                <a:spcPts val="5663"/>
              </a:lnSpc>
            </a:pPr>
            <a:r>
              <a:rPr lang="en-US" sz="4799" spc="239" smtClean="0">
                <a:solidFill>
                  <a:srgbClr val="986D56"/>
                </a:solidFill>
                <a:latin typeface="Coiny" panose="02000903060500060000" pitchFamily="2" charset="0"/>
              </a:rPr>
              <a:t>03</a:t>
            </a:r>
            <a:endParaRPr lang="en-US" sz="4799" spc="239">
              <a:solidFill>
                <a:srgbClr val="986D56"/>
              </a:solidFill>
              <a:latin typeface="Coiny" panose="02000903060500060000" pitchFamily="2" charset="0"/>
            </a:endParaRPr>
          </a:p>
        </p:txBody>
      </p:sp>
      <p:grpSp>
        <p:nvGrpSpPr>
          <p:cNvPr id="25" name="Group 25"/>
          <p:cNvGrpSpPr/>
          <p:nvPr/>
        </p:nvGrpSpPr>
        <p:grpSpPr>
          <a:xfrm>
            <a:off x="3783750" y="2453697"/>
            <a:ext cx="10604168" cy="148110"/>
            <a:chOff x="0" y="0"/>
            <a:chExt cx="14138891" cy="197480"/>
          </a:xfrm>
        </p:grpSpPr>
        <p:pic>
          <p:nvPicPr>
            <p:cNvPr id="26" name="Picture 26"/>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0" y="17682"/>
              <a:ext cx="5532236" cy="179798"/>
            </a:xfrm>
            <a:prstGeom prst="rect">
              <a:avLst/>
            </a:prstGeom>
          </p:spPr>
        </p:pic>
        <p:pic>
          <p:nvPicPr>
            <p:cNvPr id="27" name="Picture 27"/>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l="16200"/>
            <a:stretch>
              <a:fillRect/>
            </a:stretch>
          </p:blipFill>
          <p:spPr>
            <a:xfrm>
              <a:off x="5701512" y="0"/>
              <a:ext cx="4636000" cy="179798"/>
            </a:xfrm>
            <a:prstGeom prst="rect">
              <a:avLst/>
            </a:prstGeom>
          </p:spPr>
        </p:pic>
        <p:pic>
          <p:nvPicPr>
            <p:cNvPr id="28" name="Picture 28"/>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l="34955"/>
            <a:stretch>
              <a:fillRect/>
            </a:stretch>
          </p:blipFill>
          <p:spPr>
            <a:xfrm>
              <a:off x="10540452" y="0"/>
              <a:ext cx="3598439" cy="179798"/>
            </a:xfrm>
            <a:prstGeom prst="rect">
              <a:avLst/>
            </a:prstGeom>
          </p:spPr>
        </p:pic>
      </p:grpSp>
      <p:pic>
        <p:nvPicPr>
          <p:cNvPr id="29" name="Picture 29"/>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flipH="1">
            <a:off x="6424513" y="4612921"/>
            <a:ext cx="778044" cy="828808"/>
          </a:xfrm>
          <a:prstGeom prst="rect">
            <a:avLst/>
          </a:prstGeom>
        </p:spPr>
      </p:pic>
      <p:pic>
        <p:nvPicPr>
          <p:cNvPr id="30" name="Picture 30"/>
          <p:cNvPicPr>
            <a:picLocks noChangeAspect="1"/>
          </p:cNvPicPr>
          <p:nvPr/>
        </p:nvPicPr>
        <p:blipFill>
          <a:blip r:embed="rId19">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rot="-735363">
            <a:off x="1073680" y="3511052"/>
            <a:ext cx="2157718" cy="628435"/>
          </a:xfrm>
          <a:prstGeom prst="rect">
            <a:avLst/>
          </a:prstGeom>
        </p:spPr>
      </p:pic>
      <p:pic>
        <p:nvPicPr>
          <p:cNvPr id="31" name="Picture 31"/>
          <p:cNvPicPr>
            <a:picLocks noChangeAspect="1"/>
          </p:cNvPicPr>
          <p:nvPr/>
        </p:nvPicPr>
        <p:blipFill>
          <a:blip r:embed="rId19">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a:off x="15160535" y="3656711"/>
            <a:ext cx="2157718" cy="628435"/>
          </a:xfrm>
          <a:prstGeom prst="rect">
            <a:avLst/>
          </a:prstGeom>
        </p:spPr>
      </p:pic>
      <p:pic>
        <p:nvPicPr>
          <p:cNvPr id="32" name="Picture 32"/>
          <p:cNvPicPr>
            <a:picLocks noChangeAspect="1"/>
          </p:cNvPicPr>
          <p:nvPr/>
        </p:nvPicPr>
        <p:blipFill>
          <a:blip r:embed="rId21">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rot="1444829">
            <a:off x="16337313" y="7601103"/>
            <a:ext cx="823794" cy="1248173"/>
          </a:xfrm>
          <a:prstGeom prst="rect">
            <a:avLst/>
          </a:prstGeom>
        </p:spPr>
      </p:pic>
      <p:pic>
        <p:nvPicPr>
          <p:cNvPr id="33" name="Picture 33"/>
          <p:cNvPicPr>
            <a:picLocks noChangeAspect="1"/>
          </p:cNvPicPr>
          <p:nvPr/>
        </p:nvPicPr>
        <p:blipFill>
          <a:blip r:embed="rId23">
            <a:extLst>
              <a:ext uri="{28A0092B-C50C-407E-A947-70E740481C1C}">
                <a14:useLocalDpi xmlns:a14="http://schemas.microsoft.com/office/drawing/2010/main" val="0"/>
              </a:ext>
              <a:ext uri="{96DAC541-7B7A-43D3-8B79-37D633B846F1}">
                <asvg:svgBlip xmlns="" xmlns:asvg="http://schemas.microsoft.com/office/drawing/2016/SVG/main" r:embed="rId24"/>
              </a:ext>
            </a:extLst>
          </a:blip>
          <a:srcRect/>
          <a:stretch>
            <a:fillRect/>
          </a:stretch>
        </p:blipFill>
        <p:spPr>
          <a:xfrm rot="9924727">
            <a:off x="-533963" y="-244223"/>
            <a:ext cx="2193745" cy="22020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par>
                                <p:cTn id="11" presetID="14" presetClass="entr" presetSubtype="1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randombar(horizontal)">
                                      <p:cBhvr>
                                        <p:cTn id="13" dur="500"/>
                                        <p:tgtEl>
                                          <p:spTgt spid="17"/>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randombar(horizontal)">
                                      <p:cBhvr>
                                        <p:cTn id="16" dur="500"/>
                                        <p:tgtEl>
                                          <p:spTgt spid="20"/>
                                        </p:tgtEl>
                                      </p:cBhvr>
                                    </p:animEffect>
                                  </p:childTnLst>
                                </p:cTn>
                              </p:par>
                              <p:par>
                                <p:cTn id="17" presetID="14" presetClass="entr" presetSubtype="10"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randombar(horizontal)">
                                      <p:cBhvr>
                                        <p:cTn id="19" dur="500"/>
                                        <p:tgtEl>
                                          <p:spTgt spid="30"/>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randombar(horizontal)">
                                      <p:cBhvr>
                                        <p:cTn id="24" dur="500"/>
                                        <p:tgtEl>
                                          <p:spTgt spid="3"/>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randombar(horizontal)">
                                      <p:cBhvr>
                                        <p:cTn id="27" dur="500"/>
                                        <p:tgtEl>
                                          <p:spTgt spid="15"/>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randombar(horizontal)">
                                      <p:cBhvr>
                                        <p:cTn id="30" dur="500"/>
                                        <p:tgtEl>
                                          <p:spTgt spid="19"/>
                                        </p:tgtEl>
                                      </p:cBhvr>
                                    </p:animEffect>
                                  </p:childTnLst>
                                </p:cTn>
                              </p:par>
                              <p:par>
                                <p:cTn id="31" presetID="14" presetClass="entr" presetSubtype="1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randombar(horizontal)">
                                      <p:cBhvr>
                                        <p:cTn id="33" dur="500"/>
                                        <p:tgtEl>
                                          <p:spTgt spid="29"/>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randombar(horizontal)">
                                      <p:cBhvr>
                                        <p:cTn id="38" dur="500"/>
                                        <p:tgtEl>
                                          <p:spTgt spid="4"/>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randombar(horizontal)">
                                      <p:cBhvr>
                                        <p:cTn id="41" dur="500"/>
                                        <p:tgtEl>
                                          <p:spTgt spid="22"/>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randombar(horizontal)">
                                      <p:cBhvr>
                                        <p:cTn id="44" dur="500"/>
                                        <p:tgtEl>
                                          <p:spTgt spid="24"/>
                                        </p:tgtEl>
                                      </p:cBhvr>
                                    </p:animEffect>
                                  </p:childTnLst>
                                </p:cTn>
                              </p:par>
                              <p:par>
                                <p:cTn id="45" presetID="14" presetClass="entr" presetSubtype="10" fill="hold" nodeType="with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randombar(horizontal)">
                                      <p:cBhvr>
                                        <p:cTn id="47" dur="500"/>
                                        <p:tgtEl>
                                          <p:spTgt spid="31"/>
                                        </p:tgtEl>
                                      </p:cBhvr>
                                    </p:animEffect>
                                  </p:childTnLst>
                                </p:cTn>
                              </p:par>
                              <p:par>
                                <p:cTn id="48" presetID="14" presetClass="entr" presetSubtype="10" fill="hold" nodeType="with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randombar(horizontal)">
                                      <p:cBhvr>
                                        <p:cTn id="5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9" grpId="0"/>
      <p:bldP spid="20" grpId="0"/>
      <p:bldP spid="22"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flipH="1">
            <a:off x="-342105" y="9315236"/>
            <a:ext cx="19734210" cy="5731143"/>
          </a:xfrm>
          <a:prstGeom prst="rect">
            <a:avLst/>
          </a:prstGeom>
        </p:spPr>
      </p:pic>
      <p:pic>
        <p:nvPicPr>
          <p:cNvPr id="4" name="Picture 4"/>
          <p:cNvPicPr>
            <a:picLocks noChangeAspect="1"/>
          </p:cNvPicPr>
          <p:nvPr/>
        </p:nvPicPr>
        <p:blipFill>
          <a:blip r:embed="rId5">
            <a:alphaModFix amt="50000"/>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l="85310" b="69818"/>
          <a:stretch>
            <a:fillRect/>
          </a:stretch>
        </p:blipFill>
        <p:spPr>
          <a:xfrm rot="-4973024" flipV="1">
            <a:off x="12655644" y="410466"/>
            <a:ext cx="1009864" cy="2319419"/>
          </a:xfrm>
          <a:prstGeom prst="rect">
            <a:avLst/>
          </a:prstGeom>
        </p:spPr>
      </p:pic>
      <p:pic>
        <p:nvPicPr>
          <p:cNvPr id="5" name="Picture 5"/>
          <p:cNvPicPr>
            <a:picLocks noChangeAspect="1"/>
          </p:cNvPicPr>
          <p:nvPr/>
        </p:nvPicPr>
        <p:blipFill>
          <a:blip r:embed="rId5">
            <a:alphaModFix amt="65000"/>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t="50204" r="65342"/>
          <a:stretch>
            <a:fillRect/>
          </a:stretch>
        </p:blipFill>
        <p:spPr>
          <a:xfrm rot="8234701" flipH="1">
            <a:off x="3512419" y="5840432"/>
            <a:ext cx="2006001" cy="3222005"/>
          </a:xfrm>
          <a:prstGeom prst="rect">
            <a:avLst/>
          </a:prstGeom>
        </p:spPr>
      </p:pic>
      <p:pic>
        <p:nvPicPr>
          <p:cNvPr id="6" name="Picture 6"/>
          <p:cNvPicPr>
            <a:picLocks noChangeAspect="1"/>
          </p:cNvPicPr>
          <p:nvPr/>
        </p:nvPicPr>
        <p:blipFill>
          <a:blip r:embed="rId7">
            <a:alphaModFix amt="40000"/>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0050961">
            <a:off x="-2767655" y="-2062158"/>
            <a:ext cx="5864832" cy="4464603"/>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l="33216"/>
          <a:stretch>
            <a:fillRect/>
          </a:stretch>
        </p:blipFill>
        <p:spPr>
          <a:xfrm rot="5400000">
            <a:off x="5663355" y="-1575399"/>
            <a:ext cx="6649058" cy="13297036"/>
          </a:xfrm>
          <a:prstGeom prst="rect">
            <a:avLst/>
          </a:prstGeom>
        </p:spPr>
      </p:pic>
      <p:pic>
        <p:nvPicPr>
          <p:cNvPr id="8" name="Picture 8"/>
          <p:cNvPicPr>
            <a:picLocks noChangeAspect="1"/>
          </p:cNvPicPr>
          <p:nvPr/>
        </p:nvPicPr>
        <p:blipFill>
          <a:blip r:embed="rId11">
            <a:alphaModFix amt="30000"/>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8165731" flipH="1">
            <a:off x="16276386" y="-224708"/>
            <a:ext cx="3698924" cy="3171828"/>
          </a:xfrm>
          <a:prstGeom prst="rect">
            <a:avLst/>
          </a:prstGeom>
        </p:spPr>
      </p:pic>
      <p:pic>
        <p:nvPicPr>
          <p:cNvPr id="9" name="Picture 9"/>
          <p:cNvPicPr>
            <a:picLocks noChangeAspect="1"/>
          </p:cNvPicPr>
          <p:nvPr/>
        </p:nvPicPr>
        <p:blipFill>
          <a:blip r:embed="rId13">
            <a:alphaModFix amt="35000"/>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1050695" flipH="1">
            <a:off x="-641219" y="6195202"/>
            <a:ext cx="2229906" cy="3378645"/>
          </a:xfrm>
          <a:prstGeom prst="rect">
            <a:avLst/>
          </a:prstGeom>
        </p:spPr>
      </p:pic>
      <p:pic>
        <p:nvPicPr>
          <p:cNvPr id="10" name="Picture 10"/>
          <p:cNvPicPr>
            <a:picLocks noChangeAspect="1"/>
          </p:cNvPicPr>
          <p:nvPr/>
        </p:nvPicPr>
        <p:blipFill>
          <a:blip r:embed="rId15">
            <a:alphaModFix amt="91000"/>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7274896" flipV="1">
            <a:off x="11925459" y="8463688"/>
            <a:ext cx="4829042" cy="5398319"/>
          </a:xfrm>
          <a:prstGeom prst="rect">
            <a:avLst/>
          </a:prstGeom>
        </p:spPr>
      </p:pic>
      <p:pic>
        <p:nvPicPr>
          <p:cNvPr id="11" name="Picture 11"/>
          <p:cNvPicPr>
            <a:picLocks noChangeAspect="1"/>
          </p:cNvPicPr>
          <p:nvPr/>
        </p:nvPicPr>
        <p:blipFill>
          <a:blip r:embed="rId17">
            <a:alphaModFix amt="50000"/>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rot="8760102" flipH="1" flipV="1">
            <a:off x="15774225" y="6588438"/>
            <a:ext cx="4607996" cy="3041278"/>
          </a:xfrm>
          <a:prstGeom prst="rect">
            <a:avLst/>
          </a:prstGeom>
        </p:spPr>
      </p:pic>
      <p:pic>
        <p:nvPicPr>
          <p:cNvPr id="12" name="Picture 12"/>
          <p:cNvPicPr>
            <a:picLocks noChangeAspect="1"/>
          </p:cNvPicPr>
          <p:nvPr/>
        </p:nvPicPr>
        <p:blipFill>
          <a:blip r:embed="rId19">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rot="2113518">
            <a:off x="1481190" y="-1409356"/>
            <a:ext cx="2348808" cy="2314644"/>
          </a:xfrm>
          <a:prstGeom prst="rect">
            <a:avLst/>
          </a:prstGeom>
        </p:spPr>
      </p:pic>
      <p:pic>
        <p:nvPicPr>
          <p:cNvPr id="13" name="Picture 13"/>
          <p:cNvPicPr>
            <a:picLocks noChangeAspect="1"/>
          </p:cNvPicPr>
          <p:nvPr/>
        </p:nvPicPr>
        <p:blipFill>
          <a:blip r:embed="rId21">
            <a:alphaModFix amt="80000"/>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rot="-810440" flipH="1" flipV="1">
            <a:off x="-3199084" y="547136"/>
            <a:ext cx="4856458" cy="5428968"/>
          </a:xfrm>
          <a:prstGeom prst="rect">
            <a:avLst/>
          </a:prstGeom>
        </p:spPr>
      </p:pic>
      <p:sp>
        <p:nvSpPr>
          <p:cNvPr id="15" name="TextBox 15"/>
          <p:cNvSpPr txBox="1"/>
          <p:nvPr/>
        </p:nvSpPr>
        <p:spPr>
          <a:xfrm>
            <a:off x="3906752" y="5653787"/>
            <a:ext cx="10983423" cy="1154162"/>
          </a:xfrm>
          <a:prstGeom prst="rect">
            <a:avLst/>
          </a:prstGeom>
        </p:spPr>
        <p:txBody>
          <a:bodyPr wrap="square" lIns="0" tIns="0" rIns="0" bIns="0" rtlCol="0" anchor="t">
            <a:spAutoFit/>
          </a:bodyPr>
          <a:lstStyle/>
          <a:p>
            <a:pPr algn="ctr">
              <a:lnSpc>
                <a:spcPts val="9003"/>
              </a:lnSpc>
            </a:pPr>
            <a:r>
              <a:rPr lang="en-US" sz="7503" spc="600" smtClean="0">
                <a:solidFill>
                  <a:srgbClr val="E25B00"/>
                </a:solidFill>
                <a:latin typeface="Coiny" panose="02000903060500060000" pitchFamily="2" charset="0"/>
              </a:rPr>
              <a:t>Tạo hỗn hợp gia vị</a:t>
            </a:r>
            <a:endParaRPr lang="en-US" sz="7503" spc="600">
              <a:solidFill>
                <a:srgbClr val="E25B00"/>
              </a:solidFill>
              <a:latin typeface="Coiny" panose="02000903060500060000" pitchFamily="2" charset="0"/>
            </a:endParaRPr>
          </a:p>
        </p:txBody>
      </p:sp>
      <p:pic>
        <p:nvPicPr>
          <p:cNvPr id="16" name="Picture 16"/>
          <p:cNvPicPr>
            <a:picLocks noChangeAspect="1"/>
          </p:cNvPicPr>
          <p:nvPr/>
        </p:nvPicPr>
        <p:blipFill>
          <a:blip r:embed="rId23">
            <a:extLst>
              <a:ext uri="{28A0092B-C50C-407E-A947-70E740481C1C}">
                <a14:useLocalDpi xmlns:a14="http://schemas.microsoft.com/office/drawing/2010/main" val="0"/>
              </a:ext>
              <a:ext uri="{96DAC541-7B7A-43D3-8B79-37D633B846F1}">
                <asvg:svgBlip xmlns="" xmlns:asvg="http://schemas.microsoft.com/office/drawing/2016/SVG/main" r:embed="rId24"/>
              </a:ext>
            </a:extLst>
          </a:blip>
          <a:srcRect/>
          <a:stretch>
            <a:fillRect/>
          </a:stretch>
        </p:blipFill>
        <p:spPr>
          <a:xfrm>
            <a:off x="8002347" y="1417510"/>
            <a:ext cx="2283306" cy="662159"/>
          </a:xfrm>
          <a:prstGeom prst="rect">
            <a:avLst/>
          </a:prstGeom>
        </p:spPr>
      </p:pic>
      <p:pic>
        <p:nvPicPr>
          <p:cNvPr id="17" name="Picture 17"/>
          <p:cNvPicPr>
            <a:picLocks noChangeAspect="1"/>
          </p:cNvPicPr>
          <p:nvPr/>
        </p:nvPicPr>
        <p:blipFill>
          <a:blip r:embed="rId25">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a:stretch>
            <a:fillRect/>
          </a:stretch>
        </p:blipFill>
        <p:spPr>
          <a:xfrm>
            <a:off x="14851845" y="7002865"/>
            <a:ext cx="1359564" cy="1448271"/>
          </a:xfrm>
          <a:prstGeom prst="rect">
            <a:avLst/>
          </a:prstGeom>
        </p:spPr>
      </p:pic>
      <p:pic>
        <p:nvPicPr>
          <p:cNvPr id="19" name="Picture 18"/>
          <p:cNvPicPr>
            <a:picLocks noChangeAspect="1"/>
          </p:cNvPicPr>
          <p:nvPr/>
        </p:nvPicPr>
        <p:blipFill>
          <a:blip r:embed="rId27"/>
          <a:stretch>
            <a:fillRect/>
          </a:stretch>
        </p:blipFill>
        <p:spPr>
          <a:xfrm>
            <a:off x="3976339" y="2936826"/>
            <a:ext cx="10967655" cy="36762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12290" y="1809906"/>
            <a:ext cx="18288000" cy="10287000"/>
          </a:xfrm>
          <a:prstGeom prst="rect">
            <a:avLst/>
          </a:prstGeom>
        </p:spPr>
      </p:pic>
      <p:pic>
        <p:nvPicPr>
          <p:cNvPr id="3" name="Picture 3"/>
          <p:cNvPicPr>
            <a:picLocks noChangeAspect="1"/>
          </p:cNvPicPr>
          <p:nvPr/>
        </p:nvPicPr>
        <p:blipFill>
          <a:blip r:embed="rId3">
            <a:alphaModFix amt="80000"/>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812440" flipH="1">
            <a:off x="15975687" y="6576221"/>
            <a:ext cx="5773117" cy="6453688"/>
          </a:xfrm>
          <a:prstGeom prst="rect">
            <a:avLst/>
          </a:prstGeom>
        </p:spPr>
      </p:pic>
      <p:pic>
        <p:nvPicPr>
          <p:cNvPr id="4" name="Picture 4"/>
          <p:cNvPicPr>
            <a:picLocks noChangeAspect="1"/>
          </p:cNvPicPr>
          <p:nvPr/>
        </p:nvPicPr>
        <p:blipFill>
          <a:blip r:embed="rId5"/>
          <a:srcRect/>
          <a:stretch>
            <a:fillRect/>
          </a:stretch>
        </p:blipFill>
        <p:spPr>
          <a:xfrm>
            <a:off x="-1630156" y="-9000009"/>
            <a:ext cx="20622818" cy="15750677"/>
          </a:xfrm>
          <a:prstGeom prst="rect">
            <a:avLst/>
          </a:prstGeom>
        </p:spPr>
      </p:pic>
      <p:pic>
        <p:nvPicPr>
          <p:cNvPr id="6" name="Picture 6"/>
          <p:cNvPicPr>
            <a:picLocks noChangeAspect="1"/>
          </p:cNvPicPr>
          <p:nvPr/>
        </p:nvPicPr>
        <p:blipFill>
          <a:blip r:embed="rId6">
            <a:alphaModFix amt="70000"/>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713961">
            <a:off x="-882956" y="8367786"/>
            <a:ext cx="2717856" cy="2330562"/>
          </a:xfrm>
          <a:prstGeom prst="rect">
            <a:avLst/>
          </a:prstGeom>
        </p:spPr>
      </p:pic>
      <p:grpSp>
        <p:nvGrpSpPr>
          <p:cNvPr id="15" name="Group 14"/>
          <p:cNvGrpSpPr/>
          <p:nvPr/>
        </p:nvGrpSpPr>
        <p:grpSpPr>
          <a:xfrm>
            <a:off x="761997" y="42896"/>
            <a:ext cx="10820403" cy="1741247"/>
            <a:chOff x="870193" y="291669"/>
            <a:chExt cx="10820403" cy="1741247"/>
          </a:xfrm>
        </p:grpSpPr>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l="32399"/>
            <a:stretch>
              <a:fillRect/>
            </a:stretch>
          </p:blipFill>
          <p:spPr>
            <a:xfrm rot="5400000">
              <a:off x="5409771" y="-4247909"/>
              <a:ext cx="1741247" cy="10820403"/>
            </a:xfrm>
            <a:prstGeom prst="rect">
              <a:avLst/>
            </a:prstGeom>
          </p:spPr>
        </p:pic>
        <p:sp>
          <p:nvSpPr>
            <p:cNvPr id="10" name="TextBox 10"/>
            <p:cNvSpPr txBox="1"/>
            <p:nvPr/>
          </p:nvSpPr>
          <p:spPr>
            <a:xfrm>
              <a:off x="978390" y="595415"/>
              <a:ext cx="10712206" cy="1077218"/>
            </a:xfrm>
            <a:prstGeom prst="rect">
              <a:avLst/>
            </a:prstGeom>
          </p:spPr>
          <p:txBody>
            <a:bodyPr wrap="square" lIns="0" tIns="0" rIns="0" bIns="0" rtlCol="0" anchor="t">
              <a:spAutoFit/>
            </a:bodyPr>
            <a:lstStyle/>
            <a:p>
              <a:pPr algn="ctr">
                <a:lnSpc>
                  <a:spcPts val="8400"/>
                </a:lnSpc>
              </a:pPr>
              <a:r>
                <a:rPr lang="en-US" sz="6000" spc="240" smtClean="0">
                  <a:solidFill>
                    <a:srgbClr val="258D92"/>
                  </a:solidFill>
                  <a:latin typeface="#9Slide03 Arima Madurai Black" panose="00000A00000000000000" pitchFamily="2" charset="0"/>
                  <a:cs typeface="#9Slide03 Arima Madurai Black" panose="00000A00000000000000" pitchFamily="2" charset="0"/>
                </a:rPr>
                <a:t>Chuẩn bị và cách tiến hành</a:t>
              </a:r>
              <a:endParaRPr lang="en-US" sz="6000" spc="240">
                <a:solidFill>
                  <a:srgbClr val="258D92"/>
                </a:solidFill>
                <a:latin typeface="#9Slide03 Arima Madurai Black" panose="00000A00000000000000" pitchFamily="2" charset="0"/>
                <a:cs typeface="#9Slide03 Arima Madurai Black" panose="00000A00000000000000" pitchFamily="2" charset="0"/>
              </a:endParaRPr>
            </a:p>
          </p:txBody>
        </p:sp>
      </p:grpSp>
      <p:sp>
        <p:nvSpPr>
          <p:cNvPr id="14" name="Rectangle 13"/>
          <p:cNvSpPr/>
          <p:nvPr/>
        </p:nvSpPr>
        <p:spPr>
          <a:xfrm>
            <a:off x="1071736" y="2144266"/>
            <a:ext cx="16169108" cy="3970318"/>
          </a:xfrm>
          <a:prstGeom prst="rect">
            <a:avLst/>
          </a:prstGeom>
        </p:spPr>
        <p:txBody>
          <a:bodyPr wrap="square">
            <a:spAutoFit/>
          </a:bodyPr>
          <a:lstStyle/>
          <a:p>
            <a:pPr algn="just"/>
            <a:r>
              <a:rPr lang="en-GB" sz="3600">
                <a:latin typeface="Times New Roman" panose="02020603050405020304" pitchFamily="18" charset="0"/>
                <a:cs typeface="Times New Roman" panose="02020603050405020304" pitchFamily="18" charset="0"/>
              </a:rPr>
              <a:t>+ Vật liệu: muối tinh, mì chính (bột ngọt), hạt tiêu (đã xay nhỏ) để riêng</a:t>
            </a:r>
            <a:r>
              <a:rPr lang="en-GB" sz="3600" smtClean="0">
                <a:latin typeface="Times New Roman" panose="02020603050405020304" pitchFamily="18" charset="0"/>
                <a:cs typeface="Times New Roman" panose="02020603050405020304" pitchFamily="18" charset="0"/>
              </a:rPr>
              <a:t>.</a:t>
            </a:r>
            <a:endParaRPr lang="en-US" sz="3600" smtClean="0">
              <a:latin typeface="Times New Roman" panose="02020603050405020304" pitchFamily="18" charset="0"/>
              <a:cs typeface="Times New Roman" panose="02020603050405020304" pitchFamily="18" charset="0"/>
            </a:endParaRPr>
          </a:p>
          <a:p>
            <a:pPr algn="just"/>
            <a:r>
              <a:rPr lang="vi-VN" sz="3600" smtClean="0">
                <a:latin typeface="Times New Roman" panose="02020603050405020304" pitchFamily="18" charset="0"/>
                <a:cs typeface="Times New Roman" panose="02020603050405020304" pitchFamily="18" charset="0"/>
              </a:rPr>
              <a:t>+ </a:t>
            </a:r>
            <a:r>
              <a:rPr lang="vi-VN" sz="3600">
                <a:latin typeface="Times New Roman" panose="02020603050405020304" pitchFamily="18" charset="0"/>
                <a:cs typeface="Times New Roman" panose="02020603050405020304" pitchFamily="18" charset="0"/>
              </a:rPr>
              <a:t>Dụng cụ: thìa nhỏ, chén </a:t>
            </a:r>
            <a:r>
              <a:rPr lang="vi-VN" sz="3600" smtClean="0">
                <a:latin typeface="Times New Roman" panose="02020603050405020304" pitchFamily="18" charset="0"/>
                <a:cs typeface="Times New Roman" panose="02020603050405020304" pitchFamily="18" charset="0"/>
              </a:rPr>
              <a:t>nhỏ</a:t>
            </a:r>
            <a:r>
              <a:rPr lang="en-US" sz="3600" smtClean="0">
                <a:latin typeface="Times New Roman" panose="02020603050405020304" pitchFamily="18" charset="0"/>
                <a:cs typeface="Times New Roman" panose="02020603050405020304" pitchFamily="18" charset="0"/>
              </a:rPr>
              <a:t> hoặc vật dụng khác</a:t>
            </a:r>
            <a:endParaRPr lang="vi-VN" sz="3600">
              <a:latin typeface="Times New Roman" panose="02020603050405020304" pitchFamily="18" charset="0"/>
              <a:cs typeface="Times New Roman" panose="02020603050405020304" pitchFamily="18" charset="0"/>
            </a:endParaRPr>
          </a:p>
          <a:p>
            <a:pPr algn="just"/>
            <a:r>
              <a:rPr lang="vi-VN" sz="3600">
                <a:latin typeface="Times New Roman" panose="02020603050405020304" pitchFamily="18" charset="0"/>
                <a:cs typeface="Times New Roman" panose="02020603050405020304" pitchFamily="18" charset="0"/>
              </a:rPr>
              <a:t>- Cách tiến hành:</a:t>
            </a:r>
          </a:p>
          <a:p>
            <a:pPr algn="just"/>
            <a:r>
              <a:rPr lang="vi-VN" sz="3600">
                <a:latin typeface="Times New Roman" panose="02020603050405020304" pitchFamily="18" charset="0"/>
                <a:cs typeface="Times New Roman" panose="02020603050405020304" pitchFamily="18" charset="0"/>
              </a:rPr>
              <a:t>+ Quan sát và nếm riêng từng chất. Nêu nhận xét, ghi vào báo cáo.</a:t>
            </a:r>
          </a:p>
          <a:p>
            <a:pPr algn="just"/>
            <a:r>
              <a:rPr lang="vi-VN" sz="3600">
                <a:latin typeface="Times New Roman" panose="02020603050405020304" pitchFamily="18" charset="0"/>
                <a:cs typeface="Times New Roman" panose="02020603050405020304" pitchFamily="18" charset="0"/>
              </a:rPr>
              <a:t>+ Dùng thìa nhỏ lấy từng chất cho vào chén nhỏ (liều lượng tùy theo mỗi nhóm) rồi trộng đều. Trong quá trình làm có thể nếm thử và gia giảm các chất cho hợp khẩu vị.</a:t>
            </a:r>
          </a:p>
          <a:p>
            <a:pPr algn="just"/>
            <a:r>
              <a:rPr lang="vi-VN" sz="3600">
                <a:latin typeface="Times New Roman" panose="02020603050405020304" pitchFamily="18" charset="0"/>
                <a:cs typeface="Times New Roman" panose="02020603050405020304" pitchFamily="18" charset="0"/>
              </a:rPr>
              <a:t>+ Quan sát và nếm hỗn hợp gia vị đã được tạo thành. Nêu nhận xét và ghi vào báo cáo)</a:t>
            </a:r>
          </a:p>
        </p:txBody>
      </p:sp>
      <p:pic>
        <p:nvPicPr>
          <p:cNvPr id="16" name="Picture 15"/>
          <p:cNvPicPr>
            <a:picLocks noChangeAspect="1"/>
          </p:cNvPicPr>
          <p:nvPr/>
        </p:nvPicPr>
        <p:blipFill>
          <a:blip r:embed="rId12"/>
          <a:stretch>
            <a:fillRect/>
          </a:stretch>
        </p:blipFill>
        <p:spPr>
          <a:xfrm>
            <a:off x="1290709" y="6729270"/>
            <a:ext cx="4985355" cy="3216358"/>
          </a:xfrm>
          <a:prstGeom prst="rect">
            <a:avLst/>
          </a:prstGeom>
        </p:spPr>
      </p:pic>
      <p:pic>
        <p:nvPicPr>
          <p:cNvPr id="17" name="Picture 16"/>
          <p:cNvPicPr>
            <a:picLocks noChangeAspect="1"/>
          </p:cNvPicPr>
          <p:nvPr/>
        </p:nvPicPr>
        <p:blipFill>
          <a:blip r:embed="rId13"/>
          <a:stretch>
            <a:fillRect/>
          </a:stretch>
        </p:blipFill>
        <p:spPr>
          <a:xfrm>
            <a:off x="6592934" y="6725583"/>
            <a:ext cx="5720424" cy="3220045"/>
          </a:xfrm>
          <a:prstGeom prst="rect">
            <a:avLst/>
          </a:prstGeom>
        </p:spPr>
      </p:pic>
      <p:pic>
        <p:nvPicPr>
          <p:cNvPr id="18" name="Picture 17"/>
          <p:cNvPicPr>
            <a:picLocks noChangeAspect="1"/>
          </p:cNvPicPr>
          <p:nvPr/>
        </p:nvPicPr>
        <p:blipFill>
          <a:blip r:embed="rId14"/>
          <a:stretch>
            <a:fillRect/>
          </a:stretch>
        </p:blipFill>
        <p:spPr>
          <a:xfrm>
            <a:off x="12877800" y="6730938"/>
            <a:ext cx="4286253" cy="32146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randombar(horizontal)">
                                      <p:cBhvr>
                                        <p:cTn id="12" dur="500"/>
                                        <p:tgtEl>
                                          <p:spTgt spid="16"/>
                                        </p:tgtEl>
                                      </p:cBhvr>
                                    </p:animEffect>
                                  </p:childTnLst>
                                </p:cTn>
                              </p:par>
                              <p:par>
                                <p:cTn id="13" presetID="14" presetClass="entr" presetSubtype="1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randombar(horizontal)">
                                      <p:cBhvr>
                                        <p:cTn id="15" dur="500"/>
                                        <p:tgtEl>
                                          <p:spTgt spid="17"/>
                                        </p:tgtEl>
                                      </p:cBhvr>
                                    </p:animEffect>
                                  </p:childTnLst>
                                </p:cTn>
                              </p:par>
                              <p:par>
                                <p:cTn id="16" presetID="14" presetClass="entr" presetSubtype="10"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randombar(horizontal)">
                                      <p:cBhvr>
                                        <p:cTn id="1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grpSp>
        <p:nvGrpSpPr>
          <p:cNvPr id="19" name="Group 19"/>
          <p:cNvGrpSpPr/>
          <p:nvPr/>
        </p:nvGrpSpPr>
        <p:grpSpPr>
          <a:xfrm>
            <a:off x="-1201523" y="-146058"/>
            <a:ext cx="21067940" cy="3920477"/>
            <a:chOff x="0" y="0"/>
            <a:chExt cx="28090587" cy="5227302"/>
          </a:xfrm>
        </p:grpSpPr>
        <p:grpSp>
          <p:nvGrpSpPr>
            <p:cNvPr id="20" name="Group 20"/>
            <p:cNvGrpSpPr/>
            <p:nvPr/>
          </p:nvGrpSpPr>
          <p:grpSpPr>
            <a:xfrm>
              <a:off x="1285301" y="0"/>
              <a:ext cx="24958555" cy="1065282"/>
              <a:chOff x="0" y="0"/>
              <a:chExt cx="7355670" cy="313955"/>
            </a:xfrm>
          </p:grpSpPr>
          <p:sp>
            <p:nvSpPr>
              <p:cNvPr id="21" name="Freeform 21"/>
              <p:cNvSpPr/>
              <p:nvPr/>
            </p:nvSpPr>
            <p:spPr>
              <a:xfrm>
                <a:off x="0" y="0"/>
                <a:ext cx="7355670" cy="313955"/>
              </a:xfrm>
              <a:custGeom>
                <a:avLst/>
                <a:gdLst/>
                <a:ahLst/>
                <a:cxnLst/>
                <a:rect l="l" t="t" r="r" b="b"/>
                <a:pathLst>
                  <a:path w="7355670" h="313955">
                    <a:moveTo>
                      <a:pt x="0" y="0"/>
                    </a:moveTo>
                    <a:lnTo>
                      <a:pt x="7355670" y="0"/>
                    </a:lnTo>
                    <a:lnTo>
                      <a:pt x="7355670" y="313955"/>
                    </a:lnTo>
                    <a:lnTo>
                      <a:pt x="0" y="313955"/>
                    </a:lnTo>
                    <a:close/>
                  </a:path>
                </a:pathLst>
              </a:custGeom>
              <a:solidFill>
                <a:srgbClr val="F5F5EA"/>
              </a:solidFill>
            </p:spPr>
          </p:sp>
        </p:grpSp>
        <p:pic>
          <p:nvPicPr>
            <p:cNvPr id="22" name="Picture 2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0" y="346563"/>
              <a:ext cx="28090587" cy="4880739"/>
            </a:xfrm>
            <a:prstGeom prst="rect">
              <a:avLst/>
            </a:prstGeom>
          </p:spPr>
        </p:pic>
      </p:grpSp>
      <p:grpSp>
        <p:nvGrpSpPr>
          <p:cNvPr id="23" name="Group 23"/>
          <p:cNvGrpSpPr/>
          <p:nvPr/>
        </p:nvGrpSpPr>
        <p:grpSpPr>
          <a:xfrm>
            <a:off x="1729912" y="763493"/>
            <a:ext cx="6347288" cy="1860152"/>
            <a:chOff x="0" y="0"/>
            <a:chExt cx="5482151" cy="946707"/>
          </a:xfrm>
        </p:grpSpPr>
        <p:pic>
          <p:nvPicPr>
            <p:cNvPr id="24" name="Picture 24"/>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0" y="0"/>
              <a:ext cx="3250495" cy="946707"/>
            </a:xfrm>
            <a:prstGeom prst="rect">
              <a:avLst/>
            </a:prstGeom>
          </p:spPr>
        </p:pic>
        <p:pic>
          <p:nvPicPr>
            <p:cNvPr id="25" name="Picture 25"/>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2231657" y="0"/>
              <a:ext cx="3250495" cy="946707"/>
            </a:xfrm>
            <a:prstGeom prst="rect">
              <a:avLst/>
            </a:prstGeom>
          </p:spPr>
        </p:pic>
      </p:grpSp>
      <p:sp>
        <p:nvSpPr>
          <p:cNvPr id="30" name="TextBox 30"/>
          <p:cNvSpPr txBox="1"/>
          <p:nvPr/>
        </p:nvSpPr>
        <p:spPr>
          <a:xfrm>
            <a:off x="-2937054" y="1420957"/>
            <a:ext cx="15547877" cy="734817"/>
          </a:xfrm>
          <a:prstGeom prst="rect">
            <a:avLst/>
          </a:prstGeom>
        </p:spPr>
        <p:txBody>
          <a:bodyPr lIns="0" tIns="0" rIns="0" bIns="0" rtlCol="0" anchor="t">
            <a:spAutoFit/>
          </a:bodyPr>
          <a:lstStyle/>
          <a:p>
            <a:pPr algn="ctr">
              <a:lnSpc>
                <a:spcPts val="5610"/>
              </a:lnSpc>
            </a:pPr>
            <a:r>
              <a:rPr lang="en-US" sz="6000" spc="153" smtClean="0">
                <a:ln>
                  <a:solidFill>
                    <a:schemeClr val="tx1">
                      <a:lumMod val="85000"/>
                      <a:lumOff val="15000"/>
                    </a:schemeClr>
                  </a:solidFill>
                </a:ln>
                <a:solidFill>
                  <a:srgbClr val="FFC000"/>
                </a:solidFill>
                <a:latin typeface="iCiel Cadena" panose="02000503000000020004" pitchFamily="2" charset="0"/>
              </a:rPr>
              <a:t>PHIẾU BÀI TẬP</a:t>
            </a:r>
            <a:endParaRPr lang="en-US" sz="6000" spc="153">
              <a:ln>
                <a:solidFill>
                  <a:schemeClr val="tx1">
                    <a:lumMod val="85000"/>
                    <a:lumOff val="15000"/>
                  </a:schemeClr>
                </a:solidFill>
              </a:ln>
              <a:solidFill>
                <a:srgbClr val="FFC000"/>
              </a:solidFill>
              <a:latin typeface="iCiel Cadena" panose="02000503000000020004" pitchFamily="2" charset="0"/>
            </a:endParaRPr>
          </a:p>
        </p:txBody>
      </p:sp>
      <p:graphicFrame>
        <p:nvGraphicFramePr>
          <p:cNvPr id="40" name="Table 39"/>
          <p:cNvGraphicFramePr>
            <a:graphicFrameLocks noGrp="1"/>
          </p:cNvGraphicFramePr>
          <p:nvPr>
            <p:extLst>
              <p:ext uri="{D42A27DB-BD31-4B8C-83A1-F6EECF244321}">
                <p14:modId xmlns:p14="http://schemas.microsoft.com/office/powerpoint/2010/main" val="3502675997"/>
              </p:ext>
            </p:extLst>
          </p:nvPr>
        </p:nvGraphicFramePr>
        <p:xfrm>
          <a:off x="1981200" y="3920477"/>
          <a:ext cx="14097000" cy="5814503"/>
        </p:xfrm>
        <a:graphic>
          <a:graphicData uri="http://schemas.openxmlformats.org/drawingml/2006/table">
            <a:tbl>
              <a:tblPr firstRow="1" bandRow="1">
                <a:tableStyleId>{5C22544A-7EE6-4342-B048-85BDC9FD1C3A}</a:tableStyleId>
              </a:tblPr>
              <a:tblGrid>
                <a:gridCol w="7048500">
                  <a:extLst>
                    <a:ext uri="{9D8B030D-6E8A-4147-A177-3AD203B41FA5}">
                      <a16:colId xmlns:a16="http://schemas.microsoft.com/office/drawing/2014/main" xmlns="" val="2318782604"/>
                    </a:ext>
                  </a:extLst>
                </a:gridCol>
                <a:gridCol w="7048500">
                  <a:extLst>
                    <a:ext uri="{9D8B030D-6E8A-4147-A177-3AD203B41FA5}">
                      <a16:colId xmlns:a16="http://schemas.microsoft.com/office/drawing/2014/main" xmlns="" val="1656432812"/>
                    </a:ext>
                  </a:extLst>
                </a:gridCol>
              </a:tblGrid>
              <a:tr h="1614269">
                <a:tc>
                  <a:txBody>
                    <a:bodyPr/>
                    <a:lstStyle/>
                    <a:p>
                      <a:endParaRPr lang="en-GB"/>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491247588"/>
                  </a:ext>
                </a:extLst>
              </a:tr>
              <a:tr h="1400078">
                <a:tc>
                  <a:txBody>
                    <a:bodyPr/>
                    <a:lstStyle/>
                    <a:p>
                      <a:endParaRPr lang="en-GB"/>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rowSpan="3">
                  <a:txBody>
                    <a:bodyPr/>
                    <a:lstStyle/>
                    <a:p>
                      <a:endParaRPr lang="en-GB"/>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526891073"/>
                  </a:ext>
                </a:extLst>
              </a:tr>
              <a:tr h="1400078">
                <a:tc>
                  <a:txBody>
                    <a:bodyPr/>
                    <a:lstStyle/>
                    <a:p>
                      <a:endParaRPr lang="en-GB"/>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vMerge="1">
                  <a:txBody>
                    <a:bodyPr/>
                    <a:lstStyle/>
                    <a:p>
                      <a:endParaRPr lang="en-GB"/>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87798217"/>
                  </a:ext>
                </a:extLst>
              </a:tr>
              <a:tr h="1400078">
                <a:tc>
                  <a:txBody>
                    <a:bodyPr/>
                    <a:lstStyle/>
                    <a:p>
                      <a:endParaRPr lang="en-GB"/>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vMerge="1">
                  <a:txBody>
                    <a:bodyPr/>
                    <a:lstStyle/>
                    <a:p>
                      <a:endParaRPr lang="en-GB"/>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870150413"/>
                  </a:ext>
                </a:extLst>
              </a:tr>
            </a:tbl>
          </a:graphicData>
        </a:graphic>
      </p:graphicFrame>
      <p:sp>
        <p:nvSpPr>
          <p:cNvPr id="42" name="Rectangle 41"/>
          <p:cNvSpPr/>
          <p:nvPr/>
        </p:nvSpPr>
        <p:spPr>
          <a:xfrm>
            <a:off x="2376906" y="4099833"/>
            <a:ext cx="6232922" cy="1323439"/>
          </a:xfrm>
          <a:prstGeom prst="rect">
            <a:avLst/>
          </a:prstGeom>
        </p:spPr>
        <p:txBody>
          <a:bodyPr wrap="square">
            <a:spAutoFit/>
          </a:bodyPr>
          <a:lstStyle/>
          <a:p>
            <a:pPr algn="ctr"/>
            <a:r>
              <a:rPr lang="en-GB" sz="4000" b="1">
                <a:latin typeface="Times New Roman" panose="02020603050405020304" pitchFamily="18" charset="0"/>
                <a:cs typeface="Times New Roman" panose="02020603050405020304" pitchFamily="18" charset="0"/>
              </a:rPr>
              <a:t>Tên và đặc điểm của từng chất tạo ra hỗn hợp</a:t>
            </a:r>
            <a:endParaRPr lang="en-GB" sz="4000">
              <a:latin typeface="Times New Roman" panose="02020603050405020304" pitchFamily="18" charset="0"/>
              <a:cs typeface="Times New Roman" panose="02020603050405020304" pitchFamily="18" charset="0"/>
            </a:endParaRPr>
          </a:p>
        </p:txBody>
      </p:sp>
      <p:sp>
        <p:nvSpPr>
          <p:cNvPr id="43" name="Rectangle 42"/>
          <p:cNvSpPr/>
          <p:nvPr/>
        </p:nvSpPr>
        <p:spPr>
          <a:xfrm>
            <a:off x="4280073" y="5617385"/>
            <a:ext cx="2146742" cy="646331"/>
          </a:xfrm>
          <a:prstGeom prst="rect">
            <a:avLst/>
          </a:prstGeom>
        </p:spPr>
        <p:txBody>
          <a:bodyPr wrap="none">
            <a:spAutoFit/>
          </a:bodyPr>
          <a:lstStyle/>
          <a:p>
            <a:r>
              <a:rPr lang="en-GB" sz="3600">
                <a:latin typeface="Times New Roman" panose="02020603050405020304" pitchFamily="18" charset="0"/>
                <a:cs typeface="Times New Roman" panose="02020603050405020304" pitchFamily="18" charset="0"/>
              </a:rPr>
              <a:t>Muối tinh:</a:t>
            </a:r>
          </a:p>
        </p:txBody>
      </p:sp>
      <p:sp>
        <p:nvSpPr>
          <p:cNvPr id="44" name="Rectangle 43"/>
          <p:cNvSpPr/>
          <p:nvPr/>
        </p:nvSpPr>
        <p:spPr>
          <a:xfrm>
            <a:off x="3505200" y="7048500"/>
            <a:ext cx="3813865" cy="646331"/>
          </a:xfrm>
          <a:prstGeom prst="rect">
            <a:avLst/>
          </a:prstGeom>
        </p:spPr>
        <p:txBody>
          <a:bodyPr wrap="none">
            <a:spAutoFit/>
          </a:bodyPr>
          <a:lstStyle/>
          <a:p>
            <a:r>
              <a:rPr lang="en-GB" sz="3600">
                <a:latin typeface="Times New Roman" panose="02020603050405020304" pitchFamily="18" charset="0"/>
                <a:cs typeface="Times New Roman" panose="02020603050405020304" pitchFamily="18" charset="0"/>
              </a:rPr>
              <a:t>Mì chính (bột ngọt)</a:t>
            </a:r>
          </a:p>
        </p:txBody>
      </p:sp>
      <p:sp>
        <p:nvSpPr>
          <p:cNvPr id="47" name="Rectangle 46"/>
          <p:cNvSpPr/>
          <p:nvPr/>
        </p:nvSpPr>
        <p:spPr>
          <a:xfrm>
            <a:off x="3357723" y="8441449"/>
            <a:ext cx="4108817" cy="646331"/>
          </a:xfrm>
          <a:prstGeom prst="rect">
            <a:avLst/>
          </a:prstGeom>
        </p:spPr>
        <p:txBody>
          <a:bodyPr wrap="none">
            <a:spAutoFit/>
          </a:bodyPr>
          <a:lstStyle/>
          <a:p>
            <a:r>
              <a:rPr lang="en-GB" sz="3600" smtClean="0">
                <a:latin typeface="Times New Roman" panose="02020603050405020304" pitchFamily="18" charset="0"/>
                <a:cs typeface="Times New Roman" panose="02020603050405020304" pitchFamily="18" charset="0"/>
              </a:rPr>
              <a:t>Hạt tiêu (đã xay nhỏ)</a:t>
            </a:r>
            <a:endParaRPr lang="en-GB" sz="3600">
              <a:latin typeface="Times New Roman" panose="02020603050405020304" pitchFamily="18" charset="0"/>
              <a:cs typeface="Times New Roman" panose="02020603050405020304" pitchFamily="18" charset="0"/>
            </a:endParaRPr>
          </a:p>
        </p:txBody>
      </p:sp>
      <p:sp>
        <p:nvSpPr>
          <p:cNvPr id="50" name="Rectangle 49"/>
          <p:cNvSpPr/>
          <p:nvPr/>
        </p:nvSpPr>
        <p:spPr>
          <a:xfrm>
            <a:off x="9228719" y="4099832"/>
            <a:ext cx="6254035" cy="1323439"/>
          </a:xfrm>
          <a:prstGeom prst="rect">
            <a:avLst/>
          </a:prstGeom>
        </p:spPr>
        <p:txBody>
          <a:bodyPr wrap="square">
            <a:spAutoFit/>
          </a:bodyPr>
          <a:lstStyle/>
          <a:p>
            <a:pPr algn="ctr"/>
            <a:r>
              <a:rPr lang="en-GB" sz="4000" b="1" smtClean="0">
                <a:latin typeface="Times New Roman" panose="02020603050405020304" pitchFamily="18" charset="0"/>
                <a:cs typeface="Times New Roman" panose="02020603050405020304" pitchFamily="18" charset="0"/>
              </a:rPr>
              <a:t>Tên </a:t>
            </a:r>
            <a:r>
              <a:rPr lang="en-GB" sz="4000" b="1">
                <a:latin typeface="Times New Roman" panose="02020603050405020304" pitchFamily="18" charset="0"/>
                <a:cs typeface="Times New Roman" panose="02020603050405020304" pitchFamily="18" charset="0"/>
              </a:rPr>
              <a:t>hỗn hợp và đặc điểm của hỗn hợp</a:t>
            </a:r>
            <a:endParaRPr lang="en-GB" sz="4000">
              <a:latin typeface="Times New Roman" panose="02020603050405020304" pitchFamily="18" charset="0"/>
              <a:cs typeface="Times New Roman" panose="02020603050405020304" pitchFamily="18" charset="0"/>
            </a:endParaRPr>
          </a:p>
        </p:txBody>
      </p:sp>
      <p:sp>
        <p:nvSpPr>
          <p:cNvPr id="51" name="Rectangle 50"/>
          <p:cNvSpPr/>
          <p:nvPr/>
        </p:nvSpPr>
        <p:spPr>
          <a:xfrm>
            <a:off x="3438958" y="6181397"/>
            <a:ext cx="3595856" cy="646331"/>
          </a:xfrm>
          <a:prstGeom prst="rect">
            <a:avLst/>
          </a:prstGeom>
        </p:spPr>
        <p:txBody>
          <a:bodyPr wrap="none">
            <a:spAutoFit/>
          </a:bodyPr>
          <a:lstStyle/>
          <a:p>
            <a:r>
              <a:rPr lang="en-GB" sz="3600" smtClean="0">
                <a:solidFill>
                  <a:srgbClr val="FF0000"/>
                </a:solidFill>
                <a:latin typeface="Times New Roman" panose="02020603050405020304" pitchFamily="18" charset="0"/>
                <a:cs typeface="Times New Roman" panose="02020603050405020304" pitchFamily="18" charset="0"/>
              </a:rPr>
              <a:t>Màu trắng, vị mặn</a:t>
            </a:r>
            <a:endParaRPr lang="en-GB" sz="3600">
              <a:solidFill>
                <a:srgbClr val="FF0000"/>
              </a:solidFill>
              <a:latin typeface="Times New Roman" panose="02020603050405020304" pitchFamily="18" charset="0"/>
              <a:cs typeface="Times New Roman" panose="02020603050405020304" pitchFamily="18" charset="0"/>
            </a:endParaRPr>
          </a:p>
        </p:txBody>
      </p:sp>
      <p:sp>
        <p:nvSpPr>
          <p:cNvPr id="52" name="Rectangle 51"/>
          <p:cNvSpPr/>
          <p:nvPr/>
        </p:nvSpPr>
        <p:spPr>
          <a:xfrm>
            <a:off x="3438958" y="7647676"/>
            <a:ext cx="4108817" cy="646331"/>
          </a:xfrm>
          <a:prstGeom prst="rect">
            <a:avLst/>
          </a:prstGeom>
        </p:spPr>
        <p:txBody>
          <a:bodyPr wrap="none">
            <a:spAutoFit/>
          </a:bodyPr>
          <a:lstStyle/>
          <a:p>
            <a:r>
              <a:rPr lang="en-GB" sz="3600" smtClean="0">
                <a:solidFill>
                  <a:srgbClr val="FF0000"/>
                </a:solidFill>
                <a:latin typeface="Times New Roman" panose="02020603050405020304" pitchFamily="18" charset="0"/>
                <a:cs typeface="Times New Roman" panose="02020603050405020304" pitchFamily="18" charset="0"/>
              </a:rPr>
              <a:t>Màu trắng, vị ngọt lợ</a:t>
            </a:r>
            <a:endParaRPr lang="en-GB" sz="3600">
              <a:solidFill>
                <a:srgbClr val="FF0000"/>
              </a:solidFill>
              <a:latin typeface="Times New Roman" panose="02020603050405020304" pitchFamily="18" charset="0"/>
              <a:cs typeface="Times New Roman" panose="02020603050405020304" pitchFamily="18" charset="0"/>
            </a:endParaRPr>
          </a:p>
        </p:txBody>
      </p:sp>
      <p:sp>
        <p:nvSpPr>
          <p:cNvPr id="53" name="Rectangle 52"/>
          <p:cNvSpPr/>
          <p:nvPr/>
        </p:nvSpPr>
        <p:spPr>
          <a:xfrm>
            <a:off x="3438958" y="9069821"/>
            <a:ext cx="3159839" cy="646331"/>
          </a:xfrm>
          <a:prstGeom prst="rect">
            <a:avLst/>
          </a:prstGeom>
        </p:spPr>
        <p:txBody>
          <a:bodyPr wrap="none">
            <a:spAutoFit/>
          </a:bodyPr>
          <a:lstStyle/>
          <a:p>
            <a:r>
              <a:rPr lang="en-GB" sz="3600" smtClean="0">
                <a:solidFill>
                  <a:srgbClr val="FF0000"/>
                </a:solidFill>
                <a:latin typeface="Times New Roman" panose="02020603050405020304" pitchFamily="18" charset="0"/>
                <a:cs typeface="Times New Roman" panose="02020603050405020304" pitchFamily="18" charset="0"/>
              </a:rPr>
              <a:t>Màu đen, vị cay</a:t>
            </a:r>
            <a:endParaRPr lang="en-GB" sz="3600">
              <a:solidFill>
                <a:srgbClr val="FF0000"/>
              </a:solidFill>
              <a:latin typeface="Times New Roman" panose="02020603050405020304" pitchFamily="18" charset="0"/>
              <a:cs typeface="Times New Roman" panose="02020603050405020304" pitchFamily="18" charset="0"/>
            </a:endParaRPr>
          </a:p>
        </p:txBody>
      </p:sp>
      <p:sp>
        <p:nvSpPr>
          <p:cNvPr id="54" name="Rectangle 53"/>
          <p:cNvSpPr/>
          <p:nvPr/>
        </p:nvSpPr>
        <p:spPr>
          <a:xfrm>
            <a:off x="9528975" y="6502457"/>
            <a:ext cx="6355243" cy="1938992"/>
          </a:xfrm>
          <a:prstGeom prst="rect">
            <a:avLst/>
          </a:prstGeom>
        </p:spPr>
        <p:txBody>
          <a:bodyPr wrap="square">
            <a:spAutoFit/>
          </a:bodyPr>
          <a:lstStyle/>
          <a:p>
            <a:r>
              <a:rPr lang="en-GB" sz="4000" smtClean="0">
                <a:solidFill>
                  <a:srgbClr val="FF0000"/>
                </a:solidFill>
                <a:latin typeface="Times New Roman" panose="02020603050405020304" pitchFamily="18" charset="0"/>
                <a:cs typeface="Times New Roman" panose="02020603050405020304" pitchFamily="18" charset="0"/>
              </a:rPr>
              <a:t>Hỗn hợp gia vị có màu trắng lẫn màu đen, có vị mặn, ngọt,cay.</a:t>
            </a:r>
            <a:endParaRPr lang="en-GB" sz="400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randombar(horizontal)">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randombar(horizontal)">
                                      <p:cBhvr>
                                        <p:cTn id="12" dur="500"/>
                                        <p:tgtEl>
                                          <p:spTgt spid="5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randombar(horizontal)">
                                      <p:cBhvr>
                                        <p:cTn id="17" dur="500"/>
                                        <p:tgtEl>
                                          <p:spTgt spid="5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randombar(horizontal)">
                                      <p:cBhvr>
                                        <p:cTn id="22"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2" grpId="0"/>
      <p:bldP spid="53" grpId="0"/>
      <p:bldP spid="5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flipV="1">
            <a:off x="0" y="1587965"/>
            <a:ext cx="18288000" cy="3177540"/>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249239" y="-566891"/>
            <a:ext cx="3194676" cy="3095932"/>
          </a:xfrm>
          <a:prstGeom prst="rect">
            <a:avLst/>
          </a:prstGeom>
        </p:spPr>
      </p:pic>
      <p:pic>
        <p:nvPicPr>
          <p:cNvPr id="12" name="Picture 12"/>
          <p:cNvPicPr>
            <a:picLocks noChangeAspect="1"/>
          </p:cNvPicPr>
          <p:nvPr/>
        </p:nvPicPr>
        <p:blipFill>
          <a:blip r:embed="rId7">
            <a:alphaModFix amt="90000"/>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60377" flipH="1" flipV="1">
            <a:off x="-1776808" y="9569118"/>
            <a:ext cx="20241216" cy="3516911"/>
          </a:xfrm>
          <a:prstGeom prst="rect">
            <a:avLst/>
          </a:prstGeom>
        </p:spPr>
      </p:pic>
      <p:grpSp>
        <p:nvGrpSpPr>
          <p:cNvPr id="13" name="Group 13"/>
          <p:cNvGrpSpPr/>
          <p:nvPr/>
        </p:nvGrpSpPr>
        <p:grpSpPr>
          <a:xfrm rot="9052334">
            <a:off x="17234158" y="519704"/>
            <a:ext cx="1552190" cy="2257441"/>
            <a:chOff x="0" y="0"/>
            <a:chExt cx="2069586" cy="3009921"/>
          </a:xfrm>
        </p:grpSpPr>
        <p:pic>
          <p:nvPicPr>
            <p:cNvPr id="14" name="Picture 14"/>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2777677" flipV="1">
              <a:off x="811" y="1697319"/>
              <a:ext cx="1813114" cy="777373"/>
            </a:xfrm>
            <a:prstGeom prst="rect">
              <a:avLst/>
            </a:prstGeom>
          </p:spPr>
        </p:pic>
        <p:pic>
          <p:nvPicPr>
            <p:cNvPr id="15" name="Picture 15"/>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4658213" flipH="1" flipV="1">
              <a:off x="589257" y="580068"/>
              <a:ext cx="1813114" cy="777373"/>
            </a:xfrm>
            <a:prstGeom prst="rect">
              <a:avLst/>
            </a:prstGeom>
          </p:spPr>
        </p:pic>
      </p:grpSp>
      <p:pic>
        <p:nvPicPr>
          <p:cNvPr id="16" name="Picture 16"/>
          <p:cNvPicPr>
            <a:picLocks noChangeAspect="1"/>
          </p:cNvPicPr>
          <p:nvPr/>
        </p:nvPicPr>
        <p:blipFill>
          <a:blip r:embed="rId15">
            <a:alphaModFix amt="49000"/>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1104305">
            <a:off x="17372108" y="7660436"/>
            <a:ext cx="2936009" cy="2845260"/>
          </a:xfrm>
          <a:prstGeom prst="rect">
            <a:avLst/>
          </a:prstGeom>
        </p:spPr>
      </p:pic>
      <p:grpSp>
        <p:nvGrpSpPr>
          <p:cNvPr id="17" name="Group 17"/>
          <p:cNvGrpSpPr/>
          <p:nvPr/>
        </p:nvGrpSpPr>
        <p:grpSpPr>
          <a:xfrm>
            <a:off x="-809117" y="6465632"/>
            <a:ext cx="1448794" cy="2792668"/>
            <a:chOff x="0" y="0"/>
            <a:chExt cx="1931726" cy="3723558"/>
          </a:xfrm>
        </p:grpSpPr>
        <p:pic>
          <p:nvPicPr>
            <p:cNvPr id="18" name="Picture 18"/>
            <p:cNvPicPr>
              <a:picLocks noChangeAspect="1"/>
            </p:cNvPicPr>
            <p:nvPr/>
          </p:nvPicPr>
          <p:blipFill>
            <a:blip r:embed="rId17" cstate="print">
              <a:alphaModFix amt="52499"/>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rot="-5753380" flipV="1">
              <a:off x="284461" y="2142689"/>
              <a:ext cx="2154554" cy="923765"/>
            </a:xfrm>
            <a:prstGeom prst="rect">
              <a:avLst/>
            </a:prstGeom>
          </p:spPr>
        </p:pic>
        <p:pic>
          <p:nvPicPr>
            <p:cNvPr id="19" name="Picture 19"/>
            <p:cNvPicPr>
              <a:picLocks noChangeAspect="1"/>
            </p:cNvPicPr>
            <p:nvPr/>
          </p:nvPicPr>
          <p:blipFill>
            <a:blip r:embed="rId17" cstate="print">
              <a:alphaModFix amt="52499"/>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rot="-7272555" flipH="1" flipV="1">
              <a:off x="-124030" y="698823"/>
              <a:ext cx="2154554" cy="923765"/>
            </a:xfrm>
            <a:prstGeom prst="rect">
              <a:avLst/>
            </a:prstGeom>
          </p:spPr>
        </p:pic>
      </p:grpSp>
      <p:sp>
        <p:nvSpPr>
          <p:cNvPr id="20" name="TextBox 20"/>
          <p:cNvSpPr txBox="1"/>
          <p:nvPr/>
        </p:nvSpPr>
        <p:spPr>
          <a:xfrm>
            <a:off x="1649213" y="3204046"/>
            <a:ext cx="15708055" cy="825419"/>
          </a:xfrm>
          <a:prstGeom prst="rect">
            <a:avLst/>
          </a:prstGeom>
        </p:spPr>
        <p:txBody>
          <a:bodyPr lIns="0" tIns="0" rIns="0" bIns="0" rtlCol="0" anchor="t">
            <a:spAutoFit/>
          </a:bodyPr>
          <a:lstStyle/>
          <a:p>
            <a:pPr algn="ctr">
              <a:lnSpc>
                <a:spcPts val="6239"/>
              </a:lnSpc>
            </a:pPr>
            <a:r>
              <a:rPr lang="en-US" sz="8800" spc="155" smtClean="0">
                <a:solidFill>
                  <a:srgbClr val="9B6D55"/>
                </a:solidFill>
                <a:effectLst>
                  <a:glow rad="63500">
                    <a:schemeClr val="accent2">
                      <a:satMod val="175000"/>
                      <a:alpha val="40000"/>
                    </a:schemeClr>
                  </a:glow>
                </a:effectLst>
                <a:latin typeface="iCiel Cadena" panose="02000503000000020004" pitchFamily="2" charset="0"/>
              </a:rPr>
              <a:t>KẾT LUẬN</a:t>
            </a:r>
            <a:endParaRPr lang="en-US" sz="8800" spc="155">
              <a:solidFill>
                <a:srgbClr val="9B6D55"/>
              </a:solidFill>
              <a:effectLst>
                <a:glow rad="63500">
                  <a:schemeClr val="accent2">
                    <a:satMod val="175000"/>
                    <a:alpha val="40000"/>
                  </a:schemeClr>
                </a:glow>
              </a:effectLst>
              <a:latin typeface="iCiel Cadena" panose="02000503000000020004" pitchFamily="2" charset="0"/>
            </a:endParaRPr>
          </a:p>
        </p:txBody>
      </p:sp>
      <p:sp>
        <p:nvSpPr>
          <p:cNvPr id="24" name="TextBox 23"/>
          <p:cNvSpPr txBox="1"/>
          <p:nvPr/>
        </p:nvSpPr>
        <p:spPr>
          <a:xfrm>
            <a:off x="1214567" y="5508917"/>
            <a:ext cx="10672808" cy="3139321"/>
          </a:xfrm>
          <a:prstGeom prst="rect">
            <a:avLst/>
          </a:prstGeom>
          <a:noFill/>
        </p:spPr>
        <p:txBody>
          <a:bodyPr wrap="square" rtlCol="0">
            <a:spAutoFit/>
          </a:bodyPr>
          <a:lstStyle/>
          <a:p>
            <a:pPr>
              <a:lnSpc>
                <a:spcPct val="150000"/>
              </a:lnSpc>
            </a:pPr>
            <a:r>
              <a:rPr lang="en-US" sz="4400" smtClean="0">
                <a:latin typeface="Times New Roman" panose="02020603050405020304" pitchFamily="18" charset="0"/>
                <a:cs typeface="Times New Roman" panose="02020603050405020304" pitchFamily="18" charset="0"/>
              </a:rPr>
              <a:t>Hai hay nhiều chất trộn lẫn với nhau có thể tạo thành hỗn hợp. Trong hỗn hợp mỗi chất vẫn giữ nguyên tính chất của nó.</a:t>
            </a:r>
            <a:endParaRPr lang="en-GB" sz="4400">
              <a:latin typeface="Times New Roman" panose="02020603050405020304" pitchFamily="18" charset="0"/>
              <a:cs typeface="Times New Roman" panose="02020603050405020304" pitchFamily="18" charset="0"/>
            </a:endParaRPr>
          </a:p>
        </p:txBody>
      </p:sp>
      <p:pic>
        <p:nvPicPr>
          <p:cNvPr id="25" name="Picture 24"/>
          <p:cNvPicPr>
            <a:picLocks noChangeAspect="1"/>
          </p:cNvPicPr>
          <p:nvPr/>
        </p:nvPicPr>
        <p:blipFill>
          <a:blip r:embed="rId19"/>
          <a:stretch>
            <a:fillRect/>
          </a:stretch>
        </p:blipFill>
        <p:spPr>
          <a:xfrm>
            <a:off x="12167080" y="5231035"/>
            <a:ext cx="5436460" cy="40773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par>
                                <p:cTn id="8" presetID="14" presetClass="entr" presetSubtype="1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randombar(horizontal)">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srcRect/>
          <a:stretch>
            <a:fillRect/>
          </a:stretch>
        </p:blipFill>
        <p:spPr>
          <a:xfrm>
            <a:off x="-1630156" y="-8857134"/>
            <a:ext cx="20622818" cy="15750677"/>
          </a:xfrm>
          <a:prstGeom prst="rect">
            <a:avLst/>
          </a:prstGeom>
        </p:spPr>
      </p:pic>
      <p:pic>
        <p:nvPicPr>
          <p:cNvPr id="6" name="Picture 6"/>
          <p:cNvPicPr>
            <a:picLocks noChangeAspect="1"/>
          </p:cNvPicPr>
          <p:nvPr/>
        </p:nvPicPr>
        <p:blipFill>
          <a:blip r:embed="rId4">
            <a:alphaModFix amt="70000"/>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424837">
            <a:off x="16819117" y="8248869"/>
            <a:ext cx="1453636" cy="2202479"/>
          </a:xfrm>
          <a:prstGeom prst="rect">
            <a:avLst/>
          </a:prstGeom>
        </p:spPr>
      </p:pic>
      <p:pic>
        <p:nvPicPr>
          <p:cNvPr id="7" name="Picture 7"/>
          <p:cNvPicPr>
            <a:picLocks noChangeAspect="1"/>
          </p:cNvPicPr>
          <p:nvPr/>
        </p:nvPicPr>
        <p:blipFill>
          <a:blip r:embed="rId10">
            <a:alphaModFix amt="8000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812440" flipH="1">
            <a:off x="-3025354" y="4882060"/>
            <a:ext cx="4822950" cy="5391509"/>
          </a:xfrm>
          <a:prstGeom prst="rect">
            <a:avLst/>
          </a:prstGeom>
        </p:spPr>
      </p:pic>
      <p:sp>
        <p:nvSpPr>
          <p:cNvPr id="12" name="TextBox 12"/>
          <p:cNvSpPr txBox="1"/>
          <p:nvPr/>
        </p:nvSpPr>
        <p:spPr>
          <a:xfrm>
            <a:off x="10034374" y="7855751"/>
            <a:ext cx="3108804" cy="1105218"/>
          </a:xfrm>
          <a:prstGeom prst="rect">
            <a:avLst/>
          </a:prstGeom>
        </p:spPr>
        <p:txBody>
          <a:bodyPr lIns="0" tIns="0" rIns="0" bIns="0" rtlCol="0" anchor="t">
            <a:spAutoFit/>
          </a:bodyPr>
          <a:lstStyle/>
          <a:p>
            <a:pPr algn="ctr">
              <a:lnSpc>
                <a:spcPts val="8119"/>
              </a:lnSpc>
            </a:pPr>
            <a:r>
              <a:rPr lang="en-US" sz="5799" spc="231">
                <a:solidFill>
                  <a:srgbClr val="77BCC1"/>
                </a:solidFill>
                <a:latin typeface="อีฟดอวอิ้ง"/>
              </a:rPr>
              <a:t>No</a:t>
            </a:r>
          </a:p>
        </p:txBody>
      </p:sp>
      <p:pic>
        <p:nvPicPr>
          <p:cNvPr id="14" name="Picture 13"/>
          <p:cNvPicPr>
            <a:picLocks noChangeAspect="1"/>
          </p:cNvPicPr>
          <p:nvPr/>
        </p:nvPicPr>
        <p:blipFill>
          <a:blip r:embed="rId12">
            <a:extLst>
              <a:ext uri="{BEBA8EAE-BF5A-486C-A8C5-ECC9F3942E4B}">
                <a14:imgProps xmlns:a14="http://schemas.microsoft.com/office/drawing/2010/main">
                  <a14:imgLayer r:embed="rId13">
                    <a14:imgEffect>
                      <a14:backgroundRemoval t="2377" b="89857" l="7993" r="89876">
                        <a14:foregroundMark x1="23446" y1="34865" x2="23446" y2="34865"/>
                        <a14:foregroundMark x1="29130" y1="13629" x2="29130" y2="13629"/>
                        <a14:foregroundMark x1="19361" y1="45483" x2="19361" y2="45483"/>
                        <a14:foregroundMark x1="34281" y1="44532" x2="34281" y2="44532"/>
                        <a14:foregroundMark x1="37833" y1="45483" x2="37833" y2="45483"/>
                        <a14:foregroundMark x1="37300" y1="45483" x2="37300" y2="45483"/>
                        <a14:foregroundMark x1="36945" y1="46434" x2="36945" y2="46434"/>
                        <a14:foregroundMark x1="36412" y1="46910" x2="35524" y2="49762"/>
                        <a14:foregroundMark x1="78153" y1="16799" x2="78153" y2="16799"/>
                        <a14:foregroundMark x1="76021" y1="23296" x2="76021" y2="23296"/>
                        <a14:foregroundMark x1="27176" y1="21078" x2="27176" y2="21078"/>
                        <a14:foregroundMark x1="81528" y1="38669" x2="81528" y2="38669"/>
                        <a14:foregroundMark x1="81172" y1="41997" x2="81172" y2="41997"/>
                      </a14:backgroundRemoval>
                    </a14:imgEffect>
                  </a14:imgLayer>
                </a14:imgProps>
              </a:ext>
              <a:ext uri="{28A0092B-C50C-407E-A947-70E740481C1C}">
                <a14:useLocalDpi xmlns:a14="http://schemas.microsoft.com/office/drawing/2010/main" val="0"/>
              </a:ext>
            </a:extLst>
          </a:blip>
          <a:stretch>
            <a:fillRect/>
          </a:stretch>
        </p:blipFill>
        <p:spPr>
          <a:xfrm>
            <a:off x="-575351" y="190500"/>
            <a:ext cx="5265436" cy="5901404"/>
          </a:xfrm>
          <a:prstGeom prst="rect">
            <a:avLst/>
          </a:prstGeom>
        </p:spPr>
      </p:pic>
      <p:grpSp>
        <p:nvGrpSpPr>
          <p:cNvPr id="20" name="Group 19"/>
          <p:cNvGrpSpPr/>
          <p:nvPr/>
        </p:nvGrpSpPr>
        <p:grpSpPr>
          <a:xfrm>
            <a:off x="4210086" y="1064400"/>
            <a:ext cx="15076150" cy="1296121"/>
            <a:chOff x="4210086" y="1064400"/>
            <a:chExt cx="15076150" cy="1296121"/>
          </a:xfrm>
        </p:grpSpPr>
        <p:sp>
          <p:nvSpPr>
            <p:cNvPr id="15" name="TextBox 14"/>
            <p:cNvSpPr txBox="1"/>
            <p:nvPr/>
          </p:nvSpPr>
          <p:spPr>
            <a:xfrm>
              <a:off x="5265436" y="1120466"/>
              <a:ext cx="14020800" cy="1107996"/>
            </a:xfrm>
            <a:prstGeom prst="rect">
              <a:avLst/>
            </a:prstGeom>
            <a:noFill/>
          </p:spPr>
          <p:txBody>
            <a:bodyPr wrap="square" rtlCol="0">
              <a:spAutoFit/>
            </a:bodyPr>
            <a:lstStyle/>
            <a:p>
              <a:pPr>
                <a:lnSpc>
                  <a:spcPct val="150000"/>
                </a:lnSpc>
              </a:pPr>
              <a:r>
                <a:rPr lang="en-US" sz="4400" smtClean="0">
                  <a:latin typeface="Times New Roman" panose="02020603050405020304" pitchFamily="18" charset="0"/>
                  <a:cs typeface="Times New Roman" panose="02020603050405020304" pitchFamily="18" charset="0"/>
                </a:rPr>
                <a:t>Muối, mì chính, tiêu trộn vào nhau được gọi là hỗn hợp. </a:t>
              </a:r>
            </a:p>
          </p:txBody>
        </p:sp>
        <p:pic>
          <p:nvPicPr>
            <p:cNvPr id="18" name="Picture 1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10086" y="1064400"/>
              <a:ext cx="1234106" cy="1296121"/>
            </a:xfrm>
            <a:prstGeom prst="rect">
              <a:avLst/>
            </a:prstGeom>
          </p:spPr>
        </p:pic>
      </p:grpSp>
      <p:grpSp>
        <p:nvGrpSpPr>
          <p:cNvPr id="21" name="Group 20"/>
          <p:cNvGrpSpPr/>
          <p:nvPr/>
        </p:nvGrpSpPr>
        <p:grpSpPr>
          <a:xfrm>
            <a:off x="4210086" y="2927275"/>
            <a:ext cx="13228488" cy="1364143"/>
            <a:chOff x="4210086" y="2484609"/>
            <a:chExt cx="13228488" cy="1364143"/>
          </a:xfrm>
        </p:grpSpPr>
        <p:sp>
          <p:nvSpPr>
            <p:cNvPr id="17" name="Rectangle 16"/>
            <p:cNvSpPr/>
            <p:nvPr/>
          </p:nvSpPr>
          <p:spPr>
            <a:xfrm>
              <a:off x="5265436" y="2484609"/>
              <a:ext cx="12173138" cy="1107996"/>
            </a:xfrm>
            <a:prstGeom prst="rect">
              <a:avLst/>
            </a:prstGeom>
          </p:spPr>
          <p:txBody>
            <a:bodyPr wrap="square">
              <a:spAutoFit/>
            </a:bodyPr>
            <a:lstStyle/>
            <a:p>
              <a:pPr lvl="0">
                <a:lnSpc>
                  <a:spcPct val="150000"/>
                </a:lnSpc>
              </a:pPr>
              <a:r>
                <a:rPr lang="en-US" sz="4400">
                  <a:solidFill>
                    <a:prstClr val="black"/>
                  </a:solidFill>
                  <a:latin typeface="Times New Roman" panose="02020603050405020304" pitchFamily="18" charset="0"/>
                  <a:cs typeface="Times New Roman" panose="02020603050405020304" pitchFamily="18" charset="0"/>
                </a:rPr>
                <a:t>Vậy không khí có phải là hỗn hợp không?</a:t>
              </a:r>
              <a:endParaRPr lang="en-GB" sz="4400">
                <a:solidFill>
                  <a:prstClr val="black"/>
                </a:solidFill>
                <a:latin typeface="Times New Roman" panose="02020603050405020304" pitchFamily="18" charset="0"/>
                <a:cs typeface="Times New Roman" panose="02020603050405020304" pitchFamily="18" charset="0"/>
              </a:endParaRPr>
            </a:p>
          </p:txBody>
        </p:sp>
        <p:pic>
          <p:nvPicPr>
            <p:cNvPr id="19" name="Picture 1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10086" y="2552631"/>
              <a:ext cx="1234106" cy="1296121"/>
            </a:xfrm>
            <a:prstGeom prst="rect">
              <a:avLst/>
            </a:prstGeom>
          </p:spPr>
        </p:pic>
      </p:grpSp>
      <p:sp>
        <p:nvSpPr>
          <p:cNvPr id="22" name="Rectangle 21"/>
          <p:cNvSpPr/>
          <p:nvPr/>
        </p:nvSpPr>
        <p:spPr>
          <a:xfrm>
            <a:off x="1764205" y="7482664"/>
            <a:ext cx="15270513" cy="2308324"/>
          </a:xfrm>
          <a:prstGeom prst="rect">
            <a:avLst/>
          </a:prstGeom>
        </p:spPr>
        <p:txBody>
          <a:bodyPr wrap="square">
            <a:spAutoFit/>
          </a:bodyPr>
          <a:lstStyle/>
          <a:p>
            <a:pPr lvl="0" algn="ctr">
              <a:lnSpc>
                <a:spcPct val="150000"/>
              </a:lnSpc>
            </a:pPr>
            <a:r>
              <a:rPr lang="en-US" sz="4800" smtClean="0">
                <a:solidFill>
                  <a:prstClr val="black"/>
                </a:solidFill>
                <a:latin typeface="Times New Roman" panose="02020603050405020304" pitchFamily="18" charset="0"/>
                <a:cs typeface="Times New Roman" panose="02020603050405020304" pitchFamily="18" charset="0"/>
              </a:rPr>
              <a:t>Không khí là một hỗn hợp vì trong không khí có khí ô – xi; khí các-bô-nic, bụi, khói và một số chất khác.</a:t>
            </a:r>
            <a:endParaRPr lang="en-GB" sz="4800">
              <a:solidFill>
                <a:prstClr val="black"/>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randombar(horizont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6A27A"/>
        </a:solidFill>
        <a:effectLst/>
      </p:bgPr>
    </p:bg>
    <p:spTree>
      <p:nvGrpSpPr>
        <p:cNvPr id="1" name=""/>
        <p:cNvGrpSpPr/>
        <p:nvPr/>
      </p:nvGrpSpPr>
      <p:grpSpPr>
        <a:xfrm>
          <a:off x="0" y="0"/>
          <a:ext cx="0" cy="0"/>
          <a:chOff x="0" y="0"/>
          <a:chExt cx="0" cy="0"/>
        </a:xfrm>
      </p:grpSpPr>
      <p:grpSp>
        <p:nvGrpSpPr>
          <p:cNvPr id="2" name="Group 2"/>
          <p:cNvGrpSpPr/>
          <p:nvPr/>
        </p:nvGrpSpPr>
        <p:grpSpPr>
          <a:xfrm>
            <a:off x="-304800" y="-660445"/>
            <a:ext cx="21506734" cy="4002131"/>
            <a:chOff x="0" y="0"/>
            <a:chExt cx="28675646" cy="5336174"/>
          </a:xfrm>
        </p:grpSpPr>
        <p:grpSp>
          <p:nvGrpSpPr>
            <p:cNvPr id="3" name="Group 3"/>
            <p:cNvGrpSpPr/>
            <p:nvPr/>
          </p:nvGrpSpPr>
          <p:grpSpPr>
            <a:xfrm>
              <a:off x="2788821" y="0"/>
              <a:ext cx="21813852" cy="1087469"/>
              <a:chOff x="0" y="0"/>
              <a:chExt cx="6297712" cy="313955"/>
            </a:xfrm>
          </p:grpSpPr>
          <p:sp>
            <p:nvSpPr>
              <p:cNvPr id="4" name="Freeform 4"/>
              <p:cNvSpPr/>
              <p:nvPr/>
            </p:nvSpPr>
            <p:spPr>
              <a:xfrm>
                <a:off x="0" y="0"/>
                <a:ext cx="6297712" cy="313955"/>
              </a:xfrm>
              <a:custGeom>
                <a:avLst/>
                <a:gdLst/>
                <a:ahLst/>
                <a:cxnLst/>
                <a:rect l="l" t="t" r="r" b="b"/>
                <a:pathLst>
                  <a:path w="6297712" h="313955">
                    <a:moveTo>
                      <a:pt x="0" y="0"/>
                    </a:moveTo>
                    <a:lnTo>
                      <a:pt x="6297712" y="0"/>
                    </a:lnTo>
                    <a:lnTo>
                      <a:pt x="6297712" y="313955"/>
                    </a:lnTo>
                    <a:lnTo>
                      <a:pt x="0" y="313955"/>
                    </a:lnTo>
                    <a:close/>
                  </a:path>
                </a:pathLst>
              </a:custGeom>
              <a:solidFill>
                <a:srgbClr val="F5F5EA"/>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flipV="1">
              <a:off x="0" y="353781"/>
              <a:ext cx="28675646" cy="4982393"/>
            </a:xfrm>
            <a:prstGeom prst="rect">
              <a:avLst/>
            </a:prstGeom>
          </p:spPr>
        </p:pic>
      </p:grpSp>
      <p:grpSp>
        <p:nvGrpSpPr>
          <p:cNvPr id="12" name="Group 12"/>
          <p:cNvGrpSpPr/>
          <p:nvPr/>
        </p:nvGrpSpPr>
        <p:grpSpPr>
          <a:xfrm rot="-102127">
            <a:off x="15734878" y="-831391"/>
            <a:ext cx="2764814" cy="2601271"/>
            <a:chOff x="0" y="0"/>
            <a:chExt cx="3686419" cy="3468361"/>
          </a:xfrm>
        </p:grpSpPr>
        <p:pic>
          <p:nvPicPr>
            <p:cNvPr id="13" name="Picture 13"/>
            <p:cNvPicPr>
              <a:picLocks noChangeAspect="1"/>
            </p:cNvPicPr>
            <p:nvPr/>
          </p:nvPicPr>
          <p:blipFill>
            <a:blip r:embed="rId4">
              <a:alphaModFix amt="19999"/>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4695336">
              <a:off x="-144607" y="505880"/>
              <a:ext cx="2344733" cy="1612004"/>
            </a:xfrm>
            <a:prstGeom prst="rect">
              <a:avLst/>
            </a:prstGeom>
          </p:spPr>
        </p:pic>
        <p:pic>
          <p:nvPicPr>
            <p:cNvPr id="14" name="Picture 14"/>
            <p:cNvPicPr>
              <a:picLocks noChangeAspect="1"/>
            </p:cNvPicPr>
            <p:nvPr/>
          </p:nvPicPr>
          <p:blipFill>
            <a:blip r:embed="rId4">
              <a:alphaModFix amt="19999"/>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0317549" flipH="1">
              <a:off x="1639603" y="1988808"/>
              <a:ext cx="1962116" cy="1348955"/>
            </a:xfrm>
            <a:prstGeom prst="rect">
              <a:avLst/>
            </a:prstGeom>
          </p:spPr>
        </p:pic>
      </p:grpSp>
      <p:grpSp>
        <p:nvGrpSpPr>
          <p:cNvPr id="15" name="Group 15"/>
          <p:cNvGrpSpPr/>
          <p:nvPr/>
        </p:nvGrpSpPr>
        <p:grpSpPr>
          <a:xfrm rot="-674727">
            <a:off x="14820689" y="-1141022"/>
            <a:ext cx="1447549" cy="2525297"/>
            <a:chOff x="0" y="0"/>
            <a:chExt cx="1930066" cy="3367062"/>
          </a:xfrm>
        </p:grpSpPr>
        <p:pic>
          <p:nvPicPr>
            <p:cNvPr id="16" name="Picture 16"/>
            <p:cNvPicPr>
              <a:picLocks noChangeAspect="1"/>
            </p:cNvPicPr>
            <p:nvPr/>
          </p:nvPicPr>
          <p:blipFill>
            <a:blip r:embed="rId4">
              <a:alphaModFix amt="19999"/>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5882163">
              <a:off x="-155539" y="345644"/>
              <a:ext cx="1733463" cy="1191756"/>
            </a:xfrm>
            <a:prstGeom prst="rect">
              <a:avLst/>
            </a:prstGeom>
          </p:spPr>
        </p:pic>
        <p:pic>
          <p:nvPicPr>
            <p:cNvPr id="17" name="Picture 17"/>
            <p:cNvPicPr>
              <a:picLocks noChangeAspect="1"/>
            </p:cNvPicPr>
            <p:nvPr/>
          </p:nvPicPr>
          <p:blipFill>
            <a:blip r:embed="rId4">
              <a:alphaModFix amt="19999"/>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7175510">
              <a:off x="364363" y="1947387"/>
              <a:ext cx="1497102" cy="1029258"/>
            </a:xfrm>
            <a:prstGeom prst="rect">
              <a:avLst/>
            </a:prstGeom>
          </p:spPr>
        </p:pic>
      </p:grpSp>
      <p:grpSp>
        <p:nvGrpSpPr>
          <p:cNvPr id="27" name="Group 27"/>
          <p:cNvGrpSpPr/>
          <p:nvPr/>
        </p:nvGrpSpPr>
        <p:grpSpPr>
          <a:xfrm>
            <a:off x="-737650" y="8097732"/>
            <a:ext cx="20409296" cy="278827"/>
            <a:chOff x="0" y="0"/>
            <a:chExt cx="27212394" cy="371769"/>
          </a:xfrm>
        </p:grpSpPr>
        <p:pic>
          <p:nvPicPr>
            <p:cNvPr id="28" name="Picture 28"/>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rot="-10800000" flipH="1">
              <a:off x="0" y="91111"/>
              <a:ext cx="4561667" cy="262296"/>
            </a:xfrm>
            <a:prstGeom prst="rect">
              <a:avLst/>
            </a:prstGeom>
          </p:spPr>
        </p:pic>
        <p:pic>
          <p:nvPicPr>
            <p:cNvPr id="29" name="Picture 2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rot="-10800000" flipH="1">
              <a:off x="4547680" y="110069"/>
              <a:ext cx="4551304" cy="261700"/>
            </a:xfrm>
            <a:prstGeom prst="rect">
              <a:avLst/>
            </a:prstGeom>
          </p:spPr>
        </p:pic>
        <p:pic>
          <p:nvPicPr>
            <p:cNvPr id="30" name="Picture 30"/>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rot="-10800000">
              <a:off x="9050659" y="109595"/>
              <a:ext cx="4551304" cy="261700"/>
            </a:xfrm>
            <a:prstGeom prst="rect">
              <a:avLst/>
            </a:prstGeom>
          </p:spPr>
        </p:pic>
        <p:pic>
          <p:nvPicPr>
            <p:cNvPr id="31" name="Picture 31"/>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rot="10739328">
              <a:off x="13588762" y="51623"/>
              <a:ext cx="4551304" cy="261700"/>
            </a:xfrm>
            <a:prstGeom prst="rect">
              <a:avLst/>
            </a:prstGeom>
          </p:spPr>
        </p:pic>
        <p:pic>
          <p:nvPicPr>
            <p:cNvPr id="32" name="Picture 32"/>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rot="-10800000" flipH="1">
              <a:off x="18111771" y="0"/>
              <a:ext cx="4551304" cy="261700"/>
            </a:xfrm>
            <a:prstGeom prst="rect">
              <a:avLst/>
            </a:prstGeom>
          </p:spPr>
        </p:pic>
        <p:pic>
          <p:nvPicPr>
            <p:cNvPr id="33" name="Picture 33"/>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rot="-10800000" flipH="1">
              <a:off x="22631605" y="36743"/>
              <a:ext cx="4580789" cy="263395"/>
            </a:xfrm>
            <a:prstGeom prst="rect">
              <a:avLst/>
            </a:prstGeom>
          </p:spPr>
        </p:pic>
      </p:grpSp>
      <p:pic>
        <p:nvPicPr>
          <p:cNvPr id="52" name="Picture 51"/>
          <p:cNvPicPr>
            <a:picLocks noChangeAspect="1"/>
          </p:cNvPicPr>
          <p:nvPr/>
        </p:nvPicPr>
        <p:blipFill>
          <a:blip r:embed="rId20"/>
          <a:stretch>
            <a:fillRect/>
          </a:stretch>
        </p:blipFill>
        <p:spPr>
          <a:xfrm>
            <a:off x="4365452" y="77454"/>
            <a:ext cx="11339543" cy="3426249"/>
          </a:xfrm>
          <a:prstGeom prst="rect">
            <a:avLst/>
          </a:prstGeom>
        </p:spPr>
      </p:pic>
      <p:pic>
        <p:nvPicPr>
          <p:cNvPr id="53" name="Picture 52"/>
          <p:cNvPicPr>
            <a:picLocks noChangeAspect="1"/>
          </p:cNvPicPr>
          <p:nvPr/>
        </p:nvPicPr>
        <p:blipFill>
          <a:blip r:embed="rId21"/>
          <a:stretch>
            <a:fillRect/>
          </a:stretch>
        </p:blipFill>
        <p:spPr>
          <a:xfrm>
            <a:off x="533400" y="3648755"/>
            <a:ext cx="6439698" cy="3934070"/>
          </a:xfrm>
          <a:prstGeom prst="rect">
            <a:avLst/>
          </a:prstGeom>
        </p:spPr>
      </p:pic>
      <p:pic>
        <p:nvPicPr>
          <p:cNvPr id="54" name="Picture 53"/>
          <p:cNvPicPr>
            <a:picLocks noChangeAspect="1"/>
          </p:cNvPicPr>
          <p:nvPr/>
        </p:nvPicPr>
        <p:blipFill>
          <a:blip r:embed="rId22"/>
          <a:stretch>
            <a:fillRect/>
          </a:stretch>
        </p:blipFill>
        <p:spPr>
          <a:xfrm>
            <a:off x="7561748" y="3648755"/>
            <a:ext cx="3934070" cy="3934070"/>
          </a:xfrm>
          <a:prstGeom prst="rect">
            <a:avLst/>
          </a:prstGeom>
        </p:spPr>
      </p:pic>
      <p:pic>
        <p:nvPicPr>
          <p:cNvPr id="55" name="Picture 54"/>
          <p:cNvPicPr>
            <a:picLocks noChangeAspect="1"/>
          </p:cNvPicPr>
          <p:nvPr/>
        </p:nvPicPr>
        <p:blipFill>
          <a:blip r:embed="rId23"/>
          <a:stretch>
            <a:fillRect/>
          </a:stretch>
        </p:blipFill>
        <p:spPr>
          <a:xfrm>
            <a:off x="12114516" y="3648755"/>
            <a:ext cx="5335283" cy="4001462"/>
          </a:xfrm>
          <a:prstGeom prst="rect">
            <a:avLst/>
          </a:prstGeom>
        </p:spPr>
      </p:pic>
      <p:sp>
        <p:nvSpPr>
          <p:cNvPr id="56" name="TextBox 55"/>
          <p:cNvSpPr txBox="1"/>
          <p:nvPr/>
        </p:nvSpPr>
        <p:spPr>
          <a:xfrm>
            <a:off x="2399852" y="8493193"/>
            <a:ext cx="2747868" cy="707886"/>
          </a:xfrm>
          <a:prstGeom prst="rect">
            <a:avLst/>
          </a:prstGeom>
          <a:noFill/>
        </p:spPr>
        <p:txBody>
          <a:bodyPr wrap="none" rtlCol="0">
            <a:spAutoFit/>
          </a:bodyPr>
          <a:lstStyle/>
          <a:p>
            <a:r>
              <a:rPr lang="en-US" sz="4000">
                <a:latin typeface="Times New Roman" panose="02020603050405020304" pitchFamily="18" charset="0"/>
                <a:cs typeface="Times New Roman" panose="02020603050405020304" pitchFamily="18" charset="0"/>
              </a:rPr>
              <a:t>Gạo và Cám</a:t>
            </a:r>
            <a:endParaRPr lang="en-GB" sz="4000">
              <a:latin typeface="Times New Roman" panose="02020603050405020304" pitchFamily="18" charset="0"/>
              <a:cs typeface="Times New Roman" panose="02020603050405020304" pitchFamily="18" charset="0"/>
            </a:endParaRPr>
          </a:p>
        </p:txBody>
      </p:sp>
      <p:sp>
        <p:nvSpPr>
          <p:cNvPr id="57" name="TextBox 56"/>
          <p:cNvSpPr txBox="1"/>
          <p:nvPr/>
        </p:nvSpPr>
        <p:spPr>
          <a:xfrm>
            <a:off x="7604743" y="8539359"/>
            <a:ext cx="3555918" cy="1323439"/>
          </a:xfrm>
          <a:prstGeom prst="rect">
            <a:avLst/>
          </a:prstGeom>
          <a:noFill/>
        </p:spPr>
        <p:txBody>
          <a:bodyPr wrap="square" rtlCol="0">
            <a:spAutoFit/>
          </a:bodyPr>
          <a:lstStyle/>
          <a:p>
            <a:pPr algn="ctr"/>
            <a:r>
              <a:rPr lang="en-US" sz="4000">
                <a:latin typeface="Times New Roman" panose="02020603050405020304" pitchFamily="18" charset="0"/>
                <a:cs typeface="Times New Roman" panose="02020603050405020304" pitchFamily="18" charset="0"/>
              </a:rPr>
              <a:t>Hạt dinh dưỡng granola</a:t>
            </a:r>
            <a:endParaRPr lang="en-GB" sz="4000">
              <a:latin typeface="Times New Roman" panose="02020603050405020304" pitchFamily="18" charset="0"/>
              <a:cs typeface="Times New Roman" panose="02020603050405020304" pitchFamily="18" charset="0"/>
            </a:endParaRPr>
          </a:p>
        </p:txBody>
      </p:sp>
      <p:sp>
        <p:nvSpPr>
          <p:cNvPr id="58" name="TextBox 57"/>
          <p:cNvSpPr txBox="1"/>
          <p:nvPr/>
        </p:nvSpPr>
        <p:spPr>
          <a:xfrm>
            <a:off x="13297770" y="8633267"/>
            <a:ext cx="2577950" cy="707886"/>
          </a:xfrm>
          <a:prstGeom prst="rect">
            <a:avLst/>
          </a:prstGeom>
          <a:noFill/>
        </p:spPr>
        <p:txBody>
          <a:bodyPr wrap="none" rtlCol="0">
            <a:spAutoFit/>
          </a:bodyPr>
          <a:lstStyle/>
          <a:p>
            <a:r>
              <a:rPr lang="en-US" sz="4000" smtClean="0">
                <a:latin typeface="Times New Roman" panose="02020603050405020304" pitchFamily="18" charset="0"/>
                <a:cs typeface="Times New Roman" panose="02020603050405020304" pitchFamily="18" charset="0"/>
              </a:rPr>
              <a:t>Rau củ trộn</a:t>
            </a:r>
            <a:endParaRPr lang="en-GB" sz="40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circle(in)">
                                      <p:cBhvr>
                                        <p:cTn id="7" dur="20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randombar(horizontal)">
                                      <p:cBhvr>
                                        <p:cTn id="12" dur="500"/>
                                        <p:tgtEl>
                                          <p:spTgt spid="56"/>
                                        </p:tgtEl>
                                      </p:cBhvr>
                                    </p:animEffect>
                                  </p:childTnLst>
                                </p:cTn>
                              </p:par>
                              <p:par>
                                <p:cTn id="13" presetID="14" presetClass="entr" presetSubtype="10" fill="hold" nodeType="with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randombar(horizontal)">
                                      <p:cBhvr>
                                        <p:cTn id="15" dur="500"/>
                                        <p:tgtEl>
                                          <p:spTgt spid="5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54"/>
                                        </p:tgtEl>
                                        <p:attrNameLst>
                                          <p:attrName>style.visibility</p:attrName>
                                        </p:attrNameLst>
                                      </p:cBhvr>
                                      <p:to>
                                        <p:strVal val="visible"/>
                                      </p:to>
                                    </p:set>
                                    <p:animEffect transition="in" filter="randombar(horizontal)">
                                      <p:cBhvr>
                                        <p:cTn id="20" dur="500"/>
                                        <p:tgtEl>
                                          <p:spTgt spid="54"/>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57"/>
                                        </p:tgtEl>
                                        <p:attrNameLst>
                                          <p:attrName>style.visibility</p:attrName>
                                        </p:attrNameLst>
                                      </p:cBhvr>
                                      <p:to>
                                        <p:strVal val="visible"/>
                                      </p:to>
                                    </p:set>
                                    <p:animEffect transition="in" filter="randombar(horizontal)">
                                      <p:cBhvr>
                                        <p:cTn id="23" dur="500"/>
                                        <p:tgtEl>
                                          <p:spTgt spid="57"/>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55"/>
                                        </p:tgtEl>
                                        <p:attrNameLst>
                                          <p:attrName>style.visibility</p:attrName>
                                        </p:attrNameLst>
                                      </p:cBhvr>
                                      <p:to>
                                        <p:strVal val="visible"/>
                                      </p:to>
                                    </p:set>
                                    <p:animEffect transition="in" filter="randombar(horizontal)">
                                      <p:cBhvr>
                                        <p:cTn id="28" dur="500"/>
                                        <p:tgtEl>
                                          <p:spTgt spid="55"/>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randombar(horizontal)">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P spid="5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7000" b="-7000"/>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14727" y="4211191"/>
            <a:ext cx="5999606" cy="5999606"/>
          </a:xfrm>
          <a:prstGeom prst="rect">
            <a:avLst/>
          </a:prstGeom>
          <a:ln>
            <a:noFill/>
          </a:ln>
        </p:spPr>
      </p:pic>
      <p:pic>
        <p:nvPicPr>
          <p:cNvPr id="7" name="581c6ee138d9f">
            <a:hlinkClick r:id="" action="ppaction://media"/>
            <a:extLst>
              <a:ext uri="{FF2B5EF4-FFF2-40B4-BE49-F238E27FC236}">
                <a16:creationId xmlns:a16="http://schemas.microsoft.com/office/drawing/2014/main" xmlns="" id="{1D6055FF-8C49-406E-A62C-230215AF608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11983" y="446109"/>
            <a:ext cx="914400" cy="914400"/>
          </a:xfrm>
          <a:prstGeom prst="rect">
            <a:avLst/>
          </a:prstGeom>
        </p:spPr>
      </p:pic>
      <p:pic>
        <p:nvPicPr>
          <p:cNvPr id="18" name="Picture 17"/>
          <p:cNvPicPr>
            <a:picLocks noChangeAspect="1"/>
          </p:cNvPicPr>
          <p:nvPr/>
        </p:nvPicPr>
        <p:blipFill rotWithShape="1">
          <a:blip r:embed="rId8"/>
          <a:srcRect l="13548" t="19986" r="55968" b="17188"/>
          <a:stretch/>
        </p:blipFill>
        <p:spPr>
          <a:xfrm>
            <a:off x="14685353" y="6238504"/>
            <a:ext cx="3602648" cy="4174496"/>
          </a:xfrm>
          <a:prstGeom prst="rect">
            <a:avLst/>
          </a:prstGeom>
        </p:spPr>
      </p:pic>
      <p:pic>
        <p:nvPicPr>
          <p:cNvPr id="9" name="Picture 8">
            <a:hlinkClick r:id="" action="ppaction://hlinkshowjump?jump=nextslide"/>
            <a:extLst>
              <a:ext uri="{FF2B5EF4-FFF2-40B4-BE49-F238E27FC236}">
                <a16:creationId xmlns:a16="http://schemas.microsoft.com/office/drawing/2014/main" xmlns="" id="{A152F28D-03D3-4D6D-AC5E-DF195FFC531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364717" y="7286339"/>
            <a:ext cx="2243918" cy="850491"/>
          </a:xfrm>
          <a:prstGeom prst="rect">
            <a:avLst/>
          </a:prstGeom>
        </p:spPr>
      </p:pic>
      <p:pic>
        <p:nvPicPr>
          <p:cNvPr id="19" name="Picture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16034522" y="4089411"/>
            <a:ext cx="2215458" cy="2215458"/>
          </a:xfrm>
          <a:prstGeom prst="rect">
            <a:avLst/>
          </a:prstGeom>
        </p:spPr>
      </p:pic>
      <p:sp>
        <p:nvSpPr>
          <p:cNvPr id="10" name="Rectangle 9">
            <a:extLst>
              <a:ext uri="{FF2B5EF4-FFF2-40B4-BE49-F238E27FC236}">
                <a16:creationId xmlns:a16="http://schemas.microsoft.com/office/drawing/2014/main" xmlns="" id="{68CCCB1E-5D6D-4B1D-94ED-906BCD4A2D0C}"/>
              </a:ext>
            </a:extLst>
          </p:cNvPr>
          <p:cNvSpPr/>
          <p:nvPr/>
        </p:nvSpPr>
        <p:spPr>
          <a:xfrm>
            <a:off x="926770" y="2528141"/>
            <a:ext cx="16171238" cy="2430855"/>
          </a:xfrm>
          <a:prstGeom prst="rect">
            <a:avLst/>
          </a:prstGeom>
          <a:noFill/>
          <a:ln w="12700" cap="flat" cmpd="sng" algn="ctr">
            <a:noFill/>
            <a:prstDash val="solid"/>
            <a:miter lim="800000"/>
          </a:ln>
          <a:effectLst/>
        </p:spPr>
        <p:txBody>
          <a:bodyPr rtlCol="0" anchor="ctr">
            <a:prstTxWarp prst="textChevron">
              <a:avLst/>
            </a:prstTxWarp>
          </a:bodyPr>
          <a:lstStyle/>
          <a:p>
            <a:pPr algn="ctr" defTabSz="1371600">
              <a:defRPr/>
            </a:pPr>
            <a:r>
              <a:rPr lang="en-US" sz="14400" b="1" kern="0" spc="75" dirty="0">
                <a:ln w="28575" cmpd="sng">
                  <a:solidFill>
                    <a:prstClr val="black">
                      <a:lumMod val="95000"/>
                      <a:lumOff val="5000"/>
                    </a:prstClr>
                  </a:solidFill>
                  <a:prstDash val="solid"/>
                </a:ln>
                <a:solidFill>
                  <a:srgbClr val="EB701D"/>
                </a:solidFill>
                <a:effectLst>
                  <a:glow rad="38100">
                    <a:srgbClr val="5B9BD5">
                      <a:alpha val="40000"/>
                    </a:srgbClr>
                  </a:glow>
                </a:effectLst>
                <a:latin typeface="iCiel Cadena" panose="02000503000000020004" charset="0"/>
                <a:ea typeface="Tahoma" panose="020B0604030504040204" pitchFamily="34" charset="0"/>
                <a:cs typeface="Tahoma" panose="020B0604030504040204" pitchFamily="34" charset="0"/>
              </a:rPr>
              <a:t>THỢ SĂN HẠT DẺ</a:t>
            </a:r>
          </a:p>
        </p:txBody>
      </p:sp>
    </p:spTree>
    <p:extLst>
      <p:ext uri="{BB962C8B-B14F-4D97-AF65-F5344CB8AC3E}">
        <p14:creationId xmlns:p14="http://schemas.microsoft.com/office/powerpoint/2010/main" val="3042003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par>
                                <p:cTn id="7" presetID="63" presetClass="path" presetSubtype="0" accel="50000" decel="50000" fill="hold" nodeType="withEffect">
                                  <p:stCondLst>
                                    <p:cond delay="0"/>
                                  </p:stCondLst>
                                  <p:childTnLst>
                                    <p:animMotion origin="layout" path="M -0.34766 -0.00579 L 0.83268 -0.01065 " pathEditMode="relative" rAng="0" ptsTypes="AA">
                                      <p:cBhvr>
                                        <p:cTn id="8" dur="2000" fill="hold"/>
                                        <p:tgtEl>
                                          <p:spTgt spid="8"/>
                                        </p:tgtEl>
                                        <p:attrNameLst>
                                          <p:attrName>ppt_x</p:attrName>
                                          <p:attrName>ppt_y</p:attrName>
                                        </p:attrNameLst>
                                      </p:cBhvr>
                                      <p:rCtr x="59010" y="-255"/>
                                    </p:animMotion>
                                  </p:childTnLst>
                                </p:cTn>
                              </p:par>
                              <p:par>
                                <p:cTn id="9" presetID="56" presetClass="entr" presetSubtype="0" fill="hold" grpId="0" nodeType="withEffect">
                                  <p:stCondLst>
                                    <p:cond delay="0"/>
                                  </p:stCondLst>
                                  <p:iterate type="lt">
                                    <p:tmPct val="10000"/>
                                  </p:iterate>
                                  <p:childTnLst>
                                    <p:set>
                                      <p:cBhvr>
                                        <p:cTn id="10" dur="1" fill="hold">
                                          <p:stCondLst>
                                            <p:cond delay="0"/>
                                          </p:stCondLst>
                                        </p:cTn>
                                        <p:tgtEl>
                                          <p:spTgt spid="10"/>
                                        </p:tgtEl>
                                        <p:attrNameLst>
                                          <p:attrName>style.visibility</p:attrName>
                                        </p:attrNameLst>
                                      </p:cBhvr>
                                      <p:to>
                                        <p:strVal val="visible"/>
                                      </p:to>
                                    </p:set>
                                    <p:anim by="(-#ppt_w*2)" calcmode="lin" valueType="num">
                                      <p:cBhvr rctx="PPT">
                                        <p:cTn id="11" dur="250" autoRev="1" fill="hold">
                                          <p:stCondLst>
                                            <p:cond delay="0"/>
                                          </p:stCondLst>
                                        </p:cTn>
                                        <p:tgtEl>
                                          <p:spTgt spid="10"/>
                                        </p:tgtEl>
                                        <p:attrNameLst>
                                          <p:attrName>ppt_w</p:attrName>
                                        </p:attrNameLst>
                                      </p:cBhvr>
                                    </p:anim>
                                    <p:anim by="(#ppt_w*0.50)" calcmode="lin" valueType="num">
                                      <p:cBhvr>
                                        <p:cTn id="12" dur="250" decel="50000" autoRev="1" fill="hold">
                                          <p:stCondLst>
                                            <p:cond delay="0"/>
                                          </p:stCondLst>
                                        </p:cTn>
                                        <p:tgtEl>
                                          <p:spTgt spid="10"/>
                                        </p:tgtEl>
                                        <p:attrNameLst>
                                          <p:attrName>ppt_x</p:attrName>
                                        </p:attrNameLst>
                                      </p:cBhvr>
                                    </p:anim>
                                    <p:anim from="(-#ppt_h/2)" to="(#ppt_y)" calcmode="lin" valueType="num">
                                      <p:cBhvr>
                                        <p:cTn id="13" dur="500" fill="hold">
                                          <p:stCondLst>
                                            <p:cond delay="0"/>
                                          </p:stCondLst>
                                        </p:cTn>
                                        <p:tgtEl>
                                          <p:spTgt spid="10"/>
                                        </p:tgtEl>
                                        <p:attrNameLst>
                                          <p:attrName>ppt_y</p:attrName>
                                        </p:attrNameLst>
                                      </p:cBhvr>
                                    </p:anim>
                                    <p:animRot by="21600000">
                                      <p:cBhvr>
                                        <p:cTn id="14" dur="500" fill="hold">
                                          <p:stCondLst>
                                            <p:cond delay="0"/>
                                          </p:stCondLst>
                                        </p:cTn>
                                        <p:tgtEl>
                                          <p:spTgt spid="10"/>
                                        </p:tgtEl>
                                        <p:attrNameLst>
                                          <p:attrName>r</p:attrName>
                                        </p:attrNameLst>
                                      </p:cBhvr>
                                    </p:animRot>
                                  </p:childTnLst>
                                </p:cTn>
                              </p:par>
                            </p:childTnLst>
                          </p:cTn>
                        </p:par>
                        <p:par>
                          <p:cTn id="15" fill="hold">
                            <p:stCondLst>
                              <p:cond delay="2000"/>
                            </p:stCondLst>
                            <p:childTnLst>
                              <p:par>
                                <p:cTn id="16" presetID="32" presetClass="emph" presetSubtype="0" repeatCount="indefinite" fill="hold" grpId="1" nodeType="afterEffect">
                                  <p:stCondLst>
                                    <p:cond delay="0"/>
                                  </p:stCondLst>
                                  <p:iterate type="lt">
                                    <p:tmPct val="0"/>
                                  </p:iterate>
                                  <p:childTnLst>
                                    <p:animRot by="120000">
                                      <p:cBhvr>
                                        <p:cTn id="17" dur="75" fill="hold">
                                          <p:stCondLst>
                                            <p:cond delay="0"/>
                                          </p:stCondLst>
                                        </p:cTn>
                                        <p:tgtEl>
                                          <p:spTgt spid="10"/>
                                        </p:tgtEl>
                                        <p:attrNameLst>
                                          <p:attrName>r</p:attrName>
                                        </p:attrNameLst>
                                      </p:cBhvr>
                                    </p:animRot>
                                    <p:animRot by="-240000">
                                      <p:cBhvr>
                                        <p:cTn id="18" dur="150" fill="hold">
                                          <p:stCondLst>
                                            <p:cond delay="150"/>
                                          </p:stCondLst>
                                        </p:cTn>
                                        <p:tgtEl>
                                          <p:spTgt spid="10"/>
                                        </p:tgtEl>
                                        <p:attrNameLst>
                                          <p:attrName>r</p:attrName>
                                        </p:attrNameLst>
                                      </p:cBhvr>
                                    </p:animRot>
                                    <p:animRot by="240000">
                                      <p:cBhvr>
                                        <p:cTn id="19" dur="150" fill="hold">
                                          <p:stCondLst>
                                            <p:cond delay="300"/>
                                          </p:stCondLst>
                                        </p:cTn>
                                        <p:tgtEl>
                                          <p:spTgt spid="10"/>
                                        </p:tgtEl>
                                        <p:attrNameLst>
                                          <p:attrName>r</p:attrName>
                                        </p:attrNameLst>
                                      </p:cBhvr>
                                    </p:animRot>
                                    <p:animRot by="-240000">
                                      <p:cBhvr>
                                        <p:cTn id="20" dur="150" fill="hold">
                                          <p:stCondLst>
                                            <p:cond delay="450"/>
                                          </p:stCondLst>
                                        </p:cTn>
                                        <p:tgtEl>
                                          <p:spTgt spid="10"/>
                                        </p:tgtEl>
                                        <p:attrNameLst>
                                          <p:attrName>r</p:attrName>
                                        </p:attrNameLst>
                                      </p:cBhvr>
                                    </p:animRot>
                                    <p:animRot by="120000">
                                      <p:cBhvr>
                                        <p:cTn id="21" dur="150" fill="hold">
                                          <p:stCondLst>
                                            <p:cond delay="600"/>
                                          </p:stCondLst>
                                        </p:cTn>
                                        <p:tgtEl>
                                          <p:spTgt spid="10"/>
                                        </p:tgtEl>
                                        <p:attrNameLst>
                                          <p:attrName>r</p:attrName>
                                        </p:attrNameLst>
                                      </p:cBhvr>
                                    </p:animRot>
                                  </p:childTnLst>
                                </p:cTn>
                              </p:par>
                              <p:par>
                                <p:cTn id="22" presetID="32" presetClass="emph" presetSubtype="0" repeatCount="indefinite" fill="hold" nodeType="withEffect">
                                  <p:stCondLst>
                                    <p:cond delay="0"/>
                                  </p:stCondLst>
                                  <p:childTnLst>
                                    <p:animRot by="120000">
                                      <p:cBhvr>
                                        <p:cTn id="23" dur="100" fill="hold">
                                          <p:stCondLst>
                                            <p:cond delay="0"/>
                                          </p:stCondLst>
                                        </p:cTn>
                                        <p:tgtEl>
                                          <p:spTgt spid="19"/>
                                        </p:tgtEl>
                                        <p:attrNameLst>
                                          <p:attrName>r</p:attrName>
                                        </p:attrNameLst>
                                      </p:cBhvr>
                                    </p:animRot>
                                    <p:animRot by="-240000">
                                      <p:cBhvr>
                                        <p:cTn id="24" dur="200" fill="hold">
                                          <p:stCondLst>
                                            <p:cond delay="200"/>
                                          </p:stCondLst>
                                        </p:cTn>
                                        <p:tgtEl>
                                          <p:spTgt spid="19"/>
                                        </p:tgtEl>
                                        <p:attrNameLst>
                                          <p:attrName>r</p:attrName>
                                        </p:attrNameLst>
                                      </p:cBhvr>
                                    </p:animRot>
                                    <p:animRot by="240000">
                                      <p:cBhvr>
                                        <p:cTn id="25" dur="200" fill="hold">
                                          <p:stCondLst>
                                            <p:cond delay="400"/>
                                          </p:stCondLst>
                                        </p:cTn>
                                        <p:tgtEl>
                                          <p:spTgt spid="19"/>
                                        </p:tgtEl>
                                        <p:attrNameLst>
                                          <p:attrName>r</p:attrName>
                                        </p:attrNameLst>
                                      </p:cBhvr>
                                    </p:animRot>
                                    <p:animRot by="-240000">
                                      <p:cBhvr>
                                        <p:cTn id="26" dur="200" fill="hold">
                                          <p:stCondLst>
                                            <p:cond delay="600"/>
                                          </p:stCondLst>
                                        </p:cTn>
                                        <p:tgtEl>
                                          <p:spTgt spid="19"/>
                                        </p:tgtEl>
                                        <p:attrNameLst>
                                          <p:attrName>r</p:attrName>
                                        </p:attrNameLst>
                                      </p:cBhvr>
                                    </p:animRot>
                                    <p:animRot by="120000">
                                      <p:cBhvr>
                                        <p:cTn id="27" dur="200" fill="hold">
                                          <p:stCondLst>
                                            <p:cond delay="800"/>
                                          </p:stCondLst>
                                        </p:cTn>
                                        <p:tgtEl>
                                          <p:spTgt spid="19"/>
                                        </p:tgtEl>
                                        <p:attrNameLst>
                                          <p:attrName>r</p:attrName>
                                        </p:attrNameLst>
                                      </p:cBhvr>
                                    </p:animRot>
                                  </p:childTnLst>
                                </p:cTn>
                              </p:par>
                            </p:childTnLst>
                          </p:cTn>
                        </p:par>
                        <p:par>
                          <p:cTn id="28" fill="hold">
                            <p:stCondLst>
                              <p:cond delay="3000"/>
                            </p:stCondLst>
                            <p:childTnLst>
                              <p:par>
                                <p:cTn id="29" presetID="30" presetClass="entr" presetSubtype="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800" decel="100000"/>
                                        <p:tgtEl>
                                          <p:spTgt spid="9"/>
                                        </p:tgtEl>
                                      </p:cBhvr>
                                    </p:animEffect>
                                    <p:anim calcmode="lin" valueType="num">
                                      <p:cBhvr>
                                        <p:cTn id="32" dur="800" decel="100000" fill="hold"/>
                                        <p:tgtEl>
                                          <p:spTgt spid="9"/>
                                        </p:tgtEl>
                                        <p:attrNameLst>
                                          <p:attrName>style.rotation</p:attrName>
                                        </p:attrNameLst>
                                      </p:cBhvr>
                                      <p:tavLst>
                                        <p:tav tm="0">
                                          <p:val>
                                            <p:fltVal val="-90"/>
                                          </p:val>
                                        </p:tav>
                                        <p:tav tm="100000">
                                          <p:val>
                                            <p:fltVal val="0"/>
                                          </p:val>
                                        </p:tav>
                                      </p:tavLst>
                                    </p:anim>
                                    <p:anim calcmode="lin" valueType="num">
                                      <p:cBhvr>
                                        <p:cTn id="33" dur="800" decel="100000" fill="hold"/>
                                        <p:tgtEl>
                                          <p:spTgt spid="9"/>
                                        </p:tgtEl>
                                        <p:attrNameLst>
                                          <p:attrName>ppt_x</p:attrName>
                                        </p:attrNameLst>
                                      </p:cBhvr>
                                      <p:tavLst>
                                        <p:tav tm="0">
                                          <p:val>
                                            <p:strVal val="#ppt_x+0.4"/>
                                          </p:val>
                                        </p:tav>
                                        <p:tav tm="100000">
                                          <p:val>
                                            <p:strVal val="#ppt_x-0.05"/>
                                          </p:val>
                                        </p:tav>
                                      </p:tavLst>
                                    </p:anim>
                                    <p:anim calcmode="lin" valueType="num">
                                      <p:cBhvr>
                                        <p:cTn id="34" dur="800" decel="100000" fill="hold"/>
                                        <p:tgtEl>
                                          <p:spTgt spid="9"/>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par>
                          <p:cTn id="37" fill="hold">
                            <p:stCondLst>
                              <p:cond delay="4000"/>
                            </p:stCondLst>
                            <p:childTnLst>
                              <p:par>
                                <p:cTn id="38" presetID="32" presetClass="emph" presetSubtype="0" repeatCount="indefinite" fill="hold" nodeType="afterEffect">
                                  <p:stCondLst>
                                    <p:cond delay="0"/>
                                  </p:stCondLst>
                                  <p:childTnLst>
                                    <p:animRot by="120000">
                                      <p:cBhvr>
                                        <p:cTn id="39" dur="100" fill="hold">
                                          <p:stCondLst>
                                            <p:cond delay="0"/>
                                          </p:stCondLst>
                                        </p:cTn>
                                        <p:tgtEl>
                                          <p:spTgt spid="9"/>
                                        </p:tgtEl>
                                        <p:attrNameLst>
                                          <p:attrName>r</p:attrName>
                                        </p:attrNameLst>
                                      </p:cBhvr>
                                    </p:animRot>
                                    <p:animRot by="-240000">
                                      <p:cBhvr>
                                        <p:cTn id="40" dur="200" fill="hold">
                                          <p:stCondLst>
                                            <p:cond delay="200"/>
                                          </p:stCondLst>
                                        </p:cTn>
                                        <p:tgtEl>
                                          <p:spTgt spid="9"/>
                                        </p:tgtEl>
                                        <p:attrNameLst>
                                          <p:attrName>r</p:attrName>
                                        </p:attrNameLst>
                                      </p:cBhvr>
                                    </p:animRot>
                                    <p:animRot by="240000">
                                      <p:cBhvr>
                                        <p:cTn id="41" dur="200" fill="hold">
                                          <p:stCondLst>
                                            <p:cond delay="400"/>
                                          </p:stCondLst>
                                        </p:cTn>
                                        <p:tgtEl>
                                          <p:spTgt spid="9"/>
                                        </p:tgtEl>
                                        <p:attrNameLst>
                                          <p:attrName>r</p:attrName>
                                        </p:attrNameLst>
                                      </p:cBhvr>
                                    </p:animRot>
                                    <p:animRot by="-240000">
                                      <p:cBhvr>
                                        <p:cTn id="42" dur="200" fill="hold">
                                          <p:stCondLst>
                                            <p:cond delay="600"/>
                                          </p:stCondLst>
                                        </p:cTn>
                                        <p:tgtEl>
                                          <p:spTgt spid="9"/>
                                        </p:tgtEl>
                                        <p:attrNameLst>
                                          <p:attrName>r</p:attrName>
                                        </p:attrNameLst>
                                      </p:cBhvr>
                                    </p:animRot>
                                    <p:animRot by="120000">
                                      <p:cBhvr>
                                        <p:cTn id="43" dur="200" fill="hold">
                                          <p:stCondLst>
                                            <p:cond delay="800"/>
                                          </p:stCondLst>
                                        </p:cTn>
                                        <p:tgtEl>
                                          <p:spTgt spid="9"/>
                                        </p:tgtEl>
                                        <p:attrNameLst>
                                          <p:attrName>r</p:attrName>
                                        </p:attrNameLst>
                                      </p:cBhvr>
                                    </p:animRo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subTnLst>
                                    <p:audio>
                                      <p:cMediaNode>
                                        <p:cTn display="0" masterRel="sameClick">
                                          <p:stCondLst>
                                            <p:cond evt="begin" delay="0">
                                              <p:tn val="45"/>
                                            </p:cond>
                                          </p:stCondLst>
                                          <p:endCondLst>
                                            <p:cond evt="onStopAudio" delay="0">
                                              <p:tgtEl>
                                                <p:sldTgt/>
                                              </p:tgtEl>
                                            </p:cond>
                                          </p:endCondLst>
                                        </p:cTn>
                                        <p:tgtEl>
                                          <p:sndTgt r:embed="rId4"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48" fill="hold" display="0">
                  <p:stCondLst>
                    <p:cond delay="indefinite"/>
                  </p:stCondLst>
                  <p:endCondLst>
                    <p:cond evt="onStopAudio" delay="0">
                      <p:tgtEl>
                        <p:sldTgt/>
                      </p:tgtEl>
                    </p:cond>
                  </p:endCondLst>
                </p:cTn>
                <p:tgtEl>
                  <p:spTgt spid="7"/>
                </p:tgtEl>
              </p:cMediaNode>
            </p:audio>
            <p:seq concurrent="1" nextAc="seek">
              <p:cTn id="49" restart="whenNotActive" fill="hold" evtFilter="cancelBubble" nodeType="interactiveSeq">
                <p:stCondLst>
                  <p:cond evt="onClick" delay="0">
                    <p:tgtEl>
                      <p:spTgt spid="9"/>
                    </p:tgtEl>
                  </p:cond>
                </p:stCondLst>
                <p:endSync evt="end" delay="0">
                  <p:rtn val="all"/>
                </p:endSync>
                <p:childTnLst>
                  <p:par>
                    <p:cTn id="50" fill="hold">
                      <p:stCondLst>
                        <p:cond delay="0"/>
                      </p:stCondLst>
                      <p:childTnLst>
                        <p:par>
                          <p:cTn id="51" fill="hold">
                            <p:stCondLst>
                              <p:cond delay="0"/>
                            </p:stCondLst>
                            <p:childTnLst>
                              <p:par>
                                <p:cTn id="52" presetID="3" presetClass="mediacall" presetSubtype="0" fill="hold" nodeType="clickEffect">
                                  <p:stCondLst>
                                    <p:cond delay="0"/>
                                  </p:stCondLst>
                                  <p:childTnLst>
                                    <p:cmd type="call" cmd="stop">
                                      <p:cBhvr>
                                        <p:cTn id="53" dur="1" fill="hold"/>
                                        <p:tgtEl>
                                          <p:spTgt spid="7"/>
                                        </p:tgtEl>
                                      </p:cBhvr>
                                    </p:cmd>
                                  </p:childTnLst>
                                  <p:subTnLst>
                                    <p:audio>
                                      <p:cMediaNode>
                                        <p:cTn display="0" masterRel="sameClick">
                                          <p:stCondLst>
                                            <p:cond evt="begin" delay="0">
                                              <p:tn val="52"/>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9"/>
                  </p:tgtEl>
                </p:cond>
              </p:nextCondLst>
            </p:seq>
          </p:childTnLst>
        </p:cTn>
      </p:par>
    </p:tnLst>
    <p:bldLst>
      <p:bldP spid="10" grpId="0"/>
      <p:bldP spid="10"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flipH="1">
            <a:off x="-342105" y="9315236"/>
            <a:ext cx="19734210" cy="5731143"/>
          </a:xfrm>
          <a:prstGeom prst="rect">
            <a:avLst/>
          </a:prstGeom>
        </p:spPr>
      </p:pic>
      <p:pic>
        <p:nvPicPr>
          <p:cNvPr id="4" name="Picture 4"/>
          <p:cNvPicPr>
            <a:picLocks noChangeAspect="1"/>
          </p:cNvPicPr>
          <p:nvPr/>
        </p:nvPicPr>
        <p:blipFill>
          <a:blip r:embed="rId5">
            <a:alphaModFix amt="50000"/>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l="85310" b="69818"/>
          <a:stretch>
            <a:fillRect/>
          </a:stretch>
        </p:blipFill>
        <p:spPr>
          <a:xfrm rot="-4973024" flipV="1">
            <a:off x="12655644" y="410466"/>
            <a:ext cx="1009864" cy="2319419"/>
          </a:xfrm>
          <a:prstGeom prst="rect">
            <a:avLst/>
          </a:prstGeom>
        </p:spPr>
      </p:pic>
      <p:pic>
        <p:nvPicPr>
          <p:cNvPr id="5" name="Picture 5"/>
          <p:cNvPicPr>
            <a:picLocks noChangeAspect="1"/>
          </p:cNvPicPr>
          <p:nvPr/>
        </p:nvPicPr>
        <p:blipFill>
          <a:blip r:embed="rId5">
            <a:alphaModFix amt="65000"/>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t="50204" r="65342"/>
          <a:stretch>
            <a:fillRect/>
          </a:stretch>
        </p:blipFill>
        <p:spPr>
          <a:xfrm rot="8234701" flipH="1">
            <a:off x="3512419" y="5840432"/>
            <a:ext cx="2006001" cy="3222005"/>
          </a:xfrm>
          <a:prstGeom prst="rect">
            <a:avLst/>
          </a:prstGeom>
        </p:spPr>
      </p:pic>
      <p:pic>
        <p:nvPicPr>
          <p:cNvPr id="6" name="Picture 6"/>
          <p:cNvPicPr>
            <a:picLocks noChangeAspect="1"/>
          </p:cNvPicPr>
          <p:nvPr/>
        </p:nvPicPr>
        <p:blipFill>
          <a:blip r:embed="rId7">
            <a:alphaModFix amt="40000"/>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0050961">
            <a:off x="-2767655" y="-2062158"/>
            <a:ext cx="5864832" cy="4464603"/>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l="33216"/>
          <a:stretch>
            <a:fillRect/>
          </a:stretch>
        </p:blipFill>
        <p:spPr>
          <a:xfrm rot="5400000">
            <a:off x="5663355" y="-1575399"/>
            <a:ext cx="6649058" cy="13297036"/>
          </a:xfrm>
          <a:prstGeom prst="rect">
            <a:avLst/>
          </a:prstGeom>
        </p:spPr>
      </p:pic>
      <p:pic>
        <p:nvPicPr>
          <p:cNvPr id="8" name="Picture 8"/>
          <p:cNvPicPr>
            <a:picLocks noChangeAspect="1"/>
          </p:cNvPicPr>
          <p:nvPr/>
        </p:nvPicPr>
        <p:blipFill>
          <a:blip r:embed="rId11">
            <a:alphaModFix amt="30000"/>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8165731" flipH="1">
            <a:off x="16276386" y="-224708"/>
            <a:ext cx="3698924" cy="3171828"/>
          </a:xfrm>
          <a:prstGeom prst="rect">
            <a:avLst/>
          </a:prstGeom>
        </p:spPr>
      </p:pic>
      <p:pic>
        <p:nvPicPr>
          <p:cNvPr id="9" name="Picture 9"/>
          <p:cNvPicPr>
            <a:picLocks noChangeAspect="1"/>
          </p:cNvPicPr>
          <p:nvPr/>
        </p:nvPicPr>
        <p:blipFill>
          <a:blip r:embed="rId13">
            <a:alphaModFix amt="35000"/>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1050695" flipH="1">
            <a:off x="-641219" y="6195202"/>
            <a:ext cx="2229906" cy="3378645"/>
          </a:xfrm>
          <a:prstGeom prst="rect">
            <a:avLst/>
          </a:prstGeom>
        </p:spPr>
      </p:pic>
      <p:pic>
        <p:nvPicPr>
          <p:cNvPr id="10" name="Picture 10"/>
          <p:cNvPicPr>
            <a:picLocks noChangeAspect="1"/>
          </p:cNvPicPr>
          <p:nvPr/>
        </p:nvPicPr>
        <p:blipFill>
          <a:blip r:embed="rId15">
            <a:alphaModFix amt="91000"/>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7274896" flipV="1">
            <a:off x="11925459" y="8463688"/>
            <a:ext cx="4829042" cy="5398319"/>
          </a:xfrm>
          <a:prstGeom prst="rect">
            <a:avLst/>
          </a:prstGeom>
        </p:spPr>
      </p:pic>
      <p:pic>
        <p:nvPicPr>
          <p:cNvPr id="11" name="Picture 11"/>
          <p:cNvPicPr>
            <a:picLocks noChangeAspect="1"/>
          </p:cNvPicPr>
          <p:nvPr/>
        </p:nvPicPr>
        <p:blipFill>
          <a:blip r:embed="rId17">
            <a:alphaModFix amt="50000"/>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rot="8760102" flipH="1" flipV="1">
            <a:off x="15774225" y="6588438"/>
            <a:ext cx="4607996" cy="3041278"/>
          </a:xfrm>
          <a:prstGeom prst="rect">
            <a:avLst/>
          </a:prstGeom>
        </p:spPr>
      </p:pic>
      <p:pic>
        <p:nvPicPr>
          <p:cNvPr id="12" name="Picture 12"/>
          <p:cNvPicPr>
            <a:picLocks noChangeAspect="1"/>
          </p:cNvPicPr>
          <p:nvPr/>
        </p:nvPicPr>
        <p:blipFill>
          <a:blip r:embed="rId19">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rot="2113518">
            <a:off x="1481190" y="-1409356"/>
            <a:ext cx="2348808" cy="2314644"/>
          </a:xfrm>
          <a:prstGeom prst="rect">
            <a:avLst/>
          </a:prstGeom>
        </p:spPr>
      </p:pic>
      <p:pic>
        <p:nvPicPr>
          <p:cNvPr id="13" name="Picture 13"/>
          <p:cNvPicPr>
            <a:picLocks noChangeAspect="1"/>
          </p:cNvPicPr>
          <p:nvPr/>
        </p:nvPicPr>
        <p:blipFill>
          <a:blip r:embed="rId21">
            <a:alphaModFix amt="80000"/>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rot="-810440" flipH="1" flipV="1">
            <a:off x="-3199084" y="547136"/>
            <a:ext cx="4856458" cy="5428968"/>
          </a:xfrm>
          <a:prstGeom prst="rect">
            <a:avLst/>
          </a:prstGeom>
        </p:spPr>
      </p:pic>
      <p:sp>
        <p:nvSpPr>
          <p:cNvPr id="15" name="TextBox 15"/>
          <p:cNvSpPr txBox="1"/>
          <p:nvPr/>
        </p:nvSpPr>
        <p:spPr>
          <a:xfrm>
            <a:off x="3811273" y="5588336"/>
            <a:ext cx="10983423" cy="2308389"/>
          </a:xfrm>
          <a:prstGeom prst="rect">
            <a:avLst/>
          </a:prstGeom>
        </p:spPr>
        <p:txBody>
          <a:bodyPr wrap="square" lIns="0" tIns="0" rIns="0" bIns="0" rtlCol="0" anchor="t">
            <a:spAutoFit/>
          </a:bodyPr>
          <a:lstStyle/>
          <a:p>
            <a:pPr algn="ctr">
              <a:lnSpc>
                <a:spcPts val="9003"/>
              </a:lnSpc>
            </a:pPr>
            <a:r>
              <a:rPr lang="en-US" sz="7503" spc="600" smtClean="0">
                <a:solidFill>
                  <a:srgbClr val="E25B00"/>
                </a:solidFill>
                <a:latin typeface="Coiny" panose="02000903060500060000" pitchFamily="2" charset="0"/>
              </a:rPr>
              <a:t>Tách các chất khỏi hỗn hợp</a:t>
            </a:r>
            <a:endParaRPr lang="en-US" sz="7503" spc="600">
              <a:solidFill>
                <a:srgbClr val="E25B00"/>
              </a:solidFill>
              <a:latin typeface="Coiny" panose="02000903060500060000" pitchFamily="2" charset="0"/>
            </a:endParaRPr>
          </a:p>
        </p:txBody>
      </p:sp>
      <p:pic>
        <p:nvPicPr>
          <p:cNvPr id="16" name="Picture 16"/>
          <p:cNvPicPr>
            <a:picLocks noChangeAspect="1"/>
          </p:cNvPicPr>
          <p:nvPr/>
        </p:nvPicPr>
        <p:blipFill>
          <a:blip r:embed="rId23">
            <a:extLst>
              <a:ext uri="{28A0092B-C50C-407E-A947-70E740481C1C}">
                <a14:useLocalDpi xmlns:a14="http://schemas.microsoft.com/office/drawing/2010/main" val="0"/>
              </a:ext>
              <a:ext uri="{96DAC541-7B7A-43D3-8B79-37D633B846F1}">
                <asvg:svgBlip xmlns="" xmlns:asvg="http://schemas.microsoft.com/office/drawing/2016/SVG/main" r:embed="rId24"/>
              </a:ext>
            </a:extLst>
          </a:blip>
          <a:srcRect/>
          <a:stretch>
            <a:fillRect/>
          </a:stretch>
        </p:blipFill>
        <p:spPr>
          <a:xfrm>
            <a:off x="8002347" y="1417510"/>
            <a:ext cx="2283306" cy="662159"/>
          </a:xfrm>
          <a:prstGeom prst="rect">
            <a:avLst/>
          </a:prstGeom>
        </p:spPr>
      </p:pic>
      <p:pic>
        <p:nvPicPr>
          <p:cNvPr id="17" name="Picture 17"/>
          <p:cNvPicPr>
            <a:picLocks noChangeAspect="1"/>
          </p:cNvPicPr>
          <p:nvPr/>
        </p:nvPicPr>
        <p:blipFill>
          <a:blip r:embed="rId25">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a:stretch>
            <a:fillRect/>
          </a:stretch>
        </p:blipFill>
        <p:spPr>
          <a:xfrm>
            <a:off x="14851845" y="7002865"/>
            <a:ext cx="1359564" cy="1448271"/>
          </a:xfrm>
          <a:prstGeom prst="rect">
            <a:avLst/>
          </a:prstGeom>
        </p:spPr>
      </p:pic>
      <p:pic>
        <p:nvPicPr>
          <p:cNvPr id="19" name="Picture 18"/>
          <p:cNvPicPr>
            <a:picLocks noChangeAspect="1"/>
          </p:cNvPicPr>
          <p:nvPr/>
        </p:nvPicPr>
        <p:blipFill>
          <a:blip r:embed="rId27"/>
          <a:stretch>
            <a:fillRect/>
          </a:stretch>
        </p:blipFill>
        <p:spPr>
          <a:xfrm>
            <a:off x="3801203" y="2665602"/>
            <a:ext cx="10967655" cy="3676207"/>
          </a:xfrm>
          <a:prstGeom prst="rect">
            <a:avLst/>
          </a:prstGeom>
        </p:spPr>
      </p:pic>
    </p:spTree>
    <p:extLst>
      <p:ext uri="{BB962C8B-B14F-4D97-AF65-F5344CB8AC3E}">
        <p14:creationId xmlns:p14="http://schemas.microsoft.com/office/powerpoint/2010/main" val="366385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grpSp>
        <p:nvGrpSpPr>
          <p:cNvPr id="19" name="Group 19"/>
          <p:cNvGrpSpPr/>
          <p:nvPr/>
        </p:nvGrpSpPr>
        <p:grpSpPr>
          <a:xfrm>
            <a:off x="-1201523" y="-146058"/>
            <a:ext cx="21067940" cy="3920477"/>
            <a:chOff x="0" y="0"/>
            <a:chExt cx="28090587" cy="5227302"/>
          </a:xfrm>
        </p:grpSpPr>
        <p:grpSp>
          <p:nvGrpSpPr>
            <p:cNvPr id="20" name="Group 20"/>
            <p:cNvGrpSpPr/>
            <p:nvPr/>
          </p:nvGrpSpPr>
          <p:grpSpPr>
            <a:xfrm>
              <a:off x="1285301" y="0"/>
              <a:ext cx="24958555" cy="1065282"/>
              <a:chOff x="0" y="0"/>
              <a:chExt cx="7355670" cy="313955"/>
            </a:xfrm>
          </p:grpSpPr>
          <p:sp>
            <p:nvSpPr>
              <p:cNvPr id="21" name="Freeform 21"/>
              <p:cNvSpPr/>
              <p:nvPr/>
            </p:nvSpPr>
            <p:spPr>
              <a:xfrm>
                <a:off x="0" y="0"/>
                <a:ext cx="7355670" cy="313955"/>
              </a:xfrm>
              <a:custGeom>
                <a:avLst/>
                <a:gdLst/>
                <a:ahLst/>
                <a:cxnLst/>
                <a:rect l="l" t="t" r="r" b="b"/>
                <a:pathLst>
                  <a:path w="7355670" h="313955">
                    <a:moveTo>
                      <a:pt x="0" y="0"/>
                    </a:moveTo>
                    <a:lnTo>
                      <a:pt x="7355670" y="0"/>
                    </a:lnTo>
                    <a:lnTo>
                      <a:pt x="7355670" y="313955"/>
                    </a:lnTo>
                    <a:lnTo>
                      <a:pt x="0" y="313955"/>
                    </a:lnTo>
                    <a:close/>
                  </a:path>
                </a:pathLst>
              </a:custGeom>
              <a:solidFill>
                <a:srgbClr val="F5F5EA"/>
              </a:solidFill>
            </p:spPr>
          </p:sp>
        </p:grpSp>
        <p:pic>
          <p:nvPicPr>
            <p:cNvPr id="22" name="Picture 2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0" y="346563"/>
              <a:ext cx="28090587" cy="4880739"/>
            </a:xfrm>
            <a:prstGeom prst="rect">
              <a:avLst/>
            </a:prstGeom>
          </p:spPr>
        </p:pic>
      </p:grpSp>
      <p:sp>
        <p:nvSpPr>
          <p:cNvPr id="26" name="Rectangle 25"/>
          <p:cNvSpPr/>
          <p:nvPr/>
        </p:nvSpPr>
        <p:spPr>
          <a:xfrm>
            <a:off x="1860179" y="434481"/>
            <a:ext cx="9756197" cy="707886"/>
          </a:xfrm>
          <a:prstGeom prst="rect">
            <a:avLst/>
          </a:prstGeom>
        </p:spPr>
        <p:txBody>
          <a:bodyPr wrap="none">
            <a:spAutoFit/>
          </a:bodyPr>
          <a:lstStyle/>
          <a:p>
            <a:r>
              <a:rPr lang="en-GB" sz="4000" smtClean="0">
                <a:solidFill>
                  <a:srgbClr val="FF0000"/>
                </a:solidFill>
                <a:latin typeface="Times New Roman" panose="02020603050405020304" pitchFamily="18" charset="0"/>
                <a:cs typeface="Times New Roman" panose="02020603050405020304" pitchFamily="18" charset="0"/>
              </a:rPr>
              <a:t>1. Có mấy cách tách các chất ra khỏi hỗn hợp?</a:t>
            </a:r>
            <a:endParaRPr lang="en-GB" sz="4000">
              <a:solidFill>
                <a:srgbClr val="FF0000"/>
              </a:solidFill>
              <a:latin typeface="Times New Roman" panose="02020603050405020304" pitchFamily="18" charset="0"/>
              <a:cs typeface="Times New Roman" panose="02020603050405020304" pitchFamily="18" charset="0"/>
            </a:endParaRPr>
          </a:p>
        </p:txBody>
      </p:sp>
      <p:sp>
        <p:nvSpPr>
          <p:cNvPr id="27" name="Rectangle 26"/>
          <p:cNvSpPr/>
          <p:nvPr/>
        </p:nvSpPr>
        <p:spPr>
          <a:xfrm>
            <a:off x="1860178" y="1720521"/>
            <a:ext cx="14737081" cy="1323439"/>
          </a:xfrm>
          <a:prstGeom prst="rect">
            <a:avLst/>
          </a:prstGeom>
        </p:spPr>
        <p:txBody>
          <a:bodyPr wrap="square">
            <a:spAutoFit/>
          </a:bodyPr>
          <a:lstStyle/>
          <a:p>
            <a:r>
              <a:rPr lang="en-GB" sz="4000" smtClean="0">
                <a:solidFill>
                  <a:srgbClr val="FF0000"/>
                </a:solidFill>
                <a:latin typeface="Times New Roman" panose="02020603050405020304" pitchFamily="18" charset="0"/>
                <a:cs typeface="Times New Roman" panose="02020603050405020304" pitchFamily="18" charset="0"/>
              </a:rPr>
              <a:t>2. Mỗi hình vẽ 1, 2 ,3 trong SGK tương ứng với việc sử dụng phương pháp nào để tách các chất ra khỏi hỗn hợp?</a:t>
            </a:r>
            <a:endParaRPr lang="en-GB" sz="4000">
              <a:solidFill>
                <a:srgbClr val="FF000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9"/>
          <a:srcRect t="41270" r="78485"/>
          <a:stretch/>
        </p:blipFill>
        <p:spPr>
          <a:xfrm>
            <a:off x="2819400" y="4991100"/>
            <a:ext cx="2209799" cy="3908221"/>
          </a:xfrm>
          <a:prstGeom prst="roundRect">
            <a:avLst/>
          </a:prstGeom>
        </p:spPr>
      </p:pic>
      <p:pic>
        <p:nvPicPr>
          <p:cNvPr id="28" name="Picture 27"/>
          <p:cNvPicPr>
            <a:picLocks noChangeAspect="1"/>
          </p:cNvPicPr>
          <p:nvPr/>
        </p:nvPicPr>
        <p:blipFill rotWithShape="1">
          <a:blip r:embed="rId9"/>
          <a:srcRect l="20578" t="768" r="36391" b="1054"/>
          <a:stretch/>
        </p:blipFill>
        <p:spPr>
          <a:xfrm>
            <a:off x="7933318" y="5092303"/>
            <a:ext cx="2590800" cy="3829878"/>
          </a:xfrm>
          <a:prstGeom prst="roundRect">
            <a:avLst/>
          </a:prstGeom>
        </p:spPr>
      </p:pic>
      <p:pic>
        <p:nvPicPr>
          <p:cNvPr id="29" name="Picture 28"/>
          <p:cNvPicPr>
            <a:picLocks noChangeAspect="1"/>
          </p:cNvPicPr>
          <p:nvPr/>
        </p:nvPicPr>
        <p:blipFill rotWithShape="1">
          <a:blip r:embed="rId9"/>
          <a:srcRect l="62156" t="-195" r="-125" b="574"/>
          <a:stretch/>
        </p:blipFill>
        <p:spPr>
          <a:xfrm>
            <a:off x="13171181" y="5035981"/>
            <a:ext cx="2286000" cy="3886200"/>
          </a:xfrm>
          <a:prstGeom prst="roundRect">
            <a:avLst/>
          </a:prstGeom>
        </p:spPr>
      </p:pic>
      <p:grpSp>
        <p:nvGrpSpPr>
          <p:cNvPr id="6" name="Group 5"/>
          <p:cNvGrpSpPr/>
          <p:nvPr/>
        </p:nvGrpSpPr>
        <p:grpSpPr>
          <a:xfrm>
            <a:off x="2590800" y="3626281"/>
            <a:ext cx="3124200" cy="1070623"/>
            <a:chOff x="3179978" y="4006796"/>
            <a:chExt cx="3124200" cy="1070623"/>
          </a:xfrm>
        </p:grpSpPr>
        <p:sp>
          <p:nvSpPr>
            <p:cNvPr id="5" name="Rounded Rectangle 4"/>
            <p:cNvSpPr/>
            <p:nvPr/>
          </p:nvSpPr>
          <p:spPr>
            <a:xfrm>
              <a:off x="3179978" y="4006796"/>
              <a:ext cx="3124200" cy="1070623"/>
            </a:xfrm>
            <a:prstGeom prst="roundRect">
              <a:avLst/>
            </a:prstGeom>
            <a:solidFill>
              <a:schemeClr val="bg1"/>
            </a:solidFill>
            <a:ln w="38100">
              <a:solidFill>
                <a:srgbClr val="E25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3701729" y="4188164"/>
              <a:ext cx="2151551" cy="707886"/>
            </a:xfrm>
            <a:prstGeom prst="rect">
              <a:avLst/>
            </a:prstGeom>
            <a:noFill/>
          </p:spPr>
          <p:txBody>
            <a:bodyPr wrap="none" rtlCol="0">
              <a:spAutoFit/>
            </a:bodyPr>
            <a:lstStyle/>
            <a:p>
              <a:r>
                <a:rPr lang="en-US" sz="4000" smtClean="0">
                  <a:latin typeface="Times New Roman" panose="02020603050405020304" pitchFamily="18" charset="0"/>
                  <a:cs typeface="Times New Roman" panose="02020603050405020304" pitchFamily="18" charset="0"/>
                </a:rPr>
                <a:t>Sàng, sẩy</a:t>
              </a:r>
              <a:endParaRPr lang="en-GB" sz="4000">
                <a:latin typeface="Times New Roman" panose="02020603050405020304" pitchFamily="18" charset="0"/>
                <a:cs typeface="Times New Roman" panose="02020603050405020304" pitchFamily="18" charset="0"/>
              </a:endParaRPr>
            </a:p>
          </p:txBody>
        </p:sp>
      </p:grpSp>
      <p:grpSp>
        <p:nvGrpSpPr>
          <p:cNvPr id="7" name="Group 6"/>
          <p:cNvGrpSpPr/>
          <p:nvPr/>
        </p:nvGrpSpPr>
        <p:grpSpPr>
          <a:xfrm>
            <a:off x="7726843" y="3626281"/>
            <a:ext cx="3124200" cy="1070623"/>
            <a:chOff x="7004141" y="3981813"/>
            <a:chExt cx="3124200" cy="1070623"/>
          </a:xfrm>
        </p:grpSpPr>
        <p:sp>
          <p:nvSpPr>
            <p:cNvPr id="33" name="Rounded Rectangle 32"/>
            <p:cNvSpPr/>
            <p:nvPr/>
          </p:nvSpPr>
          <p:spPr>
            <a:xfrm>
              <a:off x="7004141" y="3981813"/>
              <a:ext cx="3124200" cy="1070623"/>
            </a:xfrm>
            <a:prstGeom prst="roundRect">
              <a:avLst/>
            </a:prstGeom>
            <a:solidFill>
              <a:schemeClr val="bg1"/>
            </a:solidFill>
            <a:ln w="38100">
              <a:solidFill>
                <a:srgbClr val="E25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p:cNvSpPr txBox="1"/>
            <p:nvPr/>
          </p:nvSpPr>
          <p:spPr>
            <a:xfrm>
              <a:off x="8075561" y="4163181"/>
              <a:ext cx="981359" cy="707886"/>
            </a:xfrm>
            <a:prstGeom prst="rect">
              <a:avLst/>
            </a:prstGeom>
            <a:noFill/>
          </p:spPr>
          <p:txBody>
            <a:bodyPr wrap="none" rtlCol="0">
              <a:spAutoFit/>
            </a:bodyPr>
            <a:lstStyle/>
            <a:p>
              <a:r>
                <a:rPr lang="en-US" sz="4000" smtClean="0">
                  <a:latin typeface="Times New Roman" panose="02020603050405020304" pitchFamily="18" charset="0"/>
                  <a:cs typeface="Times New Roman" panose="02020603050405020304" pitchFamily="18" charset="0"/>
                </a:rPr>
                <a:t>Lọc</a:t>
              </a:r>
              <a:endParaRPr lang="en-GB" sz="4000">
                <a:latin typeface="Times New Roman" panose="02020603050405020304" pitchFamily="18" charset="0"/>
                <a:cs typeface="Times New Roman" panose="02020603050405020304" pitchFamily="18" charset="0"/>
              </a:endParaRPr>
            </a:p>
          </p:txBody>
        </p:sp>
      </p:grpSp>
      <p:grpSp>
        <p:nvGrpSpPr>
          <p:cNvPr id="8" name="Group 7"/>
          <p:cNvGrpSpPr/>
          <p:nvPr/>
        </p:nvGrpSpPr>
        <p:grpSpPr>
          <a:xfrm>
            <a:off x="12660312" y="3626281"/>
            <a:ext cx="3124200" cy="1070623"/>
            <a:chOff x="11329864" y="3992143"/>
            <a:chExt cx="3124200" cy="1070623"/>
          </a:xfrm>
        </p:grpSpPr>
        <p:sp>
          <p:nvSpPr>
            <p:cNvPr id="34" name="Rounded Rectangle 33"/>
            <p:cNvSpPr/>
            <p:nvPr/>
          </p:nvSpPr>
          <p:spPr>
            <a:xfrm>
              <a:off x="11329864" y="3992143"/>
              <a:ext cx="3124200" cy="1070623"/>
            </a:xfrm>
            <a:prstGeom prst="roundRect">
              <a:avLst/>
            </a:prstGeom>
            <a:solidFill>
              <a:schemeClr val="bg1"/>
            </a:solidFill>
            <a:ln w="38100">
              <a:solidFill>
                <a:srgbClr val="E25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p:cNvSpPr txBox="1"/>
            <p:nvPr/>
          </p:nvSpPr>
          <p:spPr>
            <a:xfrm>
              <a:off x="11824203" y="4190723"/>
              <a:ext cx="2135521" cy="707886"/>
            </a:xfrm>
            <a:prstGeom prst="rect">
              <a:avLst/>
            </a:prstGeom>
            <a:noFill/>
          </p:spPr>
          <p:txBody>
            <a:bodyPr wrap="none" rtlCol="0">
              <a:spAutoFit/>
            </a:bodyPr>
            <a:lstStyle/>
            <a:p>
              <a:r>
                <a:rPr lang="en-US" sz="4000" smtClean="0">
                  <a:latin typeface="Times New Roman" panose="02020603050405020304" pitchFamily="18" charset="0"/>
                  <a:cs typeface="Times New Roman" panose="02020603050405020304" pitchFamily="18" charset="0"/>
                </a:rPr>
                <a:t>Làm lắng</a:t>
              </a:r>
              <a:endParaRPr lang="en-GB" sz="400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552120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9.72222E-7 4.69136E-6 L -9.72222E-7 0.00015 C -0.00295 0.00648 -0.00538 0.01342 -0.00851 0.01959 L -0.01432 0.03101 C -0.01571 0.03379 -0.01736 0.03595 -0.01849 0.03919 C -0.01962 0.04243 -0.02049 0.04614 -0.02179 0.04922 C -0.03325 0.07345 -0.02309 0.0503 -0.03108 0.06219 C -0.03481 0.06774 -0.03854 0.07361 -0.04193 0.08024 C -0.04331 0.08302 -0.04453 0.08611 -0.04609 0.08842 C -0.04948 0.09382 -0.05347 0.09768 -0.05686 0.10324 C -0.07474 0.13194 -0.05877 0.10895 -0.07196 0.12299 C -0.0737 0.12469 -0.07535 0.12731 -0.077 0.12947 C -0.07812 0.13101 -0.07908 0.13333 -0.08029 0.13441 C -0.08186 0.13595 -0.08368 0.13672 -0.08533 0.13765 C -0.09201 0.14737 -0.08498 0.13811 -0.0954 0.14768 C -0.09687 0.14876 -0.09818 0.15092 -0.09956 0.15246 C -0.1145 0.16851 -0.09844 0.15138 -0.10703 0.1591 C -0.10929 0.16111 -0.11137 0.16404 -0.11371 0.16558 C -0.11562 0.16682 -0.11771 0.16682 -0.11962 0.16728 C -0.12075 0.16944 -0.12161 0.17237 -0.123 0.17376 C -0.12448 0.1753 -0.1263 0.175 -0.12795 0.17546 C -0.13021 0.17592 -0.13246 0.17654 -0.13463 0.177 C -0.14279 0.18595 -0.14193 0.18611 -0.15139 0.19197 C -0.15278 0.19274 -0.15425 0.19259 -0.15555 0.19336 C -0.16797 0.202 -0.17187 0.20679 -0.18316 0.21327 C -0.18646 0.21512 -0.18984 0.2162 -0.19314 0.21805 C -0.19627 0.2199 -0.19922 0.22268 -0.20234 0.22469 C -0.20599 0.227 -0.20963 0.22885 -0.21328 0.23117 C -0.21632 0.23333 -0.21927 0.23611 -0.22239 0.2378 C -0.24236 0.24799 -0.22257 0.23364 -0.24253 0.24614 C -0.25443 0.25339 -0.24809 0.25354 -0.2625 0.2591 C -0.26588 0.26049 -0.26927 0.26033 -0.27257 0.2608 C -0.28976 0.28333 -0.27075 0.26095 -0.28759 0.27392 C -0.29236 0.27746 -0.30174 0.28796 -0.30686 0.29367 C -0.31033 0.30509 -0.30903 0.30354 -0.31684 0.31172 C -0.3184 0.31327 -0.32031 0.31311 -0.32187 0.31496 C -0.32656 0.32021 -0.33055 0.32793 -0.33524 0.33287 C -0.33828 0.33642 -0.34132 0.33981 -0.34444 0.3429 C -0.34635 0.34475 -0.34844 0.34567 -0.35026 0.34783 C -0.35885 0.35663 -0.35503 0.35462 -0.36285 0.36419 C -0.36528 0.36712 -0.36779 0.3699 -0.37031 0.37237 C -0.37283 0.37484 -0.37543 0.37638 -0.37786 0.37885 C -0.38776 0.38904 -0.39739 0.39984 -0.40712 0.41018 C -0.40877 0.41188 -0.41059 0.41327 -0.41215 0.41496 C -0.41415 0.41728 -0.41606 0.41959 -0.41805 0.4216 C -0.42049 0.42407 -0.42309 0.42577 -0.42552 0.42808 C -0.42752 0.43024 -0.42943 0.43256 -0.43134 0.43487 C -0.43299 0.43657 -0.43481 0.4375 -0.43637 0.43966 C -0.43993 0.44475 -0.44236 0.45324 -0.44644 0.45601 C -0.46241 0.46666 -0.43958 0.45077 -0.45642 0.46589 C -0.45825 0.46759 -0.46033 0.46821 -0.46233 0.46913 C -0.4651 0.47237 -0.46788 0.47561 -0.47075 0.47916 C -0.47187 0.4804 -0.47283 0.48271 -0.47404 0.4841 C -0.47509 0.48487 -0.4763 0.48472 -0.47734 0.48564 C -0.48055 0.48811 -0.48316 0.49212 -0.48654 0.49382 C -0.48845 0.49475 -0.49045 0.49475 -0.49236 0.49552 C -0.49349 0.49583 -0.49462 0.4966 -0.49575 0.49706 C -0.50278 0.50524 -0.49731 0.50046 -0.50746 0.5037 C -0.52639 0.50956 -0.50286 0.50555 -0.53168 0.50864 C -0.53255 0.5091 -0.53333 0.51003 -0.5342 0.51018 C -0.54141 0.51126 -0.54904 0.50709 -0.5559 0.51188 C -0.55807 0.51327 -0.5559 0.52067 -0.5559 0.52515 " pathEditMode="relative" rAng="0" ptsTypes="AAAAAAAAAAAAAAAAAAAAAAAAAAAAAAAAAAAAAAAAAAAAAAAAAAAAAAAAAAAAAA">
                                      <p:cBhvr>
                                        <p:cTn id="6" dur="2000" fill="hold"/>
                                        <p:tgtEl>
                                          <p:spTgt spid="8"/>
                                        </p:tgtEl>
                                        <p:attrNameLst>
                                          <p:attrName>ppt_x</p:attrName>
                                          <p:attrName>ppt_y</p:attrName>
                                        </p:attrNameLst>
                                      </p:cBhvr>
                                      <p:rCtr x="-27847" y="26250"/>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3.33333E-6 4.69136E-6 L -3.33333E-6 4.69136E-6 C 0.00174 0.00354 0.00356 0.0074 0.00547 0.01126 C 0.0073 0.01435 0.00964 0.01728 0.01103 0.02083 C 0.01302 0.0253 0.01363 0.03086 0.01563 0.03533 C 0.01849 0.04228 0.02275 0.04783 0.02561 0.05493 C 0.02752 0.05895 0.029 0.06404 0.03125 0.0679 C 0.03394 0.07206 0.03768 0.07484 0.04019 0.07916 C 0.04254 0.08302 0.04384 0.08796 0.04584 0.09212 C 0.0494 0.09922 0.05391 0.1054 0.05703 0.11311 C 0.07118 0.14722 0.05703 0.11481 0.06936 0.13904 C 0.07509 0.15015 0.08047 0.16157 0.0862 0.17299 C 0.08724 0.17515 0.08855 0.17716 0.0895 0.17962 C 0.09471 0.19135 0.09887 0.20447 0.10521 0.21527 C 0.10929 0.22222 0.11328 0.22947 0.11745 0.23626 C 0.12657 0.25061 0.13099 0.25385 0.13881 0.26867 C 0.14124 0.2733 0.14306 0.27854 0.14549 0.28317 C 0.15018 0.29166 0.15591 0.29861 0.16007 0.30756 C 0.16276 0.3128 0.16519 0.31851 0.16789 0.32361 C 0.16962 0.327 0.17188 0.32993 0.17353 0.33333 C 0.17839 0.34274 0.17544 0.33919 0.17908 0.34799 C 0.18047 0.35138 0.18221 0.35432 0.1836 0.35771 C 0.18447 0.35972 0.1849 0.36219 0.18585 0.36419 C 0.18794 0.36867 0.19028 0.37283 0.19262 0.377 C 0.19297 0.37932 0.19306 0.38148 0.19367 0.38364 C 0.20304 0.41327 0.19289 0.37083 0.20486 0.41419 C 0.20712 0.42222 0.20955 0.43163 0.21268 0.43858 L 0.21502 0.44351 C 0.21537 0.44552 0.21563 0.44783 0.21606 0.45 C 0.21771 0.45601 0.2198 0.45941 0.22283 0.4645 C 0.22387 0.46635 0.22509 0.46774 0.22622 0.46944 C 0.22865 0.4804 0.22544 0.46712 0.23065 0.4824 C 0.23611 0.4983 0.22995 0.4841 0.23507 0.49521 C 0.23559 0.49753 0.23594 0.49969 0.23629 0.50169 C 0.23672 0.50447 0.23681 0.50725 0.23742 0.51003 C 0.23794 0.51219 0.23898 0.51404 0.23967 0.51635 C 0.24011 0.5179 0.24019 0.51975 0.24072 0.52129 C 0.24202 0.52484 0.24419 0.52824 0.24627 0.53101 C 0.24731 0.53225 0.24861 0.53302 0.24966 0.53425 C 0.25122 0.5358 0.25287 0.53719 0.25426 0.53904 C 0.26172 0.5483 0.25356 0.53996 0.26085 0.54737 C 0.26962 0.52808 0.26302 0.54459 0.2665 0.53256 C 0.26893 0.52453 0.26875 0.52885 0.26875 0.52453 " pathEditMode="relative" rAng="0" ptsTypes="AAAAAAAAAAAAAAAAAAAAAAAAAAAAAAAAAAAAAAAAAAA">
                                      <p:cBhvr>
                                        <p:cTn id="10" dur="2000" fill="hold"/>
                                        <p:tgtEl>
                                          <p:spTgt spid="6"/>
                                        </p:tgtEl>
                                        <p:attrNameLst>
                                          <p:attrName>ppt_x</p:attrName>
                                          <p:attrName>ppt_y</p:attrName>
                                        </p:attrNameLst>
                                      </p:cBhvr>
                                      <p:rCtr x="13438" y="27361"/>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6.94444E-7 4.69136E-6 L 6.94444E-7 4.69136E-6 C 0.00121 0.00401 0.00234 0.00864 0.00408 0.0125 C 0.00512 0.01496 0.00694 0.01651 0.00816 0.01913 C 0.01345 0.02947 0.01901 0.03996 0.02361 0.05108 C 0.02812 0.06172 0.0322 0.07283 0.03707 0.08317 C 0.0395 0.08827 0.05026 0.10586 0.05356 0.11018 C 0.06415 0.12484 0.06337 0.12052 0.07621 0.13425 C 0.09635 0.1554 0.07587 0.1358 0.09271 0.15493 C 0.0954 0.15802 0.09852 0.15987 0.10095 0.16311 C 0.10616 0.17006 0.11068 0.17793 0.11545 0.18564 C 0.11814 0.18966 0.12057 0.1949 0.12361 0.1983 C 0.12613 0.20108 0.12873 0.20324 0.13099 0.20648 C 0.13212 0.20802 0.1329 0.21064 0.13394 0.21265 C 0.13637 0.21712 0.13915 0.22083 0.14123 0.22561 C 0.15148 0.24799 0.14288 0.23179 0.14844 0.24799 C 0.15 0.25231 0.15191 0.25648 0.15365 0.2608 C 0.15538 0.26543 0.15694 0.27052 0.15877 0.275 C 0.16007 0.27839 0.16154 0.28148 0.16285 0.28472 C 0.173 0.31095 0.1651 0.29722 0.18351 0.33595 C 0.20286 0.37654 0.19305 0.36404 0.20833 0.38086 C 0.22786 0.43734 0.20547 0.37608 0.22161 0.41296 C 0.23082 0.43348 0.22266 0.42237 0.23411 0.4449 C 0.23646 0.44953 0.23993 0.45293 0.24227 0.45771 C 0.24792 0.46851 0.25312 0.47962 0.25773 0.49135 C 0.25937 0.49506 0.2592 0.5003 0.26085 0.50401 C 0.26345 0.50972 0.26667 0.51435 0.27023 0.51851 C 0.27474 0.52392 0.27318 0.52145 0.27543 0.52515 " pathEditMode="relative" rAng="0" ptsTypes="AAAAAAAAAAAAAAAAAAAAAAAAAAAA">
                                      <p:cBhvr>
                                        <p:cTn id="14" dur="2000" fill="hold"/>
                                        <p:tgtEl>
                                          <p:spTgt spid="7"/>
                                        </p:tgtEl>
                                        <p:attrNameLst>
                                          <p:attrName>ppt_x</p:attrName>
                                          <p:attrName>ppt_y</p:attrName>
                                        </p:attrNameLst>
                                      </p:cBhvr>
                                      <p:rCtr x="13767" y="2625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12290" y="1809906"/>
            <a:ext cx="18288000" cy="10287000"/>
          </a:xfrm>
          <a:prstGeom prst="rect">
            <a:avLst/>
          </a:prstGeom>
        </p:spPr>
      </p:pic>
      <p:pic>
        <p:nvPicPr>
          <p:cNvPr id="3" name="Picture 3"/>
          <p:cNvPicPr>
            <a:picLocks noChangeAspect="1"/>
          </p:cNvPicPr>
          <p:nvPr/>
        </p:nvPicPr>
        <p:blipFill>
          <a:blip r:embed="rId3">
            <a:alphaModFix amt="80000"/>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812440" flipH="1">
            <a:off x="15975687" y="6576221"/>
            <a:ext cx="5773117" cy="6453688"/>
          </a:xfrm>
          <a:prstGeom prst="rect">
            <a:avLst/>
          </a:prstGeom>
        </p:spPr>
      </p:pic>
      <p:pic>
        <p:nvPicPr>
          <p:cNvPr id="4" name="Picture 4"/>
          <p:cNvPicPr>
            <a:picLocks noChangeAspect="1"/>
          </p:cNvPicPr>
          <p:nvPr/>
        </p:nvPicPr>
        <p:blipFill>
          <a:blip r:embed="rId5"/>
          <a:srcRect/>
          <a:stretch>
            <a:fillRect/>
          </a:stretch>
        </p:blipFill>
        <p:spPr>
          <a:xfrm>
            <a:off x="-1630156" y="-9000009"/>
            <a:ext cx="20622818" cy="15750677"/>
          </a:xfrm>
          <a:prstGeom prst="rect">
            <a:avLst/>
          </a:prstGeom>
        </p:spPr>
      </p:pic>
      <p:pic>
        <p:nvPicPr>
          <p:cNvPr id="6" name="Picture 6"/>
          <p:cNvPicPr>
            <a:picLocks noChangeAspect="1"/>
          </p:cNvPicPr>
          <p:nvPr/>
        </p:nvPicPr>
        <p:blipFill>
          <a:blip r:embed="rId6">
            <a:alphaModFix amt="70000"/>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713961">
            <a:off x="-882956" y="8367786"/>
            <a:ext cx="2717856" cy="2330562"/>
          </a:xfrm>
          <a:prstGeom prst="rect">
            <a:avLst/>
          </a:prstGeom>
        </p:spPr>
      </p:pic>
      <p:grpSp>
        <p:nvGrpSpPr>
          <p:cNvPr id="15" name="Group 14"/>
          <p:cNvGrpSpPr/>
          <p:nvPr/>
        </p:nvGrpSpPr>
        <p:grpSpPr>
          <a:xfrm>
            <a:off x="696539" y="380283"/>
            <a:ext cx="10820403" cy="1741247"/>
            <a:chOff x="804735" y="629056"/>
            <a:chExt cx="10820403" cy="1741247"/>
          </a:xfrm>
        </p:grpSpPr>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l="32399"/>
            <a:stretch>
              <a:fillRect/>
            </a:stretch>
          </p:blipFill>
          <p:spPr>
            <a:xfrm rot="5400000">
              <a:off x="5344313" y="-3910522"/>
              <a:ext cx="1741247" cy="10820403"/>
            </a:xfrm>
            <a:prstGeom prst="rect">
              <a:avLst/>
            </a:prstGeom>
          </p:spPr>
        </p:pic>
        <p:sp>
          <p:nvSpPr>
            <p:cNvPr id="10" name="TextBox 10"/>
            <p:cNvSpPr txBox="1"/>
            <p:nvPr/>
          </p:nvSpPr>
          <p:spPr>
            <a:xfrm>
              <a:off x="834043" y="865938"/>
              <a:ext cx="10712206" cy="1077218"/>
            </a:xfrm>
            <a:prstGeom prst="rect">
              <a:avLst/>
            </a:prstGeom>
          </p:spPr>
          <p:txBody>
            <a:bodyPr wrap="square" lIns="0" tIns="0" rIns="0" bIns="0" rtlCol="0" anchor="t">
              <a:spAutoFit/>
            </a:bodyPr>
            <a:lstStyle/>
            <a:p>
              <a:pPr algn="ctr">
                <a:lnSpc>
                  <a:spcPts val="8400"/>
                </a:lnSpc>
              </a:pPr>
              <a:r>
                <a:rPr lang="en-US" sz="6000" spc="240" smtClean="0">
                  <a:solidFill>
                    <a:srgbClr val="258D92"/>
                  </a:solidFill>
                  <a:latin typeface="#9Slide03 Arima Madurai Black" panose="00000A00000000000000" pitchFamily="2" charset="0"/>
                  <a:cs typeface="#9Slide03 Arima Madurai Black" panose="00000A00000000000000" pitchFamily="2" charset="0"/>
                </a:rPr>
                <a:t>THÍ NGHIỆM</a:t>
              </a:r>
              <a:endParaRPr lang="en-US" sz="6000" spc="240">
                <a:solidFill>
                  <a:srgbClr val="258D92"/>
                </a:solidFill>
                <a:latin typeface="#9Slide03 Arima Madurai Black" panose="00000A00000000000000" pitchFamily="2" charset="0"/>
                <a:cs typeface="#9Slide03 Arima Madurai Black" panose="00000A00000000000000" pitchFamily="2" charset="0"/>
              </a:endParaRPr>
            </a:p>
          </p:txBody>
        </p:sp>
      </p:grpSp>
      <p:grpSp>
        <p:nvGrpSpPr>
          <p:cNvPr id="27" name="Group 26"/>
          <p:cNvGrpSpPr/>
          <p:nvPr/>
        </p:nvGrpSpPr>
        <p:grpSpPr>
          <a:xfrm>
            <a:off x="415833" y="3232138"/>
            <a:ext cx="11899471" cy="769441"/>
            <a:chOff x="340581" y="1903071"/>
            <a:chExt cx="11899471" cy="769441"/>
          </a:xfrm>
        </p:grpSpPr>
        <p:grpSp>
          <p:nvGrpSpPr>
            <p:cNvPr id="13" name="Group 12"/>
            <p:cNvGrpSpPr/>
            <p:nvPr/>
          </p:nvGrpSpPr>
          <p:grpSpPr>
            <a:xfrm>
              <a:off x="374428" y="1903071"/>
              <a:ext cx="11865624" cy="769441"/>
              <a:chOff x="374428" y="1903071"/>
              <a:chExt cx="11865624" cy="769441"/>
            </a:xfrm>
          </p:grpSpPr>
          <p:sp>
            <p:nvSpPr>
              <p:cNvPr id="8" name="Rectangle 7"/>
              <p:cNvSpPr/>
              <p:nvPr/>
            </p:nvSpPr>
            <p:spPr>
              <a:xfrm>
                <a:off x="1066800" y="1903071"/>
                <a:ext cx="11173252" cy="769441"/>
              </a:xfrm>
              <a:prstGeom prst="rect">
                <a:avLst/>
              </a:prstGeom>
            </p:spPr>
            <p:txBody>
              <a:bodyPr wrap="none">
                <a:spAutoFit/>
              </a:bodyPr>
              <a:lstStyle/>
              <a:p>
                <a:r>
                  <a:rPr lang="vi-VN" sz="4400">
                    <a:latin typeface="Times New Roman" panose="02020603050405020304" pitchFamily="18" charset="0"/>
                    <a:cs typeface="Times New Roman" panose="02020603050405020304" pitchFamily="18" charset="0"/>
                  </a:rPr>
                  <a:t>Tách cát trắng ra khỏi hỗn hợp nước và cát trắng</a:t>
                </a:r>
              </a:p>
            </p:txBody>
          </p:sp>
          <p:pic>
            <p:nvPicPr>
              <p:cNvPr id="19" name="Picture 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74428" y="1910691"/>
                <a:ext cx="590084" cy="608334"/>
              </a:xfrm>
              <a:prstGeom prst="rect">
                <a:avLst/>
              </a:prstGeom>
            </p:spPr>
          </p:pic>
        </p:grpSp>
        <p:sp>
          <p:nvSpPr>
            <p:cNvPr id="20" name="TextBox 25"/>
            <p:cNvSpPr txBox="1"/>
            <p:nvPr/>
          </p:nvSpPr>
          <p:spPr>
            <a:xfrm>
              <a:off x="340581" y="1958955"/>
              <a:ext cx="655521" cy="569596"/>
            </a:xfrm>
            <a:prstGeom prst="rect">
              <a:avLst/>
            </a:prstGeom>
          </p:spPr>
          <p:txBody>
            <a:bodyPr lIns="0" tIns="0" rIns="0" bIns="0" rtlCol="0" anchor="t">
              <a:spAutoFit/>
            </a:bodyPr>
            <a:lstStyle/>
            <a:p>
              <a:pPr algn="ctr">
                <a:lnSpc>
                  <a:spcPts val="3960"/>
                </a:lnSpc>
              </a:pPr>
              <a:r>
                <a:rPr lang="en-US" sz="3600" spc="180">
                  <a:solidFill>
                    <a:srgbClr val="986D56"/>
                  </a:solidFill>
                  <a:latin typeface="อีฟดอวอิ้ง"/>
                </a:rPr>
                <a:t>1</a:t>
              </a:r>
            </a:p>
          </p:txBody>
        </p:sp>
      </p:grpSp>
      <p:grpSp>
        <p:nvGrpSpPr>
          <p:cNvPr id="28" name="Group 27"/>
          <p:cNvGrpSpPr/>
          <p:nvPr/>
        </p:nvGrpSpPr>
        <p:grpSpPr>
          <a:xfrm>
            <a:off x="414723" y="4616169"/>
            <a:ext cx="10961221" cy="769441"/>
            <a:chOff x="339471" y="3287102"/>
            <a:chExt cx="10961221" cy="769441"/>
          </a:xfrm>
        </p:grpSpPr>
        <p:grpSp>
          <p:nvGrpSpPr>
            <p:cNvPr id="25" name="Group 24"/>
            <p:cNvGrpSpPr/>
            <p:nvPr/>
          </p:nvGrpSpPr>
          <p:grpSpPr>
            <a:xfrm>
              <a:off x="373318" y="3287102"/>
              <a:ext cx="10927374" cy="769441"/>
              <a:chOff x="373318" y="3287102"/>
              <a:chExt cx="10927374" cy="769441"/>
            </a:xfrm>
          </p:grpSpPr>
          <p:sp>
            <p:nvSpPr>
              <p:cNvPr id="9" name="Rectangle 8"/>
              <p:cNvSpPr/>
              <p:nvPr/>
            </p:nvSpPr>
            <p:spPr>
              <a:xfrm>
                <a:off x="1066800" y="3287102"/>
                <a:ext cx="10233892" cy="769441"/>
              </a:xfrm>
              <a:prstGeom prst="rect">
                <a:avLst/>
              </a:prstGeom>
            </p:spPr>
            <p:txBody>
              <a:bodyPr wrap="none">
                <a:spAutoFit/>
              </a:bodyPr>
              <a:lstStyle/>
              <a:p>
                <a:r>
                  <a:rPr lang="vi-VN" sz="4400">
                    <a:latin typeface="Times New Roman" panose="02020603050405020304" pitchFamily="18" charset="0"/>
                    <a:cs typeface="Times New Roman" panose="02020603050405020304" pitchFamily="18" charset="0"/>
                  </a:rPr>
                  <a:t>Tách dầu ăn ra khỏi hỗn hợp dầu ăn và nước</a:t>
                </a:r>
              </a:p>
            </p:txBody>
          </p:sp>
          <p:pic>
            <p:nvPicPr>
              <p:cNvPr id="21" name="Picture 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73318" y="3377128"/>
                <a:ext cx="590084" cy="608334"/>
              </a:xfrm>
              <a:prstGeom prst="rect">
                <a:avLst/>
              </a:prstGeom>
            </p:spPr>
          </p:pic>
        </p:grpSp>
        <p:sp>
          <p:nvSpPr>
            <p:cNvPr id="22" name="TextBox 25"/>
            <p:cNvSpPr txBox="1"/>
            <p:nvPr/>
          </p:nvSpPr>
          <p:spPr>
            <a:xfrm>
              <a:off x="339471" y="3425392"/>
              <a:ext cx="655521" cy="523220"/>
            </a:xfrm>
            <a:prstGeom prst="rect">
              <a:avLst/>
            </a:prstGeom>
          </p:spPr>
          <p:txBody>
            <a:bodyPr lIns="0" tIns="0" rIns="0" bIns="0" rtlCol="0" anchor="t">
              <a:spAutoFit/>
            </a:bodyPr>
            <a:lstStyle/>
            <a:p>
              <a:pPr algn="ctr">
                <a:lnSpc>
                  <a:spcPts val="3960"/>
                </a:lnSpc>
              </a:pPr>
              <a:r>
                <a:rPr lang="en-US" sz="3600" spc="180" smtClean="0">
                  <a:solidFill>
                    <a:srgbClr val="986D56"/>
                  </a:solidFill>
                  <a:latin typeface="อีฟดอวอิ้ง"/>
                </a:rPr>
                <a:t>2</a:t>
              </a:r>
              <a:endParaRPr lang="en-US" sz="3600" spc="180">
                <a:solidFill>
                  <a:srgbClr val="986D56"/>
                </a:solidFill>
                <a:latin typeface="อีฟดอวอิ้ง"/>
              </a:endParaRPr>
            </a:p>
          </p:txBody>
        </p:sp>
      </p:grpSp>
      <p:grpSp>
        <p:nvGrpSpPr>
          <p:cNvPr id="29" name="Group 28"/>
          <p:cNvGrpSpPr/>
          <p:nvPr/>
        </p:nvGrpSpPr>
        <p:grpSpPr>
          <a:xfrm>
            <a:off x="414723" y="6000200"/>
            <a:ext cx="9417528" cy="707886"/>
            <a:chOff x="339471" y="4671133"/>
            <a:chExt cx="9417528" cy="707886"/>
          </a:xfrm>
        </p:grpSpPr>
        <p:grpSp>
          <p:nvGrpSpPr>
            <p:cNvPr id="26" name="Group 25"/>
            <p:cNvGrpSpPr/>
            <p:nvPr/>
          </p:nvGrpSpPr>
          <p:grpSpPr>
            <a:xfrm>
              <a:off x="373318" y="4671133"/>
              <a:ext cx="9383681" cy="707886"/>
              <a:chOff x="373318" y="4671133"/>
              <a:chExt cx="9383681" cy="707886"/>
            </a:xfrm>
          </p:grpSpPr>
          <p:sp>
            <p:nvSpPr>
              <p:cNvPr id="11" name="Rectangle 10"/>
              <p:cNvSpPr/>
              <p:nvPr/>
            </p:nvSpPr>
            <p:spPr>
              <a:xfrm>
                <a:off x="1066800" y="4671133"/>
                <a:ext cx="8690199" cy="707886"/>
              </a:xfrm>
              <a:prstGeom prst="rect">
                <a:avLst/>
              </a:prstGeom>
            </p:spPr>
            <p:txBody>
              <a:bodyPr wrap="none">
                <a:spAutoFit/>
              </a:bodyPr>
              <a:lstStyle/>
              <a:p>
                <a:r>
                  <a:rPr lang="en-GB" sz="4000">
                    <a:latin typeface="Times New Roman" panose="02020603050405020304" pitchFamily="18" charset="0"/>
                    <a:cs typeface="Times New Roman" panose="02020603050405020304" pitchFamily="18" charset="0"/>
                  </a:rPr>
                  <a:t>Tách gạo ra khỏi hỗn hợp gạo lẫn với sạn</a:t>
                </a:r>
              </a:p>
            </p:txBody>
          </p:sp>
          <p:pic>
            <p:nvPicPr>
              <p:cNvPr id="23" name="Picture 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73318" y="4730836"/>
                <a:ext cx="590084" cy="608334"/>
              </a:xfrm>
              <a:prstGeom prst="rect">
                <a:avLst/>
              </a:prstGeom>
            </p:spPr>
          </p:pic>
        </p:grpSp>
        <p:sp>
          <p:nvSpPr>
            <p:cNvPr id="24" name="TextBox 25"/>
            <p:cNvSpPr txBox="1"/>
            <p:nvPr/>
          </p:nvSpPr>
          <p:spPr>
            <a:xfrm>
              <a:off x="339471" y="4779100"/>
              <a:ext cx="655521" cy="523220"/>
            </a:xfrm>
            <a:prstGeom prst="rect">
              <a:avLst/>
            </a:prstGeom>
          </p:spPr>
          <p:txBody>
            <a:bodyPr lIns="0" tIns="0" rIns="0" bIns="0" rtlCol="0" anchor="t">
              <a:spAutoFit/>
            </a:bodyPr>
            <a:lstStyle/>
            <a:p>
              <a:pPr algn="ctr">
                <a:lnSpc>
                  <a:spcPts val="3960"/>
                </a:lnSpc>
              </a:pPr>
              <a:r>
                <a:rPr lang="en-US" sz="3600" spc="180" smtClean="0">
                  <a:solidFill>
                    <a:srgbClr val="986D56"/>
                  </a:solidFill>
                  <a:latin typeface="อีฟดอวอิ้ง"/>
                </a:rPr>
                <a:t>3</a:t>
              </a:r>
              <a:endParaRPr lang="en-US" sz="3600" spc="180">
                <a:solidFill>
                  <a:srgbClr val="986D56"/>
                </a:solidFill>
                <a:latin typeface="อีฟดอวอิ้ง"/>
              </a:endParaRPr>
            </a:p>
          </p:txBody>
        </p:sp>
      </p:grpSp>
      <p:pic>
        <p:nvPicPr>
          <p:cNvPr id="12" name="Picture 11"/>
          <p:cNvPicPr>
            <a:picLocks noChangeAspect="1"/>
          </p:cNvPicPr>
          <p:nvPr/>
        </p:nvPicPr>
        <p:blipFill rotWithShape="1">
          <a:blip r:embed="rId13"/>
          <a:srcRect l="45294" t="44314" r="26029" b="28235"/>
          <a:stretch/>
        </p:blipFill>
        <p:spPr>
          <a:xfrm>
            <a:off x="1530790" y="4546198"/>
            <a:ext cx="8736016" cy="4704009"/>
          </a:xfrm>
          <a:prstGeom prst="rect">
            <a:avLst/>
          </a:prstGeom>
        </p:spPr>
      </p:pic>
      <p:sp>
        <p:nvSpPr>
          <p:cNvPr id="30" name="TextBox 29"/>
          <p:cNvSpPr txBox="1"/>
          <p:nvPr/>
        </p:nvSpPr>
        <p:spPr>
          <a:xfrm>
            <a:off x="10337231" y="4291589"/>
            <a:ext cx="7911707" cy="2002023"/>
          </a:xfrm>
          <a:prstGeom prst="rect">
            <a:avLst/>
          </a:prstGeom>
          <a:noFill/>
        </p:spPr>
        <p:txBody>
          <a:bodyPr wrap="square" rtlCol="0">
            <a:spAutoFit/>
          </a:bodyPr>
          <a:lstStyle/>
          <a:p>
            <a:pPr>
              <a:lnSpc>
                <a:spcPct val="150000"/>
              </a:lnSpc>
            </a:pPr>
            <a:r>
              <a:rPr lang="en-US" sz="4400" smtClean="0">
                <a:latin typeface="Times New Roman" panose="02020603050405020304" pitchFamily="18" charset="0"/>
                <a:cs typeface="Times New Roman" panose="02020603050405020304" pitchFamily="18" charset="0"/>
              </a:rPr>
              <a:t>Chuẩn bị: hỗn hợp nước và cát trắng, phểu giấy lọc, bông gòn</a:t>
            </a:r>
            <a:endParaRPr lang="en-GB" sz="4400">
              <a:latin typeface="Times New Roman" panose="02020603050405020304" pitchFamily="18" charset="0"/>
              <a:cs typeface="Times New Roman" panose="02020603050405020304" pitchFamily="18" charset="0"/>
            </a:endParaRPr>
          </a:p>
        </p:txBody>
      </p:sp>
      <p:sp>
        <p:nvSpPr>
          <p:cNvPr id="31" name="TextBox 30"/>
          <p:cNvSpPr txBox="1"/>
          <p:nvPr/>
        </p:nvSpPr>
        <p:spPr>
          <a:xfrm>
            <a:off x="10463835" y="6506264"/>
            <a:ext cx="8363381" cy="3139321"/>
          </a:xfrm>
          <a:prstGeom prst="rect">
            <a:avLst/>
          </a:prstGeom>
          <a:noFill/>
        </p:spPr>
        <p:txBody>
          <a:bodyPr wrap="square" rtlCol="0">
            <a:spAutoFit/>
          </a:bodyPr>
          <a:lstStyle/>
          <a:p>
            <a:pPr>
              <a:lnSpc>
                <a:spcPct val="150000"/>
              </a:lnSpc>
            </a:pPr>
            <a:r>
              <a:rPr lang="en-US" sz="4400" smtClean="0">
                <a:latin typeface="Times New Roman" panose="02020603050405020304" pitchFamily="18" charset="0"/>
                <a:cs typeface="Times New Roman" panose="02020603050405020304" pitchFamily="18" charset="0"/>
              </a:rPr>
              <a:t>Cách tiến hành: Đổ hỗn hợp trên phểu, nước chảy qua phểu xuống chai, còn cát trắng ở lại trên phểu</a:t>
            </a:r>
            <a:endParaRPr lang="en-GB" sz="4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2892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fill="hold"/>
                                        <p:tgtEl>
                                          <p:spTgt spid="28"/>
                                        </p:tgtEl>
                                        <p:attrNameLst>
                                          <p:attrName>ppt_x</p:attrName>
                                        </p:attrNameLst>
                                      </p:cBhvr>
                                      <p:tavLst>
                                        <p:tav tm="0">
                                          <p:val>
                                            <p:strVal val="0-#ppt_w/2"/>
                                          </p:val>
                                        </p:tav>
                                        <p:tav tm="100000">
                                          <p:val>
                                            <p:strVal val="#ppt_x"/>
                                          </p:val>
                                        </p:tav>
                                      </p:tavLst>
                                    </p:anim>
                                    <p:anim calcmode="lin" valueType="num">
                                      <p:cBhvr additive="base">
                                        <p:cTn id="13" dur="500" fill="hold"/>
                                        <p:tgtEl>
                                          <p:spTgt spid="28"/>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0-#ppt_w/2"/>
                                          </p:val>
                                        </p:tav>
                                        <p:tav tm="100000">
                                          <p:val>
                                            <p:strVal val="#ppt_x"/>
                                          </p:val>
                                        </p:tav>
                                      </p:tavLst>
                                    </p:anim>
                                    <p:anim calcmode="lin" valueType="num">
                                      <p:cBhvr additive="base">
                                        <p:cTn id="18"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xit" presetSubtype="10" fill="hold" nodeType="clickEffect">
                                  <p:stCondLst>
                                    <p:cond delay="0"/>
                                  </p:stCondLst>
                                  <p:childTnLst>
                                    <p:animEffect transition="out" filter="randombar(horizontal)">
                                      <p:cBhvr>
                                        <p:cTn id="22" dur="500"/>
                                        <p:tgtEl>
                                          <p:spTgt spid="28"/>
                                        </p:tgtEl>
                                      </p:cBhvr>
                                    </p:animEffect>
                                    <p:set>
                                      <p:cBhvr>
                                        <p:cTn id="23" dur="1" fill="hold">
                                          <p:stCondLst>
                                            <p:cond delay="499"/>
                                          </p:stCondLst>
                                        </p:cTn>
                                        <p:tgtEl>
                                          <p:spTgt spid="28"/>
                                        </p:tgtEl>
                                        <p:attrNameLst>
                                          <p:attrName>style.visibility</p:attrName>
                                        </p:attrNameLst>
                                      </p:cBhvr>
                                      <p:to>
                                        <p:strVal val="hidden"/>
                                      </p:to>
                                    </p:set>
                                  </p:childTnLst>
                                </p:cTn>
                              </p:par>
                              <p:par>
                                <p:cTn id="24" presetID="14" presetClass="exit" presetSubtype="10" fill="hold" nodeType="withEffect">
                                  <p:stCondLst>
                                    <p:cond delay="0"/>
                                  </p:stCondLst>
                                  <p:childTnLst>
                                    <p:animEffect transition="out" filter="randombar(horizontal)">
                                      <p:cBhvr>
                                        <p:cTn id="25" dur="500"/>
                                        <p:tgtEl>
                                          <p:spTgt spid="29"/>
                                        </p:tgtEl>
                                      </p:cBhvr>
                                    </p:animEffect>
                                    <p:set>
                                      <p:cBhvr>
                                        <p:cTn id="26" dur="1" fill="hold">
                                          <p:stCondLst>
                                            <p:cond delay="499"/>
                                          </p:stCondLst>
                                        </p:cTn>
                                        <p:tgtEl>
                                          <p:spTgt spid="29"/>
                                        </p:tgtEl>
                                        <p:attrNameLst>
                                          <p:attrName>style.visibility</p:attrName>
                                        </p:attrNameLst>
                                      </p:cBhvr>
                                      <p:to>
                                        <p:strVal val="hidden"/>
                                      </p:to>
                                    </p:set>
                                  </p:childTnLst>
                                </p:cTn>
                              </p:par>
                              <p:par>
                                <p:cTn id="27" presetID="14" presetClass="entr" presetSubtype="1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randombar(horizontal)">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randombar(horizontal)">
                                      <p:cBhvr>
                                        <p:cTn id="34" dur="500"/>
                                        <p:tgtEl>
                                          <p:spTgt spid="30"/>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randombar(horizontal)">
                                      <p:cBhvr>
                                        <p:cTn id="3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12290" y="1809906"/>
            <a:ext cx="18288000" cy="10287000"/>
          </a:xfrm>
          <a:prstGeom prst="rect">
            <a:avLst/>
          </a:prstGeom>
        </p:spPr>
      </p:pic>
      <p:pic>
        <p:nvPicPr>
          <p:cNvPr id="3" name="Picture 3"/>
          <p:cNvPicPr>
            <a:picLocks noChangeAspect="1"/>
          </p:cNvPicPr>
          <p:nvPr/>
        </p:nvPicPr>
        <p:blipFill>
          <a:blip r:embed="rId3">
            <a:alphaModFix amt="80000"/>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812440" flipH="1">
            <a:off x="15975687" y="6576221"/>
            <a:ext cx="5773117" cy="6453688"/>
          </a:xfrm>
          <a:prstGeom prst="rect">
            <a:avLst/>
          </a:prstGeom>
        </p:spPr>
      </p:pic>
      <p:pic>
        <p:nvPicPr>
          <p:cNvPr id="4" name="Picture 4"/>
          <p:cNvPicPr>
            <a:picLocks noChangeAspect="1"/>
          </p:cNvPicPr>
          <p:nvPr/>
        </p:nvPicPr>
        <p:blipFill>
          <a:blip r:embed="rId5"/>
          <a:srcRect/>
          <a:stretch>
            <a:fillRect/>
          </a:stretch>
        </p:blipFill>
        <p:spPr>
          <a:xfrm>
            <a:off x="-1630156" y="-9000009"/>
            <a:ext cx="20622818" cy="15750677"/>
          </a:xfrm>
          <a:prstGeom prst="rect">
            <a:avLst/>
          </a:prstGeom>
        </p:spPr>
      </p:pic>
      <p:pic>
        <p:nvPicPr>
          <p:cNvPr id="6" name="Picture 6"/>
          <p:cNvPicPr>
            <a:picLocks noChangeAspect="1"/>
          </p:cNvPicPr>
          <p:nvPr/>
        </p:nvPicPr>
        <p:blipFill>
          <a:blip r:embed="rId6">
            <a:alphaModFix amt="70000"/>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713961">
            <a:off x="-882956" y="8367786"/>
            <a:ext cx="2717856" cy="2330562"/>
          </a:xfrm>
          <a:prstGeom prst="rect">
            <a:avLst/>
          </a:prstGeom>
        </p:spPr>
      </p:pic>
      <p:grpSp>
        <p:nvGrpSpPr>
          <p:cNvPr id="15" name="Group 14"/>
          <p:cNvGrpSpPr/>
          <p:nvPr/>
        </p:nvGrpSpPr>
        <p:grpSpPr>
          <a:xfrm>
            <a:off x="696539" y="380283"/>
            <a:ext cx="10820403" cy="1741247"/>
            <a:chOff x="804735" y="629056"/>
            <a:chExt cx="10820403" cy="1741247"/>
          </a:xfrm>
        </p:grpSpPr>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l="32399"/>
            <a:stretch>
              <a:fillRect/>
            </a:stretch>
          </p:blipFill>
          <p:spPr>
            <a:xfrm rot="5400000">
              <a:off x="5344313" y="-3910522"/>
              <a:ext cx="1741247" cy="10820403"/>
            </a:xfrm>
            <a:prstGeom prst="rect">
              <a:avLst/>
            </a:prstGeom>
          </p:spPr>
        </p:pic>
        <p:sp>
          <p:nvSpPr>
            <p:cNvPr id="10" name="TextBox 10"/>
            <p:cNvSpPr txBox="1"/>
            <p:nvPr/>
          </p:nvSpPr>
          <p:spPr>
            <a:xfrm>
              <a:off x="834043" y="865938"/>
              <a:ext cx="10712206" cy="1077218"/>
            </a:xfrm>
            <a:prstGeom prst="rect">
              <a:avLst/>
            </a:prstGeom>
          </p:spPr>
          <p:txBody>
            <a:bodyPr wrap="square" lIns="0" tIns="0" rIns="0" bIns="0" rtlCol="0" anchor="t">
              <a:spAutoFit/>
            </a:bodyPr>
            <a:lstStyle/>
            <a:p>
              <a:pPr algn="ctr">
                <a:lnSpc>
                  <a:spcPts val="8400"/>
                </a:lnSpc>
              </a:pPr>
              <a:r>
                <a:rPr lang="en-US" sz="6000" spc="240" smtClean="0">
                  <a:solidFill>
                    <a:srgbClr val="258D92"/>
                  </a:solidFill>
                  <a:latin typeface="#9Slide03 Arima Madurai Black" panose="00000A00000000000000" pitchFamily="2" charset="0"/>
                  <a:cs typeface="#9Slide03 Arima Madurai Black" panose="00000A00000000000000" pitchFamily="2" charset="0"/>
                </a:rPr>
                <a:t>THÍ NGHIỆM</a:t>
              </a:r>
              <a:endParaRPr lang="en-US" sz="6000" spc="240">
                <a:solidFill>
                  <a:srgbClr val="258D92"/>
                </a:solidFill>
                <a:latin typeface="#9Slide03 Arima Madurai Black" panose="00000A00000000000000" pitchFamily="2" charset="0"/>
                <a:cs typeface="#9Slide03 Arima Madurai Black" panose="00000A00000000000000" pitchFamily="2" charset="0"/>
              </a:endParaRPr>
            </a:p>
          </p:txBody>
        </p:sp>
      </p:grpSp>
      <p:grpSp>
        <p:nvGrpSpPr>
          <p:cNvPr id="28" name="Group 27"/>
          <p:cNvGrpSpPr/>
          <p:nvPr/>
        </p:nvGrpSpPr>
        <p:grpSpPr>
          <a:xfrm>
            <a:off x="228600" y="2960687"/>
            <a:ext cx="10961221" cy="769441"/>
            <a:chOff x="339471" y="3287102"/>
            <a:chExt cx="10961221" cy="769441"/>
          </a:xfrm>
        </p:grpSpPr>
        <p:grpSp>
          <p:nvGrpSpPr>
            <p:cNvPr id="25" name="Group 24"/>
            <p:cNvGrpSpPr/>
            <p:nvPr/>
          </p:nvGrpSpPr>
          <p:grpSpPr>
            <a:xfrm>
              <a:off x="373318" y="3287102"/>
              <a:ext cx="10927374" cy="769441"/>
              <a:chOff x="373318" y="3287102"/>
              <a:chExt cx="10927374" cy="769441"/>
            </a:xfrm>
          </p:grpSpPr>
          <p:sp>
            <p:nvSpPr>
              <p:cNvPr id="9" name="Rectangle 8"/>
              <p:cNvSpPr/>
              <p:nvPr/>
            </p:nvSpPr>
            <p:spPr>
              <a:xfrm>
                <a:off x="1066800" y="3287102"/>
                <a:ext cx="10233892" cy="769441"/>
              </a:xfrm>
              <a:prstGeom prst="rect">
                <a:avLst/>
              </a:prstGeom>
            </p:spPr>
            <p:txBody>
              <a:bodyPr wrap="none">
                <a:spAutoFit/>
              </a:bodyPr>
              <a:lstStyle/>
              <a:p>
                <a:r>
                  <a:rPr lang="vi-VN" sz="4400">
                    <a:latin typeface="Times New Roman" panose="02020603050405020304" pitchFamily="18" charset="0"/>
                    <a:cs typeface="Times New Roman" panose="02020603050405020304" pitchFamily="18" charset="0"/>
                  </a:rPr>
                  <a:t>Tách dầu ăn ra khỏi hỗn hợp dầu ăn và nước</a:t>
                </a:r>
              </a:p>
            </p:txBody>
          </p:sp>
          <p:pic>
            <p:nvPicPr>
              <p:cNvPr id="21" name="Picture 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73318" y="3377128"/>
                <a:ext cx="590084" cy="608334"/>
              </a:xfrm>
              <a:prstGeom prst="rect">
                <a:avLst/>
              </a:prstGeom>
            </p:spPr>
          </p:pic>
        </p:grpSp>
        <p:sp>
          <p:nvSpPr>
            <p:cNvPr id="22" name="TextBox 25"/>
            <p:cNvSpPr txBox="1"/>
            <p:nvPr/>
          </p:nvSpPr>
          <p:spPr>
            <a:xfrm>
              <a:off x="339471" y="3425392"/>
              <a:ext cx="655521" cy="523220"/>
            </a:xfrm>
            <a:prstGeom prst="rect">
              <a:avLst/>
            </a:prstGeom>
          </p:spPr>
          <p:txBody>
            <a:bodyPr lIns="0" tIns="0" rIns="0" bIns="0" rtlCol="0" anchor="t">
              <a:spAutoFit/>
            </a:bodyPr>
            <a:lstStyle/>
            <a:p>
              <a:pPr algn="ctr">
                <a:lnSpc>
                  <a:spcPts val="3960"/>
                </a:lnSpc>
              </a:pPr>
              <a:r>
                <a:rPr lang="en-US" sz="3600" spc="180" smtClean="0">
                  <a:solidFill>
                    <a:srgbClr val="986D56"/>
                  </a:solidFill>
                  <a:latin typeface="อีฟดอวอิ้ง"/>
                </a:rPr>
                <a:t>2</a:t>
              </a:r>
              <a:endParaRPr lang="en-US" sz="3600" spc="180">
                <a:solidFill>
                  <a:srgbClr val="986D56"/>
                </a:solidFill>
                <a:latin typeface="อีฟดอวอิ้ง"/>
              </a:endParaRPr>
            </a:p>
          </p:txBody>
        </p:sp>
      </p:grpSp>
      <p:sp>
        <p:nvSpPr>
          <p:cNvPr id="30" name="TextBox 29"/>
          <p:cNvSpPr txBox="1"/>
          <p:nvPr/>
        </p:nvSpPr>
        <p:spPr>
          <a:xfrm>
            <a:off x="9428557" y="3841786"/>
            <a:ext cx="7911707" cy="1654748"/>
          </a:xfrm>
          <a:prstGeom prst="rect">
            <a:avLst/>
          </a:prstGeom>
          <a:noFill/>
        </p:spPr>
        <p:txBody>
          <a:bodyPr wrap="square" rtlCol="0">
            <a:spAutoFit/>
          </a:bodyPr>
          <a:lstStyle/>
          <a:p>
            <a:pPr>
              <a:lnSpc>
                <a:spcPct val="150000"/>
              </a:lnSpc>
            </a:pPr>
            <a:r>
              <a:rPr lang="en-US" sz="3600" smtClean="0">
                <a:latin typeface="Times New Roman" panose="02020603050405020304" pitchFamily="18" charset="0"/>
                <a:cs typeface="Times New Roman" panose="02020603050405020304" pitchFamily="18" charset="0"/>
              </a:rPr>
              <a:t>Chuẩn bị: dầu ăn, nước, cốc đựng hỗn hợp, muỗng</a:t>
            </a:r>
            <a:endParaRPr lang="en-GB" sz="3600">
              <a:latin typeface="Times New Roman" panose="02020603050405020304" pitchFamily="18" charset="0"/>
              <a:cs typeface="Times New Roman" panose="02020603050405020304" pitchFamily="18" charset="0"/>
            </a:endParaRPr>
          </a:p>
        </p:txBody>
      </p:sp>
      <p:sp>
        <p:nvSpPr>
          <p:cNvPr id="31" name="TextBox 30"/>
          <p:cNvSpPr txBox="1"/>
          <p:nvPr/>
        </p:nvSpPr>
        <p:spPr>
          <a:xfrm>
            <a:off x="9428557" y="5608192"/>
            <a:ext cx="8363381" cy="3316742"/>
          </a:xfrm>
          <a:prstGeom prst="rect">
            <a:avLst/>
          </a:prstGeom>
          <a:noFill/>
        </p:spPr>
        <p:txBody>
          <a:bodyPr wrap="square" rtlCol="0">
            <a:spAutoFit/>
          </a:bodyPr>
          <a:lstStyle/>
          <a:p>
            <a:pPr>
              <a:lnSpc>
                <a:spcPct val="150000"/>
              </a:lnSpc>
            </a:pPr>
            <a:r>
              <a:rPr lang="en-US" sz="3600" smtClean="0">
                <a:latin typeface="Times New Roman" panose="02020603050405020304" pitchFamily="18" charset="0"/>
                <a:cs typeface="Times New Roman" panose="02020603050405020304" pitchFamily="18" charset="0"/>
              </a:rPr>
              <a:t>Cách tiến hành: Đổ hỗn hợp nước và dầu ăn vào chung 1 cái cốc, để một lúc nước lắng xuống, dầu ăn nổi trên nước, rồi dung muỗng vớt lớp dầu ăn ra.</a:t>
            </a:r>
            <a:endParaRPr lang="en-GB" sz="360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13"/>
          <a:srcRect l="33750" t="16667" r="22500" b="39630"/>
          <a:stretch/>
        </p:blipFill>
        <p:spPr>
          <a:xfrm>
            <a:off x="852531" y="4258364"/>
            <a:ext cx="8001000" cy="4495800"/>
          </a:xfrm>
          <a:prstGeom prst="rect">
            <a:avLst/>
          </a:prstGeom>
        </p:spPr>
      </p:pic>
    </p:spTree>
    <p:extLst>
      <p:ext uri="{BB962C8B-B14F-4D97-AF65-F5344CB8AC3E}">
        <p14:creationId xmlns:p14="http://schemas.microsoft.com/office/powerpoint/2010/main" val="2762531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0-#ppt_w/2"/>
                                          </p:val>
                                        </p:tav>
                                        <p:tav tm="100000">
                                          <p:val>
                                            <p:strVal val="#ppt_x"/>
                                          </p:val>
                                        </p:tav>
                                      </p:tavLst>
                                    </p:anim>
                                    <p:anim calcmode="lin" valueType="num">
                                      <p:cBhvr additive="base">
                                        <p:cTn id="8"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randombar(horizontal)">
                                      <p:cBhvr>
                                        <p:cTn id="13" dur="500"/>
                                        <p:tgtEl>
                                          <p:spTgt spid="3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randombar(horizontal)">
                                      <p:cBhvr>
                                        <p:cTn id="1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12290" y="1809906"/>
            <a:ext cx="18288000" cy="10287000"/>
          </a:xfrm>
          <a:prstGeom prst="rect">
            <a:avLst/>
          </a:prstGeom>
        </p:spPr>
      </p:pic>
      <p:pic>
        <p:nvPicPr>
          <p:cNvPr id="3" name="Picture 3"/>
          <p:cNvPicPr>
            <a:picLocks noChangeAspect="1"/>
          </p:cNvPicPr>
          <p:nvPr/>
        </p:nvPicPr>
        <p:blipFill>
          <a:blip r:embed="rId3">
            <a:alphaModFix amt="80000"/>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812440" flipH="1">
            <a:off x="15975687" y="6576221"/>
            <a:ext cx="5773117" cy="6453688"/>
          </a:xfrm>
          <a:prstGeom prst="rect">
            <a:avLst/>
          </a:prstGeom>
        </p:spPr>
      </p:pic>
      <p:pic>
        <p:nvPicPr>
          <p:cNvPr id="4" name="Picture 4"/>
          <p:cNvPicPr>
            <a:picLocks noChangeAspect="1"/>
          </p:cNvPicPr>
          <p:nvPr/>
        </p:nvPicPr>
        <p:blipFill>
          <a:blip r:embed="rId5"/>
          <a:srcRect/>
          <a:stretch>
            <a:fillRect/>
          </a:stretch>
        </p:blipFill>
        <p:spPr>
          <a:xfrm>
            <a:off x="-1630156" y="-9000009"/>
            <a:ext cx="20622818" cy="15750677"/>
          </a:xfrm>
          <a:prstGeom prst="rect">
            <a:avLst/>
          </a:prstGeom>
        </p:spPr>
      </p:pic>
      <p:pic>
        <p:nvPicPr>
          <p:cNvPr id="6" name="Picture 6"/>
          <p:cNvPicPr>
            <a:picLocks noChangeAspect="1"/>
          </p:cNvPicPr>
          <p:nvPr/>
        </p:nvPicPr>
        <p:blipFill>
          <a:blip r:embed="rId6">
            <a:alphaModFix amt="70000"/>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713961">
            <a:off x="-882956" y="8367786"/>
            <a:ext cx="2717856" cy="2330562"/>
          </a:xfrm>
          <a:prstGeom prst="rect">
            <a:avLst/>
          </a:prstGeom>
        </p:spPr>
      </p:pic>
      <p:grpSp>
        <p:nvGrpSpPr>
          <p:cNvPr id="15" name="Group 14"/>
          <p:cNvGrpSpPr/>
          <p:nvPr/>
        </p:nvGrpSpPr>
        <p:grpSpPr>
          <a:xfrm>
            <a:off x="696539" y="380283"/>
            <a:ext cx="10820403" cy="1741247"/>
            <a:chOff x="804735" y="629056"/>
            <a:chExt cx="10820403" cy="1741247"/>
          </a:xfrm>
        </p:grpSpPr>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l="32399"/>
            <a:stretch>
              <a:fillRect/>
            </a:stretch>
          </p:blipFill>
          <p:spPr>
            <a:xfrm rot="5400000">
              <a:off x="5344313" y="-3910522"/>
              <a:ext cx="1741247" cy="10820403"/>
            </a:xfrm>
            <a:prstGeom prst="rect">
              <a:avLst/>
            </a:prstGeom>
          </p:spPr>
        </p:pic>
        <p:sp>
          <p:nvSpPr>
            <p:cNvPr id="10" name="TextBox 10"/>
            <p:cNvSpPr txBox="1"/>
            <p:nvPr/>
          </p:nvSpPr>
          <p:spPr>
            <a:xfrm>
              <a:off x="834043" y="865938"/>
              <a:ext cx="10712206" cy="1077218"/>
            </a:xfrm>
            <a:prstGeom prst="rect">
              <a:avLst/>
            </a:prstGeom>
          </p:spPr>
          <p:txBody>
            <a:bodyPr wrap="square" lIns="0" tIns="0" rIns="0" bIns="0" rtlCol="0" anchor="t">
              <a:spAutoFit/>
            </a:bodyPr>
            <a:lstStyle/>
            <a:p>
              <a:pPr algn="ctr">
                <a:lnSpc>
                  <a:spcPts val="8400"/>
                </a:lnSpc>
              </a:pPr>
              <a:r>
                <a:rPr lang="en-US" sz="6000" spc="240" smtClean="0">
                  <a:solidFill>
                    <a:srgbClr val="258D92"/>
                  </a:solidFill>
                  <a:latin typeface="#9Slide03 Arima Madurai Black" panose="00000A00000000000000" pitchFamily="2" charset="0"/>
                  <a:cs typeface="#9Slide03 Arima Madurai Black" panose="00000A00000000000000" pitchFamily="2" charset="0"/>
                </a:rPr>
                <a:t>THÍ NGHIỆM</a:t>
              </a:r>
              <a:endParaRPr lang="en-US" sz="6000" spc="240">
                <a:solidFill>
                  <a:srgbClr val="258D92"/>
                </a:solidFill>
                <a:latin typeface="#9Slide03 Arima Madurai Black" panose="00000A00000000000000" pitchFamily="2" charset="0"/>
                <a:cs typeface="#9Slide03 Arima Madurai Black" panose="00000A00000000000000" pitchFamily="2" charset="0"/>
              </a:endParaRPr>
            </a:p>
          </p:txBody>
        </p:sp>
      </p:grpSp>
      <p:grpSp>
        <p:nvGrpSpPr>
          <p:cNvPr id="29" name="Group 28"/>
          <p:cNvGrpSpPr/>
          <p:nvPr/>
        </p:nvGrpSpPr>
        <p:grpSpPr>
          <a:xfrm>
            <a:off x="849278" y="2763789"/>
            <a:ext cx="9417528" cy="707886"/>
            <a:chOff x="339471" y="4671133"/>
            <a:chExt cx="9417528" cy="707886"/>
          </a:xfrm>
        </p:grpSpPr>
        <p:grpSp>
          <p:nvGrpSpPr>
            <p:cNvPr id="26" name="Group 25"/>
            <p:cNvGrpSpPr/>
            <p:nvPr/>
          </p:nvGrpSpPr>
          <p:grpSpPr>
            <a:xfrm>
              <a:off x="373318" y="4671133"/>
              <a:ext cx="9383681" cy="707886"/>
              <a:chOff x="373318" y="4671133"/>
              <a:chExt cx="9383681" cy="707886"/>
            </a:xfrm>
          </p:grpSpPr>
          <p:sp>
            <p:nvSpPr>
              <p:cNvPr id="11" name="Rectangle 10"/>
              <p:cNvSpPr/>
              <p:nvPr/>
            </p:nvSpPr>
            <p:spPr>
              <a:xfrm>
                <a:off x="1066800" y="4671133"/>
                <a:ext cx="8690199" cy="707886"/>
              </a:xfrm>
              <a:prstGeom prst="rect">
                <a:avLst/>
              </a:prstGeom>
            </p:spPr>
            <p:txBody>
              <a:bodyPr wrap="none">
                <a:spAutoFit/>
              </a:bodyPr>
              <a:lstStyle/>
              <a:p>
                <a:r>
                  <a:rPr lang="en-GB" sz="4000">
                    <a:latin typeface="Times New Roman" panose="02020603050405020304" pitchFamily="18" charset="0"/>
                    <a:cs typeface="Times New Roman" panose="02020603050405020304" pitchFamily="18" charset="0"/>
                  </a:rPr>
                  <a:t>Tách gạo ra khỏi hỗn hợp gạo lẫn với sạn</a:t>
                </a:r>
              </a:p>
            </p:txBody>
          </p:sp>
          <p:pic>
            <p:nvPicPr>
              <p:cNvPr id="23" name="Picture 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73318" y="4730836"/>
                <a:ext cx="590084" cy="608334"/>
              </a:xfrm>
              <a:prstGeom prst="rect">
                <a:avLst/>
              </a:prstGeom>
            </p:spPr>
          </p:pic>
        </p:grpSp>
        <p:sp>
          <p:nvSpPr>
            <p:cNvPr id="24" name="TextBox 25"/>
            <p:cNvSpPr txBox="1"/>
            <p:nvPr/>
          </p:nvSpPr>
          <p:spPr>
            <a:xfrm>
              <a:off x="339471" y="4779100"/>
              <a:ext cx="655521" cy="523220"/>
            </a:xfrm>
            <a:prstGeom prst="rect">
              <a:avLst/>
            </a:prstGeom>
          </p:spPr>
          <p:txBody>
            <a:bodyPr lIns="0" tIns="0" rIns="0" bIns="0" rtlCol="0" anchor="t">
              <a:spAutoFit/>
            </a:bodyPr>
            <a:lstStyle/>
            <a:p>
              <a:pPr algn="ctr">
                <a:lnSpc>
                  <a:spcPts val="3960"/>
                </a:lnSpc>
              </a:pPr>
              <a:r>
                <a:rPr lang="en-US" sz="3600" spc="180" smtClean="0">
                  <a:solidFill>
                    <a:srgbClr val="986D56"/>
                  </a:solidFill>
                  <a:latin typeface="อีฟดอวอิ้ง"/>
                </a:rPr>
                <a:t>3</a:t>
              </a:r>
              <a:endParaRPr lang="en-US" sz="3600" spc="180">
                <a:solidFill>
                  <a:srgbClr val="986D56"/>
                </a:solidFill>
                <a:latin typeface="อีฟดอวอิ้ง"/>
              </a:endParaRPr>
            </a:p>
          </p:txBody>
        </p:sp>
      </p:grpSp>
      <p:sp>
        <p:nvSpPr>
          <p:cNvPr id="30" name="TextBox 29"/>
          <p:cNvSpPr txBox="1"/>
          <p:nvPr/>
        </p:nvSpPr>
        <p:spPr>
          <a:xfrm>
            <a:off x="1244996" y="4065902"/>
            <a:ext cx="14528404" cy="1107996"/>
          </a:xfrm>
          <a:prstGeom prst="rect">
            <a:avLst/>
          </a:prstGeom>
          <a:noFill/>
        </p:spPr>
        <p:txBody>
          <a:bodyPr wrap="square" rtlCol="0">
            <a:spAutoFit/>
          </a:bodyPr>
          <a:lstStyle/>
          <a:p>
            <a:pPr>
              <a:lnSpc>
                <a:spcPct val="150000"/>
              </a:lnSpc>
            </a:pPr>
            <a:r>
              <a:rPr lang="en-US" sz="4400" smtClean="0">
                <a:latin typeface="Times New Roman" panose="02020603050405020304" pitchFamily="18" charset="0"/>
                <a:cs typeface="Times New Roman" panose="02020603050405020304" pitchFamily="18" charset="0"/>
              </a:rPr>
              <a:t>Chuẩn bị: hỗn hợp gạo và sạn, nước, rá vo gạo, chậu</a:t>
            </a:r>
            <a:endParaRPr lang="en-GB" sz="4400">
              <a:latin typeface="Times New Roman" panose="02020603050405020304" pitchFamily="18" charset="0"/>
              <a:cs typeface="Times New Roman" panose="02020603050405020304" pitchFamily="18" charset="0"/>
            </a:endParaRPr>
          </a:p>
        </p:txBody>
      </p:sp>
      <p:sp>
        <p:nvSpPr>
          <p:cNvPr id="31" name="TextBox 30"/>
          <p:cNvSpPr txBox="1"/>
          <p:nvPr/>
        </p:nvSpPr>
        <p:spPr>
          <a:xfrm>
            <a:off x="1154915" y="5488330"/>
            <a:ext cx="15357821" cy="2123658"/>
          </a:xfrm>
          <a:prstGeom prst="rect">
            <a:avLst/>
          </a:prstGeom>
          <a:noFill/>
        </p:spPr>
        <p:txBody>
          <a:bodyPr wrap="square" rtlCol="0">
            <a:spAutoFit/>
          </a:bodyPr>
          <a:lstStyle/>
          <a:p>
            <a:pPr>
              <a:lnSpc>
                <a:spcPct val="150000"/>
              </a:lnSpc>
            </a:pPr>
            <a:r>
              <a:rPr lang="en-US" sz="4400" smtClean="0">
                <a:latin typeface="Times New Roman" panose="02020603050405020304" pitchFamily="18" charset="0"/>
                <a:cs typeface="Times New Roman" panose="02020603050405020304" pitchFamily="18" charset="0"/>
              </a:rPr>
              <a:t>Cách tiến hành: Đổ hỗn hợp gạo và sạn vào rá. Dùng tay đãi gạo trong chậu nước, sạn lắng xuống đáy rá. Ta được gạo ở phần trên.</a:t>
            </a:r>
            <a:endParaRPr lang="en-GB" sz="4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272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0-#ppt_w/2"/>
                                          </p:val>
                                        </p:tav>
                                        <p:tav tm="100000">
                                          <p:val>
                                            <p:strVal val="#ppt_x"/>
                                          </p:val>
                                        </p:tav>
                                      </p:tavLst>
                                    </p:anim>
                                    <p:anim calcmode="lin" valueType="num">
                                      <p:cBhvr additive="base">
                                        <p:cTn id="8"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randombar(horizontal)">
                                      <p:cBhvr>
                                        <p:cTn id="13" dur="500"/>
                                        <p:tgtEl>
                                          <p:spTgt spid="3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randombar(horizontal)">
                                      <p:cBhvr>
                                        <p:cTn id="1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249239" y="-566891"/>
            <a:ext cx="3194676" cy="3095932"/>
          </a:xfrm>
          <a:prstGeom prst="rect">
            <a:avLst/>
          </a:prstGeom>
        </p:spPr>
      </p:pic>
      <p:pic>
        <p:nvPicPr>
          <p:cNvPr id="12" name="Picture 12"/>
          <p:cNvPicPr>
            <a:picLocks noChangeAspect="1"/>
          </p:cNvPicPr>
          <p:nvPr/>
        </p:nvPicPr>
        <p:blipFill>
          <a:blip r:embed="rId7">
            <a:alphaModFix amt="90000"/>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60377" flipH="1" flipV="1">
            <a:off x="-1776808" y="9569118"/>
            <a:ext cx="20241216" cy="3516911"/>
          </a:xfrm>
          <a:prstGeom prst="rect">
            <a:avLst/>
          </a:prstGeom>
        </p:spPr>
      </p:pic>
      <p:grpSp>
        <p:nvGrpSpPr>
          <p:cNvPr id="13" name="Group 13"/>
          <p:cNvGrpSpPr/>
          <p:nvPr/>
        </p:nvGrpSpPr>
        <p:grpSpPr>
          <a:xfrm rot="9052334">
            <a:off x="17234158" y="519704"/>
            <a:ext cx="1552190" cy="2257441"/>
            <a:chOff x="0" y="0"/>
            <a:chExt cx="2069586" cy="3009921"/>
          </a:xfrm>
        </p:grpSpPr>
        <p:pic>
          <p:nvPicPr>
            <p:cNvPr id="14" name="Picture 14"/>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2777677" flipV="1">
              <a:off x="811" y="1697319"/>
              <a:ext cx="1813114" cy="777373"/>
            </a:xfrm>
            <a:prstGeom prst="rect">
              <a:avLst/>
            </a:prstGeom>
          </p:spPr>
        </p:pic>
        <p:pic>
          <p:nvPicPr>
            <p:cNvPr id="15" name="Picture 15"/>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4658213" flipH="1" flipV="1">
              <a:off x="589257" y="580068"/>
              <a:ext cx="1813114" cy="777373"/>
            </a:xfrm>
            <a:prstGeom prst="rect">
              <a:avLst/>
            </a:prstGeom>
          </p:spPr>
        </p:pic>
      </p:grpSp>
      <p:pic>
        <p:nvPicPr>
          <p:cNvPr id="16" name="Picture 16"/>
          <p:cNvPicPr>
            <a:picLocks noChangeAspect="1"/>
          </p:cNvPicPr>
          <p:nvPr/>
        </p:nvPicPr>
        <p:blipFill>
          <a:blip r:embed="rId15">
            <a:alphaModFix amt="49000"/>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1104305">
            <a:off x="17372108" y="7660436"/>
            <a:ext cx="2936009" cy="2845260"/>
          </a:xfrm>
          <a:prstGeom prst="rect">
            <a:avLst/>
          </a:prstGeom>
        </p:spPr>
      </p:pic>
      <p:grpSp>
        <p:nvGrpSpPr>
          <p:cNvPr id="17" name="Group 17"/>
          <p:cNvGrpSpPr/>
          <p:nvPr/>
        </p:nvGrpSpPr>
        <p:grpSpPr>
          <a:xfrm>
            <a:off x="-809117" y="6465632"/>
            <a:ext cx="1448794" cy="2792668"/>
            <a:chOff x="0" y="0"/>
            <a:chExt cx="1931726" cy="3723558"/>
          </a:xfrm>
        </p:grpSpPr>
        <p:pic>
          <p:nvPicPr>
            <p:cNvPr id="18" name="Picture 18"/>
            <p:cNvPicPr>
              <a:picLocks noChangeAspect="1"/>
            </p:cNvPicPr>
            <p:nvPr/>
          </p:nvPicPr>
          <p:blipFill>
            <a:blip r:embed="rId17" cstate="print">
              <a:alphaModFix amt="52499"/>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rot="-5753380" flipV="1">
              <a:off x="284461" y="2142689"/>
              <a:ext cx="2154554" cy="923765"/>
            </a:xfrm>
            <a:prstGeom prst="rect">
              <a:avLst/>
            </a:prstGeom>
          </p:spPr>
        </p:pic>
        <p:pic>
          <p:nvPicPr>
            <p:cNvPr id="19" name="Picture 19"/>
            <p:cNvPicPr>
              <a:picLocks noChangeAspect="1"/>
            </p:cNvPicPr>
            <p:nvPr/>
          </p:nvPicPr>
          <p:blipFill>
            <a:blip r:embed="rId17" cstate="print">
              <a:alphaModFix amt="52499"/>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rot="-7272555" flipH="1" flipV="1">
              <a:off x="-124030" y="698823"/>
              <a:ext cx="2154554" cy="923765"/>
            </a:xfrm>
            <a:prstGeom prst="rect">
              <a:avLst/>
            </a:prstGeom>
          </p:spPr>
        </p:pic>
      </p:grpSp>
      <p:grpSp>
        <p:nvGrpSpPr>
          <p:cNvPr id="6" name="Group 5"/>
          <p:cNvGrpSpPr/>
          <p:nvPr/>
        </p:nvGrpSpPr>
        <p:grpSpPr>
          <a:xfrm>
            <a:off x="1666289" y="841398"/>
            <a:ext cx="14859000" cy="2338979"/>
            <a:chOff x="1666289" y="1359551"/>
            <a:chExt cx="14859000" cy="2338979"/>
          </a:xfrm>
        </p:grpSpPr>
        <p:sp>
          <p:nvSpPr>
            <p:cNvPr id="5" name="Rounded Rectangle 4"/>
            <p:cNvSpPr/>
            <p:nvPr/>
          </p:nvSpPr>
          <p:spPr>
            <a:xfrm>
              <a:off x="1666289" y="1359551"/>
              <a:ext cx="14859000" cy="2338979"/>
            </a:xfrm>
            <a:prstGeom prst="roundRect">
              <a:avLst/>
            </a:prstGeom>
            <a:solidFill>
              <a:schemeClr val="bg1"/>
            </a:solidFill>
            <a:ln w="57150">
              <a:solidFill>
                <a:srgbClr val="E25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p:nvSpPr>
          <p:spPr>
            <a:xfrm>
              <a:off x="2041614" y="2145595"/>
              <a:ext cx="14108349" cy="707886"/>
            </a:xfrm>
            <a:prstGeom prst="rect">
              <a:avLst/>
            </a:prstGeom>
          </p:spPr>
          <p:txBody>
            <a:bodyPr wrap="none">
              <a:spAutoFit/>
            </a:bodyPr>
            <a:lstStyle/>
            <a:p>
              <a:r>
                <a:rPr lang="en-GB" sz="4000" smtClean="0">
                  <a:latin typeface="Times New Roman" panose="02020603050405020304" pitchFamily="18" charset="0"/>
                  <a:cs typeface="Times New Roman" panose="02020603050405020304" pitchFamily="18" charset="0"/>
                </a:rPr>
                <a:t>Có bao nhiêu cách có thể sử dụng để tách các chất ra khỏi hỗn hợp?</a:t>
              </a:r>
              <a:endParaRPr lang="en-GB" sz="4000">
                <a:latin typeface="Times New Roman" panose="02020603050405020304" pitchFamily="18" charset="0"/>
                <a:cs typeface="Times New Roman" panose="02020603050405020304" pitchFamily="18" charset="0"/>
              </a:endParaRPr>
            </a:p>
          </p:txBody>
        </p:sp>
      </p:grpSp>
      <p:sp>
        <p:nvSpPr>
          <p:cNvPr id="22" name="Rectangle 21"/>
          <p:cNvSpPr/>
          <p:nvPr/>
        </p:nvSpPr>
        <p:spPr>
          <a:xfrm>
            <a:off x="2260065" y="3747268"/>
            <a:ext cx="12256882" cy="1323439"/>
          </a:xfrm>
          <a:prstGeom prst="rect">
            <a:avLst/>
          </a:prstGeom>
        </p:spPr>
        <p:txBody>
          <a:bodyPr wrap="none">
            <a:spAutoFit/>
          </a:bodyPr>
          <a:lstStyle/>
          <a:p>
            <a:r>
              <a:rPr lang="en-GB" sz="4000" smtClean="0">
                <a:latin typeface="Times New Roman" panose="02020603050405020304" pitchFamily="18" charset="0"/>
                <a:cs typeface="Times New Roman" panose="02020603050405020304" pitchFamily="18" charset="0"/>
              </a:rPr>
              <a:t>Có 3 cách có thể sử dụng để tách các chất ra khỏi hỗn hợp </a:t>
            </a:r>
          </a:p>
          <a:p>
            <a:r>
              <a:rPr lang="en-GB" sz="4000" smtClean="0">
                <a:latin typeface="Times New Roman" panose="02020603050405020304" pitchFamily="18" charset="0"/>
                <a:cs typeface="Times New Roman" panose="02020603050405020304" pitchFamily="18" charset="0"/>
              </a:rPr>
              <a:t>Đó là: Sàng sảy, lọc, làm lắng</a:t>
            </a:r>
            <a:endParaRPr lang="en-GB" sz="4000">
              <a:latin typeface="Times New Roman" panose="02020603050405020304" pitchFamily="18" charset="0"/>
              <a:cs typeface="Times New Roman" panose="02020603050405020304" pitchFamily="18" charset="0"/>
            </a:endParaRPr>
          </a:p>
        </p:txBody>
      </p:sp>
      <p:grpSp>
        <p:nvGrpSpPr>
          <p:cNvPr id="7" name="Group 6"/>
          <p:cNvGrpSpPr/>
          <p:nvPr/>
        </p:nvGrpSpPr>
        <p:grpSpPr>
          <a:xfrm>
            <a:off x="1860160" y="5389466"/>
            <a:ext cx="14859000" cy="2338979"/>
            <a:chOff x="1860160" y="5389466"/>
            <a:chExt cx="14859000" cy="2338979"/>
          </a:xfrm>
        </p:grpSpPr>
        <p:sp>
          <p:nvSpPr>
            <p:cNvPr id="23" name="Rounded Rectangle 22"/>
            <p:cNvSpPr/>
            <p:nvPr/>
          </p:nvSpPr>
          <p:spPr>
            <a:xfrm>
              <a:off x="1860160" y="5389466"/>
              <a:ext cx="14859000" cy="2338979"/>
            </a:xfrm>
            <a:prstGeom prst="roundRect">
              <a:avLst/>
            </a:prstGeom>
            <a:solidFill>
              <a:schemeClr val="bg1"/>
            </a:solidFill>
            <a:ln w="57150">
              <a:solidFill>
                <a:srgbClr val="E25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p:cNvSpPr/>
            <p:nvPr/>
          </p:nvSpPr>
          <p:spPr>
            <a:xfrm>
              <a:off x="2235485" y="6175510"/>
              <a:ext cx="12684883" cy="707886"/>
            </a:xfrm>
            <a:prstGeom prst="rect">
              <a:avLst/>
            </a:prstGeom>
          </p:spPr>
          <p:txBody>
            <a:bodyPr wrap="none">
              <a:spAutoFit/>
            </a:bodyPr>
            <a:lstStyle/>
            <a:p>
              <a:r>
                <a:rPr lang="en-GB" sz="4000" smtClean="0">
                  <a:latin typeface="Times New Roman" panose="02020603050405020304" pitchFamily="18" charset="0"/>
                  <a:cs typeface="Times New Roman" panose="02020603050405020304" pitchFamily="18" charset="0"/>
                </a:rPr>
                <a:t>Từng chất tách ra khỏi hỗn hợp của nó có bị thay đổi không?</a:t>
              </a:r>
              <a:endParaRPr lang="en-GB" sz="4000">
                <a:latin typeface="Times New Roman" panose="02020603050405020304" pitchFamily="18" charset="0"/>
                <a:cs typeface="Times New Roman" panose="02020603050405020304" pitchFamily="18" charset="0"/>
              </a:endParaRPr>
            </a:p>
          </p:txBody>
        </p:sp>
      </p:grpSp>
      <p:sp>
        <p:nvSpPr>
          <p:cNvPr id="27" name="Rectangle 26"/>
          <p:cNvSpPr/>
          <p:nvPr/>
        </p:nvSpPr>
        <p:spPr>
          <a:xfrm>
            <a:off x="2260065" y="8205519"/>
            <a:ext cx="13589535" cy="1323439"/>
          </a:xfrm>
          <a:prstGeom prst="rect">
            <a:avLst/>
          </a:prstGeom>
        </p:spPr>
        <p:txBody>
          <a:bodyPr wrap="square">
            <a:spAutoFit/>
          </a:bodyPr>
          <a:lstStyle/>
          <a:p>
            <a:r>
              <a:rPr lang="en-GB" sz="4000" smtClean="0">
                <a:latin typeface="Times New Roman" panose="02020603050405020304" pitchFamily="18" charset="0"/>
                <a:cs typeface="Times New Roman" panose="02020603050405020304" pitchFamily="18" charset="0"/>
              </a:rPr>
              <a:t>Từng chất tách ra khỏi hỗn hợp của nó không bị thay đổi tính chất ban đầu</a:t>
            </a:r>
            <a:endParaRPr lang="en-GB" sz="4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057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randombar(horizontal)">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randombar(horizontal)">
                                      <p:cBhvr>
                                        <p:cTn id="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9274091" y="2549791"/>
            <a:ext cx="7794709" cy="9699299"/>
          </a:xfrm>
          <a:prstGeom prst="rect">
            <a:avLst/>
          </a:prstGeom>
        </p:spPr>
      </p:pic>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939482">
            <a:off x="766173" y="1787741"/>
            <a:ext cx="8913390" cy="9862673"/>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60377" flipH="1" flipV="1">
            <a:off x="-1776808" y="9578643"/>
            <a:ext cx="20241216" cy="3516911"/>
          </a:xfrm>
          <a:prstGeom prst="rect">
            <a:avLst/>
          </a:prstGeom>
        </p:spPr>
      </p:pic>
      <p:grpSp>
        <p:nvGrpSpPr>
          <p:cNvPr id="16" name="Group 16"/>
          <p:cNvGrpSpPr/>
          <p:nvPr/>
        </p:nvGrpSpPr>
        <p:grpSpPr>
          <a:xfrm>
            <a:off x="10632640" y="9252263"/>
            <a:ext cx="4223987" cy="95250"/>
            <a:chOff x="0" y="0"/>
            <a:chExt cx="5631983" cy="127000"/>
          </a:xfrm>
        </p:grpSpPr>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0800000">
              <a:off x="0" y="0"/>
              <a:ext cx="3900615" cy="120564"/>
            </a:xfrm>
            <a:prstGeom prst="rect">
              <a:avLst/>
            </a:prstGeom>
          </p:spPr>
        </p:pic>
        <p:pic>
          <p:nvPicPr>
            <p:cNvPr id="18" name="Picture 18"/>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l="45208" r="9909"/>
            <a:stretch>
              <a:fillRect/>
            </a:stretch>
          </p:blipFill>
          <p:spPr>
            <a:xfrm rot="-10800000">
              <a:off x="3881308" y="6436"/>
              <a:ext cx="1750675" cy="120564"/>
            </a:xfrm>
            <a:prstGeom prst="rect">
              <a:avLst/>
            </a:prstGeom>
          </p:spPr>
        </p:pic>
      </p:grpSp>
      <p:grpSp>
        <p:nvGrpSpPr>
          <p:cNvPr id="25" name="Group 25"/>
          <p:cNvGrpSpPr/>
          <p:nvPr/>
        </p:nvGrpSpPr>
        <p:grpSpPr>
          <a:xfrm>
            <a:off x="3330141" y="9435551"/>
            <a:ext cx="4223987" cy="95250"/>
            <a:chOff x="0" y="0"/>
            <a:chExt cx="5631983" cy="127000"/>
          </a:xfrm>
        </p:grpSpPr>
        <p:pic>
          <p:nvPicPr>
            <p:cNvPr id="26" name="Picture 26"/>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0800000">
              <a:off x="0" y="0"/>
              <a:ext cx="3900615" cy="120564"/>
            </a:xfrm>
            <a:prstGeom prst="rect">
              <a:avLst/>
            </a:prstGeom>
          </p:spPr>
        </p:pic>
        <p:pic>
          <p:nvPicPr>
            <p:cNvPr id="27" name="Picture 27"/>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l="45208" r="9909"/>
            <a:stretch>
              <a:fillRect/>
            </a:stretch>
          </p:blipFill>
          <p:spPr>
            <a:xfrm rot="-10800000">
              <a:off x="3881308" y="6436"/>
              <a:ext cx="1750675" cy="120564"/>
            </a:xfrm>
            <a:prstGeom prst="rect">
              <a:avLst/>
            </a:prstGeom>
          </p:spPr>
        </p:pic>
      </p:grpSp>
      <p:pic>
        <p:nvPicPr>
          <p:cNvPr id="28" name="Picture 28"/>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270518">
            <a:off x="10593379" y="3302322"/>
            <a:ext cx="4210917" cy="863238"/>
          </a:xfrm>
          <a:prstGeom prst="rect">
            <a:avLst/>
          </a:prstGeom>
        </p:spPr>
      </p:pic>
      <p:pic>
        <p:nvPicPr>
          <p:cNvPr id="29" name="Picture 29"/>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270518">
            <a:off x="3077808" y="3302322"/>
            <a:ext cx="4210917" cy="863238"/>
          </a:xfrm>
          <a:prstGeom prst="rect">
            <a:avLst/>
          </a:prstGeom>
        </p:spPr>
      </p:pic>
      <p:pic>
        <p:nvPicPr>
          <p:cNvPr id="30" name="Picture 30"/>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rot="870174">
            <a:off x="-1529414" y="-595716"/>
            <a:ext cx="3058827" cy="2964282"/>
          </a:xfrm>
          <a:prstGeom prst="rect">
            <a:avLst/>
          </a:prstGeom>
        </p:spPr>
      </p:pic>
      <p:pic>
        <p:nvPicPr>
          <p:cNvPr id="31" name="Picture 31"/>
          <p:cNvPicPr>
            <a:picLocks noChangeAspect="1"/>
          </p:cNvPicPr>
          <p:nvPr/>
        </p:nvPicPr>
        <p:blipFill>
          <a:blip r:embed="rId19">
            <a:alphaModFix amt="49000"/>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rot="1104305">
            <a:off x="17372108" y="7660436"/>
            <a:ext cx="2936009" cy="2845260"/>
          </a:xfrm>
          <a:prstGeom prst="rect">
            <a:avLst/>
          </a:prstGeom>
        </p:spPr>
      </p:pic>
      <p:grpSp>
        <p:nvGrpSpPr>
          <p:cNvPr id="32" name="Group 32"/>
          <p:cNvGrpSpPr/>
          <p:nvPr/>
        </p:nvGrpSpPr>
        <p:grpSpPr>
          <a:xfrm rot="8100000">
            <a:off x="17043658" y="-242296"/>
            <a:ext cx="1552190" cy="2257441"/>
            <a:chOff x="0" y="0"/>
            <a:chExt cx="2069586" cy="3009921"/>
          </a:xfrm>
        </p:grpSpPr>
        <p:pic>
          <p:nvPicPr>
            <p:cNvPr id="33" name="Picture 33"/>
            <p:cNvPicPr>
              <a:picLocks noChangeAspect="1"/>
            </p:cNvPicPr>
            <p:nvPr/>
          </p:nvPicPr>
          <p:blipFill>
            <a:blip r:embed="rId21" cstate="print">
              <a:alphaModFix amt="71000"/>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rot="-2777677" flipV="1">
              <a:off x="811" y="1697319"/>
              <a:ext cx="1813114" cy="777373"/>
            </a:xfrm>
            <a:prstGeom prst="rect">
              <a:avLst/>
            </a:prstGeom>
          </p:spPr>
        </p:pic>
        <p:pic>
          <p:nvPicPr>
            <p:cNvPr id="34" name="Picture 34"/>
            <p:cNvPicPr>
              <a:picLocks noChangeAspect="1"/>
            </p:cNvPicPr>
            <p:nvPr/>
          </p:nvPicPr>
          <p:blipFill>
            <a:blip r:embed="rId21" cstate="print">
              <a:alphaModFix amt="70000"/>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rot="-4658213" flipH="1" flipV="1">
              <a:off x="589257" y="580068"/>
              <a:ext cx="1813114" cy="777373"/>
            </a:xfrm>
            <a:prstGeom prst="rect">
              <a:avLst/>
            </a:prstGeom>
          </p:spPr>
        </p:pic>
      </p:grpSp>
      <p:grpSp>
        <p:nvGrpSpPr>
          <p:cNvPr id="35" name="Group 35"/>
          <p:cNvGrpSpPr/>
          <p:nvPr/>
        </p:nvGrpSpPr>
        <p:grpSpPr>
          <a:xfrm>
            <a:off x="-943717" y="5143500"/>
            <a:ext cx="1738669" cy="3351425"/>
            <a:chOff x="0" y="0"/>
            <a:chExt cx="2318225" cy="4468566"/>
          </a:xfrm>
        </p:grpSpPr>
        <p:pic>
          <p:nvPicPr>
            <p:cNvPr id="36" name="Picture 36"/>
            <p:cNvPicPr>
              <a:picLocks noChangeAspect="1"/>
            </p:cNvPicPr>
            <p:nvPr/>
          </p:nvPicPr>
          <p:blipFill>
            <a:blip r:embed="rId23" cstate="print">
              <a:alphaModFix amt="75000"/>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rot="-5753380" flipV="1">
              <a:off x="341376" y="2571398"/>
              <a:ext cx="2585637" cy="1108592"/>
            </a:xfrm>
            <a:prstGeom prst="rect">
              <a:avLst/>
            </a:prstGeom>
          </p:spPr>
        </p:pic>
        <p:pic>
          <p:nvPicPr>
            <p:cNvPr id="37" name="Picture 37"/>
            <p:cNvPicPr>
              <a:picLocks noChangeAspect="1"/>
            </p:cNvPicPr>
            <p:nvPr/>
          </p:nvPicPr>
          <p:blipFill>
            <a:blip r:embed="rId23" cstate="print">
              <a:alphaModFix amt="75000"/>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rot="-7272555" flipH="1" flipV="1">
              <a:off x="-148846" y="838643"/>
              <a:ext cx="2585637" cy="1108592"/>
            </a:xfrm>
            <a:prstGeom prst="rect">
              <a:avLst/>
            </a:prstGeom>
          </p:spPr>
        </p:pic>
      </p:grpSp>
      <p:sp>
        <p:nvSpPr>
          <p:cNvPr id="38" name="TextBox 38"/>
          <p:cNvSpPr txBox="1"/>
          <p:nvPr/>
        </p:nvSpPr>
        <p:spPr>
          <a:xfrm>
            <a:off x="10456073" y="4317027"/>
            <a:ext cx="5063385" cy="4985980"/>
          </a:xfrm>
          <a:prstGeom prst="rect">
            <a:avLst/>
          </a:prstGeom>
        </p:spPr>
        <p:txBody>
          <a:bodyPr lIns="0" tIns="0" rIns="0" bIns="0" rtlCol="0" anchor="t">
            <a:spAutoFit/>
          </a:bodyPr>
          <a:lstStyle/>
          <a:p>
            <a:pPr algn="ctr">
              <a:lnSpc>
                <a:spcPct val="150000"/>
              </a:lnSpc>
            </a:pPr>
            <a:r>
              <a:rPr lang="en-US" sz="3600" spc="84" smtClean="0">
                <a:solidFill>
                  <a:srgbClr val="FF3300"/>
                </a:solidFill>
                <a:latin typeface="Times New Roman" panose="02020603050405020304" pitchFamily="18" charset="0"/>
                <a:cs typeface="Times New Roman" panose="02020603050405020304" pitchFamily="18" charset="0"/>
              </a:rPr>
              <a:t>Có nhiều cách để tách các chất ra khỏi hỗn hợp của nó: sang, sảy; lọc, làm lắng. Sau khi tách các chất vẫn giữ nguyên tính chất ban đầu</a:t>
            </a:r>
            <a:endParaRPr lang="en-US" sz="3600" spc="84">
              <a:solidFill>
                <a:srgbClr val="FF3300"/>
              </a:solidFill>
              <a:latin typeface="Times New Roman" panose="02020603050405020304" pitchFamily="18" charset="0"/>
              <a:cs typeface="Times New Roman" panose="02020603050405020304" pitchFamily="18" charset="0"/>
            </a:endParaRPr>
          </a:p>
        </p:txBody>
      </p:sp>
      <p:sp>
        <p:nvSpPr>
          <p:cNvPr id="39" name="TextBox 39"/>
          <p:cNvSpPr txBox="1"/>
          <p:nvPr/>
        </p:nvSpPr>
        <p:spPr>
          <a:xfrm>
            <a:off x="2657960" y="4517351"/>
            <a:ext cx="5249308" cy="4154984"/>
          </a:xfrm>
          <a:prstGeom prst="rect">
            <a:avLst/>
          </a:prstGeom>
        </p:spPr>
        <p:txBody>
          <a:bodyPr wrap="square" lIns="0" tIns="0" rIns="0" bIns="0" rtlCol="0" anchor="t">
            <a:spAutoFit/>
          </a:bodyPr>
          <a:lstStyle/>
          <a:p>
            <a:pPr algn="ctr">
              <a:lnSpc>
                <a:spcPct val="150000"/>
              </a:lnSpc>
            </a:pPr>
            <a:r>
              <a:rPr lang="en-US" sz="3600" spc="84" smtClean="0">
                <a:solidFill>
                  <a:srgbClr val="FF3300"/>
                </a:solidFill>
                <a:latin typeface="Times New Roman" panose="02020603050405020304" pitchFamily="18" charset="0"/>
                <a:cs typeface="Times New Roman" panose="02020603050405020304" pitchFamily="18" charset="0"/>
              </a:rPr>
              <a:t>Hai hay nhiều chất trộn lẫn nhau có thể tạo thành hỗn hợp. Trong hỗn hợp, mỗi chất vẫn giữ nguyên tính chất của nó</a:t>
            </a:r>
            <a:endParaRPr lang="en-US" sz="3600" spc="36">
              <a:solidFill>
                <a:srgbClr val="FF3300"/>
              </a:solidFill>
              <a:latin typeface="Times New Roman" panose="02020603050405020304" pitchFamily="18" charset="0"/>
              <a:cs typeface="Times New Roman" panose="02020603050405020304" pitchFamily="18" charset="0"/>
            </a:endParaRPr>
          </a:p>
        </p:txBody>
      </p:sp>
      <p:sp>
        <p:nvSpPr>
          <p:cNvPr id="40" name="TextBox 40"/>
          <p:cNvSpPr txBox="1"/>
          <p:nvPr/>
        </p:nvSpPr>
        <p:spPr>
          <a:xfrm>
            <a:off x="10915268" y="3461303"/>
            <a:ext cx="3558695" cy="502061"/>
          </a:xfrm>
          <a:prstGeom prst="rect">
            <a:avLst/>
          </a:prstGeom>
        </p:spPr>
        <p:txBody>
          <a:bodyPr lIns="0" tIns="0" rIns="0" bIns="0" rtlCol="0" anchor="t">
            <a:spAutoFit/>
          </a:bodyPr>
          <a:lstStyle/>
          <a:p>
            <a:pPr algn="ctr">
              <a:lnSpc>
                <a:spcPts val="3894"/>
              </a:lnSpc>
            </a:pPr>
            <a:r>
              <a:rPr lang="en-US" sz="3300" spc="264" smtClean="0">
                <a:solidFill>
                  <a:srgbClr val="986D56"/>
                </a:solidFill>
                <a:latin typeface="iCiel Cadena" panose="02000503000000020004" pitchFamily="2" charset="0"/>
              </a:rPr>
              <a:t>2</a:t>
            </a:r>
            <a:endParaRPr lang="en-US" sz="3300" spc="264">
              <a:solidFill>
                <a:srgbClr val="986D56"/>
              </a:solidFill>
              <a:latin typeface="iCiel Cadena" panose="02000503000000020004" pitchFamily="2" charset="0"/>
            </a:endParaRPr>
          </a:p>
        </p:txBody>
      </p:sp>
      <p:sp>
        <p:nvSpPr>
          <p:cNvPr id="41" name="TextBox 41"/>
          <p:cNvSpPr txBox="1"/>
          <p:nvPr/>
        </p:nvSpPr>
        <p:spPr>
          <a:xfrm>
            <a:off x="3399697" y="3461303"/>
            <a:ext cx="3558695" cy="502061"/>
          </a:xfrm>
          <a:prstGeom prst="rect">
            <a:avLst/>
          </a:prstGeom>
        </p:spPr>
        <p:txBody>
          <a:bodyPr lIns="0" tIns="0" rIns="0" bIns="0" rtlCol="0" anchor="t">
            <a:spAutoFit/>
          </a:bodyPr>
          <a:lstStyle/>
          <a:p>
            <a:pPr algn="ctr">
              <a:lnSpc>
                <a:spcPts val="3894"/>
              </a:lnSpc>
            </a:pPr>
            <a:r>
              <a:rPr lang="en-US" sz="3300" spc="264" smtClean="0">
                <a:solidFill>
                  <a:srgbClr val="587033"/>
                </a:solidFill>
                <a:latin typeface="iCiel Cadena" panose="02000503000000020004" pitchFamily="2" charset="0"/>
              </a:rPr>
              <a:t>1</a:t>
            </a:r>
            <a:endParaRPr lang="en-US" sz="3300" spc="264">
              <a:solidFill>
                <a:srgbClr val="587033"/>
              </a:solidFill>
              <a:latin typeface="iCiel Cadena" panose="02000503000000020004" pitchFamily="2" charset="0"/>
            </a:endParaRPr>
          </a:p>
        </p:txBody>
      </p:sp>
      <p:pic>
        <p:nvPicPr>
          <p:cNvPr id="43" name="Picture 43"/>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a:stretch>
            <a:fillRect/>
          </a:stretch>
        </p:blipFill>
        <p:spPr>
          <a:xfrm>
            <a:off x="12517009" y="2347205"/>
            <a:ext cx="455250" cy="405172"/>
          </a:xfrm>
          <a:prstGeom prst="rect">
            <a:avLst/>
          </a:prstGeom>
        </p:spPr>
      </p:pic>
      <p:pic>
        <p:nvPicPr>
          <p:cNvPr id="44" name="Picture 44"/>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 xmlns:asvg="http://schemas.microsoft.com/office/drawing/2016/SVG/main" r:embed="rId28"/>
              </a:ext>
            </a:extLst>
          </a:blip>
          <a:srcRect/>
          <a:stretch>
            <a:fillRect/>
          </a:stretch>
        </p:blipFill>
        <p:spPr>
          <a:xfrm>
            <a:off x="4743457" y="2149051"/>
            <a:ext cx="871174" cy="801480"/>
          </a:xfrm>
          <a:prstGeom prst="rect">
            <a:avLst/>
          </a:prstGeom>
        </p:spPr>
      </p:pic>
      <p:pic>
        <p:nvPicPr>
          <p:cNvPr id="45" name="Picture 45"/>
          <p:cNvPicPr>
            <a:picLocks noChangeAspect="1"/>
          </p:cNvPicPr>
          <p:nvPr/>
        </p:nvPicPr>
        <p:blipFill>
          <a:blip r:embed="rId29" cstate="print">
            <a:extLst>
              <a:ext uri="{28A0092B-C50C-407E-A947-70E740481C1C}">
                <a14:useLocalDpi xmlns:a14="http://schemas.microsoft.com/office/drawing/2010/main" val="0"/>
              </a:ext>
              <a:ext uri="{96DAC541-7B7A-43D3-8B79-37D633B846F1}">
                <asvg:svgBlip xmlns="" xmlns:asvg="http://schemas.microsoft.com/office/drawing/2016/SVG/main" r:embed="rId30"/>
              </a:ext>
            </a:extLst>
          </a:blip>
          <a:srcRect/>
          <a:stretch>
            <a:fillRect/>
          </a:stretch>
        </p:blipFill>
        <p:spPr>
          <a:xfrm>
            <a:off x="4954792" y="2360858"/>
            <a:ext cx="448506" cy="377866"/>
          </a:xfrm>
          <a:prstGeom prst="rect">
            <a:avLst/>
          </a:prstGeom>
        </p:spPr>
      </p:pic>
      <p:pic>
        <p:nvPicPr>
          <p:cNvPr id="46" name="Picture 44"/>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 xmlns:asvg="http://schemas.microsoft.com/office/drawing/2016/SVG/main" r:embed="rId28"/>
              </a:ext>
            </a:extLst>
          </a:blip>
          <a:srcRect/>
          <a:stretch>
            <a:fillRect/>
          </a:stretch>
        </p:blipFill>
        <p:spPr>
          <a:xfrm>
            <a:off x="12342566" y="2137209"/>
            <a:ext cx="871174" cy="801480"/>
          </a:xfrm>
          <a:prstGeom prst="rect">
            <a:avLst/>
          </a:prstGeom>
        </p:spPr>
      </p:pic>
      <p:pic>
        <p:nvPicPr>
          <p:cNvPr id="47" name="Picture 45"/>
          <p:cNvPicPr>
            <a:picLocks noChangeAspect="1"/>
          </p:cNvPicPr>
          <p:nvPr/>
        </p:nvPicPr>
        <p:blipFill>
          <a:blip r:embed="rId29" cstate="print">
            <a:extLst>
              <a:ext uri="{28A0092B-C50C-407E-A947-70E740481C1C}">
                <a14:useLocalDpi xmlns:a14="http://schemas.microsoft.com/office/drawing/2010/main" val="0"/>
              </a:ext>
              <a:ext uri="{96DAC541-7B7A-43D3-8B79-37D633B846F1}">
                <asvg:svgBlip xmlns="" xmlns:asvg="http://schemas.microsoft.com/office/drawing/2016/SVG/main" r:embed="rId30"/>
              </a:ext>
            </a:extLst>
          </a:blip>
          <a:srcRect/>
          <a:stretch>
            <a:fillRect/>
          </a:stretch>
        </p:blipFill>
        <p:spPr>
          <a:xfrm>
            <a:off x="12566289" y="2289702"/>
            <a:ext cx="448506" cy="377866"/>
          </a:xfrm>
          <a:prstGeom prst="rect">
            <a:avLst/>
          </a:prstGeom>
        </p:spPr>
      </p:pic>
      <p:sp>
        <p:nvSpPr>
          <p:cNvPr id="48" name="TextBox 47"/>
          <p:cNvSpPr txBox="1"/>
          <p:nvPr/>
        </p:nvSpPr>
        <p:spPr>
          <a:xfrm>
            <a:off x="6923981" y="1062913"/>
            <a:ext cx="4195379" cy="1107996"/>
          </a:xfrm>
          <a:prstGeom prst="rect">
            <a:avLst/>
          </a:prstGeom>
          <a:noFill/>
        </p:spPr>
        <p:txBody>
          <a:bodyPr wrap="none" rtlCol="0">
            <a:spAutoFit/>
          </a:bodyPr>
          <a:lstStyle/>
          <a:p>
            <a:r>
              <a:rPr lang="en-US" sz="6600" smtClean="0">
                <a:latin typeface="Coiny" panose="02000903060500060000" pitchFamily="2" charset="0"/>
              </a:rPr>
              <a:t>GHI NHỚ</a:t>
            </a:r>
            <a:endParaRPr lang="en-GB" sz="6600">
              <a:latin typeface="Coiny" panose="02000903060500060000" pitchFamily="2"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flipH="1">
            <a:off x="-342105" y="9315236"/>
            <a:ext cx="19734210" cy="5731143"/>
          </a:xfrm>
          <a:prstGeom prst="rect">
            <a:avLst/>
          </a:prstGeom>
        </p:spPr>
      </p:pic>
      <p:pic>
        <p:nvPicPr>
          <p:cNvPr id="4" name="Picture 4"/>
          <p:cNvPicPr>
            <a:picLocks noChangeAspect="1"/>
          </p:cNvPicPr>
          <p:nvPr/>
        </p:nvPicPr>
        <p:blipFill>
          <a:blip r:embed="rId5">
            <a:alphaModFix amt="50000"/>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l="85310" b="69818"/>
          <a:stretch>
            <a:fillRect/>
          </a:stretch>
        </p:blipFill>
        <p:spPr>
          <a:xfrm rot="-5329078">
            <a:off x="6340362" y="470440"/>
            <a:ext cx="1006706" cy="2312166"/>
          </a:xfrm>
          <a:prstGeom prst="rect">
            <a:avLst/>
          </a:prstGeom>
        </p:spPr>
      </p:pic>
      <p:pic>
        <p:nvPicPr>
          <p:cNvPr id="5" name="Picture 5"/>
          <p:cNvPicPr>
            <a:picLocks noChangeAspect="1"/>
          </p:cNvPicPr>
          <p:nvPr/>
        </p:nvPicPr>
        <p:blipFill>
          <a:blip r:embed="rId5">
            <a:alphaModFix amt="65000"/>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t="50204" r="65342"/>
          <a:stretch>
            <a:fillRect/>
          </a:stretch>
        </p:blipFill>
        <p:spPr>
          <a:xfrm rot="8365945" flipH="1">
            <a:off x="3512419" y="5861563"/>
            <a:ext cx="2006001" cy="3222005"/>
          </a:xfrm>
          <a:prstGeom prst="rect">
            <a:avLst/>
          </a:prstGeom>
        </p:spPr>
      </p:pic>
      <p:pic>
        <p:nvPicPr>
          <p:cNvPr id="6" name="Picture 6"/>
          <p:cNvPicPr>
            <a:picLocks noChangeAspect="1"/>
          </p:cNvPicPr>
          <p:nvPr/>
        </p:nvPicPr>
        <p:blipFill>
          <a:blip r:embed="rId7">
            <a:alphaModFix amt="36000"/>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0050961">
            <a:off x="-2767655" y="-2062158"/>
            <a:ext cx="5864832" cy="4464603"/>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l="33216"/>
          <a:stretch>
            <a:fillRect/>
          </a:stretch>
        </p:blipFill>
        <p:spPr>
          <a:xfrm rot="5400000">
            <a:off x="5634780" y="-1575399"/>
            <a:ext cx="6649058" cy="13297036"/>
          </a:xfrm>
          <a:prstGeom prst="rect">
            <a:avLst/>
          </a:prstGeom>
        </p:spPr>
      </p:pic>
      <p:pic>
        <p:nvPicPr>
          <p:cNvPr id="8" name="Picture 8"/>
          <p:cNvPicPr>
            <a:picLocks noChangeAspect="1"/>
          </p:cNvPicPr>
          <p:nvPr/>
        </p:nvPicPr>
        <p:blipFill>
          <a:blip r:embed="rId11">
            <a:alphaModFix amt="36000"/>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8165731" flipH="1">
            <a:off x="16276386" y="-224708"/>
            <a:ext cx="3698924" cy="3171828"/>
          </a:xfrm>
          <a:prstGeom prst="rect">
            <a:avLst/>
          </a:prstGeom>
        </p:spPr>
      </p:pic>
      <p:pic>
        <p:nvPicPr>
          <p:cNvPr id="9" name="Picture 9"/>
          <p:cNvPicPr>
            <a:picLocks noChangeAspect="1"/>
          </p:cNvPicPr>
          <p:nvPr/>
        </p:nvPicPr>
        <p:blipFill>
          <a:blip r:embed="rId13">
            <a:alphaModFix amt="40000"/>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1050695" flipH="1">
            <a:off x="-650744" y="6195202"/>
            <a:ext cx="2229906" cy="3378645"/>
          </a:xfrm>
          <a:prstGeom prst="rect">
            <a:avLst/>
          </a:prstGeom>
        </p:spPr>
      </p:pic>
      <p:pic>
        <p:nvPicPr>
          <p:cNvPr id="10" name="Picture 10"/>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7274896" flipV="1">
            <a:off x="12218117" y="8454163"/>
            <a:ext cx="4829042" cy="5398319"/>
          </a:xfrm>
          <a:prstGeom prst="rect">
            <a:avLst/>
          </a:prstGeom>
        </p:spPr>
      </p:pic>
      <p:pic>
        <p:nvPicPr>
          <p:cNvPr id="11" name="Picture 11"/>
          <p:cNvPicPr>
            <a:picLocks noChangeAspect="1"/>
          </p:cNvPicPr>
          <p:nvPr/>
        </p:nvPicPr>
        <p:blipFill>
          <a:blip r:embed="rId17">
            <a:alphaModFix amt="44999"/>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rot="8760102" flipH="1" flipV="1">
            <a:off x="15774225" y="6588438"/>
            <a:ext cx="4607996" cy="3041278"/>
          </a:xfrm>
          <a:prstGeom prst="rect">
            <a:avLst/>
          </a:prstGeom>
        </p:spPr>
      </p:pic>
      <p:pic>
        <p:nvPicPr>
          <p:cNvPr id="12" name="Picture 12"/>
          <p:cNvPicPr>
            <a:picLocks noChangeAspect="1"/>
          </p:cNvPicPr>
          <p:nvPr/>
        </p:nvPicPr>
        <p:blipFill>
          <a:blip r:embed="rId19">
            <a:alphaModFix amt="73000"/>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rot="2113518">
            <a:off x="1481190" y="-1409356"/>
            <a:ext cx="2348808" cy="2314644"/>
          </a:xfrm>
          <a:prstGeom prst="rect">
            <a:avLst/>
          </a:prstGeom>
        </p:spPr>
      </p:pic>
      <p:pic>
        <p:nvPicPr>
          <p:cNvPr id="13" name="Picture 13"/>
          <p:cNvPicPr>
            <a:picLocks noChangeAspect="1"/>
          </p:cNvPicPr>
          <p:nvPr/>
        </p:nvPicPr>
        <p:blipFill>
          <a:blip r:embed="rId5">
            <a:alphaModFix amt="80000"/>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810440" flipH="1" flipV="1">
            <a:off x="-3199084" y="547136"/>
            <a:ext cx="4856458" cy="5428968"/>
          </a:xfrm>
          <a:prstGeom prst="rect">
            <a:avLst/>
          </a:prstGeom>
        </p:spPr>
      </p:pic>
      <p:sp>
        <p:nvSpPr>
          <p:cNvPr id="14" name="TextBox 14"/>
          <p:cNvSpPr txBox="1"/>
          <p:nvPr/>
        </p:nvSpPr>
        <p:spPr>
          <a:xfrm>
            <a:off x="2985174" y="2785357"/>
            <a:ext cx="12635620" cy="1798160"/>
          </a:xfrm>
          <a:prstGeom prst="rect">
            <a:avLst/>
          </a:prstGeom>
        </p:spPr>
        <p:txBody>
          <a:bodyPr lIns="0" tIns="0" rIns="0" bIns="0" rtlCol="0" anchor="t">
            <a:spAutoFit/>
          </a:bodyPr>
          <a:lstStyle/>
          <a:p>
            <a:pPr algn="ctr">
              <a:lnSpc>
                <a:spcPts val="13639"/>
              </a:lnSpc>
            </a:pPr>
            <a:r>
              <a:rPr lang="en-US" sz="12399" spc="371" smtClean="0">
                <a:solidFill>
                  <a:srgbClr val="8B4645"/>
                </a:solidFill>
                <a:latin typeface="Coiny" panose="02000903060500060000" pitchFamily="2" charset="0"/>
              </a:rPr>
              <a:t>MỞ RỘNG</a:t>
            </a:r>
            <a:endParaRPr lang="en-US" sz="12399" spc="371">
              <a:solidFill>
                <a:srgbClr val="8B4645"/>
              </a:solidFill>
              <a:latin typeface="Coiny" panose="02000903060500060000" pitchFamily="2" charset="0"/>
            </a:endParaRPr>
          </a:p>
        </p:txBody>
      </p:sp>
      <p:pic>
        <p:nvPicPr>
          <p:cNvPr id="16" name="Picture 16"/>
          <p:cNvPicPr>
            <a:picLocks noChangeAspect="1"/>
          </p:cNvPicPr>
          <p:nvPr/>
        </p:nvPicPr>
        <p:blipFill>
          <a:blip r:embed="rId21">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a:off x="11964747" y="1417510"/>
            <a:ext cx="2283306" cy="662159"/>
          </a:xfrm>
          <a:prstGeom prst="rect">
            <a:avLst/>
          </a:prstGeom>
        </p:spPr>
      </p:pic>
      <p:pic>
        <p:nvPicPr>
          <p:cNvPr id="17" name="Picture 17"/>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1640822">
            <a:off x="14530377" y="6212489"/>
            <a:ext cx="1498629" cy="2270651"/>
          </a:xfrm>
          <a:prstGeom prst="rect">
            <a:avLst/>
          </a:prstGeom>
        </p:spPr>
      </p:pic>
      <p:sp>
        <p:nvSpPr>
          <p:cNvPr id="18" name="TextBox 15"/>
          <p:cNvSpPr txBox="1"/>
          <p:nvPr/>
        </p:nvSpPr>
        <p:spPr>
          <a:xfrm>
            <a:off x="3780673" y="4450100"/>
            <a:ext cx="10983423" cy="3462486"/>
          </a:xfrm>
          <a:prstGeom prst="rect">
            <a:avLst/>
          </a:prstGeom>
        </p:spPr>
        <p:txBody>
          <a:bodyPr wrap="square" lIns="0" tIns="0" rIns="0" bIns="0" rtlCol="0" anchor="t">
            <a:spAutoFit/>
          </a:bodyPr>
          <a:lstStyle/>
          <a:p>
            <a:pPr algn="ctr">
              <a:lnSpc>
                <a:spcPts val="9003"/>
              </a:lnSpc>
            </a:pPr>
            <a:r>
              <a:rPr lang="en-US" sz="3600" spc="600" smtClean="0">
                <a:solidFill>
                  <a:srgbClr val="E25B00"/>
                </a:solidFill>
                <a:latin typeface="Coiny" panose="02000903060500060000" pitchFamily="2" charset="0"/>
              </a:rPr>
              <a:t>Cùng khám phá thêm nhiều phương pháp tách hỗn hợp và ứng dụng của nó trong cuộc sống</a:t>
            </a:r>
            <a:endParaRPr lang="en-US" sz="3600" spc="600">
              <a:solidFill>
                <a:srgbClr val="E25B00"/>
              </a:solidFill>
              <a:latin typeface="Coiny" panose="0200090306050006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t="254" b="15476"/>
          <a:stretch>
            <a:fillRect/>
          </a:stretch>
        </p:blipFill>
        <p:spPr>
          <a:xfrm>
            <a:off x="0" y="0"/>
            <a:ext cx="18288000" cy="10287000"/>
          </a:xfrm>
          <a:prstGeom prst="rect">
            <a:avLst/>
          </a:prstGeom>
        </p:spPr>
      </p:pic>
      <p:pic>
        <p:nvPicPr>
          <p:cNvPr id="43" name="Picture 43"/>
          <p:cNvPicPr>
            <a:picLocks noChangeAspect="1"/>
          </p:cNvPicPr>
          <p:nvPr/>
        </p:nvPicPr>
        <p:blipFill>
          <a:blip r:embed="rId5">
            <a:alphaModFix amt="15000"/>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8285780" flipH="1">
            <a:off x="76842" y="-702942"/>
            <a:ext cx="1606816" cy="2560663"/>
          </a:xfrm>
          <a:prstGeom prst="rect">
            <a:avLst/>
          </a:prstGeom>
        </p:spPr>
      </p:pic>
      <p:pic>
        <p:nvPicPr>
          <p:cNvPr id="61" name="Picture 61"/>
          <p:cNvPicPr>
            <a:picLocks noChangeAspect="1"/>
          </p:cNvPicPr>
          <p:nvPr/>
        </p:nvPicPr>
        <p:blipFill>
          <a:blip r:embed="rId17"/>
          <a:srcRect/>
          <a:stretch>
            <a:fillRect/>
          </a:stretch>
        </p:blipFill>
        <p:spPr>
          <a:xfrm rot="630543">
            <a:off x="14179484" y="-1361513"/>
            <a:ext cx="5798707" cy="2091159"/>
          </a:xfrm>
          <a:prstGeom prst="rect">
            <a:avLst/>
          </a:prstGeom>
        </p:spPr>
      </p:pic>
      <p:pic>
        <p:nvPicPr>
          <p:cNvPr id="63" name="Picture 63"/>
          <p:cNvPicPr>
            <a:picLocks noChangeAspect="1"/>
          </p:cNvPicPr>
          <p:nvPr/>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flipH="1">
            <a:off x="-2642203" y="5830015"/>
            <a:ext cx="4799346" cy="4817411"/>
          </a:xfrm>
          <a:prstGeom prst="rect">
            <a:avLst/>
          </a:prstGeom>
        </p:spPr>
      </p:pic>
      <p:pic>
        <p:nvPicPr>
          <p:cNvPr id="64" name="Picture 64"/>
          <p:cNvPicPr>
            <a:picLocks noChangeAspect="1"/>
          </p:cNvPicPr>
          <p:nvPr/>
        </p:nvPicPr>
        <p:blipFill>
          <a:blip r:embed="rId21">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flipH="1">
            <a:off x="15160431" y="8994220"/>
            <a:ext cx="4116139" cy="1991182"/>
          </a:xfrm>
          <a:prstGeom prst="rect">
            <a:avLst/>
          </a:prstGeom>
        </p:spPr>
      </p:pic>
      <p:pic>
        <p:nvPicPr>
          <p:cNvPr id="65" name="Picture 65"/>
          <p:cNvPicPr>
            <a:picLocks noChangeAspect="1"/>
          </p:cNvPicPr>
          <p:nvPr/>
        </p:nvPicPr>
        <p:blipFill>
          <a:blip r:embed="rId5">
            <a:alphaModFix amt="15000"/>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7987042">
            <a:off x="-552163" y="793053"/>
            <a:ext cx="1365047" cy="2175373"/>
          </a:xfrm>
          <a:prstGeom prst="rect">
            <a:avLst/>
          </a:prstGeom>
        </p:spPr>
      </p:pic>
      <p:pic>
        <p:nvPicPr>
          <p:cNvPr id="66" name="KHTN6_ MỘT SỐ PHƯƠNG PHÁP TÁCH CHẤT RA KHỎI HỖN HỢP_ LỌC, CÔ CẠN, CHIẾ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23"/>
          <a:stretch>
            <a:fillRect/>
          </a:stretch>
        </p:blipFill>
        <p:spPr>
          <a:xfrm>
            <a:off x="1806565" y="1016193"/>
            <a:ext cx="14674869" cy="8254614"/>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6"/>
                                        </p:tgtEl>
                                      </p:cBhvr>
                                    </p:cmd>
                                  </p:childTnLst>
                                </p:cTn>
                              </p:par>
                            </p:childTnLst>
                          </p:cTn>
                        </p:par>
                      </p:childTnLst>
                    </p:cTn>
                  </p:par>
                </p:childTnLst>
              </p:cTn>
              <p:nextCondLst>
                <p:cond evt="onClick" delay="0">
                  <p:tgtEl>
                    <p:spTgt spid="66"/>
                  </p:tgtEl>
                </p:cond>
              </p:nextCondLst>
            </p:seq>
            <p:video>
              <p:cMediaNode vol="80000">
                <p:cTn id="7" fill="hold" display="0">
                  <p:stCondLst>
                    <p:cond delay="indefinite"/>
                  </p:stCondLst>
                </p:cTn>
                <p:tgtEl>
                  <p:spTgt spid="66"/>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flipH="1">
            <a:off x="-342105" y="9315236"/>
            <a:ext cx="19734210" cy="5731143"/>
          </a:xfrm>
          <a:prstGeom prst="rect">
            <a:avLst/>
          </a:prstGeom>
        </p:spPr>
      </p:pic>
      <p:pic>
        <p:nvPicPr>
          <p:cNvPr id="4" name="Picture 4"/>
          <p:cNvPicPr>
            <a:picLocks noChangeAspect="1"/>
          </p:cNvPicPr>
          <p:nvPr/>
        </p:nvPicPr>
        <p:blipFill>
          <a:blip r:embed="rId5">
            <a:alphaModFix amt="50000"/>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l="85310" b="69818"/>
          <a:stretch>
            <a:fillRect/>
          </a:stretch>
        </p:blipFill>
        <p:spPr>
          <a:xfrm rot="-5329078">
            <a:off x="6340362" y="470440"/>
            <a:ext cx="1006706" cy="2312166"/>
          </a:xfrm>
          <a:prstGeom prst="rect">
            <a:avLst/>
          </a:prstGeom>
        </p:spPr>
      </p:pic>
      <p:pic>
        <p:nvPicPr>
          <p:cNvPr id="5" name="Picture 5"/>
          <p:cNvPicPr>
            <a:picLocks noChangeAspect="1"/>
          </p:cNvPicPr>
          <p:nvPr/>
        </p:nvPicPr>
        <p:blipFill>
          <a:blip r:embed="rId5">
            <a:alphaModFix amt="65000"/>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t="50204" r="65342"/>
          <a:stretch>
            <a:fillRect/>
          </a:stretch>
        </p:blipFill>
        <p:spPr>
          <a:xfrm rot="8365945" flipH="1">
            <a:off x="3512419" y="5861563"/>
            <a:ext cx="2006001" cy="3222005"/>
          </a:xfrm>
          <a:prstGeom prst="rect">
            <a:avLst/>
          </a:prstGeom>
        </p:spPr>
      </p:pic>
      <p:pic>
        <p:nvPicPr>
          <p:cNvPr id="6" name="Picture 6"/>
          <p:cNvPicPr>
            <a:picLocks noChangeAspect="1"/>
          </p:cNvPicPr>
          <p:nvPr/>
        </p:nvPicPr>
        <p:blipFill>
          <a:blip r:embed="rId7">
            <a:alphaModFix amt="36000"/>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0050961">
            <a:off x="-2767655" y="-2062158"/>
            <a:ext cx="5864832" cy="4464603"/>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l="33216"/>
          <a:stretch>
            <a:fillRect/>
          </a:stretch>
        </p:blipFill>
        <p:spPr>
          <a:xfrm rot="5400000">
            <a:off x="5634780" y="-1575399"/>
            <a:ext cx="6649058" cy="13297036"/>
          </a:xfrm>
          <a:prstGeom prst="rect">
            <a:avLst/>
          </a:prstGeom>
        </p:spPr>
      </p:pic>
      <p:pic>
        <p:nvPicPr>
          <p:cNvPr id="8" name="Picture 8"/>
          <p:cNvPicPr>
            <a:picLocks noChangeAspect="1"/>
          </p:cNvPicPr>
          <p:nvPr/>
        </p:nvPicPr>
        <p:blipFill>
          <a:blip r:embed="rId11">
            <a:alphaModFix amt="36000"/>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8165731" flipH="1">
            <a:off x="16276386" y="-224708"/>
            <a:ext cx="3698924" cy="3171828"/>
          </a:xfrm>
          <a:prstGeom prst="rect">
            <a:avLst/>
          </a:prstGeom>
        </p:spPr>
      </p:pic>
      <p:pic>
        <p:nvPicPr>
          <p:cNvPr id="9" name="Picture 9"/>
          <p:cNvPicPr>
            <a:picLocks noChangeAspect="1"/>
          </p:cNvPicPr>
          <p:nvPr/>
        </p:nvPicPr>
        <p:blipFill>
          <a:blip r:embed="rId13">
            <a:alphaModFix amt="40000"/>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1050695" flipH="1">
            <a:off x="-650744" y="6195202"/>
            <a:ext cx="2229906" cy="3378645"/>
          </a:xfrm>
          <a:prstGeom prst="rect">
            <a:avLst/>
          </a:prstGeom>
        </p:spPr>
      </p:pic>
      <p:pic>
        <p:nvPicPr>
          <p:cNvPr id="10" name="Picture 10"/>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7274896" flipV="1">
            <a:off x="12218117" y="8454163"/>
            <a:ext cx="4829042" cy="5398319"/>
          </a:xfrm>
          <a:prstGeom prst="rect">
            <a:avLst/>
          </a:prstGeom>
        </p:spPr>
      </p:pic>
      <p:pic>
        <p:nvPicPr>
          <p:cNvPr id="11" name="Picture 11"/>
          <p:cNvPicPr>
            <a:picLocks noChangeAspect="1"/>
          </p:cNvPicPr>
          <p:nvPr/>
        </p:nvPicPr>
        <p:blipFill>
          <a:blip r:embed="rId17">
            <a:alphaModFix amt="44999"/>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rot="8760102" flipH="1" flipV="1">
            <a:off x="15774225" y="6588438"/>
            <a:ext cx="4607996" cy="3041278"/>
          </a:xfrm>
          <a:prstGeom prst="rect">
            <a:avLst/>
          </a:prstGeom>
        </p:spPr>
      </p:pic>
      <p:pic>
        <p:nvPicPr>
          <p:cNvPr id="12" name="Picture 12"/>
          <p:cNvPicPr>
            <a:picLocks noChangeAspect="1"/>
          </p:cNvPicPr>
          <p:nvPr/>
        </p:nvPicPr>
        <p:blipFill>
          <a:blip r:embed="rId19">
            <a:alphaModFix amt="73000"/>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rot="2113518">
            <a:off x="1481190" y="-1409356"/>
            <a:ext cx="2348808" cy="2314644"/>
          </a:xfrm>
          <a:prstGeom prst="rect">
            <a:avLst/>
          </a:prstGeom>
        </p:spPr>
      </p:pic>
      <p:pic>
        <p:nvPicPr>
          <p:cNvPr id="13" name="Picture 13"/>
          <p:cNvPicPr>
            <a:picLocks noChangeAspect="1"/>
          </p:cNvPicPr>
          <p:nvPr/>
        </p:nvPicPr>
        <p:blipFill>
          <a:blip r:embed="rId5">
            <a:alphaModFix amt="80000"/>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810440" flipH="1" flipV="1">
            <a:off x="-3199084" y="547136"/>
            <a:ext cx="4856458" cy="5428968"/>
          </a:xfrm>
          <a:prstGeom prst="rect">
            <a:avLst/>
          </a:prstGeom>
        </p:spPr>
      </p:pic>
      <p:sp>
        <p:nvSpPr>
          <p:cNvPr id="14" name="TextBox 14"/>
          <p:cNvSpPr txBox="1"/>
          <p:nvPr/>
        </p:nvSpPr>
        <p:spPr>
          <a:xfrm>
            <a:off x="2985174" y="2785357"/>
            <a:ext cx="12635620" cy="1798160"/>
          </a:xfrm>
          <a:prstGeom prst="rect">
            <a:avLst/>
          </a:prstGeom>
        </p:spPr>
        <p:txBody>
          <a:bodyPr lIns="0" tIns="0" rIns="0" bIns="0" rtlCol="0" anchor="t">
            <a:spAutoFit/>
          </a:bodyPr>
          <a:lstStyle/>
          <a:p>
            <a:pPr algn="ctr">
              <a:lnSpc>
                <a:spcPts val="13639"/>
              </a:lnSpc>
            </a:pPr>
            <a:r>
              <a:rPr lang="en-US" sz="12399" spc="371" smtClean="0">
                <a:solidFill>
                  <a:srgbClr val="8B4645"/>
                </a:solidFill>
                <a:latin typeface="Coiny" panose="02000903060500060000" pitchFamily="2" charset="0"/>
              </a:rPr>
              <a:t>Dặn dò</a:t>
            </a:r>
            <a:endParaRPr lang="en-US" sz="12399" spc="371">
              <a:solidFill>
                <a:srgbClr val="8B4645"/>
              </a:solidFill>
              <a:latin typeface="Coiny" panose="02000903060500060000" pitchFamily="2" charset="0"/>
            </a:endParaRPr>
          </a:p>
        </p:txBody>
      </p:sp>
      <p:pic>
        <p:nvPicPr>
          <p:cNvPr id="16" name="Picture 16"/>
          <p:cNvPicPr>
            <a:picLocks noChangeAspect="1"/>
          </p:cNvPicPr>
          <p:nvPr/>
        </p:nvPicPr>
        <p:blipFill>
          <a:blip r:embed="rId21">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a:off x="11964747" y="1417510"/>
            <a:ext cx="2283306" cy="662159"/>
          </a:xfrm>
          <a:prstGeom prst="rect">
            <a:avLst/>
          </a:prstGeom>
        </p:spPr>
      </p:pic>
      <p:pic>
        <p:nvPicPr>
          <p:cNvPr id="17" name="Picture 17"/>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1640822">
            <a:off x="14530377" y="6212489"/>
            <a:ext cx="1498629" cy="2270651"/>
          </a:xfrm>
          <a:prstGeom prst="rect">
            <a:avLst/>
          </a:prstGeom>
        </p:spPr>
      </p:pic>
      <p:sp>
        <p:nvSpPr>
          <p:cNvPr id="18" name="TextBox 15"/>
          <p:cNvSpPr txBox="1"/>
          <p:nvPr/>
        </p:nvSpPr>
        <p:spPr>
          <a:xfrm>
            <a:off x="3780673" y="4450100"/>
            <a:ext cx="10983423" cy="1034899"/>
          </a:xfrm>
          <a:prstGeom prst="rect">
            <a:avLst/>
          </a:prstGeom>
        </p:spPr>
        <p:txBody>
          <a:bodyPr wrap="square" lIns="0" tIns="0" rIns="0" bIns="0" rtlCol="0" anchor="t">
            <a:spAutoFit/>
          </a:bodyPr>
          <a:lstStyle/>
          <a:p>
            <a:pPr algn="ctr">
              <a:lnSpc>
                <a:spcPts val="9003"/>
              </a:lnSpc>
            </a:pPr>
            <a:r>
              <a:rPr lang="en-US" sz="4000" spc="600" smtClean="0">
                <a:solidFill>
                  <a:srgbClr val="E25B00"/>
                </a:solidFill>
                <a:latin typeface="Coiny" panose="02000903060500060000" pitchFamily="2" charset="0"/>
              </a:rPr>
              <a:t>Xem lại bài học</a:t>
            </a:r>
            <a:endParaRPr lang="en-US" sz="4000" spc="600">
              <a:solidFill>
                <a:srgbClr val="E25B00"/>
              </a:solidFill>
              <a:latin typeface="Coiny" panose="02000903060500060000" pitchFamily="2" charset="0"/>
            </a:endParaRPr>
          </a:p>
        </p:txBody>
      </p:sp>
      <p:sp>
        <p:nvSpPr>
          <p:cNvPr id="19" name="TextBox 15"/>
          <p:cNvSpPr txBox="1"/>
          <p:nvPr/>
        </p:nvSpPr>
        <p:spPr>
          <a:xfrm>
            <a:off x="3539702" y="5827548"/>
            <a:ext cx="10983423" cy="1019510"/>
          </a:xfrm>
          <a:prstGeom prst="rect">
            <a:avLst/>
          </a:prstGeom>
        </p:spPr>
        <p:txBody>
          <a:bodyPr wrap="square" lIns="0" tIns="0" rIns="0" bIns="0" rtlCol="0" anchor="t">
            <a:spAutoFit/>
          </a:bodyPr>
          <a:lstStyle/>
          <a:p>
            <a:pPr algn="ctr">
              <a:lnSpc>
                <a:spcPts val="9003"/>
              </a:lnSpc>
            </a:pPr>
            <a:r>
              <a:rPr lang="en-US" sz="4000" spc="600" smtClean="0">
                <a:solidFill>
                  <a:srgbClr val="E25B00"/>
                </a:solidFill>
                <a:latin typeface="Coiny" panose="02000903060500060000" pitchFamily="2" charset="0"/>
              </a:rPr>
              <a:t>Chuẩn bị bài mới: ‘‘Dung dịch’’</a:t>
            </a:r>
            <a:endParaRPr lang="en-US" sz="4000" spc="600">
              <a:solidFill>
                <a:srgbClr val="E25B00"/>
              </a:solidFill>
              <a:latin typeface="Coiny" panose="02000903060500060000" pitchFamily="2" charset="0"/>
            </a:endParaRPr>
          </a:p>
        </p:txBody>
      </p:sp>
    </p:spTree>
    <p:extLst>
      <p:ext uri="{BB962C8B-B14F-4D97-AF65-F5344CB8AC3E}">
        <p14:creationId xmlns:p14="http://schemas.microsoft.com/office/powerpoint/2010/main" val="7563312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6">
            <a:alphaModFix amt="75000"/>
            <a:lum/>
          </a:blip>
          <a:srcRect/>
          <a:stretch>
            <a:fillRect/>
          </a:stretch>
        </a:blipFill>
        <a:effectLst/>
      </p:bgPr>
    </p:bg>
    <p:spTree>
      <p:nvGrpSpPr>
        <p:cNvPr id="1" name=""/>
        <p:cNvGrpSpPr/>
        <p:nvPr/>
      </p:nvGrpSpPr>
      <p:grpSpPr>
        <a:xfrm>
          <a:off x="0" y="0"/>
          <a:ext cx="0" cy="0"/>
          <a:chOff x="0" y="0"/>
          <a:chExt cx="0" cy="0"/>
        </a:xfrm>
      </p:grpSpPr>
      <p:grpSp>
        <p:nvGrpSpPr>
          <p:cNvPr id="6" name="Group 5"/>
          <p:cNvGrpSpPr/>
          <p:nvPr/>
        </p:nvGrpSpPr>
        <p:grpSpPr>
          <a:xfrm>
            <a:off x="1403970" y="-73306"/>
            <a:ext cx="15398130" cy="3692807"/>
            <a:chOff x="935980" y="-48871"/>
            <a:chExt cx="10265420" cy="2461871"/>
          </a:xfrm>
        </p:grpSpPr>
        <p:sp>
          <p:nvSpPr>
            <p:cNvPr id="2" name="Rounded Rectangle 1"/>
            <p:cNvSpPr/>
            <p:nvPr/>
          </p:nvSpPr>
          <p:spPr>
            <a:xfrm>
              <a:off x="1041400"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5980" y="-48871"/>
              <a:ext cx="2505720" cy="2461871"/>
            </a:xfrm>
            <a:prstGeom prst="rect">
              <a:avLst/>
            </a:prstGeom>
          </p:spPr>
        </p:pic>
      </p:grpSp>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173200" y="-495300"/>
            <a:ext cx="4400550" cy="4400550"/>
          </a:xfrm>
          <a:prstGeom prst="rect">
            <a:avLst/>
          </a:prstGeom>
        </p:spPr>
      </p:pic>
      <p:sp>
        <p:nvSpPr>
          <p:cNvPr id="22" name="Rectangle 21">
            <a:extLst>
              <a:ext uri="{FF2B5EF4-FFF2-40B4-BE49-F238E27FC236}">
                <a16:creationId xmlns:a16="http://schemas.microsoft.com/office/drawing/2014/main" xmlns="" id="{68CCCB1E-5D6D-4B1D-94ED-906BCD4A2D0C}"/>
              </a:ext>
            </a:extLst>
          </p:cNvPr>
          <p:cNvSpPr/>
          <p:nvPr/>
        </p:nvSpPr>
        <p:spPr>
          <a:xfrm>
            <a:off x="5148544" y="880073"/>
            <a:ext cx="9525000" cy="2430855"/>
          </a:xfrm>
          <a:prstGeom prst="rect">
            <a:avLst/>
          </a:prstGeom>
          <a:noFill/>
          <a:ln w="12700" cap="flat" cmpd="sng" algn="ctr">
            <a:noFill/>
            <a:prstDash val="solid"/>
            <a:miter lim="800000"/>
          </a:ln>
          <a:effectLst/>
        </p:spPr>
        <p:txBody>
          <a:bodyPr rtlCol="0" anchor="ctr"/>
          <a:lstStyle/>
          <a:p>
            <a:pPr algn="ctr" defTabSz="1371600">
              <a:defRPr/>
            </a:pPr>
            <a:r>
              <a:rPr lang="en-US" sz="4800" b="1" kern="0" spc="75" smtClean="0">
                <a:ln w="9525" cmpd="sng">
                  <a:solidFill>
                    <a:schemeClr val="tx1">
                      <a:lumMod val="85000"/>
                      <a:lumOff val="15000"/>
                    </a:schemeClr>
                  </a:solidFill>
                  <a:prstDash val="solid"/>
                </a:ln>
                <a:solidFill>
                  <a:srgbClr val="EB701D"/>
                </a:solidFill>
                <a:effectLst/>
                <a:latin typeface="iCiel Cadena" panose="02000503000000020004" charset="0"/>
                <a:ea typeface="Tahoma" panose="020B0604030504040204" pitchFamily="34" charset="0"/>
                <a:cs typeface="Tahoma" panose="020B0604030504040204" pitchFamily="34" charset="0"/>
              </a:rPr>
              <a:t>Với điều kiện như thế nào thì các chất có thể chuyển từ thể này sang thể khác?</a:t>
            </a:r>
            <a:endParaRPr lang="en-US" sz="4800" b="1" kern="0" spc="75" dirty="0">
              <a:ln w="9525" cmpd="sng">
                <a:solidFill>
                  <a:schemeClr val="tx1">
                    <a:lumMod val="85000"/>
                    <a:lumOff val="15000"/>
                  </a:schemeClr>
                </a:solidFill>
                <a:prstDash val="solid"/>
              </a:ln>
              <a:solidFill>
                <a:srgbClr val="EB701D"/>
              </a:solidFill>
              <a:effectLst/>
              <a:latin typeface="iCiel Cadena" panose="02000503000000020004" charset="0"/>
              <a:ea typeface="Tahoma" panose="020B0604030504040204" pitchFamily="34" charset="0"/>
              <a:cs typeface="Tahoma" panose="020B0604030504040204" pitchFamily="34" charset="0"/>
            </a:endParaRPr>
          </a:p>
        </p:txBody>
      </p:sp>
      <p:pic>
        <p:nvPicPr>
          <p:cNvPr id="40" name="Am-thanh-lam-phep-bang-cay-dua-than-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04900" y="-1181979"/>
            <a:ext cx="914400" cy="914400"/>
          </a:xfrm>
          <a:prstGeom prst="rect">
            <a:avLst/>
          </a:prstGeom>
        </p:spPr>
      </p:pic>
      <p:pic>
        <p:nvPicPr>
          <p:cNvPr id="9" name="Picture 8">
            <a:hlinkClick r:id="rId10" action="ppaction://hlinksldjump"/>
          </p:cNvPr>
          <p:cNvPicPr>
            <a:picLocks noChangeAspect="1"/>
          </p:cNvPicPr>
          <p:nvPr/>
        </p:nvPicPr>
        <p:blipFill>
          <a:blip r:embed="rId11"/>
          <a:stretch>
            <a:fillRect/>
          </a:stretch>
        </p:blipFill>
        <p:spPr>
          <a:xfrm>
            <a:off x="1561880" y="4235068"/>
            <a:ext cx="6450127" cy="2798307"/>
          </a:xfrm>
          <a:prstGeom prst="rect">
            <a:avLst/>
          </a:prstGeom>
        </p:spPr>
      </p:pic>
      <p:pic>
        <p:nvPicPr>
          <p:cNvPr id="10" name="Picture 9">
            <a:hlinkClick r:id="rId12" action="ppaction://hlinksldjump"/>
          </p:cNvPr>
          <p:cNvPicPr>
            <a:picLocks noChangeAspect="1"/>
          </p:cNvPicPr>
          <p:nvPr/>
        </p:nvPicPr>
        <p:blipFill>
          <a:blip r:embed="rId13"/>
          <a:stretch>
            <a:fillRect/>
          </a:stretch>
        </p:blipFill>
        <p:spPr>
          <a:xfrm>
            <a:off x="1526843" y="7029547"/>
            <a:ext cx="6937849" cy="3176291"/>
          </a:xfrm>
          <a:prstGeom prst="rect">
            <a:avLst/>
          </a:prstGeom>
        </p:spPr>
      </p:pic>
      <p:pic>
        <p:nvPicPr>
          <p:cNvPr id="11" name="Picture 10">
            <a:hlinkClick r:id="rId12" action="ppaction://hlinksldjump"/>
          </p:cNvPr>
          <p:cNvPicPr>
            <a:picLocks noChangeAspect="1"/>
          </p:cNvPicPr>
          <p:nvPr/>
        </p:nvPicPr>
        <p:blipFill>
          <a:blip r:embed="rId14"/>
          <a:stretch>
            <a:fillRect/>
          </a:stretch>
        </p:blipFill>
        <p:spPr>
          <a:xfrm>
            <a:off x="10282001" y="4187246"/>
            <a:ext cx="6492803" cy="2767824"/>
          </a:xfrm>
          <a:prstGeom prst="rect">
            <a:avLst/>
          </a:prstGeom>
        </p:spPr>
      </p:pic>
      <p:pic>
        <p:nvPicPr>
          <p:cNvPr id="12" name="Picture 11">
            <a:hlinkClick r:id="rId12" action="ppaction://hlinksldjump"/>
          </p:cNvPr>
          <p:cNvPicPr>
            <a:picLocks noChangeAspect="1"/>
          </p:cNvPicPr>
          <p:nvPr/>
        </p:nvPicPr>
        <p:blipFill>
          <a:blip r:embed="rId15"/>
          <a:stretch>
            <a:fillRect/>
          </a:stretch>
        </p:blipFill>
        <p:spPr>
          <a:xfrm>
            <a:off x="10010567" y="7058548"/>
            <a:ext cx="6791533" cy="3188484"/>
          </a:xfrm>
          <a:prstGeom prst="rect">
            <a:avLst/>
          </a:prstGeom>
        </p:spPr>
      </p:pic>
    </p:spTree>
    <p:extLst>
      <p:ext uri="{BB962C8B-B14F-4D97-AF65-F5344CB8AC3E}">
        <p14:creationId xmlns:p14="http://schemas.microsoft.com/office/powerpoint/2010/main" val="1931944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barn(inVertical)">
                                      <p:cBhvr>
                                        <p:cTn id="12" dur="500"/>
                                        <p:tgtEl>
                                          <p:spTgt spid="22">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4" name="chimes.wav"/>
                                        </p:tgtEl>
                                      </p:cMediaNode>
                                    </p:audio>
                                  </p:subTnLst>
                                </p:cTn>
                              </p:par>
                              <p:par>
                                <p:cTn id="13" presetID="32" presetClass="emph" presetSubtype="0" repeatCount="indefinite" fill="hold" nodeType="withEffect">
                                  <p:stCondLst>
                                    <p:cond delay="0"/>
                                  </p:stCondLst>
                                  <p:childTnLst>
                                    <p:animRot by="120000">
                                      <p:cBhvr>
                                        <p:cTn id="14" dur="100" fill="hold">
                                          <p:stCondLst>
                                            <p:cond delay="0"/>
                                          </p:stCondLst>
                                        </p:cTn>
                                        <p:tgtEl>
                                          <p:spTgt spid="3"/>
                                        </p:tgtEl>
                                        <p:attrNameLst>
                                          <p:attrName>r</p:attrName>
                                        </p:attrNameLst>
                                      </p:cBhvr>
                                    </p:animRot>
                                    <p:animRot by="-240000">
                                      <p:cBhvr>
                                        <p:cTn id="15" dur="200" fill="hold">
                                          <p:stCondLst>
                                            <p:cond delay="200"/>
                                          </p:stCondLst>
                                        </p:cTn>
                                        <p:tgtEl>
                                          <p:spTgt spid="3"/>
                                        </p:tgtEl>
                                        <p:attrNameLst>
                                          <p:attrName>r</p:attrName>
                                        </p:attrNameLst>
                                      </p:cBhvr>
                                    </p:animRot>
                                    <p:animRot by="240000">
                                      <p:cBhvr>
                                        <p:cTn id="16" dur="200" fill="hold">
                                          <p:stCondLst>
                                            <p:cond delay="400"/>
                                          </p:stCondLst>
                                        </p:cTn>
                                        <p:tgtEl>
                                          <p:spTgt spid="3"/>
                                        </p:tgtEl>
                                        <p:attrNameLst>
                                          <p:attrName>r</p:attrName>
                                        </p:attrNameLst>
                                      </p:cBhvr>
                                    </p:animRot>
                                    <p:animRot by="-240000">
                                      <p:cBhvr>
                                        <p:cTn id="17" dur="200" fill="hold">
                                          <p:stCondLst>
                                            <p:cond delay="600"/>
                                          </p:stCondLst>
                                        </p:cTn>
                                        <p:tgtEl>
                                          <p:spTgt spid="3"/>
                                        </p:tgtEl>
                                        <p:attrNameLst>
                                          <p:attrName>r</p:attrName>
                                        </p:attrNameLst>
                                      </p:cBhvr>
                                    </p:animRot>
                                    <p:animRot by="120000">
                                      <p:cBhvr>
                                        <p:cTn id="18" dur="200" fill="hold">
                                          <p:stCondLst>
                                            <p:cond delay="800"/>
                                          </p:stCondLst>
                                        </p:cTn>
                                        <p:tgtEl>
                                          <p:spTgt spid="3"/>
                                        </p:tgtEl>
                                        <p:attrNameLst>
                                          <p:attrName>r</p:attrName>
                                        </p:attrNameLst>
                                      </p:cBhvr>
                                    </p:animRot>
                                  </p:childTnLst>
                                </p:cTn>
                              </p:par>
                            </p:childTnLst>
                          </p:cTn>
                        </p:par>
                        <p:par>
                          <p:cTn id="19" fill="hold">
                            <p:stCondLst>
                              <p:cond delay="1000"/>
                            </p:stCondLst>
                            <p:childTnLst>
                              <p:par>
                                <p:cTn id="20" presetID="14" presetClass="entr" presetSubtype="1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subTnLst>
                                    <p:audio>
                                      <p:cMediaNode>
                                        <p:cTn display="0" masterRel="sameClick">
                                          <p:stCondLst>
                                            <p:cond evt="begin" delay="0">
                                              <p:tn val="20"/>
                                            </p:cond>
                                          </p:stCondLst>
                                          <p:endCondLst>
                                            <p:cond evt="onStopAudio" delay="0">
                                              <p:tgtEl>
                                                <p:sldTgt/>
                                              </p:tgtEl>
                                            </p:cond>
                                          </p:endCondLst>
                                        </p:cTn>
                                        <p:tgtEl>
                                          <p:sndTgt r:embed="rId5" name="click.wav"/>
                                        </p:tgtEl>
                                      </p:cMediaNode>
                                    </p:audio>
                                  </p:subTnLst>
                                </p:cTn>
                              </p:par>
                            </p:childTnLst>
                          </p:cTn>
                        </p:par>
                        <p:par>
                          <p:cTn id="23" fill="hold">
                            <p:stCondLst>
                              <p:cond delay="1500"/>
                            </p:stCondLst>
                            <p:childTnLst>
                              <p:par>
                                <p:cTn id="24" presetID="14" presetClass="entr" presetSubtype="1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randombar(horizontal)">
                                      <p:cBhvr>
                                        <p:cTn id="26" dur="500"/>
                                        <p:tgtEl>
                                          <p:spTgt spid="11"/>
                                        </p:tgtEl>
                                      </p:cBhvr>
                                    </p:animEffect>
                                  </p:childTnLst>
                                  <p:subTnLst>
                                    <p:audio>
                                      <p:cMediaNode>
                                        <p:cTn display="0" masterRel="sameClick">
                                          <p:stCondLst>
                                            <p:cond evt="begin" delay="0">
                                              <p:tn val="24"/>
                                            </p:cond>
                                          </p:stCondLst>
                                          <p:endCondLst>
                                            <p:cond evt="onStopAudio" delay="0">
                                              <p:tgtEl>
                                                <p:sldTgt/>
                                              </p:tgtEl>
                                            </p:cond>
                                          </p:endCondLst>
                                        </p:cTn>
                                        <p:tgtEl>
                                          <p:sndTgt r:embed="rId5" name="click.wav"/>
                                        </p:tgtEl>
                                      </p:cMediaNode>
                                    </p:audio>
                                  </p:subTnLst>
                                </p:cTn>
                              </p:par>
                            </p:childTnLst>
                          </p:cTn>
                        </p:par>
                        <p:par>
                          <p:cTn id="27" fill="hold">
                            <p:stCondLst>
                              <p:cond delay="2000"/>
                            </p:stCondLst>
                            <p:childTnLst>
                              <p:par>
                                <p:cTn id="28" presetID="14" presetClass="entr" presetSubtype="10"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randombar(horizontal)">
                                      <p:cBhvr>
                                        <p:cTn id="30" dur="500"/>
                                        <p:tgtEl>
                                          <p:spTgt spid="10"/>
                                        </p:tgtEl>
                                      </p:cBhvr>
                                    </p:animEffect>
                                  </p:childTnLst>
                                  <p:subTnLst>
                                    <p:audio>
                                      <p:cMediaNode>
                                        <p:cTn display="0" masterRel="sameClick">
                                          <p:stCondLst>
                                            <p:cond evt="begin" delay="0">
                                              <p:tn val="28"/>
                                            </p:cond>
                                          </p:stCondLst>
                                          <p:endCondLst>
                                            <p:cond evt="onStopAudio" delay="0">
                                              <p:tgtEl>
                                                <p:sldTgt/>
                                              </p:tgtEl>
                                            </p:cond>
                                          </p:endCondLst>
                                        </p:cTn>
                                        <p:tgtEl>
                                          <p:sndTgt r:embed="rId5" name="click.wav"/>
                                        </p:tgtEl>
                                      </p:cMediaNode>
                                    </p:audio>
                                  </p:subTnLst>
                                </p:cTn>
                              </p:par>
                            </p:childTnLst>
                          </p:cTn>
                        </p:par>
                        <p:par>
                          <p:cTn id="31" fill="hold">
                            <p:stCondLst>
                              <p:cond delay="2500"/>
                            </p:stCondLst>
                            <p:childTnLst>
                              <p:par>
                                <p:cTn id="32" presetID="14" presetClass="entr" presetSubtype="10"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randombar(horizontal)">
                                      <p:cBhvr>
                                        <p:cTn id="34" dur="500"/>
                                        <p:tgtEl>
                                          <p:spTgt spid="12"/>
                                        </p:tgtEl>
                                      </p:cBhvr>
                                    </p:animEffect>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35" fill="hold" display="0">
                  <p:stCondLst>
                    <p:cond delay="indefinite"/>
                  </p:stCondLst>
                  <p:endCondLst>
                    <p:cond evt="onStopAudio" delay="0">
                      <p:tgtEl>
                        <p:sldTgt/>
                      </p:tgtEl>
                    </p:cond>
                  </p:endCondLst>
                </p:cTn>
                <p:tgtEl>
                  <p:spTgt spid="40"/>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alphaModFix amt="75000"/>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737649">
            <a:off x="16428178" y="1892639"/>
            <a:ext cx="5233506" cy="5850464"/>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r="15369"/>
          <a:stretch>
            <a:fillRect/>
          </a:stretch>
        </p:blipFill>
        <p:spPr>
          <a:xfrm>
            <a:off x="1635768" y="1242215"/>
            <a:ext cx="15016463" cy="3082942"/>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3044815" y="1672352"/>
            <a:ext cx="365674" cy="336420"/>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4881137" y="1576297"/>
            <a:ext cx="365674" cy="336420"/>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l="3258" b="3258"/>
          <a:stretch>
            <a:fillRect/>
          </a:stretch>
        </p:blipFill>
        <p:spPr>
          <a:xfrm rot="-5400000">
            <a:off x="3010655" y="-336833"/>
            <a:ext cx="4017081" cy="230982"/>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r="11339"/>
          <a:stretch>
            <a:fillRect/>
          </a:stretch>
        </p:blipFill>
        <p:spPr>
          <a:xfrm rot="-5209166">
            <a:off x="11505646" y="-15167"/>
            <a:ext cx="3561565" cy="230982"/>
          </a:xfrm>
          <a:prstGeom prst="rect">
            <a:avLst/>
          </a:prstGeom>
        </p:spPr>
      </p:pic>
      <p:sp>
        <p:nvSpPr>
          <p:cNvPr id="9" name="TextBox 9"/>
          <p:cNvSpPr txBox="1"/>
          <p:nvPr/>
        </p:nvSpPr>
        <p:spPr>
          <a:xfrm>
            <a:off x="2022472" y="2178208"/>
            <a:ext cx="14243057" cy="1340644"/>
          </a:xfrm>
          <a:prstGeom prst="rect">
            <a:avLst/>
          </a:prstGeom>
        </p:spPr>
        <p:txBody>
          <a:bodyPr lIns="0" tIns="0" rIns="0" bIns="0" rtlCol="0" anchor="t">
            <a:spAutoFit/>
          </a:bodyPr>
          <a:lstStyle/>
          <a:p>
            <a:pPr algn="ctr">
              <a:lnSpc>
                <a:spcPts val="10439"/>
              </a:lnSpc>
            </a:pPr>
            <a:r>
              <a:rPr lang="en-US" sz="8699" spc="434" smtClean="0">
                <a:solidFill>
                  <a:srgbClr val="4E898E"/>
                </a:solidFill>
                <a:latin typeface="Coiny" panose="02000903060500060000" pitchFamily="2" charset="0"/>
              </a:rPr>
              <a:t>Chúc các em học tốt</a:t>
            </a:r>
            <a:endParaRPr lang="en-US" sz="8699" spc="434">
              <a:solidFill>
                <a:srgbClr val="4E898E"/>
              </a:solidFill>
              <a:latin typeface="Coiny" panose="02000903060500060000" pitchFamily="2" charset="0"/>
            </a:endParaRPr>
          </a:p>
        </p:txBody>
      </p:sp>
      <p:pic>
        <p:nvPicPr>
          <p:cNvPr id="10"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270518">
            <a:off x="5940613" y="5878472"/>
            <a:ext cx="6344650" cy="1300653"/>
          </a:xfrm>
          <a:prstGeom prst="rect">
            <a:avLst/>
          </a:prstGeom>
        </p:spPr>
      </p:pic>
      <p:pic>
        <p:nvPicPr>
          <p:cNvPr id="11" name="Picture 11"/>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748437">
            <a:off x="7354837" y="6875376"/>
            <a:ext cx="3540957" cy="3036370"/>
          </a:xfrm>
          <a:prstGeom prst="rect">
            <a:avLst/>
          </a:prstGeom>
        </p:spPr>
      </p:pic>
      <p:pic>
        <p:nvPicPr>
          <p:cNvPr id="12" name="Picture 12"/>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3614319" y="8268907"/>
            <a:ext cx="7342307" cy="4093336"/>
          </a:xfrm>
          <a:prstGeom prst="rect">
            <a:avLst/>
          </a:prstGeom>
        </p:spPr>
      </p:pic>
      <p:pic>
        <p:nvPicPr>
          <p:cNvPr id="13"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flipH="1" flipV="1">
            <a:off x="-1179561" y="8194217"/>
            <a:ext cx="6846924" cy="3817160"/>
          </a:xfrm>
          <a:prstGeom prst="rect">
            <a:avLst/>
          </a:prstGeom>
        </p:spPr>
      </p:pic>
      <p:pic>
        <p:nvPicPr>
          <p:cNvPr id="14" name="Picture 14"/>
          <p:cNvPicPr>
            <a:picLocks noChangeAspect="1"/>
          </p:cNvPicPr>
          <p:nvPr/>
        </p:nvPicPr>
        <p:blipFill>
          <a:blip r:embed="rId3">
            <a:alphaModFix amt="87000"/>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382775" y="-1997681"/>
            <a:ext cx="4822950" cy="5391509"/>
          </a:xfrm>
          <a:prstGeom prst="rect">
            <a:avLst/>
          </a:prstGeom>
        </p:spPr>
      </p:pic>
      <p:pic>
        <p:nvPicPr>
          <p:cNvPr id="15" name="Picture 15"/>
          <p:cNvPicPr>
            <a:picLocks noChangeAspect="1"/>
          </p:cNvPicPr>
          <p:nvPr/>
        </p:nvPicPr>
        <p:blipFill>
          <a:blip r:embed="rId17">
            <a:alphaModFix amt="80000"/>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rot="-217668">
            <a:off x="17418599" y="190303"/>
            <a:ext cx="1829801" cy="1765757"/>
          </a:xfrm>
          <a:prstGeom prst="rect">
            <a:avLst/>
          </a:prstGeom>
        </p:spPr>
      </p:pic>
      <p:pic>
        <p:nvPicPr>
          <p:cNvPr id="16" name="Picture 16"/>
          <p:cNvPicPr>
            <a:picLocks noChangeAspect="1"/>
          </p:cNvPicPr>
          <p:nvPr/>
        </p:nvPicPr>
        <p:blipFill>
          <a:blip r:embed="rId19">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rot="4034043">
            <a:off x="-588051" y="5128668"/>
            <a:ext cx="1590726" cy="1453526"/>
          </a:xfrm>
          <a:prstGeom prst="rect">
            <a:avLst/>
          </a:prstGeom>
        </p:spPr>
      </p:pic>
      <p:pic>
        <p:nvPicPr>
          <p:cNvPr id="19" name="Picture 19"/>
          <p:cNvPicPr>
            <a:picLocks noChangeAspect="1"/>
          </p:cNvPicPr>
          <p:nvPr/>
        </p:nvPicPr>
        <p:blipFill>
          <a:blip r:embed="rId21">
            <a:alphaModFix amt="94000"/>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rot="328888" flipH="1">
            <a:off x="13258855" y="6538039"/>
            <a:ext cx="1036649" cy="1171355"/>
          </a:xfrm>
          <a:prstGeom prst="rect">
            <a:avLst/>
          </a:prstGeom>
        </p:spPr>
      </p:pic>
      <p:pic>
        <p:nvPicPr>
          <p:cNvPr id="20" name="Picture 20"/>
          <p:cNvPicPr>
            <a:picLocks noChangeAspect="1"/>
          </p:cNvPicPr>
          <p:nvPr/>
        </p:nvPicPr>
        <p:blipFill>
          <a:blip r:embed="rId23">
            <a:extLst>
              <a:ext uri="{28A0092B-C50C-407E-A947-70E740481C1C}">
                <a14:useLocalDpi xmlns:a14="http://schemas.microsoft.com/office/drawing/2010/main" val="0"/>
              </a:ext>
              <a:ext uri="{96DAC541-7B7A-43D3-8B79-37D633B846F1}">
                <asvg:svgBlip xmlns="" xmlns:asvg="http://schemas.microsoft.com/office/drawing/2016/SVG/main" r:embed="rId24"/>
              </a:ext>
            </a:extLst>
          </a:blip>
          <a:srcRect/>
          <a:stretch>
            <a:fillRect/>
          </a:stretch>
        </p:blipFill>
        <p:spPr>
          <a:xfrm rot="-371927">
            <a:off x="3934732" y="6538039"/>
            <a:ext cx="1036649" cy="1171355"/>
          </a:xfrm>
          <a:prstGeom prst="rect">
            <a:avLst/>
          </a:prstGeom>
        </p:spPr>
      </p:pic>
      <p:grpSp>
        <p:nvGrpSpPr>
          <p:cNvPr id="21" name="Group 21"/>
          <p:cNvGrpSpPr/>
          <p:nvPr/>
        </p:nvGrpSpPr>
        <p:grpSpPr>
          <a:xfrm>
            <a:off x="5961432" y="5855431"/>
            <a:ext cx="6286782" cy="121068"/>
            <a:chOff x="0" y="0"/>
            <a:chExt cx="8382376" cy="161424"/>
          </a:xfrm>
        </p:grpSpPr>
        <p:pic>
          <p:nvPicPr>
            <p:cNvPr id="22" name="Picture 22"/>
            <p:cNvPicPr>
              <a:picLocks noChangeAspect="1"/>
            </p:cNvPicPr>
            <p:nvPr/>
          </p:nvPicPr>
          <p:blipFill>
            <a:blip r:embed="rId25">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l="16735"/>
            <a:stretch>
              <a:fillRect/>
            </a:stretch>
          </p:blipFill>
          <p:spPr>
            <a:xfrm flipH="1">
              <a:off x="0" y="0"/>
              <a:ext cx="4135679" cy="161424"/>
            </a:xfrm>
            <a:prstGeom prst="rect">
              <a:avLst/>
            </a:prstGeom>
          </p:spPr>
        </p:pic>
        <p:pic>
          <p:nvPicPr>
            <p:cNvPr id="23" name="Picture 23"/>
            <p:cNvPicPr>
              <a:picLocks noChangeAspect="1"/>
            </p:cNvPicPr>
            <p:nvPr/>
          </p:nvPicPr>
          <p:blipFill>
            <a:blip r:embed="rId25">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l="16735"/>
            <a:stretch>
              <a:fillRect/>
            </a:stretch>
          </p:blipFill>
          <p:spPr>
            <a:xfrm flipH="1">
              <a:off x="4246696" y="0"/>
              <a:ext cx="4135679" cy="161424"/>
            </a:xfrm>
            <a:prstGeom prst="rect">
              <a:avLst/>
            </a:prstGeom>
          </p:spPr>
        </p:pic>
      </p:grpSp>
      <p:grpSp>
        <p:nvGrpSpPr>
          <p:cNvPr id="24" name="Group 24"/>
          <p:cNvGrpSpPr/>
          <p:nvPr/>
        </p:nvGrpSpPr>
        <p:grpSpPr>
          <a:xfrm>
            <a:off x="5961432" y="7076092"/>
            <a:ext cx="6286782" cy="121068"/>
            <a:chOff x="0" y="0"/>
            <a:chExt cx="8382376" cy="161424"/>
          </a:xfrm>
        </p:grpSpPr>
        <p:pic>
          <p:nvPicPr>
            <p:cNvPr id="25" name="Picture 25"/>
            <p:cNvPicPr>
              <a:picLocks noChangeAspect="1"/>
            </p:cNvPicPr>
            <p:nvPr/>
          </p:nvPicPr>
          <p:blipFill>
            <a:blip r:embed="rId25">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l="16735"/>
            <a:stretch>
              <a:fillRect/>
            </a:stretch>
          </p:blipFill>
          <p:spPr>
            <a:xfrm flipH="1">
              <a:off x="0" y="0"/>
              <a:ext cx="4135679" cy="161424"/>
            </a:xfrm>
            <a:prstGeom prst="rect">
              <a:avLst/>
            </a:prstGeom>
          </p:spPr>
        </p:pic>
        <p:pic>
          <p:nvPicPr>
            <p:cNvPr id="26" name="Picture 26"/>
            <p:cNvPicPr>
              <a:picLocks noChangeAspect="1"/>
            </p:cNvPicPr>
            <p:nvPr/>
          </p:nvPicPr>
          <p:blipFill>
            <a:blip r:embed="rId25">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l="16735"/>
            <a:stretch>
              <a:fillRect/>
            </a:stretch>
          </p:blipFill>
          <p:spPr>
            <a:xfrm flipH="1">
              <a:off x="4246696" y="0"/>
              <a:ext cx="4135679" cy="161424"/>
            </a:xfrm>
            <a:prstGeom prst="rect">
              <a:avLst/>
            </a:prstGeom>
          </p:spPr>
        </p:pic>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13000" b="-13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95807" y="3704692"/>
            <a:ext cx="7369026" cy="6508829"/>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63048" y="3347018"/>
            <a:ext cx="3794289" cy="6470801"/>
          </a:xfrm>
          <a:prstGeom prst="rect">
            <a:avLst/>
          </a:prstGeom>
        </p:spPr>
      </p:pic>
      <p:pic>
        <p:nvPicPr>
          <p:cNvPr id="6" name="Picture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531974">
            <a:off x="7136416" y="-3084580"/>
            <a:ext cx="1689725" cy="1514720"/>
          </a:xfrm>
          <a:prstGeom prst="rect">
            <a:avLst/>
          </a:prstGeom>
        </p:spPr>
      </p:pic>
      <p:pic>
        <p:nvPicPr>
          <p:cNvPr id="8" name="Am-thanh-that-vo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762433" y="-2096880"/>
            <a:ext cx="914400" cy="914400"/>
          </a:xfrm>
          <a:prstGeom prst="rect">
            <a:avLst/>
          </a:prstGeom>
        </p:spPr>
      </p:pic>
      <p:grpSp>
        <p:nvGrpSpPr>
          <p:cNvPr id="12" name="Group 11"/>
          <p:cNvGrpSpPr/>
          <p:nvPr/>
        </p:nvGrpSpPr>
        <p:grpSpPr>
          <a:xfrm>
            <a:off x="10698209" y="231447"/>
            <a:ext cx="6504039" cy="3473244"/>
            <a:chOff x="7132139" y="154298"/>
            <a:chExt cx="4336026" cy="2315496"/>
          </a:xfrm>
        </p:grpSpPr>
        <p:sp>
          <p:nvSpPr>
            <p:cNvPr id="10" name="Rounded Rectangle 9"/>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11" name="TextBox 10"/>
            <p:cNvSpPr txBox="1"/>
            <p:nvPr/>
          </p:nvSpPr>
          <p:spPr>
            <a:xfrm>
              <a:off x="7237728" y="841750"/>
              <a:ext cx="4064361" cy="892552"/>
            </a:xfrm>
            <a:prstGeom prst="rect">
              <a:avLst/>
            </a:prstGeom>
            <a:noFill/>
          </p:spPr>
          <p:txBody>
            <a:bodyPr wrap="none" rtlCol="0">
              <a:spAutoFit/>
            </a:bodyPr>
            <a:lstStyle/>
            <a:p>
              <a:pPr defTabSz="1371600"/>
              <a:r>
                <a:rPr lang="en-US" sz="8100" dirty="0">
                  <a:ln>
                    <a:solidFill>
                      <a:prstClr val="black">
                        <a:lumMod val="95000"/>
                        <a:lumOff val="5000"/>
                      </a:prstClr>
                    </a:solidFill>
                  </a:ln>
                  <a:solidFill>
                    <a:prstClr val="white"/>
                  </a:solidFill>
                  <a:latin typeface="iCiel Cadena" panose="02000503000000020004" charset="0"/>
                </a:rPr>
                <a:t>Sai </a:t>
              </a:r>
              <a:r>
                <a:rPr lang="en-US" sz="8100" dirty="0" err="1">
                  <a:ln>
                    <a:solidFill>
                      <a:prstClr val="black">
                        <a:lumMod val="95000"/>
                        <a:lumOff val="5000"/>
                      </a:prstClr>
                    </a:solidFill>
                  </a:ln>
                  <a:solidFill>
                    <a:prstClr val="white"/>
                  </a:solidFill>
                  <a:latin typeface="iCiel Cadena" panose="02000503000000020004" charset="0"/>
                </a:rPr>
                <a:t>mất</a:t>
              </a:r>
              <a:r>
                <a:rPr lang="en-US" sz="8100" dirty="0">
                  <a:ln>
                    <a:solidFill>
                      <a:prstClr val="black">
                        <a:lumMod val="95000"/>
                        <a:lumOff val="5000"/>
                      </a:prstClr>
                    </a:solidFill>
                  </a:ln>
                  <a:solidFill>
                    <a:prstClr val="white"/>
                  </a:solidFill>
                  <a:latin typeface="iCiel Cadena" panose="02000503000000020004" charset="0"/>
                </a:rPr>
                <a:t> </a:t>
              </a:r>
              <a:r>
                <a:rPr lang="en-US" sz="8100" dirty="0" err="1">
                  <a:ln>
                    <a:solidFill>
                      <a:prstClr val="black">
                        <a:lumMod val="95000"/>
                        <a:lumOff val="5000"/>
                      </a:prstClr>
                    </a:solidFill>
                  </a:ln>
                  <a:solidFill>
                    <a:prstClr val="white"/>
                  </a:solidFill>
                  <a:latin typeface="iCiel Cadena" panose="02000503000000020004" charset="0"/>
                </a:rPr>
                <a:t>rồi</a:t>
              </a:r>
              <a:r>
                <a:rPr lang="en-US" sz="8100" dirty="0">
                  <a:ln>
                    <a:solidFill>
                      <a:prstClr val="black">
                        <a:lumMod val="95000"/>
                        <a:lumOff val="5000"/>
                      </a:prstClr>
                    </a:solidFill>
                  </a:ln>
                  <a:solidFill>
                    <a:prstClr val="white"/>
                  </a:solidFill>
                  <a:latin typeface="iCiel Cadena" panose="02000503000000020004" charset="0"/>
                </a:rPr>
                <a:t>!!!</a:t>
              </a:r>
            </a:p>
          </p:txBody>
        </p:sp>
      </p:grpSp>
      <p:pic>
        <p:nvPicPr>
          <p:cNvPr id="16" name="Picture 15">
            <a:hlinkClick r:id="rId12" action="ppaction://hlinksldjump"/>
          </p:cNvPr>
          <p:cNvPicPr>
            <a:picLocks noChangeAspect="1"/>
          </p:cNvPicPr>
          <p:nvPr/>
        </p:nvPicPr>
        <p:blipFill rotWithShape="1">
          <a:blip r:embed="rId13" cstate="print">
            <a:extLst>
              <a:ext uri="{28A0092B-C50C-407E-A947-70E740481C1C}">
                <a14:useLocalDpi xmlns:a14="http://schemas.microsoft.com/office/drawing/2010/main" val="0"/>
              </a:ext>
            </a:extLst>
          </a:blip>
          <a:srcRect l="72252" b="60799"/>
          <a:stretch/>
        </p:blipFill>
        <p:spPr>
          <a:xfrm flipH="1">
            <a:off x="-13133" y="7811504"/>
            <a:ext cx="2628444" cy="2475497"/>
          </a:xfrm>
          <a:prstGeom prst="rect">
            <a:avLst/>
          </a:prstGeom>
        </p:spPr>
      </p:pic>
      <p:pic>
        <p:nvPicPr>
          <p:cNvPr id="4" name="Tieng-bup-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3331100" y="-2327220"/>
            <a:ext cx="914400" cy="914400"/>
          </a:xfrm>
          <a:prstGeom prst="rect">
            <a:avLst/>
          </a:prstGeom>
        </p:spPr>
      </p:pic>
    </p:spTree>
    <p:extLst>
      <p:ext uri="{BB962C8B-B14F-4D97-AF65-F5344CB8AC3E}">
        <p14:creationId xmlns:p14="http://schemas.microsoft.com/office/powerpoint/2010/main" val="38780800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66667E-6 -2.59259E-6 L -0.00169 0.55486 " pathEditMode="relative" rAng="0" ptsTypes="AA">
                                      <p:cBhvr>
                                        <p:cTn id="6" dur="1000" fill="hold"/>
                                        <p:tgtEl>
                                          <p:spTgt spid="6"/>
                                        </p:tgtEl>
                                        <p:attrNameLst>
                                          <p:attrName>ppt_x</p:attrName>
                                          <p:attrName>ppt_y</p:attrName>
                                        </p:attrNameLst>
                                      </p:cBhvr>
                                      <p:rCtr x="-91" y="27731"/>
                                    </p:animMotion>
                                  </p:childTnLst>
                                </p:cTn>
                              </p:par>
                              <p:par>
                                <p:cTn id="7" presetID="1" presetClass="mediacall" presetSubtype="0" fill="hold" nodeType="withEffect">
                                  <p:stCondLst>
                                    <p:cond delay="0"/>
                                  </p:stCondLst>
                                  <p:childTnLst>
                                    <p:cmd type="call" cmd="playFrom(0.0)">
                                      <p:cBhvr>
                                        <p:cTn id="8" dur="384" fill="hold"/>
                                        <p:tgtEl>
                                          <p:spTgt spid="4"/>
                                        </p:tgtEl>
                                      </p:cBhvr>
                                    </p:cmd>
                                  </p:childTnLst>
                                </p:cTn>
                              </p:par>
                            </p:childTnLst>
                          </p:cTn>
                        </p:par>
                        <p:par>
                          <p:cTn id="9" fill="hold">
                            <p:stCondLst>
                              <p:cond delay="1000"/>
                            </p:stCondLst>
                            <p:childTnLst>
                              <p:par>
                                <p:cTn id="10" presetID="1" presetClass="exit" presetSubtype="0" fill="hold" nodeType="afterEffect">
                                  <p:stCondLst>
                                    <p:cond delay="0"/>
                                  </p:stCondLst>
                                  <p:childTnLst>
                                    <p:set>
                                      <p:cBhvr>
                                        <p:cTn id="11" dur="1" fill="hold">
                                          <p:stCondLst>
                                            <p:cond delay="0"/>
                                          </p:stCondLst>
                                        </p:cTn>
                                        <p:tgtEl>
                                          <p:spTgt spid="6"/>
                                        </p:tgtEl>
                                        <p:attrNameLst>
                                          <p:attrName>style.visibility</p:attrName>
                                        </p:attrNameLst>
                                      </p:cBhvr>
                                      <p:to>
                                        <p:strVal val="hidden"/>
                                      </p:to>
                                    </p:set>
                                  </p:childTnLst>
                                </p:cTn>
                              </p:par>
                              <p:par>
                                <p:cTn id="12" presetID="1" presetClass="exit" presetSubtype="0" fill="hold" nodeType="withEffect">
                                  <p:stCondLst>
                                    <p:cond delay="0"/>
                                  </p:stCondLst>
                                  <p:childTnLst>
                                    <p:set>
                                      <p:cBhvr>
                                        <p:cTn id="13" dur="1" fill="hold">
                                          <p:stCondLst>
                                            <p:cond delay="499"/>
                                          </p:stCondLst>
                                        </p:cTn>
                                        <p:tgtEl>
                                          <p:spTgt spid="3"/>
                                        </p:tgtEl>
                                        <p:attrNameLst>
                                          <p:attrName>style.visibility</p:attrName>
                                        </p:attrNameLst>
                                      </p:cBhvr>
                                      <p:to>
                                        <p:strVal val="hidden"/>
                                      </p:to>
                                    </p:set>
                                  </p:childTnLst>
                                </p:cTn>
                              </p:par>
                              <p:par>
                                <p:cTn id="14" presetID="16" presetClass="entr" presetSubtype="21"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1250"/>
                                        <p:tgtEl>
                                          <p:spTgt spid="12"/>
                                        </p:tgtEl>
                                      </p:cBhvr>
                                    </p:animEffect>
                                  </p:childTnLst>
                                </p:cTn>
                              </p:par>
                            </p:childTnLst>
                          </p:cTn>
                        </p:par>
                        <p:par>
                          <p:cTn id="17" fill="hold">
                            <p:stCondLst>
                              <p:cond delay="2250"/>
                            </p:stCondLst>
                            <p:childTnLst>
                              <p:par>
                                <p:cTn id="18" presetID="14" presetClass="entr" presetSubtype="1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10"/>
                                        <p:tgtEl>
                                          <p:spTgt spid="2"/>
                                        </p:tgtEl>
                                      </p:cBhvr>
                                    </p:animEffect>
                                  </p:childTnLst>
                                </p:cTn>
                              </p:par>
                              <p:par>
                                <p:cTn id="21" presetID="1" presetClass="mediacall" presetSubtype="0" fill="hold" nodeType="withEffect">
                                  <p:stCondLst>
                                    <p:cond delay="0"/>
                                  </p:stCondLst>
                                  <p:childTnLst>
                                    <p:cmd type="call" cmd="playFrom(0.0)">
                                      <p:cBhvr>
                                        <p:cTn id="22" dur="6994" fill="hold"/>
                                        <p:tgtEl>
                                          <p:spTgt spid="8"/>
                                        </p:tgtEl>
                                      </p:cBhvr>
                                    </p:cmd>
                                  </p:childTnLst>
                                </p:cTn>
                              </p:par>
                              <p:par>
                                <p:cTn id="23" presetID="10"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8"/>
                </p:tgtEl>
              </p:cMediaNode>
            </p:audio>
            <p:audio>
              <p:cMediaNode vol="80000">
                <p:cTn id="27" fill="hold" display="0">
                  <p:stCondLst>
                    <p:cond delay="indefinite"/>
                  </p:stCondLst>
                  <p:endCondLst>
                    <p:cond evt="onStopAudio" delay="0">
                      <p:tgtEl>
                        <p:sldTgt/>
                      </p:tgtEl>
                    </p:cond>
                  </p:endCondLst>
                </p:cTn>
                <p:tgtEl>
                  <p:spTgt spid="4"/>
                </p:tgtEl>
              </p:cMediaNode>
            </p:audio>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16"/>
                                        </p:tgtEl>
                                      </p:cBhvr>
                                    </p:animEffect>
                                    <p:animScale>
                                      <p:cBhvr>
                                        <p:cTn id="33" dur="250" autoRev="1" fill="hold"/>
                                        <p:tgtEl>
                                          <p:spTgt spid="16"/>
                                        </p:tgtEl>
                                      </p:cBhvr>
                                      <p:by x="105000" y="105000"/>
                                    </p:animScale>
                                  </p:childTnLst>
                                  <p:subTnLst>
                                    <p:audio>
                                      <p:cMediaNode>
                                        <p:cTn display="0" masterRel="sameClick">
                                          <p:stCondLst>
                                            <p:cond evt="begin" delay="0">
                                              <p:tn val="31"/>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1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5070169" y="2370331"/>
            <a:ext cx="9022988" cy="7579364"/>
            <a:chOff x="3165090" y="1495374"/>
            <a:chExt cx="6015325" cy="5052909"/>
          </a:xfrm>
        </p:grpSpPr>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10322126" y="209324"/>
            <a:ext cx="6504039" cy="3473244"/>
            <a:chOff x="7132139" y="154298"/>
            <a:chExt cx="4336026" cy="2315496"/>
          </a:xfrm>
        </p:grpSpPr>
        <p:sp>
          <p:nvSpPr>
            <p:cNvPr id="5" name="Rounded Rectangle 4"/>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6" name="TextBox 5"/>
            <p:cNvSpPr txBox="1"/>
            <p:nvPr/>
          </p:nvSpPr>
          <p:spPr>
            <a:xfrm>
              <a:off x="7798166" y="778029"/>
              <a:ext cx="2951877" cy="892552"/>
            </a:xfrm>
            <a:prstGeom prst="rect">
              <a:avLst/>
            </a:prstGeom>
            <a:noFill/>
          </p:spPr>
          <p:txBody>
            <a:bodyPr wrap="none" rtlCol="0">
              <a:spAutoFit/>
            </a:bodyPr>
            <a:lstStyle/>
            <a:p>
              <a:pPr defTabSz="1371600"/>
              <a:r>
                <a:rPr lang="en-US" sz="8100" dirty="0" err="1">
                  <a:ln>
                    <a:solidFill>
                      <a:prstClr val="black">
                        <a:lumMod val="95000"/>
                        <a:lumOff val="5000"/>
                      </a:prstClr>
                    </a:solidFill>
                  </a:ln>
                  <a:solidFill>
                    <a:prstClr val="white"/>
                  </a:solidFill>
                  <a:latin typeface="iCiel Cadena" panose="02000503000000020004"/>
                </a:rPr>
                <a:t>Đúng</a:t>
              </a:r>
              <a:r>
                <a:rPr lang="en-US" sz="8100" dirty="0">
                  <a:ln>
                    <a:solidFill>
                      <a:prstClr val="black">
                        <a:lumMod val="95000"/>
                        <a:lumOff val="5000"/>
                      </a:prstClr>
                    </a:solidFill>
                  </a:ln>
                  <a:solidFill>
                    <a:prstClr val="white"/>
                  </a:solidFill>
                  <a:latin typeface="iCiel Cadena" panose="02000503000000020004"/>
                </a:rPr>
                <a:t> </a:t>
              </a:r>
              <a:r>
                <a:rPr lang="en-US" sz="8100" dirty="0" err="1">
                  <a:ln>
                    <a:solidFill>
                      <a:prstClr val="black">
                        <a:lumMod val="95000"/>
                        <a:lumOff val="5000"/>
                      </a:prstClr>
                    </a:solidFill>
                  </a:ln>
                  <a:solidFill>
                    <a:prstClr val="white"/>
                  </a:solidFill>
                  <a:latin typeface="iCiel Cadena" panose="02000503000000020004"/>
                </a:rPr>
                <a:t>rồi</a:t>
              </a:r>
              <a:r>
                <a:rPr lang="en-US" sz="8100" dirty="0">
                  <a:ln>
                    <a:solidFill>
                      <a:prstClr val="black">
                        <a:lumMod val="95000"/>
                        <a:lumOff val="5000"/>
                      </a:prstClr>
                    </a:solidFill>
                  </a:ln>
                  <a:solidFill>
                    <a:prstClr val="white"/>
                  </a:solidFill>
                  <a:latin typeface="iCiel Cadena" panose="02000503000000020004"/>
                </a:rPr>
                <a:t>!</a:t>
              </a:r>
            </a:p>
          </p:txBody>
        </p:sp>
      </p:grpSp>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960579" y="2392119"/>
            <a:ext cx="1439546" cy="1290450"/>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12059" y="-914400"/>
            <a:ext cx="914400" cy="914400"/>
          </a:xfrm>
          <a:prstGeom prst="rect">
            <a:avLst/>
          </a:prstGeom>
        </p:spPr>
      </p:pic>
      <p:pic>
        <p:nvPicPr>
          <p:cNvPr id="11" name="Picture 10">
            <a:hlinkClick r:id="rId12" action="ppaction://hlinksldjump"/>
          </p:cNvPr>
          <p:cNvPicPr>
            <a:picLocks noChangeAspect="1"/>
          </p:cNvPicPr>
          <p:nvPr/>
        </p:nvPicPr>
        <p:blipFill rotWithShape="1">
          <a:blip r:embed="rId13" cstate="print">
            <a:extLst>
              <a:ext uri="{28A0092B-C50C-407E-A947-70E740481C1C}">
                <a14:useLocalDpi xmlns:a14="http://schemas.microsoft.com/office/drawing/2010/main" val="0"/>
              </a:ext>
            </a:extLst>
          </a:blip>
          <a:srcRect l="72252" b="60799"/>
          <a:stretch/>
        </p:blipFill>
        <p:spPr>
          <a:xfrm>
            <a:off x="15729641" y="7811504"/>
            <a:ext cx="2628444" cy="2475497"/>
          </a:xfrm>
          <a:prstGeom prst="rect">
            <a:avLst/>
          </a:prstGeom>
        </p:spPr>
      </p:pic>
      <p:grpSp>
        <p:nvGrpSpPr>
          <p:cNvPr id="18" name="Group 17"/>
          <p:cNvGrpSpPr/>
          <p:nvPr/>
        </p:nvGrpSpPr>
        <p:grpSpPr>
          <a:xfrm>
            <a:off x="5060213" y="2370329"/>
            <a:ext cx="8986476" cy="7579364"/>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12718066" y="4045514"/>
            <a:ext cx="3503951" cy="2123658"/>
            <a:chOff x="458511" y="671416"/>
            <a:chExt cx="2335967" cy="1415772"/>
          </a:xfrm>
        </p:grpSpPr>
        <p:sp>
          <p:nvSpPr>
            <p:cNvPr id="19" name="TextBox 18"/>
            <p:cNvSpPr txBox="1"/>
            <p:nvPr/>
          </p:nvSpPr>
          <p:spPr>
            <a:xfrm>
              <a:off x="458511" y="671416"/>
              <a:ext cx="1431631" cy="1415772"/>
            </a:xfrm>
            <a:prstGeom prst="rect">
              <a:avLst/>
            </a:prstGeom>
            <a:noFill/>
          </p:spPr>
          <p:txBody>
            <a:bodyPr wrap="none" rtlCol="0">
              <a:spAutoFit/>
            </a:bodyPr>
            <a:lstStyle/>
            <a:p>
              <a:pPr defTabSz="1371600"/>
              <a:r>
                <a:rPr lang="en-US" sz="13200" dirty="0">
                  <a:ln w="28575">
                    <a:solidFill>
                      <a:prstClr val="black">
                        <a:lumMod val="95000"/>
                        <a:lumOff val="5000"/>
                      </a:prstClr>
                    </a:solidFill>
                  </a:ln>
                  <a:solidFill>
                    <a:prstClr val="white"/>
                  </a:solidFill>
                  <a:latin typeface="iCiel Cadena" panose="02000503000000020004" charset="0"/>
                </a:rPr>
                <a:t>+1 </a:t>
              </a:r>
            </a:p>
          </p:txBody>
        </p:sp>
        <p:pic>
          <p:nvPicPr>
            <p:cNvPr id="22" name="Picture 2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520986" y="-1109816"/>
            <a:ext cx="914400" cy="914400"/>
          </a:xfrm>
          <a:prstGeom prst="rect">
            <a:avLst/>
          </a:prstGeom>
        </p:spPr>
      </p:pic>
    </p:spTree>
    <p:extLst>
      <p:ext uri="{BB962C8B-B14F-4D97-AF65-F5344CB8AC3E}">
        <p14:creationId xmlns:p14="http://schemas.microsoft.com/office/powerpoint/2010/main" val="3795510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25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50"/>
                                        <p:tgtEl>
                                          <p:spTgt spid="4"/>
                                        </p:tgtEl>
                                      </p:cBhvr>
                                    </p:animEffect>
                                  </p:childTnLst>
                                </p:cTn>
                              </p:par>
                            </p:childTnLst>
                          </p:cTn>
                        </p:par>
                        <p:par>
                          <p:cTn id="13" fill="hold">
                            <p:stCondLst>
                              <p:cond delay="2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750" fill="hold"/>
                                        <p:tgtEl>
                                          <p:spTgt spid="7"/>
                                        </p:tgtEl>
                                        <p:attrNameLst>
                                          <p:attrName>ppt_x</p:attrName>
                                          <p:attrName>ppt_y</p:attrName>
                                        </p:attrNameLst>
                                      </p:cBhvr>
                                      <p:rCtr x="8789" y="28310"/>
                                    </p:animMotion>
                                  </p:childTnLst>
                                </p:cTn>
                              </p:par>
                            </p:childTnLst>
                          </p:cTn>
                        </p:par>
                        <p:par>
                          <p:cTn id="16" fill="hold">
                            <p:stCondLst>
                              <p:cond delay="100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100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150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5000"/>
            <a:lum/>
          </a:blip>
          <a:srcRect/>
          <a:stretch>
            <a:fillRect/>
          </a:stretch>
        </a:blipFill>
        <a:effectLst/>
      </p:bgPr>
    </p:bg>
    <p:spTree>
      <p:nvGrpSpPr>
        <p:cNvPr id="1" name=""/>
        <p:cNvGrpSpPr/>
        <p:nvPr/>
      </p:nvGrpSpPr>
      <p:grpSpPr>
        <a:xfrm>
          <a:off x="0" y="0"/>
          <a:ext cx="0" cy="0"/>
          <a:chOff x="0" y="0"/>
          <a:chExt cx="0" cy="0"/>
        </a:xfrm>
      </p:grpSpPr>
      <p:grpSp>
        <p:nvGrpSpPr>
          <p:cNvPr id="11" name="Group 10"/>
          <p:cNvGrpSpPr/>
          <p:nvPr/>
        </p:nvGrpSpPr>
        <p:grpSpPr>
          <a:xfrm>
            <a:off x="1403970" y="-75220"/>
            <a:ext cx="15398130" cy="3692807"/>
            <a:chOff x="935980" y="-48871"/>
            <a:chExt cx="10265420" cy="2461871"/>
          </a:xfrm>
        </p:grpSpPr>
        <p:sp>
          <p:nvSpPr>
            <p:cNvPr id="2" name="Rounded Rectangle 1"/>
            <p:cNvSpPr/>
            <p:nvPr/>
          </p:nvSpPr>
          <p:spPr>
            <a:xfrm>
              <a:off x="1041400"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5980" y="-48871"/>
              <a:ext cx="2505720" cy="2461871"/>
            </a:xfrm>
            <a:prstGeom prst="rect">
              <a:avLst/>
            </a:prstGeom>
          </p:spPr>
        </p:pic>
      </p:gr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173200" y="-495300"/>
            <a:ext cx="4400550" cy="4400550"/>
          </a:xfrm>
          <a:prstGeom prst="rect">
            <a:avLst/>
          </a:prstGeom>
        </p:spPr>
      </p:pic>
      <p:sp>
        <p:nvSpPr>
          <p:cNvPr id="22" name="Rectangle 21">
            <a:extLst>
              <a:ext uri="{FF2B5EF4-FFF2-40B4-BE49-F238E27FC236}">
                <a16:creationId xmlns:a16="http://schemas.microsoft.com/office/drawing/2014/main" xmlns="" id="{68CCCB1E-5D6D-4B1D-94ED-906BCD4A2D0C}"/>
              </a:ext>
            </a:extLst>
          </p:cNvPr>
          <p:cNvSpPr/>
          <p:nvPr/>
        </p:nvSpPr>
        <p:spPr>
          <a:xfrm>
            <a:off x="5106653" y="988203"/>
            <a:ext cx="10222994" cy="2430855"/>
          </a:xfrm>
          <a:prstGeom prst="rect">
            <a:avLst/>
          </a:prstGeom>
          <a:noFill/>
          <a:ln w="12700" cap="flat" cmpd="sng" algn="ctr">
            <a:noFill/>
            <a:prstDash val="solid"/>
            <a:miter lim="800000"/>
          </a:ln>
          <a:effectLst/>
        </p:spPr>
        <p:txBody>
          <a:bodyPr rtlCol="0" anchor="ctr"/>
          <a:lstStyle/>
          <a:p>
            <a:pPr algn="ctr" defTabSz="1371600">
              <a:defRPr/>
            </a:pPr>
            <a:r>
              <a:rPr lang="en-US" sz="5400" b="1" kern="0" spc="75">
                <a:ln w="9525" cmpd="sng">
                  <a:solidFill>
                    <a:schemeClr val="tx1">
                      <a:lumMod val="85000"/>
                      <a:lumOff val="15000"/>
                    </a:schemeClr>
                  </a:solidFill>
                  <a:prstDash val="solid"/>
                </a:ln>
                <a:solidFill>
                  <a:srgbClr val="EB701D"/>
                </a:solidFill>
                <a:latin typeface="iCiel Cadena" panose="02000503000000020004" charset="0"/>
                <a:ea typeface="Tahoma" panose="020B0604030504040204" pitchFamily="34" charset="0"/>
                <a:cs typeface="Tahoma" panose="020B0604030504040204" pitchFamily="34" charset="0"/>
              </a:rPr>
              <a:t>Các chất có thể tồn tại ở những thể nào?</a:t>
            </a:r>
            <a:endParaRPr lang="en-US" sz="5400" b="1" kern="0" spc="75" dirty="0">
              <a:ln w="9525" cmpd="sng">
                <a:solidFill>
                  <a:schemeClr val="tx1">
                    <a:lumMod val="85000"/>
                    <a:lumOff val="15000"/>
                  </a:schemeClr>
                </a:solidFill>
                <a:prstDash val="solid"/>
              </a:ln>
              <a:solidFill>
                <a:srgbClr val="EB701D"/>
              </a:solidFill>
              <a:latin typeface="iCiel Cadena" panose="02000503000000020004" charset="0"/>
              <a:ea typeface="Tahoma" panose="020B0604030504040204" pitchFamily="34" charset="0"/>
              <a:cs typeface="Tahoma" panose="020B0604030504040204" pitchFamily="34" charset="0"/>
            </a:endParaRPr>
          </a:p>
        </p:txBody>
      </p:sp>
      <p:pic>
        <p:nvPicPr>
          <p:cNvPr id="12" name="Picture 11">
            <a:hlinkClick r:id="rId6" action="ppaction://hlinksldjump"/>
          </p:cNvPr>
          <p:cNvPicPr>
            <a:picLocks noChangeAspect="1"/>
          </p:cNvPicPr>
          <p:nvPr/>
        </p:nvPicPr>
        <p:blipFill>
          <a:blip r:embed="rId7"/>
          <a:stretch>
            <a:fillRect/>
          </a:stretch>
        </p:blipFill>
        <p:spPr>
          <a:xfrm>
            <a:off x="1403970" y="4340878"/>
            <a:ext cx="6450127" cy="2798307"/>
          </a:xfrm>
          <a:prstGeom prst="rect">
            <a:avLst/>
          </a:prstGeom>
        </p:spPr>
      </p:pic>
      <p:pic>
        <p:nvPicPr>
          <p:cNvPr id="14" name="Picture 13">
            <a:hlinkClick r:id="rId6" action="ppaction://hlinksldjump"/>
          </p:cNvPr>
          <p:cNvPicPr>
            <a:picLocks noChangeAspect="1"/>
          </p:cNvPicPr>
          <p:nvPr/>
        </p:nvPicPr>
        <p:blipFill>
          <a:blip r:embed="rId8"/>
          <a:stretch>
            <a:fillRect/>
          </a:stretch>
        </p:blipFill>
        <p:spPr>
          <a:xfrm>
            <a:off x="1393529" y="7110148"/>
            <a:ext cx="6937849" cy="3176291"/>
          </a:xfrm>
          <a:prstGeom prst="rect">
            <a:avLst/>
          </a:prstGeom>
        </p:spPr>
      </p:pic>
      <p:pic>
        <p:nvPicPr>
          <p:cNvPr id="16" name="Picture 15">
            <a:hlinkClick r:id="rId6" action="ppaction://hlinksldjump"/>
          </p:cNvPr>
          <p:cNvPicPr>
            <a:picLocks noChangeAspect="1"/>
          </p:cNvPicPr>
          <p:nvPr/>
        </p:nvPicPr>
        <p:blipFill>
          <a:blip r:embed="rId9"/>
          <a:stretch>
            <a:fillRect/>
          </a:stretch>
        </p:blipFill>
        <p:spPr>
          <a:xfrm>
            <a:off x="9976654" y="4300765"/>
            <a:ext cx="6492803" cy="2767824"/>
          </a:xfrm>
          <a:prstGeom prst="rect">
            <a:avLst/>
          </a:prstGeom>
        </p:spPr>
      </p:pic>
      <p:pic>
        <p:nvPicPr>
          <p:cNvPr id="17" name="Picture 16">
            <a:hlinkClick r:id="rId10" action="ppaction://hlinksldjump"/>
          </p:cNvPr>
          <p:cNvPicPr>
            <a:picLocks noChangeAspect="1"/>
          </p:cNvPicPr>
          <p:nvPr/>
        </p:nvPicPr>
        <p:blipFill>
          <a:blip r:embed="rId11"/>
          <a:stretch>
            <a:fillRect/>
          </a:stretch>
        </p:blipFill>
        <p:spPr>
          <a:xfrm>
            <a:off x="9677924" y="7068589"/>
            <a:ext cx="6791533" cy="3188484"/>
          </a:xfrm>
          <a:prstGeom prst="rect">
            <a:avLst/>
          </a:prstGeom>
        </p:spPr>
      </p:pic>
    </p:spTree>
    <p:extLst>
      <p:ext uri="{BB962C8B-B14F-4D97-AF65-F5344CB8AC3E}">
        <p14:creationId xmlns:p14="http://schemas.microsoft.com/office/powerpoint/2010/main" val="33340077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barn(inVertical)">
                                      <p:cBhvr>
                                        <p:cTn id="12" dur="500"/>
                                        <p:tgtEl>
                                          <p:spTgt spid="22">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par>
                                <p:cTn id="13" presetID="32" presetClass="emph" presetSubtype="0" repeatCount="indefinite" fill="hold" nodeType="withEffect">
                                  <p:stCondLst>
                                    <p:cond delay="0"/>
                                  </p:stCondLst>
                                  <p:childTnLst>
                                    <p:animRot by="120000">
                                      <p:cBhvr>
                                        <p:cTn id="14" dur="100" fill="hold">
                                          <p:stCondLst>
                                            <p:cond delay="0"/>
                                          </p:stCondLst>
                                        </p:cTn>
                                        <p:tgtEl>
                                          <p:spTgt spid="3"/>
                                        </p:tgtEl>
                                        <p:attrNameLst>
                                          <p:attrName>r</p:attrName>
                                        </p:attrNameLst>
                                      </p:cBhvr>
                                    </p:animRot>
                                    <p:animRot by="-240000">
                                      <p:cBhvr>
                                        <p:cTn id="15" dur="200" fill="hold">
                                          <p:stCondLst>
                                            <p:cond delay="200"/>
                                          </p:stCondLst>
                                        </p:cTn>
                                        <p:tgtEl>
                                          <p:spTgt spid="3"/>
                                        </p:tgtEl>
                                        <p:attrNameLst>
                                          <p:attrName>r</p:attrName>
                                        </p:attrNameLst>
                                      </p:cBhvr>
                                    </p:animRot>
                                    <p:animRot by="240000">
                                      <p:cBhvr>
                                        <p:cTn id="16" dur="200" fill="hold">
                                          <p:stCondLst>
                                            <p:cond delay="400"/>
                                          </p:stCondLst>
                                        </p:cTn>
                                        <p:tgtEl>
                                          <p:spTgt spid="3"/>
                                        </p:tgtEl>
                                        <p:attrNameLst>
                                          <p:attrName>r</p:attrName>
                                        </p:attrNameLst>
                                      </p:cBhvr>
                                    </p:animRot>
                                    <p:animRot by="-240000">
                                      <p:cBhvr>
                                        <p:cTn id="17" dur="200" fill="hold">
                                          <p:stCondLst>
                                            <p:cond delay="600"/>
                                          </p:stCondLst>
                                        </p:cTn>
                                        <p:tgtEl>
                                          <p:spTgt spid="3"/>
                                        </p:tgtEl>
                                        <p:attrNameLst>
                                          <p:attrName>r</p:attrName>
                                        </p:attrNameLst>
                                      </p:cBhvr>
                                    </p:animRot>
                                    <p:animRot by="120000">
                                      <p:cBhvr>
                                        <p:cTn id="18"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13000" b="-13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95807" y="3704692"/>
            <a:ext cx="7369026" cy="6508829"/>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63048" y="3347018"/>
            <a:ext cx="3794289" cy="6470801"/>
          </a:xfrm>
          <a:prstGeom prst="rect">
            <a:avLst/>
          </a:prstGeom>
        </p:spPr>
      </p:pic>
      <p:pic>
        <p:nvPicPr>
          <p:cNvPr id="6" name="Picture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531974">
            <a:off x="7136416" y="-3084580"/>
            <a:ext cx="1689725" cy="1514720"/>
          </a:xfrm>
          <a:prstGeom prst="rect">
            <a:avLst/>
          </a:prstGeom>
        </p:spPr>
      </p:pic>
      <p:pic>
        <p:nvPicPr>
          <p:cNvPr id="8" name="Am-thanh-that-vo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762433" y="-2096880"/>
            <a:ext cx="914400" cy="914400"/>
          </a:xfrm>
          <a:prstGeom prst="rect">
            <a:avLst/>
          </a:prstGeom>
        </p:spPr>
      </p:pic>
      <p:grpSp>
        <p:nvGrpSpPr>
          <p:cNvPr id="12" name="Group 11"/>
          <p:cNvGrpSpPr/>
          <p:nvPr/>
        </p:nvGrpSpPr>
        <p:grpSpPr>
          <a:xfrm>
            <a:off x="10698209" y="231447"/>
            <a:ext cx="6504039" cy="3473244"/>
            <a:chOff x="7132139" y="154298"/>
            <a:chExt cx="4336026" cy="2315496"/>
          </a:xfrm>
        </p:grpSpPr>
        <p:sp>
          <p:nvSpPr>
            <p:cNvPr id="10" name="Rounded Rectangle 9"/>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11" name="TextBox 10"/>
            <p:cNvSpPr txBox="1"/>
            <p:nvPr/>
          </p:nvSpPr>
          <p:spPr>
            <a:xfrm>
              <a:off x="7237728" y="841750"/>
              <a:ext cx="4064361" cy="892552"/>
            </a:xfrm>
            <a:prstGeom prst="rect">
              <a:avLst/>
            </a:prstGeom>
            <a:noFill/>
          </p:spPr>
          <p:txBody>
            <a:bodyPr wrap="none" rtlCol="0">
              <a:spAutoFit/>
            </a:bodyPr>
            <a:lstStyle/>
            <a:p>
              <a:pPr defTabSz="1371600"/>
              <a:r>
                <a:rPr lang="en-US" sz="8100" dirty="0">
                  <a:ln>
                    <a:solidFill>
                      <a:prstClr val="black">
                        <a:lumMod val="95000"/>
                        <a:lumOff val="5000"/>
                      </a:prstClr>
                    </a:solidFill>
                  </a:ln>
                  <a:solidFill>
                    <a:prstClr val="white"/>
                  </a:solidFill>
                  <a:latin typeface="iCiel Cadena" panose="02000503000000020004" charset="0"/>
                </a:rPr>
                <a:t>Sai </a:t>
              </a:r>
              <a:r>
                <a:rPr lang="en-US" sz="8100" dirty="0" err="1">
                  <a:ln>
                    <a:solidFill>
                      <a:prstClr val="black">
                        <a:lumMod val="95000"/>
                        <a:lumOff val="5000"/>
                      </a:prstClr>
                    </a:solidFill>
                  </a:ln>
                  <a:solidFill>
                    <a:prstClr val="white"/>
                  </a:solidFill>
                  <a:latin typeface="iCiel Cadena" panose="02000503000000020004" charset="0"/>
                </a:rPr>
                <a:t>mất</a:t>
              </a:r>
              <a:r>
                <a:rPr lang="en-US" sz="8100" dirty="0">
                  <a:ln>
                    <a:solidFill>
                      <a:prstClr val="black">
                        <a:lumMod val="95000"/>
                        <a:lumOff val="5000"/>
                      </a:prstClr>
                    </a:solidFill>
                  </a:ln>
                  <a:solidFill>
                    <a:prstClr val="white"/>
                  </a:solidFill>
                  <a:latin typeface="iCiel Cadena" panose="02000503000000020004" charset="0"/>
                </a:rPr>
                <a:t> </a:t>
              </a:r>
              <a:r>
                <a:rPr lang="en-US" sz="8100" dirty="0" err="1">
                  <a:ln>
                    <a:solidFill>
                      <a:prstClr val="black">
                        <a:lumMod val="95000"/>
                        <a:lumOff val="5000"/>
                      </a:prstClr>
                    </a:solidFill>
                  </a:ln>
                  <a:solidFill>
                    <a:prstClr val="white"/>
                  </a:solidFill>
                  <a:latin typeface="iCiel Cadena" panose="02000503000000020004" charset="0"/>
                </a:rPr>
                <a:t>rồi</a:t>
              </a:r>
              <a:r>
                <a:rPr lang="en-US" sz="8100" dirty="0">
                  <a:ln>
                    <a:solidFill>
                      <a:prstClr val="black">
                        <a:lumMod val="95000"/>
                        <a:lumOff val="5000"/>
                      </a:prstClr>
                    </a:solidFill>
                  </a:ln>
                  <a:solidFill>
                    <a:prstClr val="white"/>
                  </a:solidFill>
                  <a:latin typeface="iCiel Cadena" panose="02000503000000020004" charset="0"/>
                </a:rPr>
                <a:t>!!!</a:t>
              </a:r>
            </a:p>
          </p:txBody>
        </p:sp>
      </p:grpSp>
      <p:pic>
        <p:nvPicPr>
          <p:cNvPr id="16" name="Picture 15">
            <a:hlinkClick r:id="rId12" action="ppaction://hlinksldjump"/>
          </p:cNvPr>
          <p:cNvPicPr>
            <a:picLocks noChangeAspect="1"/>
          </p:cNvPicPr>
          <p:nvPr/>
        </p:nvPicPr>
        <p:blipFill rotWithShape="1">
          <a:blip r:embed="rId13" cstate="print">
            <a:extLst>
              <a:ext uri="{28A0092B-C50C-407E-A947-70E740481C1C}">
                <a14:useLocalDpi xmlns:a14="http://schemas.microsoft.com/office/drawing/2010/main" val="0"/>
              </a:ext>
            </a:extLst>
          </a:blip>
          <a:srcRect l="72252" b="60799"/>
          <a:stretch/>
        </p:blipFill>
        <p:spPr>
          <a:xfrm flipH="1">
            <a:off x="-13133" y="7811504"/>
            <a:ext cx="2628444" cy="2475497"/>
          </a:xfrm>
          <a:prstGeom prst="rect">
            <a:avLst/>
          </a:prstGeom>
        </p:spPr>
      </p:pic>
      <p:pic>
        <p:nvPicPr>
          <p:cNvPr id="4" name="Tieng-bup-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3331100" y="-2327220"/>
            <a:ext cx="914400" cy="914400"/>
          </a:xfrm>
          <a:prstGeom prst="rect">
            <a:avLst/>
          </a:prstGeom>
        </p:spPr>
      </p:pic>
    </p:spTree>
    <p:extLst>
      <p:ext uri="{BB962C8B-B14F-4D97-AF65-F5344CB8AC3E}">
        <p14:creationId xmlns:p14="http://schemas.microsoft.com/office/powerpoint/2010/main" val="36834412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66667E-6 -2.59259E-6 L -0.00169 0.55486 " pathEditMode="relative" rAng="0" ptsTypes="AA">
                                      <p:cBhvr>
                                        <p:cTn id="6" dur="1000" fill="hold"/>
                                        <p:tgtEl>
                                          <p:spTgt spid="6"/>
                                        </p:tgtEl>
                                        <p:attrNameLst>
                                          <p:attrName>ppt_x</p:attrName>
                                          <p:attrName>ppt_y</p:attrName>
                                        </p:attrNameLst>
                                      </p:cBhvr>
                                      <p:rCtr x="-91" y="27731"/>
                                    </p:animMotion>
                                  </p:childTnLst>
                                </p:cTn>
                              </p:par>
                              <p:par>
                                <p:cTn id="7" presetID="1" presetClass="mediacall" presetSubtype="0" fill="hold" nodeType="withEffect">
                                  <p:stCondLst>
                                    <p:cond delay="0"/>
                                  </p:stCondLst>
                                  <p:childTnLst>
                                    <p:cmd type="call" cmd="playFrom(0.0)">
                                      <p:cBhvr>
                                        <p:cTn id="8" dur="384" fill="hold"/>
                                        <p:tgtEl>
                                          <p:spTgt spid="4"/>
                                        </p:tgtEl>
                                      </p:cBhvr>
                                    </p:cmd>
                                  </p:childTnLst>
                                </p:cTn>
                              </p:par>
                            </p:childTnLst>
                          </p:cTn>
                        </p:par>
                        <p:par>
                          <p:cTn id="9" fill="hold">
                            <p:stCondLst>
                              <p:cond delay="1000"/>
                            </p:stCondLst>
                            <p:childTnLst>
                              <p:par>
                                <p:cTn id="10" presetID="1" presetClass="exit" presetSubtype="0" fill="hold" nodeType="afterEffect">
                                  <p:stCondLst>
                                    <p:cond delay="0"/>
                                  </p:stCondLst>
                                  <p:childTnLst>
                                    <p:set>
                                      <p:cBhvr>
                                        <p:cTn id="11" dur="1" fill="hold">
                                          <p:stCondLst>
                                            <p:cond delay="0"/>
                                          </p:stCondLst>
                                        </p:cTn>
                                        <p:tgtEl>
                                          <p:spTgt spid="6"/>
                                        </p:tgtEl>
                                        <p:attrNameLst>
                                          <p:attrName>style.visibility</p:attrName>
                                        </p:attrNameLst>
                                      </p:cBhvr>
                                      <p:to>
                                        <p:strVal val="hidden"/>
                                      </p:to>
                                    </p:set>
                                  </p:childTnLst>
                                </p:cTn>
                              </p:par>
                              <p:par>
                                <p:cTn id="12" presetID="1" presetClass="exit" presetSubtype="0" fill="hold" nodeType="withEffect">
                                  <p:stCondLst>
                                    <p:cond delay="0"/>
                                  </p:stCondLst>
                                  <p:childTnLst>
                                    <p:set>
                                      <p:cBhvr>
                                        <p:cTn id="13" dur="1" fill="hold">
                                          <p:stCondLst>
                                            <p:cond delay="249"/>
                                          </p:stCondLst>
                                        </p:cTn>
                                        <p:tgtEl>
                                          <p:spTgt spid="3"/>
                                        </p:tgtEl>
                                        <p:attrNameLst>
                                          <p:attrName>style.visibility</p:attrName>
                                        </p:attrNameLst>
                                      </p:cBhvr>
                                      <p:to>
                                        <p:strVal val="hidden"/>
                                      </p:to>
                                    </p:set>
                                  </p:childTnLst>
                                </p:cTn>
                              </p:par>
                              <p:par>
                                <p:cTn id="14" presetID="16" presetClass="entr" presetSubtype="21"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par>
                          <p:cTn id="17" fill="hold">
                            <p:stCondLst>
                              <p:cond delay="1500"/>
                            </p:stCondLst>
                            <p:childTnLst>
                              <p:par>
                                <p:cTn id="18" presetID="14" presetClass="entr" presetSubtype="1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10"/>
                                        <p:tgtEl>
                                          <p:spTgt spid="2"/>
                                        </p:tgtEl>
                                      </p:cBhvr>
                                    </p:animEffect>
                                  </p:childTnLst>
                                </p:cTn>
                              </p:par>
                              <p:par>
                                <p:cTn id="21" presetID="1" presetClass="mediacall" presetSubtype="0" fill="hold" nodeType="withEffect">
                                  <p:stCondLst>
                                    <p:cond delay="0"/>
                                  </p:stCondLst>
                                  <p:childTnLst>
                                    <p:cmd type="call" cmd="playFrom(0.0)">
                                      <p:cBhvr>
                                        <p:cTn id="22" dur="6994" fill="hold"/>
                                        <p:tgtEl>
                                          <p:spTgt spid="8"/>
                                        </p:tgtEl>
                                      </p:cBhvr>
                                    </p:cmd>
                                  </p:childTnLst>
                                </p:cTn>
                              </p:par>
                              <p:par>
                                <p:cTn id="23" presetID="10"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8"/>
                </p:tgtEl>
              </p:cMediaNode>
            </p:audio>
            <p:audio>
              <p:cMediaNode vol="80000">
                <p:cTn id="27" fill="hold" display="0">
                  <p:stCondLst>
                    <p:cond delay="indefinite"/>
                  </p:stCondLst>
                  <p:endCondLst>
                    <p:cond evt="onStopAudio" delay="0">
                      <p:tgtEl>
                        <p:sldTgt/>
                      </p:tgtEl>
                    </p:cond>
                  </p:endCondLst>
                </p:cTn>
                <p:tgtEl>
                  <p:spTgt spid="4"/>
                </p:tgtEl>
              </p:cMediaNode>
            </p:audio>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16"/>
                                        </p:tgtEl>
                                      </p:cBhvr>
                                    </p:animEffect>
                                    <p:animScale>
                                      <p:cBhvr>
                                        <p:cTn id="33" dur="250" autoRev="1" fill="hold"/>
                                        <p:tgtEl>
                                          <p:spTgt spid="16"/>
                                        </p:tgtEl>
                                      </p:cBhvr>
                                      <p:by x="105000" y="105000"/>
                                    </p:animScale>
                                  </p:childTnLst>
                                  <p:subTnLst>
                                    <p:audio>
                                      <p:cMediaNode>
                                        <p:cTn display="0" masterRel="sameClick">
                                          <p:stCondLst>
                                            <p:cond evt="begin" delay="0">
                                              <p:tn val="31"/>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1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5070169" y="2370331"/>
            <a:ext cx="9022988" cy="7579364"/>
            <a:chOff x="3165090" y="1495374"/>
            <a:chExt cx="6015325" cy="5052909"/>
          </a:xfrm>
        </p:grpSpPr>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10322126" y="209324"/>
            <a:ext cx="6504039" cy="3473244"/>
            <a:chOff x="7132139" y="154298"/>
            <a:chExt cx="4336026" cy="2315496"/>
          </a:xfrm>
        </p:grpSpPr>
        <p:sp>
          <p:nvSpPr>
            <p:cNvPr id="5" name="Rounded Rectangle 4"/>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6" name="TextBox 5"/>
            <p:cNvSpPr txBox="1"/>
            <p:nvPr/>
          </p:nvSpPr>
          <p:spPr>
            <a:xfrm>
              <a:off x="7798166" y="778029"/>
              <a:ext cx="2951877" cy="892552"/>
            </a:xfrm>
            <a:prstGeom prst="rect">
              <a:avLst/>
            </a:prstGeom>
            <a:noFill/>
          </p:spPr>
          <p:txBody>
            <a:bodyPr wrap="none" rtlCol="0">
              <a:spAutoFit/>
            </a:bodyPr>
            <a:lstStyle/>
            <a:p>
              <a:pPr defTabSz="1371600"/>
              <a:r>
                <a:rPr lang="en-US" sz="8100" dirty="0" err="1">
                  <a:ln>
                    <a:solidFill>
                      <a:prstClr val="black">
                        <a:lumMod val="95000"/>
                        <a:lumOff val="5000"/>
                      </a:prstClr>
                    </a:solidFill>
                  </a:ln>
                  <a:solidFill>
                    <a:prstClr val="white"/>
                  </a:solidFill>
                  <a:latin typeface="iCiel Cadena" panose="02000503000000020004" charset="0"/>
                </a:rPr>
                <a:t>Đúng</a:t>
              </a:r>
              <a:r>
                <a:rPr lang="en-US" sz="8100" dirty="0">
                  <a:ln>
                    <a:solidFill>
                      <a:prstClr val="black">
                        <a:lumMod val="95000"/>
                        <a:lumOff val="5000"/>
                      </a:prstClr>
                    </a:solidFill>
                  </a:ln>
                  <a:solidFill>
                    <a:prstClr val="white"/>
                  </a:solidFill>
                  <a:latin typeface="iCiel Cadena" panose="02000503000000020004" charset="0"/>
                </a:rPr>
                <a:t> </a:t>
              </a:r>
              <a:r>
                <a:rPr lang="en-US" sz="8100" dirty="0" err="1">
                  <a:ln>
                    <a:solidFill>
                      <a:prstClr val="black">
                        <a:lumMod val="95000"/>
                        <a:lumOff val="5000"/>
                      </a:prstClr>
                    </a:solidFill>
                  </a:ln>
                  <a:solidFill>
                    <a:prstClr val="white"/>
                  </a:solidFill>
                  <a:latin typeface="iCiel Cadena" panose="02000503000000020004" charset="0"/>
                </a:rPr>
                <a:t>rồi</a:t>
              </a:r>
              <a:r>
                <a:rPr lang="en-US" sz="8100" dirty="0">
                  <a:ln>
                    <a:solidFill>
                      <a:prstClr val="black">
                        <a:lumMod val="95000"/>
                        <a:lumOff val="5000"/>
                      </a:prstClr>
                    </a:solidFill>
                  </a:ln>
                  <a:solidFill>
                    <a:prstClr val="white"/>
                  </a:solidFill>
                  <a:latin typeface="iCiel Cadena" panose="02000503000000020004" charset="0"/>
                </a:rPr>
                <a:t>!</a:t>
              </a:r>
            </a:p>
          </p:txBody>
        </p:sp>
      </p:grpSp>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960579" y="2392119"/>
            <a:ext cx="1439546" cy="1290450"/>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12059" y="-914400"/>
            <a:ext cx="914400" cy="914400"/>
          </a:xfrm>
          <a:prstGeom prst="rect">
            <a:avLst/>
          </a:prstGeom>
        </p:spPr>
      </p:pic>
      <p:pic>
        <p:nvPicPr>
          <p:cNvPr id="11" name="Picture 10">
            <a:hlinkClick r:id="rId12" action="ppaction://hlinksldjump"/>
          </p:cNvPr>
          <p:cNvPicPr>
            <a:picLocks noChangeAspect="1"/>
          </p:cNvPicPr>
          <p:nvPr/>
        </p:nvPicPr>
        <p:blipFill rotWithShape="1">
          <a:blip r:embed="rId13" cstate="print">
            <a:extLst>
              <a:ext uri="{28A0092B-C50C-407E-A947-70E740481C1C}">
                <a14:useLocalDpi xmlns:a14="http://schemas.microsoft.com/office/drawing/2010/main" val="0"/>
              </a:ext>
            </a:extLst>
          </a:blip>
          <a:srcRect l="72252" b="60799"/>
          <a:stretch/>
        </p:blipFill>
        <p:spPr>
          <a:xfrm>
            <a:off x="15729641" y="7811504"/>
            <a:ext cx="2628444" cy="2475497"/>
          </a:xfrm>
          <a:prstGeom prst="rect">
            <a:avLst/>
          </a:prstGeom>
        </p:spPr>
      </p:pic>
      <p:grpSp>
        <p:nvGrpSpPr>
          <p:cNvPr id="18" name="Group 17"/>
          <p:cNvGrpSpPr/>
          <p:nvPr/>
        </p:nvGrpSpPr>
        <p:grpSpPr>
          <a:xfrm>
            <a:off x="5060213" y="2370329"/>
            <a:ext cx="8986476" cy="7579364"/>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12718066" y="4045514"/>
            <a:ext cx="3503951" cy="2123658"/>
            <a:chOff x="458511" y="671416"/>
            <a:chExt cx="2335967" cy="1415772"/>
          </a:xfrm>
        </p:grpSpPr>
        <p:sp>
          <p:nvSpPr>
            <p:cNvPr id="19" name="TextBox 18"/>
            <p:cNvSpPr txBox="1"/>
            <p:nvPr/>
          </p:nvSpPr>
          <p:spPr>
            <a:xfrm>
              <a:off x="458511" y="671416"/>
              <a:ext cx="1431631" cy="1415772"/>
            </a:xfrm>
            <a:prstGeom prst="rect">
              <a:avLst/>
            </a:prstGeom>
            <a:noFill/>
          </p:spPr>
          <p:txBody>
            <a:bodyPr wrap="none" rtlCol="0">
              <a:spAutoFit/>
            </a:bodyPr>
            <a:lstStyle/>
            <a:p>
              <a:pPr defTabSz="1371600"/>
              <a:r>
                <a:rPr lang="en-US" sz="13200" dirty="0">
                  <a:ln w="28575">
                    <a:solidFill>
                      <a:prstClr val="black">
                        <a:lumMod val="95000"/>
                        <a:lumOff val="5000"/>
                      </a:prstClr>
                    </a:solidFill>
                  </a:ln>
                  <a:solidFill>
                    <a:prstClr val="white"/>
                  </a:solidFill>
                  <a:latin typeface="iCiel Cadena" panose="02000503000000020004" charset="0"/>
                </a:rPr>
                <a:t>+1 </a:t>
              </a:r>
            </a:p>
          </p:txBody>
        </p:sp>
        <p:pic>
          <p:nvPicPr>
            <p:cNvPr id="22" name="Picture 2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520986" y="-1109816"/>
            <a:ext cx="914400" cy="914400"/>
          </a:xfrm>
          <a:prstGeom prst="rect">
            <a:avLst/>
          </a:prstGeom>
        </p:spPr>
      </p:pic>
    </p:spTree>
    <p:extLst>
      <p:ext uri="{BB962C8B-B14F-4D97-AF65-F5344CB8AC3E}">
        <p14:creationId xmlns:p14="http://schemas.microsoft.com/office/powerpoint/2010/main" val="20953345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50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750"/>
                                        <p:tgtEl>
                                          <p:spTgt spid="4"/>
                                        </p:tgtEl>
                                      </p:cBhvr>
                                    </p:animEffect>
                                  </p:childTnLst>
                                </p:cTn>
                              </p:par>
                            </p:childTnLst>
                          </p:cTn>
                        </p:par>
                        <p:par>
                          <p:cTn id="13" fill="hold">
                            <p:stCondLst>
                              <p:cond delay="7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2000" fill="hold"/>
                                        <p:tgtEl>
                                          <p:spTgt spid="7"/>
                                        </p:tgtEl>
                                        <p:attrNameLst>
                                          <p:attrName>ppt_x</p:attrName>
                                          <p:attrName>ppt_y</p:attrName>
                                        </p:attrNameLst>
                                      </p:cBhvr>
                                      <p:rCtr x="8789" y="28310"/>
                                    </p:animMotion>
                                  </p:childTnLst>
                                </p:cTn>
                              </p:par>
                            </p:childTnLst>
                          </p:cTn>
                        </p:par>
                        <p:par>
                          <p:cTn id="16" fill="hold">
                            <p:stCondLst>
                              <p:cond delay="275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275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275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325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17" name="Group 16"/>
          <p:cNvGrpSpPr/>
          <p:nvPr/>
        </p:nvGrpSpPr>
        <p:grpSpPr>
          <a:xfrm>
            <a:off x="11961398" y="5906824"/>
            <a:ext cx="2511413" cy="2905151"/>
            <a:chOff x="7974265" y="3937882"/>
            <a:chExt cx="1674275" cy="1936767"/>
          </a:xfrm>
        </p:grpSpPr>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660046">
              <a:off x="7974265" y="3937882"/>
              <a:ext cx="1674275" cy="1936767"/>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48677" y="4717478"/>
              <a:ext cx="700765" cy="628186"/>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07550" y="4403385"/>
              <a:ext cx="700765" cy="628186"/>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31996" y="4717478"/>
              <a:ext cx="700765" cy="628186"/>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01077" y="4869878"/>
              <a:ext cx="700765" cy="628186"/>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26771" y="4403385"/>
              <a:ext cx="700765" cy="628186"/>
            </a:xfrm>
            <a:prstGeom prst="rect">
              <a:avLst/>
            </a:prstGeom>
          </p:spPr>
        </p:pic>
      </p:grpSp>
      <p:grpSp>
        <p:nvGrpSpPr>
          <p:cNvPr id="22" name="Group 21"/>
          <p:cNvGrpSpPr/>
          <p:nvPr/>
        </p:nvGrpSpPr>
        <p:grpSpPr>
          <a:xfrm>
            <a:off x="5202657" y="5937885"/>
            <a:ext cx="1798623" cy="2080611"/>
            <a:chOff x="3407044" y="3961843"/>
            <a:chExt cx="1199082" cy="1387074"/>
          </a:xfrm>
        </p:grpSpPr>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422721">
              <a:off x="3407044" y="3961843"/>
              <a:ext cx="1199082" cy="1387074"/>
            </a:xfrm>
            <a:prstGeom prst="rect">
              <a:avLst/>
            </a:prstGeom>
          </p:spPr>
        </p:pic>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4087029" y="4608301"/>
              <a:ext cx="350382" cy="314093"/>
            </a:xfrm>
            <a:prstGeom prst="rect">
              <a:avLst/>
            </a:prstGeom>
          </p:spPr>
        </p:pic>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3697915" y="4479585"/>
              <a:ext cx="530757" cy="475786"/>
            </a:xfrm>
            <a:prstGeom prst="rect">
              <a:avLst/>
            </a:prstGeom>
          </p:spPr>
        </p:pic>
        <p:pic>
          <p:nvPicPr>
            <p:cNvPr id="20" name="Picture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3559604" y="4343864"/>
              <a:ext cx="530757" cy="475786"/>
            </a:xfrm>
            <a:prstGeom prst="rect">
              <a:avLst/>
            </a:prstGeom>
          </p:spPr>
        </p:pic>
        <p:pic>
          <p:nvPicPr>
            <p:cNvPr id="21" name="Picture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3932161" y="4725817"/>
              <a:ext cx="379355" cy="340065"/>
            </a:xfrm>
            <a:prstGeom prst="rect">
              <a:avLst/>
            </a:prstGeom>
          </p:spPr>
        </p:pic>
      </p:grpSp>
      <p:pic>
        <p:nvPicPr>
          <p:cNvPr id="2" name="Picture 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92763" y="2657475"/>
            <a:ext cx="7324343" cy="7629525"/>
          </a:xfrm>
          <a:prstGeom prst="rect">
            <a:avLst/>
          </a:prstGeom>
        </p:spPr>
      </p:pic>
      <p:sp>
        <p:nvSpPr>
          <p:cNvPr id="23" name="Rectangle 22">
            <a:extLst>
              <a:ext uri="{FF2B5EF4-FFF2-40B4-BE49-F238E27FC236}">
                <a16:creationId xmlns:a16="http://schemas.microsoft.com/office/drawing/2014/main" xmlns="" id="{68CCCB1E-5D6D-4B1D-94ED-906BCD4A2D0C}"/>
              </a:ext>
            </a:extLst>
          </p:cNvPr>
          <p:cNvSpPr/>
          <p:nvPr/>
        </p:nvSpPr>
        <p:spPr>
          <a:xfrm>
            <a:off x="1469314" y="1006269"/>
            <a:ext cx="16171238" cy="2430855"/>
          </a:xfrm>
          <a:prstGeom prst="rect">
            <a:avLst/>
          </a:prstGeom>
          <a:noFill/>
          <a:ln w="12700" cap="flat" cmpd="sng" algn="ctr">
            <a:noFill/>
            <a:prstDash val="solid"/>
            <a:miter lim="800000"/>
          </a:ln>
          <a:effectLst/>
        </p:spPr>
        <p:txBody>
          <a:bodyPr rtlCol="0" anchor="ctr">
            <a:prstTxWarp prst="textChevron">
              <a:avLst/>
            </a:prstTxWarp>
          </a:bodyPr>
          <a:lstStyle/>
          <a:p>
            <a:pPr algn="ctr" defTabSz="1371600">
              <a:defRPr/>
            </a:pPr>
            <a:r>
              <a:rPr lang="en-US" sz="14400" b="1" kern="0" spc="75" dirty="0">
                <a:ln w="28575" cmpd="sng">
                  <a:solidFill>
                    <a:prstClr val="black">
                      <a:lumMod val="95000"/>
                      <a:lumOff val="5000"/>
                    </a:prstClr>
                  </a:solidFill>
                  <a:prstDash val="solid"/>
                </a:ln>
                <a:solidFill>
                  <a:srgbClr val="EB701D"/>
                </a:solidFill>
                <a:effectLst>
                  <a:glow rad="38100">
                    <a:srgbClr val="5B9BD5">
                      <a:alpha val="40000"/>
                    </a:srgbClr>
                  </a:glow>
                </a:effectLst>
                <a:latin typeface="iCiel Cadena" panose="02000503000000020004" charset="0"/>
                <a:ea typeface="Tahoma" panose="020B0604030504040204" pitchFamily="34" charset="0"/>
                <a:cs typeface="Tahoma" panose="020B0604030504040204" pitchFamily="34" charset="0"/>
              </a:rPr>
              <a:t>NO BỤNG RỒI!!!</a:t>
            </a:r>
          </a:p>
        </p:txBody>
      </p:sp>
      <p:pic>
        <p:nvPicPr>
          <p:cNvPr id="24" name="581c6ee138d9f">
            <a:hlinkClick r:id="" action="ppaction://media"/>
            <a:extLst>
              <a:ext uri="{FF2B5EF4-FFF2-40B4-BE49-F238E27FC236}">
                <a16:creationId xmlns:a16="http://schemas.microsoft.com/office/drawing/2014/main" xmlns="" id="{1D6055FF-8C49-406E-A62C-230215AF608B}"/>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30241" y="485298"/>
            <a:ext cx="914400" cy="914400"/>
          </a:xfrm>
          <a:prstGeom prst="rect">
            <a:avLst/>
          </a:prstGeom>
        </p:spPr>
      </p:pic>
    </p:spTree>
    <p:extLst>
      <p:ext uri="{BB962C8B-B14F-4D97-AF65-F5344CB8AC3E}">
        <p14:creationId xmlns:p14="http://schemas.microsoft.com/office/powerpoint/2010/main" val="3015641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4"/>
                                        </p:tgtEl>
                                      </p:cBhvr>
                                    </p:cmd>
                                  </p:childTnLst>
                                </p:cTn>
                              </p:par>
                              <p:par>
                                <p:cTn id="7" presetID="32" presetClass="emph" presetSubtype="0" repeatCount="indefinite" fill="hold" nodeType="withEffect">
                                  <p:stCondLst>
                                    <p:cond delay="0"/>
                                  </p:stCondLst>
                                  <p:childTnLst>
                                    <p:animRot by="120000">
                                      <p:cBhvr>
                                        <p:cTn id="8" dur="100" fill="hold">
                                          <p:stCondLst>
                                            <p:cond delay="0"/>
                                          </p:stCondLst>
                                        </p:cTn>
                                        <p:tgtEl>
                                          <p:spTgt spid="22"/>
                                        </p:tgtEl>
                                        <p:attrNameLst>
                                          <p:attrName>r</p:attrName>
                                        </p:attrNameLst>
                                      </p:cBhvr>
                                    </p:animRot>
                                    <p:animRot by="-240000">
                                      <p:cBhvr>
                                        <p:cTn id="9" dur="200" fill="hold">
                                          <p:stCondLst>
                                            <p:cond delay="200"/>
                                          </p:stCondLst>
                                        </p:cTn>
                                        <p:tgtEl>
                                          <p:spTgt spid="22"/>
                                        </p:tgtEl>
                                        <p:attrNameLst>
                                          <p:attrName>r</p:attrName>
                                        </p:attrNameLst>
                                      </p:cBhvr>
                                    </p:animRot>
                                    <p:animRot by="240000">
                                      <p:cBhvr>
                                        <p:cTn id="10" dur="200" fill="hold">
                                          <p:stCondLst>
                                            <p:cond delay="400"/>
                                          </p:stCondLst>
                                        </p:cTn>
                                        <p:tgtEl>
                                          <p:spTgt spid="22"/>
                                        </p:tgtEl>
                                        <p:attrNameLst>
                                          <p:attrName>r</p:attrName>
                                        </p:attrNameLst>
                                      </p:cBhvr>
                                    </p:animRot>
                                    <p:animRot by="-240000">
                                      <p:cBhvr>
                                        <p:cTn id="11" dur="200" fill="hold">
                                          <p:stCondLst>
                                            <p:cond delay="600"/>
                                          </p:stCondLst>
                                        </p:cTn>
                                        <p:tgtEl>
                                          <p:spTgt spid="22"/>
                                        </p:tgtEl>
                                        <p:attrNameLst>
                                          <p:attrName>r</p:attrName>
                                        </p:attrNameLst>
                                      </p:cBhvr>
                                    </p:animRot>
                                    <p:animRot by="120000">
                                      <p:cBhvr>
                                        <p:cTn id="12" dur="200" fill="hold">
                                          <p:stCondLst>
                                            <p:cond delay="800"/>
                                          </p:stCondLst>
                                        </p:cTn>
                                        <p:tgtEl>
                                          <p:spTgt spid="22"/>
                                        </p:tgtEl>
                                        <p:attrNameLst>
                                          <p:attrName>r</p:attrName>
                                        </p:attrNameLst>
                                      </p:cBhvr>
                                    </p:animRot>
                                  </p:childTnLst>
                                </p:cTn>
                              </p:par>
                              <p:par>
                                <p:cTn id="13" presetID="32" presetClass="emph" presetSubtype="0" repeatCount="indefinite" fill="hold" nodeType="withEffect">
                                  <p:stCondLst>
                                    <p:cond delay="0"/>
                                  </p:stCondLst>
                                  <p:childTnLst>
                                    <p:animRot by="120000">
                                      <p:cBhvr>
                                        <p:cTn id="14" dur="100" fill="hold">
                                          <p:stCondLst>
                                            <p:cond delay="0"/>
                                          </p:stCondLst>
                                        </p:cTn>
                                        <p:tgtEl>
                                          <p:spTgt spid="17"/>
                                        </p:tgtEl>
                                        <p:attrNameLst>
                                          <p:attrName>r</p:attrName>
                                        </p:attrNameLst>
                                      </p:cBhvr>
                                    </p:animRot>
                                    <p:animRot by="-240000">
                                      <p:cBhvr>
                                        <p:cTn id="15" dur="200" fill="hold">
                                          <p:stCondLst>
                                            <p:cond delay="200"/>
                                          </p:stCondLst>
                                        </p:cTn>
                                        <p:tgtEl>
                                          <p:spTgt spid="17"/>
                                        </p:tgtEl>
                                        <p:attrNameLst>
                                          <p:attrName>r</p:attrName>
                                        </p:attrNameLst>
                                      </p:cBhvr>
                                    </p:animRot>
                                    <p:animRot by="240000">
                                      <p:cBhvr>
                                        <p:cTn id="16" dur="200" fill="hold">
                                          <p:stCondLst>
                                            <p:cond delay="400"/>
                                          </p:stCondLst>
                                        </p:cTn>
                                        <p:tgtEl>
                                          <p:spTgt spid="17"/>
                                        </p:tgtEl>
                                        <p:attrNameLst>
                                          <p:attrName>r</p:attrName>
                                        </p:attrNameLst>
                                      </p:cBhvr>
                                    </p:animRot>
                                    <p:animRot by="-240000">
                                      <p:cBhvr>
                                        <p:cTn id="17" dur="200" fill="hold">
                                          <p:stCondLst>
                                            <p:cond delay="600"/>
                                          </p:stCondLst>
                                        </p:cTn>
                                        <p:tgtEl>
                                          <p:spTgt spid="17"/>
                                        </p:tgtEl>
                                        <p:attrNameLst>
                                          <p:attrName>r</p:attrName>
                                        </p:attrNameLst>
                                      </p:cBhvr>
                                    </p:animRot>
                                    <p:animRot by="120000">
                                      <p:cBhvr>
                                        <p:cTn id="18" dur="200" fill="hold">
                                          <p:stCondLst>
                                            <p:cond delay="800"/>
                                          </p:stCondLst>
                                        </p:cTn>
                                        <p:tgtEl>
                                          <p:spTgt spid="17"/>
                                        </p:tgtEl>
                                        <p:attrNameLst>
                                          <p:attrName>r</p:attrName>
                                        </p:attrNameLst>
                                      </p:cBhvr>
                                    </p:animRot>
                                  </p:childTnLst>
                                </p:cTn>
                              </p:par>
                              <p:par>
                                <p:cTn id="19" presetID="56" presetClass="entr" presetSubtype="0" fill="hold" grpId="0" nodeType="withEffect">
                                  <p:stCondLst>
                                    <p:cond delay="0"/>
                                  </p:stCondLst>
                                  <p:iterate type="lt">
                                    <p:tmPct val="10000"/>
                                  </p:iterate>
                                  <p:childTnLst>
                                    <p:set>
                                      <p:cBhvr>
                                        <p:cTn id="20" dur="1" fill="hold">
                                          <p:stCondLst>
                                            <p:cond delay="0"/>
                                          </p:stCondLst>
                                        </p:cTn>
                                        <p:tgtEl>
                                          <p:spTgt spid="23"/>
                                        </p:tgtEl>
                                        <p:attrNameLst>
                                          <p:attrName>style.visibility</p:attrName>
                                        </p:attrNameLst>
                                      </p:cBhvr>
                                      <p:to>
                                        <p:strVal val="visible"/>
                                      </p:to>
                                    </p:set>
                                    <p:anim by="(-#ppt_w*2)" calcmode="lin" valueType="num">
                                      <p:cBhvr rctx="PPT">
                                        <p:cTn id="21" dur="250" autoRev="1" fill="hold">
                                          <p:stCondLst>
                                            <p:cond delay="0"/>
                                          </p:stCondLst>
                                        </p:cTn>
                                        <p:tgtEl>
                                          <p:spTgt spid="23"/>
                                        </p:tgtEl>
                                        <p:attrNameLst>
                                          <p:attrName>ppt_w</p:attrName>
                                        </p:attrNameLst>
                                      </p:cBhvr>
                                    </p:anim>
                                    <p:anim by="(#ppt_w*0.50)" calcmode="lin" valueType="num">
                                      <p:cBhvr>
                                        <p:cTn id="22" dur="250" decel="50000" autoRev="1" fill="hold">
                                          <p:stCondLst>
                                            <p:cond delay="0"/>
                                          </p:stCondLst>
                                        </p:cTn>
                                        <p:tgtEl>
                                          <p:spTgt spid="23"/>
                                        </p:tgtEl>
                                        <p:attrNameLst>
                                          <p:attrName>ppt_x</p:attrName>
                                        </p:attrNameLst>
                                      </p:cBhvr>
                                    </p:anim>
                                    <p:anim from="(-#ppt_h/2)" to="(#ppt_y)" calcmode="lin" valueType="num">
                                      <p:cBhvr>
                                        <p:cTn id="23" dur="500" fill="hold">
                                          <p:stCondLst>
                                            <p:cond delay="0"/>
                                          </p:stCondLst>
                                        </p:cTn>
                                        <p:tgtEl>
                                          <p:spTgt spid="23"/>
                                        </p:tgtEl>
                                        <p:attrNameLst>
                                          <p:attrName>ppt_y</p:attrName>
                                        </p:attrNameLst>
                                      </p:cBhvr>
                                    </p:anim>
                                    <p:animRot by="21600000">
                                      <p:cBhvr>
                                        <p:cTn id="24" dur="500" fill="hold">
                                          <p:stCondLst>
                                            <p:cond delay="0"/>
                                          </p:stCondLst>
                                        </p:cTn>
                                        <p:tgtEl>
                                          <p:spTgt spid="23"/>
                                        </p:tgtEl>
                                        <p:attrNameLst>
                                          <p:attrName>r</p:attrName>
                                        </p:attrNameLst>
                                      </p:cBhvr>
                                    </p:animRot>
                                  </p:childTnLst>
                                </p:cTn>
                              </p:par>
                            </p:childTnLst>
                          </p:cTn>
                        </p:par>
                        <p:par>
                          <p:cTn id="25" fill="hold">
                            <p:stCondLst>
                              <p:cond delay="1050"/>
                            </p:stCondLst>
                            <p:childTnLst>
                              <p:par>
                                <p:cTn id="26" presetID="32" presetClass="emph" presetSubtype="0" repeatCount="indefinite" fill="hold" grpId="1" nodeType="afterEffect">
                                  <p:stCondLst>
                                    <p:cond delay="0"/>
                                  </p:stCondLst>
                                  <p:iterate type="lt">
                                    <p:tmPct val="0"/>
                                  </p:iterate>
                                  <p:childTnLst>
                                    <p:animRot by="120000">
                                      <p:cBhvr>
                                        <p:cTn id="27" dur="75" fill="hold">
                                          <p:stCondLst>
                                            <p:cond delay="0"/>
                                          </p:stCondLst>
                                        </p:cTn>
                                        <p:tgtEl>
                                          <p:spTgt spid="23"/>
                                        </p:tgtEl>
                                        <p:attrNameLst>
                                          <p:attrName>r</p:attrName>
                                        </p:attrNameLst>
                                      </p:cBhvr>
                                    </p:animRot>
                                    <p:animRot by="-240000">
                                      <p:cBhvr>
                                        <p:cTn id="28" dur="150" fill="hold">
                                          <p:stCondLst>
                                            <p:cond delay="150"/>
                                          </p:stCondLst>
                                        </p:cTn>
                                        <p:tgtEl>
                                          <p:spTgt spid="23"/>
                                        </p:tgtEl>
                                        <p:attrNameLst>
                                          <p:attrName>r</p:attrName>
                                        </p:attrNameLst>
                                      </p:cBhvr>
                                    </p:animRot>
                                    <p:animRot by="240000">
                                      <p:cBhvr>
                                        <p:cTn id="29" dur="150" fill="hold">
                                          <p:stCondLst>
                                            <p:cond delay="300"/>
                                          </p:stCondLst>
                                        </p:cTn>
                                        <p:tgtEl>
                                          <p:spTgt spid="23"/>
                                        </p:tgtEl>
                                        <p:attrNameLst>
                                          <p:attrName>r</p:attrName>
                                        </p:attrNameLst>
                                      </p:cBhvr>
                                    </p:animRot>
                                    <p:animRot by="-240000">
                                      <p:cBhvr>
                                        <p:cTn id="30" dur="150" fill="hold">
                                          <p:stCondLst>
                                            <p:cond delay="450"/>
                                          </p:stCondLst>
                                        </p:cTn>
                                        <p:tgtEl>
                                          <p:spTgt spid="23"/>
                                        </p:tgtEl>
                                        <p:attrNameLst>
                                          <p:attrName>r</p:attrName>
                                        </p:attrNameLst>
                                      </p:cBhvr>
                                    </p:animRot>
                                    <p:animRot by="120000">
                                      <p:cBhvr>
                                        <p:cTn id="31" dur="150" fill="hold">
                                          <p:stCondLst>
                                            <p:cond delay="600"/>
                                          </p:stCondLst>
                                        </p:cTn>
                                        <p:tgtEl>
                                          <p:spTgt spid="23"/>
                                        </p:tgtEl>
                                        <p:attrNameLst>
                                          <p:attrName>r</p:attrName>
                                        </p:attrNameLst>
                                      </p:cBhvr>
                                    </p:animRot>
                                  </p:childTnLst>
                                </p:cTn>
                              </p:par>
                              <p:par>
                                <p:cTn id="32" presetID="56" presetClass="entr" presetSubtype="0" fill="hold" nodeType="withEffect">
                                  <p:stCondLst>
                                    <p:cond delay="0"/>
                                  </p:stCondLst>
                                  <p:iterate type="lt">
                                    <p:tmPct val="10000"/>
                                  </p:iterate>
                                  <p:childTnLst>
                                    <p:set>
                                      <p:cBhvr>
                                        <p:cTn id="33" dur="1" fill="hold">
                                          <p:stCondLst>
                                            <p:cond delay="0"/>
                                          </p:stCondLst>
                                        </p:cTn>
                                        <p:tgtEl>
                                          <p:spTgt spid="23">
                                            <p:txEl>
                                              <p:pRg st="0" end="0"/>
                                            </p:txEl>
                                          </p:spTgt>
                                        </p:tgtEl>
                                        <p:attrNameLst>
                                          <p:attrName>style.visibility</p:attrName>
                                        </p:attrNameLst>
                                      </p:cBhvr>
                                      <p:to>
                                        <p:strVal val="visible"/>
                                      </p:to>
                                    </p:set>
                                    <p:anim by="(-#ppt_w*2)" calcmode="lin" valueType="num">
                                      <p:cBhvr rctx="PPT">
                                        <p:cTn id="34" dur="125" autoRev="1" fill="hold">
                                          <p:stCondLst>
                                            <p:cond delay="0"/>
                                          </p:stCondLst>
                                        </p:cTn>
                                        <p:tgtEl>
                                          <p:spTgt spid="23">
                                            <p:txEl>
                                              <p:pRg st="0" end="0"/>
                                            </p:txEl>
                                          </p:spTgt>
                                        </p:tgtEl>
                                        <p:attrNameLst>
                                          <p:attrName>ppt_w</p:attrName>
                                        </p:attrNameLst>
                                      </p:cBhvr>
                                    </p:anim>
                                    <p:anim by="(#ppt_w*0.50)" calcmode="lin" valueType="num">
                                      <p:cBhvr>
                                        <p:cTn id="35" dur="125" decel="50000" autoRev="1" fill="hold">
                                          <p:stCondLst>
                                            <p:cond delay="0"/>
                                          </p:stCondLst>
                                        </p:cTn>
                                        <p:tgtEl>
                                          <p:spTgt spid="23">
                                            <p:txEl>
                                              <p:pRg st="0" end="0"/>
                                            </p:txEl>
                                          </p:spTgt>
                                        </p:tgtEl>
                                        <p:attrNameLst>
                                          <p:attrName>ppt_x</p:attrName>
                                        </p:attrNameLst>
                                      </p:cBhvr>
                                    </p:anim>
                                    <p:anim from="(-#ppt_h/2)" to="(#ppt_y)" calcmode="lin" valueType="num">
                                      <p:cBhvr>
                                        <p:cTn id="36" dur="250" fill="hold">
                                          <p:stCondLst>
                                            <p:cond delay="0"/>
                                          </p:stCondLst>
                                        </p:cTn>
                                        <p:tgtEl>
                                          <p:spTgt spid="23">
                                            <p:txEl>
                                              <p:pRg st="0" end="0"/>
                                            </p:txEl>
                                          </p:spTgt>
                                        </p:tgtEl>
                                        <p:attrNameLst>
                                          <p:attrName>ppt_y</p:attrName>
                                        </p:attrNameLst>
                                      </p:cBhvr>
                                    </p:anim>
                                    <p:animRot by="21600000">
                                      <p:cBhvr>
                                        <p:cTn id="37" dur="250" fill="hold">
                                          <p:stCondLst>
                                            <p:cond delay="0"/>
                                          </p:stCondLst>
                                        </p:cTn>
                                        <p:tgtEl>
                                          <p:spTgt spid="23">
                                            <p:txEl>
                                              <p:pRg st="0" end="0"/>
                                            </p:txEl>
                                          </p:spTgt>
                                        </p:tgtEl>
                                        <p:attrNameLst>
                                          <p:attrName>r</p:attrName>
                                        </p:attrNameLst>
                                      </p:cBhvr>
                                    </p:animRot>
                                  </p:childTnLst>
                                </p:cTn>
                              </p:par>
                              <p:par>
                                <p:cTn id="38" presetID="32" presetClass="emph" presetSubtype="0" repeatCount="indefinite" fill="hold" nodeType="withEffect">
                                  <p:stCondLst>
                                    <p:cond delay="0"/>
                                  </p:stCondLst>
                                  <p:iterate type="lt">
                                    <p:tmPct val="0"/>
                                  </p:iterate>
                                  <p:childTnLst>
                                    <p:animRot by="120000">
                                      <p:cBhvr>
                                        <p:cTn id="39" dur="100" fill="hold">
                                          <p:stCondLst>
                                            <p:cond delay="0"/>
                                          </p:stCondLst>
                                        </p:cTn>
                                        <p:tgtEl>
                                          <p:spTgt spid="23">
                                            <p:txEl>
                                              <p:pRg st="0" end="0"/>
                                            </p:txEl>
                                          </p:spTgt>
                                        </p:tgtEl>
                                        <p:attrNameLst>
                                          <p:attrName>r</p:attrName>
                                        </p:attrNameLst>
                                      </p:cBhvr>
                                    </p:animRot>
                                    <p:animRot by="-240000">
                                      <p:cBhvr>
                                        <p:cTn id="40" dur="200" fill="hold">
                                          <p:stCondLst>
                                            <p:cond delay="200"/>
                                          </p:stCondLst>
                                        </p:cTn>
                                        <p:tgtEl>
                                          <p:spTgt spid="23">
                                            <p:txEl>
                                              <p:pRg st="0" end="0"/>
                                            </p:txEl>
                                          </p:spTgt>
                                        </p:tgtEl>
                                        <p:attrNameLst>
                                          <p:attrName>r</p:attrName>
                                        </p:attrNameLst>
                                      </p:cBhvr>
                                    </p:animRot>
                                    <p:animRot by="240000">
                                      <p:cBhvr>
                                        <p:cTn id="41" dur="200" fill="hold">
                                          <p:stCondLst>
                                            <p:cond delay="400"/>
                                          </p:stCondLst>
                                        </p:cTn>
                                        <p:tgtEl>
                                          <p:spTgt spid="23">
                                            <p:txEl>
                                              <p:pRg st="0" end="0"/>
                                            </p:txEl>
                                          </p:spTgt>
                                        </p:tgtEl>
                                        <p:attrNameLst>
                                          <p:attrName>r</p:attrName>
                                        </p:attrNameLst>
                                      </p:cBhvr>
                                    </p:animRot>
                                    <p:animRot by="-240000">
                                      <p:cBhvr>
                                        <p:cTn id="42" dur="200" fill="hold">
                                          <p:stCondLst>
                                            <p:cond delay="600"/>
                                          </p:stCondLst>
                                        </p:cTn>
                                        <p:tgtEl>
                                          <p:spTgt spid="23">
                                            <p:txEl>
                                              <p:pRg st="0" end="0"/>
                                            </p:txEl>
                                          </p:spTgt>
                                        </p:tgtEl>
                                        <p:attrNameLst>
                                          <p:attrName>r</p:attrName>
                                        </p:attrNameLst>
                                      </p:cBhvr>
                                    </p:animRot>
                                    <p:animRot by="120000">
                                      <p:cBhvr>
                                        <p:cTn id="43" dur="200" fill="hold">
                                          <p:stCondLst>
                                            <p:cond delay="800"/>
                                          </p:stCondLst>
                                        </p:cTn>
                                        <p:tgtEl>
                                          <p:spTgt spid="23">
                                            <p:txEl>
                                              <p:pRg st="0" end="0"/>
                                            </p:txEl>
                                          </p:spTgt>
                                        </p:tgtEl>
                                        <p:attrNameLst>
                                          <p:attrName>r</p:attrName>
                                        </p:attrNameLst>
                                      </p:cBhvr>
                                    </p:animRot>
                                  </p:childTnLst>
                                </p:cTn>
                              </p:par>
                            </p:childTnLst>
                          </p:cTn>
                        </p:par>
                        <p:par>
                          <p:cTn id="44" fill="hold">
                            <p:stCondLst>
                              <p:cond delay="2050"/>
                            </p:stCondLst>
                            <p:childTnLst>
                              <p:par>
                                <p:cTn id="45" presetID="3" presetClass="mediacall" presetSubtype="0" fill="hold" nodeType="afterEffect">
                                  <p:stCondLst>
                                    <p:cond delay="10000"/>
                                  </p:stCondLst>
                                  <p:childTnLst>
                                    <p:cmd type="call" cmd="stop">
                                      <p:cBhvr>
                                        <p:cTn id="4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7" fill="hold" display="0">
                  <p:stCondLst>
                    <p:cond delay="indefinite"/>
                  </p:stCondLst>
                  <p:endCondLst>
                    <p:cond evt="onStopAudio" delay="0">
                      <p:tgtEl>
                        <p:sldTgt/>
                      </p:tgtEl>
                    </p:cond>
                  </p:endCondLst>
                </p:cTn>
                <p:tgtEl>
                  <p:spTgt spid="24"/>
                </p:tgtEl>
              </p:cMediaNode>
            </p:audio>
          </p:childTnLst>
        </p:cTn>
      </p:par>
    </p:tnLst>
    <p:bldLst>
      <p:bldP spid="23" grpId="0"/>
      <p:bldP spid="23"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TotalTime>
  <Words>898</Words>
  <Application>Microsoft Office PowerPoint</Application>
  <PresentationFormat>Custom</PresentationFormat>
  <Paragraphs>97</Paragraphs>
  <Slides>30</Slides>
  <Notes>0</Notes>
  <HiddenSlides>0</HiddenSlides>
  <MMClips>13</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30</vt:i4>
      </vt:variant>
    </vt:vector>
  </HeadingPairs>
  <TitlesOfParts>
    <vt:vector size="44" baseType="lpstr">
      <vt:lpstr>Arial</vt:lpstr>
      <vt:lpstr>#9Slide03 Arima Madurai Black</vt:lpstr>
      <vt:lpstr>iCiel Cadena</vt:lpstr>
      <vt:lpstr>Times New Roman</vt:lpstr>
      <vt:lpstr>Bobby Jones Soft</vt:lpstr>
      <vt:lpstr>Calibri Light</vt:lpstr>
      <vt:lpstr>อีฟดอวอิ้ง</vt:lpstr>
      <vt:lpstr>#9Slide03 Arima Madurai Bold</vt:lpstr>
      <vt:lpstr>SimSun</vt:lpstr>
      <vt:lpstr>Calibri</vt:lpstr>
      <vt:lpstr>Coiny</vt:lpstr>
      <vt:lpstr>Tahoma</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and Red Playful Ice Breaker Class Activity Show and Tell Education Presentation</dc:title>
  <dc:creator>Uyen Uyen</dc:creator>
  <cp:lastModifiedBy>Trà My</cp:lastModifiedBy>
  <cp:revision>36</cp:revision>
  <dcterms:created xsi:type="dcterms:W3CDTF">2006-08-16T00:00:00Z</dcterms:created>
  <dcterms:modified xsi:type="dcterms:W3CDTF">2023-07-24T03:57:29Z</dcterms:modified>
  <dc:identifier>DAEyh0P930Q</dc:identifier>
</cp:coreProperties>
</file>