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fntdata" ContentType="application/x-fontdata"/>
  <Default Extension="wdp" ContentType="image/vnd.ms-photo"/>
  <Default Extension="gif" ContentType="image/gif"/>
  <Default Extension="mp4" ContentType="video/unknown"/>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2" r:id="rId3"/>
  </p:sldMasterIdLst>
  <p:notesMasterIdLst>
    <p:notesMasterId r:id="rId34"/>
  </p:notesMasterIdLst>
  <p:handoutMasterIdLst>
    <p:handoutMasterId r:id="rId35"/>
  </p:handoutMasterIdLst>
  <p:sldIdLst>
    <p:sldId id="258" r:id="rId4"/>
    <p:sldId id="262" r:id="rId5"/>
    <p:sldId id="270" r:id="rId6"/>
    <p:sldId id="300" r:id="rId7"/>
    <p:sldId id="274" r:id="rId8"/>
    <p:sldId id="277" r:id="rId9"/>
    <p:sldId id="282" r:id="rId10"/>
    <p:sldId id="279" r:id="rId11"/>
    <p:sldId id="286" r:id="rId12"/>
    <p:sldId id="280" r:id="rId13"/>
    <p:sldId id="284" r:id="rId14"/>
    <p:sldId id="285" r:id="rId15"/>
    <p:sldId id="287" r:id="rId16"/>
    <p:sldId id="271" r:id="rId17"/>
    <p:sldId id="289" r:id="rId18"/>
    <p:sldId id="288" r:id="rId19"/>
    <p:sldId id="272" r:id="rId20"/>
    <p:sldId id="291" r:id="rId21"/>
    <p:sldId id="293" r:id="rId22"/>
    <p:sldId id="294" r:id="rId23"/>
    <p:sldId id="295" r:id="rId24"/>
    <p:sldId id="296" r:id="rId25"/>
    <p:sldId id="297" r:id="rId26"/>
    <p:sldId id="299" r:id="rId27"/>
    <p:sldId id="298" r:id="rId28"/>
    <p:sldId id="275" r:id="rId29"/>
    <p:sldId id="543" r:id="rId30"/>
    <p:sldId id="547" r:id="rId31"/>
    <p:sldId id="301" r:id="rId32"/>
    <p:sldId id="546" r:id="rId33"/>
  </p:sldIdLst>
  <p:sldSz cx="18288000" cy="10287000"/>
  <p:notesSz cx="6858000" cy="9144000"/>
  <p:embeddedFontLst>
    <p:embeddedFont>
      <p:font typeface="iCiel Cadena" panose="020B0604020202020204" charset="0"/>
      <p:bold r:id="rId36"/>
    </p:embeddedFont>
    <p:embeddedFont>
      <p:font typeface="Microsoft YaHei" panose="020B0503020204020204" pitchFamily="34" charset="-122"/>
      <p:regular r:id="rId37"/>
      <p:bold r:id="rId38"/>
    </p:embeddedFont>
    <p:embeddedFont>
      <p:font typeface="等线" panose="020B0604020202020204" charset="-122"/>
      <p:regular r:id="rId39"/>
      <p:bold r:id="rId40"/>
    </p:embeddedFont>
    <p:embeddedFont>
      <p:font typeface="Calibri Light" panose="020F0302020204030204" pitchFamily="34" charset="0"/>
      <p:regular r:id="rId41"/>
      <p:italic r:id="rId42"/>
    </p:embeddedFont>
    <p:embeddedFont>
      <p:font typeface="SVN-Wallington" panose="020B0604020202020204" charset="0"/>
      <p:regular r:id="rId43"/>
    </p:embeddedFont>
    <p:embeddedFont>
      <p:font typeface="SimSun" panose="02010600030101010101" pitchFamily="2" charset="-122"/>
      <p:regular r:id="rId44"/>
    </p:embeddedFont>
    <p:embeddedFont>
      <p:font typeface="Calibri" panose="020F0502020204030204" pitchFamily="34" charset="0"/>
      <p:regular r:id="rId45"/>
      <p:bold r:id="rId46"/>
      <p:italic r:id="rId47"/>
      <p:boldItalic r:id="rId48"/>
    </p:embeddedFont>
    <p:embeddedFont>
      <p:font typeface="Coiny" panose="020B0604020202020204" charset="0"/>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FFF9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6" d="100"/>
          <a:sy n="56" d="100"/>
        </p:scale>
        <p:origin x="-533"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5" d="100"/>
          <a:sy n="65" d="100"/>
        </p:scale>
        <p:origin x="3154"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font" Target="fonts/font4.fntdata"/><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notesMaster" Target="notesMasters/notesMaster1.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font" Target="fonts/font3.fntdata"/><Relationship Id="rId46" Type="http://schemas.openxmlformats.org/officeDocument/2006/relationships/font" Target="fonts/font11.fntdata"/><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font" Target="fonts/font1.fntdata"/><Relationship Id="rId49" Type="http://schemas.openxmlformats.org/officeDocument/2006/relationships/font" Target="fonts/font14.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font" Target="fonts/font9.fntdata"/><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handoutMaster" Target="handoutMasters/handout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5.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A521D1D6-A7D1-4CE4-8C83-01E83597478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xmlns="" id="{BD62E006-02D8-4508-80B9-612C0D3ABC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1EB467B-76B8-49DC-BE42-E3A7DA9B1A33}" type="datetimeFigureOut">
              <a:rPr lang="en-US" smtClean="0"/>
              <a:t>7/24/2023</a:t>
            </a:fld>
            <a:endParaRPr lang="en-US"/>
          </a:p>
        </p:txBody>
      </p:sp>
      <p:sp>
        <p:nvSpPr>
          <p:cNvPr id="4" name="Footer Placeholder 3">
            <a:extLst>
              <a:ext uri="{FF2B5EF4-FFF2-40B4-BE49-F238E27FC236}">
                <a16:creationId xmlns:a16="http://schemas.microsoft.com/office/drawing/2014/main" xmlns="" id="{C22E7F8D-A05D-40E5-833A-B83714CF601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xmlns="" id="{B311B706-99AD-4D9B-A0BB-C0D70A5E136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4F25E4-9761-4DC7-BBCF-04D794FF888E}" type="slidenum">
              <a:rPr lang="en-US" smtClean="0"/>
              <a:t>‹#›</a:t>
            </a:fld>
            <a:endParaRPr lang="en-US"/>
          </a:p>
        </p:txBody>
      </p:sp>
    </p:spTree>
    <p:extLst>
      <p:ext uri="{BB962C8B-B14F-4D97-AF65-F5344CB8AC3E}">
        <p14:creationId xmlns:p14="http://schemas.microsoft.com/office/powerpoint/2010/main" val="32447291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004AF-A925-4BCE-88FE-DFFF0911153D}" type="datetimeFigureOut">
              <a:rPr lang="en-US" smtClean="0"/>
              <a:t>7/24/2023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35F626-BD1A-4CBB-955E-0D2E75005CE3}" type="slidenum">
              <a:rPr lang="en-US" smtClean="0"/>
              <a:t>‹#›</a:t>
            </a:fld>
            <a:endParaRPr lang="en-US"/>
          </a:p>
        </p:txBody>
      </p:sp>
    </p:spTree>
    <p:extLst>
      <p:ext uri="{BB962C8B-B14F-4D97-AF65-F5344CB8AC3E}">
        <p14:creationId xmlns:p14="http://schemas.microsoft.com/office/powerpoint/2010/main" val="2269026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32D1CA-73D4-4AF3-BA21-B443727B6C28}"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pic>
        <p:nvPicPr>
          <p:cNvPr id="6" name="Picture 14">
            <a:extLst>
              <a:ext uri="{FF2B5EF4-FFF2-40B4-BE49-F238E27FC236}">
                <a16:creationId xmlns:a16="http://schemas.microsoft.com/office/drawing/2014/main" xmlns="" id="{420E42EA-3024-4AF7-93AC-5F7D1CA565AD}"/>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7701340" y="753106"/>
            <a:ext cx="1173320" cy="1045322"/>
          </a:xfrm>
          <a:prstGeom prst="rect">
            <a:avLst/>
          </a:prstGeom>
        </p:spPr>
      </p:pic>
      <p:pic>
        <p:nvPicPr>
          <p:cNvPr id="7" name="Picture 15">
            <a:extLst>
              <a:ext uri="{FF2B5EF4-FFF2-40B4-BE49-F238E27FC236}">
                <a16:creationId xmlns:a16="http://schemas.microsoft.com/office/drawing/2014/main" xmlns="" id="{7EB7E6DA-0865-4983-A66E-D31CF53B9C32}"/>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rot="21458644">
            <a:off x="239185" y="9455350"/>
            <a:ext cx="2183861" cy="559863"/>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126A0A-8735-4290-A149-A2664330D04C}" type="slidenum">
              <a:rPr lang="zh-CN" altLang="en-US" smtClean="0"/>
              <a:t>‹#›</a:t>
            </a:fld>
            <a:endParaRPr lang="zh-CN" altLang="en-US"/>
          </a:p>
        </p:txBody>
      </p:sp>
      <p:pic>
        <p:nvPicPr>
          <p:cNvPr id="7" name="图片 3">
            <a:extLst>
              <a:ext uri="{FF2B5EF4-FFF2-40B4-BE49-F238E27FC236}">
                <a16:creationId xmlns:a16="http://schemas.microsoft.com/office/drawing/2014/main" xmlns="" id="{801BC71E-9A6D-4D51-ABC1-DFFD4C7FD91F}"/>
              </a:ext>
            </a:extLst>
          </p:cNvPr>
          <p:cNvPicPr>
            <a:picLocks noChangeAspect="1"/>
          </p:cNvPicPr>
          <p:nvPr userDrawn="1"/>
        </p:nvPicPr>
        <p:blipFill>
          <a:blip r:embed="rId2">
            <a:alphaModFix amt="70000"/>
          </a:blip>
          <a:stretch>
            <a:fillRect/>
          </a:stretch>
        </p:blipFill>
        <p:spPr>
          <a:xfrm>
            <a:off x="-71618" y="-723900"/>
            <a:ext cx="18323175" cy="11407160"/>
          </a:xfrm>
          <a:prstGeom prst="rect">
            <a:avLst/>
          </a:prstGeom>
        </p:spPr>
      </p:pic>
    </p:spTree>
    <p:extLst>
      <p:ext uri="{BB962C8B-B14F-4D97-AF65-F5344CB8AC3E}">
        <p14:creationId xmlns:p14="http://schemas.microsoft.com/office/powerpoint/2010/main" val="1196929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7"/>
                                        </p:tgtEl>
                                      </p:cBhvr>
                                    </p:animEffect>
                                    <p:animScale>
                                      <p:cBhvr>
                                        <p:cTn id="12"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248400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247775" y="2564608"/>
            <a:ext cx="15773400" cy="4279106"/>
          </a:xfrm>
        </p:spPr>
        <p:txBody>
          <a:bodyPr anchor="b"/>
          <a:lstStyle>
            <a:lvl1pPr>
              <a:defRPr sz="9000"/>
            </a:lvl1pPr>
          </a:lstStyle>
          <a:p>
            <a:r>
              <a:rPr lang="zh-CN" altLang="en-US"/>
              <a:t>单击此处编辑母版标题样式</a:t>
            </a:r>
          </a:p>
        </p:txBody>
      </p:sp>
      <p:sp>
        <p:nvSpPr>
          <p:cNvPr id="3" name="文本占位符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416204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257300" y="2738438"/>
            <a:ext cx="7772400" cy="652700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9258300" y="2738438"/>
            <a:ext cx="7772400" cy="652700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215038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259682" y="547688"/>
            <a:ext cx="15773400" cy="1988345"/>
          </a:xfrm>
        </p:spPr>
        <p:txBody>
          <a:bodyPr/>
          <a:lstStyle/>
          <a:p>
            <a:r>
              <a:rPr lang="zh-CN" altLang="en-US"/>
              <a:t>单击此处编辑母版标题样式</a:t>
            </a:r>
          </a:p>
        </p:txBody>
      </p:sp>
      <p:sp>
        <p:nvSpPr>
          <p:cNvPr id="3" name="文本占位符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CN" altLang="en-US"/>
              <a:t>单击此处编辑母版文本样式</a:t>
            </a:r>
          </a:p>
        </p:txBody>
      </p:sp>
      <p:sp>
        <p:nvSpPr>
          <p:cNvPr id="4" name="内容占位符 3"/>
          <p:cNvSpPr>
            <a:spLocks noGrp="1"/>
          </p:cNvSpPr>
          <p:nvPr>
            <p:ph sz="half" idx="2"/>
          </p:nvPr>
        </p:nvSpPr>
        <p:spPr>
          <a:xfrm>
            <a:off x="1259683" y="3757613"/>
            <a:ext cx="7736681" cy="5526882"/>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CN" altLang="en-US"/>
              <a:t>单击此处编辑母版文本样式</a:t>
            </a:r>
          </a:p>
        </p:txBody>
      </p:sp>
      <p:sp>
        <p:nvSpPr>
          <p:cNvPr id="6" name="内容占位符 5"/>
          <p:cNvSpPr>
            <a:spLocks noGrp="1"/>
          </p:cNvSpPr>
          <p:nvPr>
            <p:ph sz="quarter" idx="4"/>
          </p:nvPr>
        </p:nvSpPr>
        <p:spPr>
          <a:xfrm>
            <a:off x="9258300" y="3757613"/>
            <a:ext cx="7774782" cy="5526882"/>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3241867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2461969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902117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1259683" y="685800"/>
            <a:ext cx="5898356" cy="2400300"/>
          </a:xfrm>
        </p:spPr>
        <p:txBody>
          <a:bodyPr anchor="b"/>
          <a:lstStyle>
            <a:lvl1pPr>
              <a:defRPr sz="4800"/>
            </a:lvl1pPr>
          </a:lstStyle>
          <a:p>
            <a:r>
              <a:rPr lang="zh-CN" altLang="en-US"/>
              <a:t>单击此处编辑母版标题样式</a:t>
            </a:r>
          </a:p>
        </p:txBody>
      </p:sp>
      <p:sp>
        <p:nvSpPr>
          <p:cNvPr id="3" name="内容占位符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889566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259683" y="685800"/>
            <a:ext cx="5898356" cy="2400300"/>
          </a:xfrm>
        </p:spPr>
        <p:txBody>
          <a:bodyPr anchor="b"/>
          <a:lstStyle>
            <a:lvl1pPr>
              <a:defRPr sz="4800"/>
            </a:lvl1pPr>
          </a:lstStyle>
          <a:p>
            <a:r>
              <a:rPr lang="zh-CN" altLang="en-US"/>
              <a:t>单击此处编辑母版标题样式</a:t>
            </a:r>
          </a:p>
        </p:txBody>
      </p:sp>
      <p:sp>
        <p:nvSpPr>
          <p:cNvPr id="3" name="图片占位符 2"/>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zh-CN" altLang="en-US"/>
          </a:p>
        </p:txBody>
      </p:sp>
      <p:sp>
        <p:nvSpPr>
          <p:cNvPr id="4" name="文本占位符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806428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17100050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3087350" y="547688"/>
            <a:ext cx="3943350" cy="8717757"/>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1257300" y="547688"/>
            <a:ext cx="11601450" cy="8717757"/>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126A0A-8735-4290-A149-A2664330D04C}" type="slidenum">
              <a:rPr lang="zh-CN" altLang="en-US" smtClean="0"/>
              <a:t>‹#›</a:t>
            </a:fld>
            <a:endParaRPr lang="zh-CN" altLang="en-US"/>
          </a:p>
        </p:txBody>
      </p:sp>
    </p:spTree>
    <p:extLst>
      <p:ext uri="{BB962C8B-B14F-4D97-AF65-F5344CB8AC3E}">
        <p14:creationId xmlns:p14="http://schemas.microsoft.com/office/powerpoint/2010/main" val="30231104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2286000" y="1683545"/>
            <a:ext cx="13716000" cy="3581400"/>
          </a:xfrm>
        </p:spPr>
        <p:txBody>
          <a:bodyPr anchor="b"/>
          <a:lstStyle>
            <a:lvl1pPr algn="ctr">
              <a:defRPr sz="9000"/>
            </a:lvl1pPr>
          </a:lstStyle>
          <a:p>
            <a:r>
              <a:rPr lang="zh-CN" altLang="en-US"/>
              <a:t>单击此处编辑母版标题样式</a:t>
            </a:r>
          </a:p>
        </p:txBody>
      </p:sp>
      <p:sp>
        <p:nvSpPr>
          <p:cNvPr id="3" name="副标题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pic>
        <p:nvPicPr>
          <p:cNvPr id="7" name="图片 3" descr="84">
            <a:extLst>
              <a:ext uri="{FF2B5EF4-FFF2-40B4-BE49-F238E27FC236}">
                <a16:creationId xmlns:a16="http://schemas.microsoft.com/office/drawing/2014/main" xmlns="" id="{5CC8538F-03A6-46FD-9F8D-859E38625366}"/>
              </a:ext>
            </a:extLst>
          </p:cNvPr>
          <p:cNvPicPr>
            <a:picLocks noChangeAspect="1"/>
          </p:cNvPicPr>
          <p:nvPr userDrawn="1"/>
        </p:nvPicPr>
        <p:blipFill>
          <a:blip r:embed="rId2"/>
          <a:stretch>
            <a:fillRect/>
          </a:stretch>
        </p:blipFill>
        <p:spPr>
          <a:xfrm rot="5400000">
            <a:off x="3963353" y="-3966210"/>
            <a:ext cx="10353675" cy="18286095"/>
          </a:xfrm>
          <a:prstGeom prst="rect">
            <a:avLst/>
          </a:prstGeom>
        </p:spPr>
      </p:pic>
      <p:pic>
        <p:nvPicPr>
          <p:cNvPr id="8" name="图片 4" descr="849">
            <a:extLst>
              <a:ext uri="{FF2B5EF4-FFF2-40B4-BE49-F238E27FC236}">
                <a16:creationId xmlns:a16="http://schemas.microsoft.com/office/drawing/2014/main" xmlns="" id="{D748804E-18D9-40C8-925E-D82C45D82195}"/>
              </a:ext>
            </a:extLst>
          </p:cNvPr>
          <p:cNvPicPr>
            <a:picLocks noChangeAspect="1"/>
          </p:cNvPicPr>
          <p:nvPr userDrawn="1"/>
        </p:nvPicPr>
        <p:blipFill>
          <a:blip r:embed="rId3"/>
          <a:srcRect t="92544" b="1641"/>
          <a:stretch>
            <a:fillRect/>
          </a:stretch>
        </p:blipFill>
        <p:spPr>
          <a:xfrm>
            <a:off x="-2857" y="8726330"/>
            <a:ext cx="18285143" cy="1594485"/>
          </a:xfrm>
          <a:prstGeom prst="rect">
            <a:avLst/>
          </a:prstGeom>
        </p:spPr>
      </p:pic>
    </p:spTree>
    <p:extLst>
      <p:ext uri="{BB962C8B-B14F-4D97-AF65-F5344CB8AC3E}">
        <p14:creationId xmlns:p14="http://schemas.microsoft.com/office/powerpoint/2010/main" val="2222926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6815133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247775" y="2564608"/>
            <a:ext cx="15773400" cy="4279106"/>
          </a:xfrm>
        </p:spPr>
        <p:txBody>
          <a:bodyPr anchor="b"/>
          <a:lstStyle>
            <a:lvl1pPr>
              <a:defRPr sz="9000"/>
            </a:lvl1pPr>
          </a:lstStyle>
          <a:p>
            <a:r>
              <a:rPr lang="zh-CN" altLang="en-US"/>
              <a:t>单击此处编辑母版标题样式</a:t>
            </a:r>
          </a:p>
        </p:txBody>
      </p:sp>
      <p:sp>
        <p:nvSpPr>
          <p:cNvPr id="3" name="文本占位符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205537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257300" y="2738438"/>
            <a:ext cx="7772400" cy="652700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9258300" y="2738438"/>
            <a:ext cx="7772400" cy="652700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6227424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259682" y="547688"/>
            <a:ext cx="15773400" cy="1988345"/>
          </a:xfrm>
        </p:spPr>
        <p:txBody>
          <a:bodyPr/>
          <a:lstStyle/>
          <a:p>
            <a:r>
              <a:rPr lang="zh-CN" altLang="en-US"/>
              <a:t>单击此处编辑母版标题样式</a:t>
            </a:r>
          </a:p>
        </p:txBody>
      </p:sp>
      <p:sp>
        <p:nvSpPr>
          <p:cNvPr id="3" name="文本占位符 2"/>
          <p:cNvSpPr>
            <a:spLocks noGrp="1"/>
          </p:cNvSpPr>
          <p:nvPr>
            <p:ph type="body" idx="1"/>
          </p:nvPr>
        </p:nvSpPr>
        <p:spPr>
          <a:xfrm>
            <a:off x="1780161" y="2667657"/>
            <a:ext cx="7310361" cy="1235868"/>
          </a:xfrm>
        </p:spPr>
        <p:txBody>
          <a:bodyPr anchor="ctr" anchorCtr="0"/>
          <a:lstStyle>
            <a:lvl1pPr marL="0" indent="0">
              <a:buNone/>
              <a:defRPr sz="4200"/>
            </a:lvl1pPr>
            <a:lvl2pPr marL="685800" indent="0">
              <a:buNone/>
              <a:defRPr sz="3600"/>
            </a:lvl2pPr>
            <a:lvl3pPr marL="1371600" indent="0">
              <a:buNone/>
              <a:defRPr sz="3000"/>
            </a:lvl3pPr>
            <a:lvl4pPr marL="2057400" indent="0">
              <a:buNone/>
              <a:defRPr sz="2700"/>
            </a:lvl4pPr>
            <a:lvl5pPr marL="2743200" indent="0">
              <a:buNone/>
              <a:defRPr sz="2700"/>
            </a:lvl5pPr>
            <a:lvl6pPr marL="3429000" indent="0">
              <a:buNone/>
              <a:defRPr sz="2700"/>
            </a:lvl6pPr>
            <a:lvl7pPr marL="4114800" indent="0">
              <a:buNone/>
              <a:defRPr sz="2700"/>
            </a:lvl7pPr>
            <a:lvl8pPr marL="4800600" indent="0">
              <a:buNone/>
              <a:defRPr sz="2700"/>
            </a:lvl8pPr>
            <a:lvl9pPr marL="5486400" indent="0">
              <a:buNone/>
              <a:defRPr sz="2700"/>
            </a:lvl9pPr>
          </a:lstStyle>
          <a:p>
            <a:pPr lvl="0"/>
            <a:r>
              <a:rPr lang="zh-CN" altLang="en-US"/>
              <a:t>单击此处编辑母版文本样式</a:t>
            </a:r>
          </a:p>
        </p:txBody>
      </p:sp>
      <p:sp>
        <p:nvSpPr>
          <p:cNvPr id="4" name="内容占位符 3"/>
          <p:cNvSpPr>
            <a:spLocks noGrp="1"/>
          </p:cNvSpPr>
          <p:nvPr>
            <p:ph sz="half" idx="2"/>
          </p:nvPr>
        </p:nvSpPr>
        <p:spPr>
          <a:xfrm>
            <a:off x="1780161" y="3998069"/>
            <a:ext cx="7310361" cy="528642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9385407" y="2667657"/>
            <a:ext cx="7346364" cy="1235868"/>
          </a:xfrm>
        </p:spPr>
        <p:txBody>
          <a:bodyPr anchor="ctr" anchorCtr="0"/>
          <a:lstStyle>
            <a:lvl1pPr marL="0" indent="0">
              <a:buNone/>
              <a:defRPr sz="4200"/>
            </a:lvl1pPr>
            <a:lvl2pPr marL="685800" indent="0">
              <a:buNone/>
              <a:defRPr sz="3600"/>
            </a:lvl2pPr>
            <a:lvl3pPr marL="1371600" indent="0">
              <a:buNone/>
              <a:defRPr sz="3000"/>
            </a:lvl3pPr>
            <a:lvl4pPr marL="2057400" indent="0">
              <a:buNone/>
              <a:defRPr sz="2700"/>
            </a:lvl4pPr>
            <a:lvl5pPr marL="2743200" indent="0">
              <a:buNone/>
              <a:defRPr sz="2700"/>
            </a:lvl5pPr>
            <a:lvl6pPr marL="3429000" indent="0">
              <a:buNone/>
              <a:defRPr sz="2700"/>
            </a:lvl6pPr>
            <a:lvl7pPr marL="4114800" indent="0">
              <a:buNone/>
              <a:defRPr sz="2700"/>
            </a:lvl7pPr>
            <a:lvl8pPr marL="4800600" indent="0">
              <a:buNone/>
              <a:defRPr sz="2700"/>
            </a:lvl8pPr>
            <a:lvl9pPr marL="5486400" indent="0">
              <a:buNone/>
              <a:defRPr sz="2700"/>
            </a:lvl9pPr>
          </a:lstStyle>
          <a:p>
            <a:pPr lvl="0"/>
            <a:r>
              <a:rPr lang="zh-CN" altLang="en-US"/>
              <a:t>单击此处编辑母版文本样式</a:t>
            </a:r>
          </a:p>
        </p:txBody>
      </p:sp>
      <p:sp>
        <p:nvSpPr>
          <p:cNvPr id="6" name="内容占位符 5"/>
          <p:cNvSpPr>
            <a:spLocks noGrp="1"/>
          </p:cNvSpPr>
          <p:nvPr>
            <p:ph sz="quarter" idx="4"/>
          </p:nvPr>
        </p:nvSpPr>
        <p:spPr>
          <a:xfrm>
            <a:off x="9385407" y="3998069"/>
            <a:ext cx="7346364" cy="528642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4895267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323976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9364086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259683" y="685800"/>
            <a:ext cx="6248024" cy="2400300"/>
          </a:xfrm>
        </p:spPr>
        <p:txBody>
          <a:bodyPr anchor="b"/>
          <a:lstStyle>
            <a:lvl1pPr>
              <a:defRPr sz="4800"/>
            </a:lvl1pPr>
          </a:lstStyle>
          <a:p>
            <a:r>
              <a:rPr lang="zh-CN" altLang="en-US"/>
              <a:t>单击此处编辑母版标题样式</a:t>
            </a:r>
          </a:p>
        </p:txBody>
      </p:sp>
      <p:sp>
        <p:nvSpPr>
          <p:cNvPr id="3" name="图片占位符 2"/>
          <p:cNvSpPr>
            <a:spLocks noGrp="1"/>
          </p:cNvSpPr>
          <p:nvPr>
            <p:ph type="pic" idx="1"/>
          </p:nvPr>
        </p:nvSpPr>
        <p:spPr>
          <a:xfrm>
            <a:off x="7774782" y="685802"/>
            <a:ext cx="9258300" cy="8105775"/>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zh-CN" altLang="en-US"/>
          </a:p>
        </p:txBody>
      </p:sp>
      <p:sp>
        <p:nvSpPr>
          <p:cNvPr id="4" name="文本占位符 3"/>
          <p:cNvSpPr>
            <a:spLocks noGrp="1"/>
          </p:cNvSpPr>
          <p:nvPr>
            <p:ph type="body" sz="half" idx="2"/>
          </p:nvPr>
        </p:nvSpPr>
        <p:spPr>
          <a:xfrm>
            <a:off x="1259683" y="3086100"/>
            <a:ext cx="6248024" cy="5717382"/>
          </a:xfrm>
        </p:spPr>
        <p:txBody>
          <a:bodyPr/>
          <a:lstStyle>
            <a:lvl1pPr marL="0" indent="0">
              <a:buNone/>
              <a:defRPr sz="3000"/>
            </a:lvl1pPr>
            <a:lvl2pPr marL="685800" indent="0">
              <a:buNone/>
              <a:defRPr sz="2700"/>
            </a:lvl2pPr>
            <a:lvl3pPr marL="1371600" indent="0">
              <a:buNone/>
              <a:defRPr sz="2400"/>
            </a:lvl3pPr>
            <a:lvl4pPr marL="2057400" indent="0">
              <a:buNone/>
              <a:defRPr sz="2100"/>
            </a:lvl4pPr>
            <a:lvl5pPr marL="2743200" indent="0">
              <a:buNone/>
              <a:defRPr sz="2100"/>
            </a:lvl5pPr>
            <a:lvl6pPr marL="3429000" indent="0">
              <a:buNone/>
              <a:defRPr sz="2100"/>
            </a:lvl6pPr>
            <a:lvl7pPr marL="4114800" indent="0">
              <a:buNone/>
              <a:defRPr sz="2100"/>
            </a:lvl7pPr>
            <a:lvl8pPr marL="4800600" indent="0">
              <a:buNone/>
              <a:defRPr sz="2100"/>
            </a:lvl8pPr>
            <a:lvl9pPr marL="5486400" indent="0">
              <a:buNone/>
              <a:defRPr sz="21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4895213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3087350" y="547688"/>
            <a:ext cx="3943350" cy="8717757"/>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1257300" y="547688"/>
            <a:ext cx="11601450" cy="8717757"/>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2629790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1257300" y="547688"/>
            <a:ext cx="15773400" cy="871775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nvPr>
        </p:nvSpPr>
        <p:spPr/>
        <p:txBody>
          <a:bodyPr/>
          <a:lstStyle/>
          <a:p>
            <a:fld id="{82F288E0-7875-42C4-84C8-98DBBD3BF4D2}" type="datetimeFigureOut">
              <a:rPr lang="zh-CN" altLang="en-US" smtClean="0"/>
              <a:t>2023/7/24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141393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image" Target="../media/image5.jpe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theme" Target="../theme/theme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9DE"/>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pic>
        <p:nvPicPr>
          <p:cNvPr id="8" name="Picture 7" descr="Diagram&#10;&#10;Description automatically generated">
            <a:extLst>
              <a:ext uri="{FF2B5EF4-FFF2-40B4-BE49-F238E27FC236}">
                <a16:creationId xmlns:a16="http://schemas.microsoft.com/office/drawing/2014/main" xmlns="" id="{B5694DCF-4042-40DD-9FC2-D6EB67167D12}"/>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3241508" y="-18221"/>
            <a:ext cx="3104322" cy="3104322"/>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A373EB63-945B-43EF-BC43-DFC72FC76E8A}" type="datetimeFigureOut">
              <a:rPr lang="zh-CN" altLang="en-US" smtClean="0"/>
              <a:t>2023/7/24</a:t>
            </a:fld>
            <a:endParaRPr lang="zh-CN" altLang="en-US"/>
          </a:p>
        </p:txBody>
      </p:sp>
      <p:sp>
        <p:nvSpPr>
          <p:cNvPr id="5" name="页脚占位符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16126A0A-8735-4290-A149-A2664330D04C}" type="slidenum">
              <a:rPr lang="zh-CN" altLang="en-US" smtClean="0"/>
              <a:t>‹#›</a:t>
            </a:fld>
            <a:endParaRPr lang="zh-CN" altLang="en-US"/>
          </a:p>
        </p:txBody>
      </p:sp>
      <p:pic>
        <p:nvPicPr>
          <p:cNvPr id="7" name="Picture 6" descr="Diagram&#10;&#10;Description automatically generated">
            <a:extLst>
              <a:ext uri="{FF2B5EF4-FFF2-40B4-BE49-F238E27FC236}">
                <a16:creationId xmlns:a16="http://schemas.microsoft.com/office/drawing/2014/main" xmlns="" id="{492EB2D1-6D42-4EF8-BA1D-5D34E1E0A98A}"/>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3241508" y="-18221"/>
            <a:ext cx="3104322" cy="3104322"/>
          </a:xfrm>
          <a:prstGeom prst="rect">
            <a:avLst/>
          </a:prstGeom>
        </p:spPr>
      </p:pic>
    </p:spTree>
    <p:extLst>
      <p:ext uri="{BB962C8B-B14F-4D97-AF65-F5344CB8AC3E}">
        <p14:creationId xmlns:p14="http://schemas.microsoft.com/office/powerpoint/2010/main" val="25296715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82F288E0-7875-42C4-84C8-98DBBD3BF4D2}" type="datetimeFigureOut">
              <a:rPr lang="zh-CN" altLang="en-US" smtClean="0"/>
              <a:t>2023/7/24</a:t>
            </a:fld>
            <a:endParaRPr lang="zh-CN" altLang="en-US"/>
          </a:p>
        </p:txBody>
      </p:sp>
      <p:sp>
        <p:nvSpPr>
          <p:cNvPr id="5" name="页脚占位符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7D9BB5D0-35E4-459D-AEF3-FE4D7C45CC19}" type="slidenum">
              <a:rPr lang="zh-CN" altLang="en-US" smtClean="0"/>
              <a:t>‹#›</a:t>
            </a:fld>
            <a:endParaRPr lang="zh-CN" altLang="en-US"/>
          </a:p>
        </p:txBody>
      </p:sp>
      <p:pic>
        <p:nvPicPr>
          <p:cNvPr id="7" name="Picture 6" descr="Diagram&#10;&#10;Description automatically generated">
            <a:extLst>
              <a:ext uri="{FF2B5EF4-FFF2-40B4-BE49-F238E27FC236}">
                <a16:creationId xmlns:a16="http://schemas.microsoft.com/office/drawing/2014/main" xmlns="" id="{F5B43B10-4E35-4B46-B01D-BF0AA1DE174F}"/>
              </a:ext>
            </a:extLst>
          </p:cNvPr>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2616405" y="-65722"/>
            <a:ext cx="2469923" cy="2469923"/>
          </a:xfrm>
          <a:prstGeom prst="rect">
            <a:avLst/>
          </a:prstGeom>
        </p:spPr>
      </p:pic>
      <p:pic>
        <p:nvPicPr>
          <p:cNvPr id="8" name="Picture 7" descr="Diagram&#10;&#10;Description automatically generated">
            <a:extLst>
              <a:ext uri="{FF2B5EF4-FFF2-40B4-BE49-F238E27FC236}">
                <a16:creationId xmlns:a16="http://schemas.microsoft.com/office/drawing/2014/main" xmlns="" id="{A38151A1-E470-44E7-A154-34424D6B88F0}"/>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3241508" y="-18221"/>
            <a:ext cx="3104322" cy="3104322"/>
          </a:xfrm>
          <a:prstGeom prst="rect">
            <a:avLst/>
          </a:prstGeom>
        </p:spPr>
      </p:pic>
    </p:spTree>
    <p:extLst>
      <p:ext uri="{BB962C8B-B14F-4D97-AF65-F5344CB8AC3E}">
        <p14:creationId xmlns:p14="http://schemas.microsoft.com/office/powerpoint/2010/main" val="33379236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1.svg"/><Relationship Id="rId7" Type="http://schemas.openxmlformats.org/officeDocument/2006/relationships/image" Target="../media/image10.png"/><Relationship Id="rId12" Type="http://schemas.openxmlformats.org/officeDocument/2006/relationships/image" Target="../media/image18.sv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3.png"/><Relationship Id="rId5" Type="http://schemas.openxmlformats.org/officeDocument/2006/relationships/image" Target="../media/image5.svg"/><Relationship Id="rId10"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image" Target="../media/image15.sv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0.svg"/><Relationship Id="rId7" Type="http://schemas.openxmlformats.org/officeDocument/2006/relationships/image" Target="../media/image11.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5.svg"/><Relationship Id="rId4" Type="http://schemas.openxmlformats.org/officeDocument/2006/relationships/image" Target="../media/image3.png"/><Relationship Id="rId9" Type="http://schemas.openxmlformats.org/officeDocument/2006/relationships/image" Target="../media/image22.svg"/></Relationships>
</file>

<file path=ppt/slides/_rels/slide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4.svg"/><Relationship Id="rId7"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1.png"/><Relationship Id="rId5" Type="http://schemas.microsoft.com/office/2007/relationships/hdphoto" Target="../media/hdphoto1.wdp"/><Relationship Id="rId10" Type="http://schemas.openxmlformats.org/officeDocument/2006/relationships/image" Target="../media/image20.png"/><Relationship Id="rId4" Type="http://schemas.openxmlformats.org/officeDocument/2006/relationships/image" Target="../media/image17.png"/><Relationship Id="rId9" Type="http://schemas.openxmlformats.org/officeDocument/2006/relationships/image" Target="../media/image28.sv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4.svg"/><Relationship Id="rId7"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1.png"/><Relationship Id="rId5" Type="http://schemas.microsoft.com/office/2007/relationships/hdphoto" Target="../media/hdphoto1.wdp"/><Relationship Id="rId10" Type="http://schemas.openxmlformats.org/officeDocument/2006/relationships/image" Target="../media/image20.png"/><Relationship Id="rId4" Type="http://schemas.openxmlformats.org/officeDocument/2006/relationships/image" Target="../media/image17.png"/><Relationship Id="rId9" Type="http://schemas.openxmlformats.org/officeDocument/2006/relationships/image" Target="../media/image28.sv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0.svg"/><Relationship Id="rId7" Type="http://schemas.openxmlformats.org/officeDocument/2006/relationships/image" Target="../media/image11.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5.svg"/><Relationship Id="rId4" Type="http://schemas.openxmlformats.org/officeDocument/2006/relationships/image" Target="../media/image3.png"/><Relationship Id="rId9" Type="http://schemas.openxmlformats.org/officeDocument/2006/relationships/image" Target="../media/image22.svg"/></Relationships>
</file>

<file path=ppt/slides/_rels/slide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3.png"/><Relationship Id="rId7" Type="http://schemas.openxmlformats.org/officeDocument/2006/relationships/image" Target="../media/image15.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24.png"/><Relationship Id="rId4" Type="http://schemas.openxmlformats.org/officeDocument/2006/relationships/image" Target="../media/image33.svg"/></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2.sv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2.png"/><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8" Type="http://schemas.openxmlformats.org/officeDocument/2006/relationships/slide" Target="slide21.xml"/><Relationship Id="rId13" Type="http://schemas.openxmlformats.org/officeDocument/2006/relationships/image" Target="../media/image49.png"/><Relationship Id="rId3" Type="http://schemas.openxmlformats.org/officeDocument/2006/relationships/slide" Target="slide20.xml"/><Relationship Id="rId7" Type="http://schemas.openxmlformats.org/officeDocument/2006/relationships/image" Target="../media/image45.png"/><Relationship Id="rId12" Type="http://schemas.openxmlformats.org/officeDocument/2006/relationships/image" Target="../media/image48.png"/><Relationship Id="rId2" Type="http://schemas.openxmlformats.org/officeDocument/2006/relationships/image" Target="../media/image43.jpg"/><Relationship Id="rId16" Type="http://schemas.openxmlformats.org/officeDocument/2006/relationships/image" Target="../media/image51.gif"/><Relationship Id="rId1" Type="http://schemas.openxmlformats.org/officeDocument/2006/relationships/slideLayout" Target="../slideLayouts/slideLayout17.xml"/><Relationship Id="rId6" Type="http://schemas.openxmlformats.org/officeDocument/2006/relationships/slide" Target="slide24.xml"/><Relationship Id="rId11" Type="http://schemas.openxmlformats.org/officeDocument/2006/relationships/image" Target="../media/image47.png"/><Relationship Id="rId5" Type="http://schemas.openxmlformats.org/officeDocument/2006/relationships/image" Target="../media/image40.png"/><Relationship Id="rId15" Type="http://schemas.openxmlformats.org/officeDocument/2006/relationships/image" Target="../media/image50.png"/><Relationship Id="rId10" Type="http://schemas.openxmlformats.org/officeDocument/2006/relationships/slide" Target="slide23.xml"/><Relationship Id="rId4" Type="http://schemas.openxmlformats.org/officeDocument/2006/relationships/image" Target="../media/image44.png"/><Relationship Id="rId9" Type="http://schemas.openxmlformats.org/officeDocument/2006/relationships/image" Target="../media/image46.png"/><Relationship Id="rId14" Type="http://schemas.openxmlformats.org/officeDocument/2006/relationships/slide" Target="slide25.xml"/></Relationships>
</file>

<file path=ppt/slides/_rels/slide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34.png"/><Relationship Id="rId5" Type="http://schemas.openxmlformats.org/officeDocument/2006/relationships/image" Target="../media/image40.pn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54.png"/><Relationship Id="rId5" Type="http://schemas.openxmlformats.org/officeDocument/2006/relationships/image" Target="../media/image40.png"/><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55.png"/><Relationship Id="rId5" Type="http://schemas.openxmlformats.org/officeDocument/2006/relationships/image" Target="../media/image40.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56.png"/><Relationship Id="rId5" Type="http://schemas.openxmlformats.org/officeDocument/2006/relationships/image" Target="../media/image40.png"/><Relationship Id="rId4" Type="http://schemas.openxmlformats.org/officeDocument/2006/relationships/image" Target="../media/image53.png"/></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57.png"/><Relationship Id="rId5" Type="http://schemas.openxmlformats.org/officeDocument/2006/relationships/image" Target="../media/image40.png"/><Relationship Id="rId4" Type="http://schemas.openxmlformats.org/officeDocument/2006/relationships/image" Target="../media/image53.png"/></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jpg"/><Relationship Id="rId1" Type="http://schemas.openxmlformats.org/officeDocument/2006/relationships/slideLayout" Target="../slideLayouts/slideLayout17.xml"/><Relationship Id="rId6" Type="http://schemas.openxmlformats.org/officeDocument/2006/relationships/image" Target="../media/image58.png"/><Relationship Id="rId5" Type="http://schemas.openxmlformats.org/officeDocument/2006/relationships/image" Target="../media/image40.pn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0.svg"/><Relationship Id="rId7" Type="http://schemas.openxmlformats.org/officeDocument/2006/relationships/image" Target="../media/image11.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5.svg"/><Relationship Id="rId4" Type="http://schemas.openxmlformats.org/officeDocument/2006/relationships/image" Target="../media/image3.png"/><Relationship Id="rId9" Type="http://schemas.openxmlformats.org/officeDocument/2006/relationships/image" Target="../media/image22.svg"/></Relationships>
</file>

<file path=ppt/slides/_rels/slide27.xml.rels><?xml version="1.0" encoding="UTF-8" standalone="yes"?>
<Relationships xmlns="http://schemas.openxmlformats.org/package/2006/relationships"><Relationship Id="rId3" Type="http://schemas.openxmlformats.org/officeDocument/2006/relationships/image" Target="../media/image60.gif"/><Relationship Id="rId2" Type="http://schemas.openxmlformats.org/officeDocument/2006/relationships/image" Target="../media/image59.gif"/><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60.gif"/><Relationship Id="rId2" Type="http://schemas.openxmlformats.org/officeDocument/2006/relationships/image" Target="../media/image59.gif"/><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22.svg"/><Relationship Id="rId7" Type="http://schemas.openxmlformats.org/officeDocument/2006/relationships/image" Target="../media/image15.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6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rot="-10731804">
            <a:off x="1528906" y="1490604"/>
            <a:ext cx="12553178" cy="7600379"/>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5773400" y="342900"/>
            <a:ext cx="2812990" cy="721148"/>
          </a:xfrm>
          <a:prstGeom prst="rect">
            <a:avLst/>
          </a:prstGeom>
        </p:spPr>
      </p:pic>
      <p:pic>
        <p:nvPicPr>
          <p:cNvPr id="6" name="Picture 6"/>
          <p:cNvPicPr>
            <a:picLocks noChangeAspect="1"/>
          </p:cNvPicPr>
          <p:nvPr/>
        </p:nvPicPr>
        <p:blipFill>
          <a:blip r:embed="rId6"/>
          <a:srcRect/>
          <a:stretch>
            <a:fillRect/>
          </a:stretch>
        </p:blipFill>
        <p:spPr>
          <a:xfrm rot="20967970">
            <a:off x="861352" y="6903219"/>
            <a:ext cx="1623367" cy="1484027"/>
          </a:xfrm>
          <a:prstGeom prst="rect">
            <a:avLst/>
          </a:prstGeom>
        </p:spPr>
      </p:pic>
      <p:pic>
        <p:nvPicPr>
          <p:cNvPr id="11" name="Picture 12">
            <a:extLst>
              <a:ext uri="{FF2B5EF4-FFF2-40B4-BE49-F238E27FC236}">
                <a16:creationId xmlns:a16="http://schemas.microsoft.com/office/drawing/2014/main" xmlns="" id="{83D5465B-522C-4DF8-A974-D96964116E59}"/>
              </a:ext>
            </a:extLst>
          </p:cNvPr>
          <p:cNvPicPr>
            <a:picLocks noChangeAspect="1"/>
          </p:cNvPicPr>
          <p:nvPr/>
        </p:nvPicPr>
        <p:blipFill>
          <a:blip r:embed="rId7"/>
          <a:srcRect/>
          <a:stretch>
            <a:fillRect/>
          </a:stretch>
        </p:blipFill>
        <p:spPr>
          <a:xfrm>
            <a:off x="14002141" y="2171700"/>
            <a:ext cx="3811730" cy="8204622"/>
          </a:xfrm>
          <a:prstGeom prst="rect">
            <a:avLst/>
          </a:prstGeom>
        </p:spPr>
      </p:pic>
      <p:pic>
        <p:nvPicPr>
          <p:cNvPr id="13" name="Picture 8">
            <a:extLst>
              <a:ext uri="{FF2B5EF4-FFF2-40B4-BE49-F238E27FC236}">
                <a16:creationId xmlns:a16="http://schemas.microsoft.com/office/drawing/2014/main" xmlns="" id="{07736038-9437-4953-ADD2-C3FE194A12E1}"/>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rot="1441155">
            <a:off x="11658311" y="1000656"/>
            <a:ext cx="1915693" cy="3098915"/>
          </a:xfrm>
          <a:prstGeom prst="rect">
            <a:avLst/>
          </a:prstGeom>
        </p:spPr>
      </p:pic>
      <p:sp>
        <p:nvSpPr>
          <p:cNvPr id="15" name="Rectangle 14">
            <a:extLst>
              <a:ext uri="{FF2B5EF4-FFF2-40B4-BE49-F238E27FC236}">
                <a16:creationId xmlns:a16="http://schemas.microsoft.com/office/drawing/2014/main" xmlns="" id="{6B643AC5-738C-4969-937F-50C56CD0C76D}"/>
              </a:ext>
            </a:extLst>
          </p:cNvPr>
          <p:cNvSpPr/>
          <p:nvPr/>
        </p:nvSpPr>
        <p:spPr>
          <a:xfrm>
            <a:off x="5542695" y="2430009"/>
            <a:ext cx="4525599" cy="1107996"/>
          </a:xfrm>
          <a:prstGeom prst="rect">
            <a:avLst/>
          </a:prstGeom>
          <a:noFill/>
        </p:spPr>
        <p:txBody>
          <a:bodyPr wrap="none" lIns="91440" tIns="45720" rIns="91440" bIns="45720">
            <a:spAutoFit/>
          </a:bodyPr>
          <a:lstStyle/>
          <a:p>
            <a:pPr algn="ctr"/>
            <a:r>
              <a:rPr lang="en-US" sz="6600" b="1" cap="none" spc="0">
                <a:ln w="0"/>
                <a:solidFill>
                  <a:schemeClr val="accent5">
                    <a:lumMod val="50000"/>
                  </a:schemeClr>
                </a:solidFill>
                <a:latin typeface="SVN-Wallington" panose="00000500000000000000" pitchFamily="2" charset="0"/>
              </a:rPr>
              <a:t>KHOA HỌC</a:t>
            </a:r>
          </a:p>
        </p:txBody>
      </p:sp>
      <p:pic>
        <p:nvPicPr>
          <p:cNvPr id="18" name="Picture 17" descr="A picture containing text&#10;&#10;Description automatically generated">
            <a:extLst>
              <a:ext uri="{FF2B5EF4-FFF2-40B4-BE49-F238E27FC236}">
                <a16:creationId xmlns:a16="http://schemas.microsoft.com/office/drawing/2014/main" xmlns="" id="{FBF85F26-3CAD-4A8E-8CA6-C6B71723DE4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04800" y="3491090"/>
            <a:ext cx="14566811" cy="3072968"/>
          </a:xfrm>
          <a:prstGeom prst="rect">
            <a:avLst/>
          </a:prstGeom>
        </p:spPr>
      </p:pic>
      <p:pic>
        <p:nvPicPr>
          <p:cNvPr id="19" name="Picture 9">
            <a:extLst>
              <a:ext uri="{FF2B5EF4-FFF2-40B4-BE49-F238E27FC236}">
                <a16:creationId xmlns:a16="http://schemas.microsoft.com/office/drawing/2014/main" xmlns="" id="{C3CF9A96-9BC6-4DAC-8605-174B46DC147D}"/>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rcRect/>
          <a:stretch>
            <a:fillRect/>
          </a:stretch>
        </p:blipFill>
        <p:spPr>
          <a:xfrm>
            <a:off x="4362578" y="6110924"/>
            <a:ext cx="6885834" cy="43581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par>
                                <p:cTn id="8" presetID="6" presetClass="entr" presetSubtype="16"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ircle(in)">
                                      <p:cBhvr>
                                        <p:cTn id="10" dur="2000"/>
                                        <p:tgtEl>
                                          <p:spTgt spid="13"/>
                                        </p:tgtEl>
                                      </p:cBhvr>
                                    </p:animEffect>
                                  </p:childTnLst>
                                </p:cTn>
                              </p:par>
                              <p:par>
                                <p:cTn id="11" presetID="14" presetClass="entr" presetSubtype="1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par>
                                <p:cTn id="14" presetID="6" presetClass="entr" presetSubtype="16"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circle(in)">
                                      <p:cBhvr>
                                        <p:cTn id="16" dur="2000"/>
                                        <p:tgtEl>
                                          <p:spTgt spid="19"/>
                                        </p:tgtEl>
                                      </p:cBhvr>
                                    </p:animEffect>
                                  </p:childTnLst>
                                </p:cTn>
                              </p:par>
                              <p:par>
                                <p:cTn id="17" presetID="6" presetClass="entr" presetSubtype="16"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par>
                                <p:cTn id="20" presetID="14" presetClass="entr" presetSubtype="10"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randombar(horizontal)">
                                      <p:cBhvr>
                                        <p:cTn id="2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xmlns="" id="{4D88B57F-C901-4FD8-8917-92515ABF6B20}"/>
              </a:ext>
            </a:extLst>
          </p:cNvPr>
          <p:cNvGrpSpPr/>
          <p:nvPr/>
        </p:nvGrpSpPr>
        <p:grpSpPr>
          <a:xfrm>
            <a:off x="3143802" y="495300"/>
            <a:ext cx="12000395" cy="9525000"/>
            <a:chOff x="3143802" y="495300"/>
            <a:chExt cx="12000395" cy="9525000"/>
          </a:xfrm>
        </p:grpSpPr>
        <p:sp>
          <p:nvSpPr>
            <p:cNvPr id="13" name="Oval 12">
              <a:extLst>
                <a:ext uri="{FF2B5EF4-FFF2-40B4-BE49-F238E27FC236}">
                  <a16:creationId xmlns:a16="http://schemas.microsoft.com/office/drawing/2014/main" xmlns="" id="{3AC5AA5C-B19C-4350-A3AD-750BDC1EDCC8}"/>
                </a:ext>
              </a:extLst>
            </p:cNvPr>
            <p:cNvSpPr/>
            <p:nvPr/>
          </p:nvSpPr>
          <p:spPr>
            <a:xfrm>
              <a:off x="3143802" y="495300"/>
              <a:ext cx="12000395" cy="9525000"/>
            </a:xfrm>
            <a:prstGeom prst="ellipse">
              <a:avLst/>
            </a:prstGeom>
            <a:solidFill>
              <a:schemeClr val="accent6">
                <a:lumMod val="20000"/>
                <a:lumOff val="80000"/>
              </a:schemeClr>
            </a:solidFill>
            <a:ln w="76200">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3">
              <a:extLst>
                <a:ext uri="{FF2B5EF4-FFF2-40B4-BE49-F238E27FC236}">
                  <a16:creationId xmlns:a16="http://schemas.microsoft.com/office/drawing/2014/main" xmlns="" id="{A2E70F35-2118-43FF-B676-99CD03BB1E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3764961" y="983684"/>
              <a:ext cx="10952734" cy="8817087"/>
            </a:xfrm>
            <a:prstGeom prst="rect">
              <a:avLst/>
            </a:prstGeom>
          </p:spPr>
        </p:pic>
      </p:grpSp>
      <p:pic>
        <p:nvPicPr>
          <p:cNvPr id="7" name="Picture 7"/>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5624408" y="817909"/>
            <a:ext cx="2812990" cy="721148"/>
          </a:xfrm>
          <a:prstGeom prst="rect">
            <a:avLst/>
          </a:prstGeom>
        </p:spPr>
      </p:pic>
      <p:sp>
        <p:nvSpPr>
          <p:cNvPr id="12" name="Rectangle 11">
            <a:extLst>
              <a:ext uri="{FF2B5EF4-FFF2-40B4-BE49-F238E27FC236}">
                <a16:creationId xmlns:a16="http://schemas.microsoft.com/office/drawing/2014/main" xmlns="" id="{0CD5E0EC-3657-4B25-86D7-43250DC3BB94}"/>
              </a:ext>
            </a:extLst>
          </p:cNvPr>
          <p:cNvSpPr/>
          <p:nvPr/>
        </p:nvSpPr>
        <p:spPr>
          <a:xfrm>
            <a:off x="4372847" y="4057471"/>
            <a:ext cx="9736961" cy="2400657"/>
          </a:xfrm>
          <a:prstGeom prst="rect">
            <a:avLst/>
          </a:prstGeom>
          <a:noFill/>
        </p:spPr>
        <p:txBody>
          <a:bodyPr wrap="none" lIns="91440" tIns="45720" rIns="91440" bIns="45720">
            <a:spAutoFit/>
          </a:bodyPr>
          <a:lstStyle/>
          <a:p>
            <a:pPr algn="ctr"/>
            <a:r>
              <a:rPr lang="en-US" sz="15000" b="0" cap="none" spc="0">
                <a:ln w="0"/>
                <a:solidFill>
                  <a:schemeClr val="accent6">
                    <a:lumMod val="75000"/>
                  </a:schemeClr>
                </a:solidFill>
                <a:latin typeface="SVN-Dumpling" panose="02000000000000000000" pitchFamily="50" charset="0"/>
              </a:rPr>
              <a:t>KHỞI ĐỘNG</a:t>
            </a:r>
          </a:p>
        </p:txBody>
      </p:sp>
      <p:pic>
        <p:nvPicPr>
          <p:cNvPr id="2" name="Picture 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rot="-10731804">
            <a:off x="-2365430" y="9552292"/>
            <a:ext cx="25254850" cy="15290664"/>
          </a:xfrm>
          <a:prstGeom prst="rect">
            <a:avLst/>
          </a:prstGeom>
        </p:spPr>
      </p:pic>
      <p:pic>
        <p:nvPicPr>
          <p:cNvPr id="9" name="Picture 8">
            <a:extLst>
              <a:ext uri="{FF2B5EF4-FFF2-40B4-BE49-F238E27FC236}">
                <a16:creationId xmlns:a16="http://schemas.microsoft.com/office/drawing/2014/main" xmlns="" id="{08583B6F-DBEB-4AF0-8464-3D81D209D5B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21771" y="5143500"/>
            <a:ext cx="5935337" cy="51043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par>
                          <p:cTn id="8" fill="hold">
                            <p:stCondLst>
                              <p:cond delay="2000"/>
                            </p:stCondLst>
                            <p:childTnLst>
                              <p:par>
                                <p:cTn id="9" presetID="26"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80">
                                          <p:stCondLst>
                                            <p:cond delay="0"/>
                                          </p:stCondLst>
                                        </p:cTn>
                                        <p:tgtEl>
                                          <p:spTgt spid="12"/>
                                        </p:tgtEl>
                                      </p:cBhvr>
                                    </p:animEffect>
                                    <p:anim calcmode="lin" valueType="num">
                                      <p:cBhvr>
                                        <p:cTn id="1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7" dur="26">
                                          <p:stCondLst>
                                            <p:cond delay="650"/>
                                          </p:stCondLst>
                                        </p:cTn>
                                        <p:tgtEl>
                                          <p:spTgt spid="12"/>
                                        </p:tgtEl>
                                      </p:cBhvr>
                                      <p:to x="100000" y="60000"/>
                                    </p:animScale>
                                    <p:animScale>
                                      <p:cBhvr>
                                        <p:cTn id="18" dur="166" decel="50000">
                                          <p:stCondLst>
                                            <p:cond delay="676"/>
                                          </p:stCondLst>
                                        </p:cTn>
                                        <p:tgtEl>
                                          <p:spTgt spid="12"/>
                                        </p:tgtEl>
                                      </p:cBhvr>
                                      <p:to x="100000" y="100000"/>
                                    </p:animScale>
                                    <p:animScale>
                                      <p:cBhvr>
                                        <p:cTn id="19" dur="26">
                                          <p:stCondLst>
                                            <p:cond delay="1312"/>
                                          </p:stCondLst>
                                        </p:cTn>
                                        <p:tgtEl>
                                          <p:spTgt spid="12"/>
                                        </p:tgtEl>
                                      </p:cBhvr>
                                      <p:to x="100000" y="80000"/>
                                    </p:animScale>
                                    <p:animScale>
                                      <p:cBhvr>
                                        <p:cTn id="20" dur="166" decel="50000">
                                          <p:stCondLst>
                                            <p:cond delay="1338"/>
                                          </p:stCondLst>
                                        </p:cTn>
                                        <p:tgtEl>
                                          <p:spTgt spid="12"/>
                                        </p:tgtEl>
                                      </p:cBhvr>
                                      <p:to x="100000" y="100000"/>
                                    </p:animScale>
                                    <p:animScale>
                                      <p:cBhvr>
                                        <p:cTn id="21" dur="26">
                                          <p:stCondLst>
                                            <p:cond delay="1642"/>
                                          </p:stCondLst>
                                        </p:cTn>
                                        <p:tgtEl>
                                          <p:spTgt spid="12"/>
                                        </p:tgtEl>
                                      </p:cBhvr>
                                      <p:to x="100000" y="90000"/>
                                    </p:animScale>
                                    <p:animScale>
                                      <p:cBhvr>
                                        <p:cTn id="22" dur="166" decel="50000">
                                          <p:stCondLst>
                                            <p:cond delay="1668"/>
                                          </p:stCondLst>
                                        </p:cTn>
                                        <p:tgtEl>
                                          <p:spTgt spid="12"/>
                                        </p:tgtEl>
                                      </p:cBhvr>
                                      <p:to x="100000" y="100000"/>
                                    </p:animScale>
                                    <p:animScale>
                                      <p:cBhvr>
                                        <p:cTn id="23" dur="26">
                                          <p:stCondLst>
                                            <p:cond delay="1808"/>
                                          </p:stCondLst>
                                        </p:cTn>
                                        <p:tgtEl>
                                          <p:spTgt spid="12"/>
                                        </p:tgtEl>
                                      </p:cBhvr>
                                      <p:to x="100000" y="95000"/>
                                    </p:animScale>
                                    <p:animScale>
                                      <p:cBhvr>
                                        <p:cTn id="2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xmlns="" id="{FC4A7C7D-7069-4FAC-ACC0-ABB6CFFE7C97}"/>
              </a:ext>
            </a:extLst>
          </p:cNvPr>
          <p:cNvGrpSpPr/>
          <p:nvPr/>
        </p:nvGrpSpPr>
        <p:grpSpPr>
          <a:xfrm>
            <a:off x="581906" y="316932"/>
            <a:ext cx="9385863" cy="4236751"/>
            <a:chOff x="581906" y="316932"/>
            <a:chExt cx="9385863" cy="4236751"/>
          </a:xfrm>
        </p:grpSpPr>
        <p:pic>
          <p:nvPicPr>
            <p:cNvPr id="10" name="Picture 6">
              <a:extLst>
                <a:ext uri="{FF2B5EF4-FFF2-40B4-BE49-F238E27FC236}">
                  <a16:creationId xmlns:a16="http://schemas.microsoft.com/office/drawing/2014/main" xmlns="" id="{39D0CEDB-DF57-4963-830B-A674A45F9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81906" y="316932"/>
              <a:ext cx="9385863" cy="4236751"/>
            </a:xfrm>
            <a:prstGeom prst="rect">
              <a:avLst/>
            </a:prstGeom>
          </p:spPr>
        </p:pic>
        <p:sp>
          <p:nvSpPr>
            <p:cNvPr id="11" name="TextBox 10">
              <a:extLst>
                <a:ext uri="{FF2B5EF4-FFF2-40B4-BE49-F238E27FC236}">
                  <a16:creationId xmlns:a16="http://schemas.microsoft.com/office/drawing/2014/main" xmlns="" id="{976E60D7-7D99-4D4F-9C21-0A74B19A5867}"/>
                </a:ext>
              </a:extLst>
            </p:cNvPr>
            <p:cNvSpPr txBox="1"/>
            <p:nvPr/>
          </p:nvSpPr>
          <p:spPr>
            <a:xfrm>
              <a:off x="1395973" y="1263558"/>
              <a:ext cx="7832134" cy="1200329"/>
            </a:xfrm>
            <a:prstGeom prst="rect">
              <a:avLst/>
            </a:prstGeom>
            <a:noFill/>
          </p:spPr>
          <p:txBody>
            <a:bodyPr wrap="square">
              <a:spAutoFit/>
            </a:bodyPr>
            <a:lstStyle/>
            <a:p>
              <a:pPr algn="ctr"/>
              <a:r>
                <a:rPr lang="vi-VN" sz="7200" b="1">
                  <a:solidFill>
                    <a:srgbClr val="000000"/>
                  </a:solidFill>
                  <a:latin typeface="Times New Roman" panose="02020603050405020304" pitchFamily="18" charset="0"/>
                </a:rPr>
                <a:t>Dung dịch là gì?</a:t>
              </a:r>
            </a:p>
          </p:txBody>
        </p:sp>
      </p:grpSp>
      <p:grpSp>
        <p:nvGrpSpPr>
          <p:cNvPr id="12" name="Group 11">
            <a:extLst>
              <a:ext uri="{FF2B5EF4-FFF2-40B4-BE49-F238E27FC236}">
                <a16:creationId xmlns:a16="http://schemas.microsoft.com/office/drawing/2014/main" xmlns="" id="{07C5A5AC-C0B2-421E-B5E8-0CB3DCA258AD}"/>
              </a:ext>
            </a:extLst>
          </p:cNvPr>
          <p:cNvGrpSpPr/>
          <p:nvPr/>
        </p:nvGrpSpPr>
        <p:grpSpPr>
          <a:xfrm>
            <a:off x="-263627" y="3390900"/>
            <a:ext cx="4458511" cy="6384993"/>
            <a:chOff x="3447191" y="598469"/>
            <a:chExt cx="3240675" cy="5201266"/>
          </a:xfrm>
        </p:grpSpPr>
        <p:pic>
          <p:nvPicPr>
            <p:cNvPr id="13" name="Picture 2" descr="Cartoon students Royalty Free Vector Image - VectorStock">
              <a:extLst>
                <a:ext uri="{FF2B5EF4-FFF2-40B4-BE49-F238E27FC236}">
                  <a16:creationId xmlns:a16="http://schemas.microsoft.com/office/drawing/2014/main" xmlns="" id="{00E6CA91-8176-41B8-87B5-4A148EAD3D16}"/>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926" b="83889" l="2300" r="49600">
                          <a14:foregroundMark x1="17500" y1="31204" x2="29700" y2="35648"/>
                          <a14:foregroundMark x1="30100" y1="37130" x2="32400" y2="38148"/>
                          <a14:foregroundMark x1="36200" y1="27963" x2="35800" y2="33241"/>
                          <a14:foregroundMark x1="35900" y1="48056" x2="37600" y2="48148"/>
                          <a14:foregroundMark x1="28200" y1="70278" x2="27900" y2="73704"/>
                          <a14:foregroundMark x1="26800" y1="78519" x2="26000" y2="79537"/>
                          <a14:foregroundMark x1="31300" y1="75370" x2="32400" y2="79444"/>
                          <a14:foregroundMark x1="32800" y1="78796" x2="35000" y2="79259"/>
                          <a14:foregroundMark x1="28200" y1="75278" x2="28000" y2="78981"/>
                          <a14:foregroundMark x1="24200" y1="79722" x2="25700" y2="78704"/>
                          <a14:backgroundMark x1="30200" y1="72963" x2="30200" y2="72963"/>
                          <a14:backgroundMark x1="30200" y1="76111" x2="30200" y2="76111"/>
                        </a14:backgroundRemoval>
                      </a14:imgEffect>
                    </a14:imgLayer>
                  </a14:imgProps>
                </a:ext>
                <a:ext uri="{28A0092B-C50C-407E-A947-70E740481C1C}">
                  <a14:useLocalDpi xmlns:a14="http://schemas.microsoft.com/office/drawing/2010/main" val="0"/>
                </a:ext>
              </a:extLst>
            </a:blip>
            <a:srcRect t="8014" r="48966" b="16144"/>
            <a:stretch/>
          </p:blipFill>
          <p:spPr bwMode="auto">
            <a:xfrm>
              <a:off x="3447191" y="598469"/>
              <a:ext cx="3240675" cy="520126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thiếu niên tiền phong quàng khăn đỏ minh họa">
              <a:extLst>
                <a:ext uri="{FF2B5EF4-FFF2-40B4-BE49-F238E27FC236}">
                  <a16:creationId xmlns:a16="http://schemas.microsoft.com/office/drawing/2014/main" xmlns="" id="{D903A266-EBB1-4D0E-A38C-2B8C41DE9ED3}"/>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23457" b="41311" l="42857" r="61286"/>
                      </a14:imgEffect>
                    </a14:imgLayer>
                  </a14:imgProps>
                </a:ext>
                <a:ext uri="{28A0092B-C50C-407E-A947-70E740481C1C}">
                  <a14:useLocalDpi xmlns:a14="http://schemas.microsoft.com/office/drawing/2010/main" val="0"/>
                </a:ext>
              </a:extLst>
            </a:blip>
            <a:srcRect l="40608" t="21674" r="36413" b="59764"/>
            <a:stretch/>
          </p:blipFill>
          <p:spPr bwMode="auto">
            <a:xfrm>
              <a:off x="5143311" y="3939601"/>
              <a:ext cx="598231" cy="726860"/>
            </a:xfrm>
            <a:prstGeom prst="rect">
              <a:avLst/>
            </a:prstGeom>
            <a:noFill/>
            <a:extLst>
              <a:ext uri="{909E8E84-426E-40DD-AFC4-6F175D3DCCD1}">
                <a14:hiddenFill xmlns:a14="http://schemas.microsoft.com/office/drawing/2010/main">
                  <a:solidFill>
                    <a:srgbClr val="FFFFFF"/>
                  </a:solidFill>
                </a14:hiddenFill>
              </a:ext>
            </a:extLst>
          </p:spPr>
        </p:pic>
      </p:grpSp>
      <p:pic>
        <p:nvPicPr>
          <p:cNvPr id="15" name="Picture 2">
            <a:extLst>
              <a:ext uri="{FF2B5EF4-FFF2-40B4-BE49-F238E27FC236}">
                <a16:creationId xmlns:a16="http://schemas.microsoft.com/office/drawing/2014/main" xmlns="" id="{8784E8CB-E498-465A-9867-BFD9C3D7224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3841010" y="695185"/>
            <a:ext cx="9090434" cy="4448315"/>
          </a:xfrm>
          <a:prstGeom prst="rect">
            <a:avLst/>
          </a:prstGeom>
        </p:spPr>
      </p:pic>
      <p:grpSp>
        <p:nvGrpSpPr>
          <p:cNvPr id="16" name="Group 15">
            <a:extLst>
              <a:ext uri="{FF2B5EF4-FFF2-40B4-BE49-F238E27FC236}">
                <a16:creationId xmlns:a16="http://schemas.microsoft.com/office/drawing/2014/main" xmlns="" id="{43316560-208A-45ED-BCB1-D725DC0D736F}"/>
              </a:ext>
            </a:extLst>
          </p:cNvPr>
          <p:cNvGrpSpPr/>
          <p:nvPr/>
        </p:nvGrpSpPr>
        <p:grpSpPr>
          <a:xfrm>
            <a:off x="12604920" y="1863723"/>
            <a:ext cx="5534635" cy="8512382"/>
            <a:chOff x="12843095" y="658761"/>
            <a:chExt cx="3036002" cy="5584723"/>
          </a:xfrm>
        </p:grpSpPr>
        <p:pic>
          <p:nvPicPr>
            <p:cNvPr id="18" name="Picture 2" descr="Cartoon students Royalty Free Vector Image - VectorStock">
              <a:extLst>
                <a:ext uri="{FF2B5EF4-FFF2-40B4-BE49-F238E27FC236}">
                  <a16:creationId xmlns:a16="http://schemas.microsoft.com/office/drawing/2014/main" xmlns="" id="{7048666F-68ED-4F47-A218-5EF928F20A2D}"/>
                </a:ext>
              </a:extLst>
            </p:cNvPr>
            <p:cNvPicPr>
              <a:picLocks noChangeAspect="1" noChangeArrowheads="1"/>
            </p:cNvPicPr>
            <p:nvPr/>
          </p:nvPicPr>
          <p:blipFill rotWithShape="1">
            <a:blip r:embed="rId10">
              <a:extLst>
                <a:ext uri="{BEBA8EAE-BF5A-486C-A8C5-ECC9F3942E4B}">
                  <a14:imgProps xmlns:a14="http://schemas.microsoft.com/office/drawing/2010/main">
                    <a14:imgLayer r:embed="rId5">
                      <a14:imgEffect>
                        <a14:backgroundRemoval t="7500" b="83426" l="50700" r="96400">
                          <a14:foregroundMark x1="64400" y1="30000" x2="67200" y2="33981"/>
                          <a14:foregroundMark x1="54900" y1="43796" x2="54900" y2="43796"/>
                          <a14:foregroundMark x1="68100" y1="37407" x2="69600" y2="40463"/>
                        </a14:backgroundRemoval>
                      </a14:imgEffect>
                    </a14:imgLayer>
                  </a14:imgProps>
                </a:ext>
                <a:ext uri="{28A0092B-C50C-407E-A947-70E740481C1C}">
                  <a14:useLocalDpi xmlns:a14="http://schemas.microsoft.com/office/drawing/2010/main" val="0"/>
                </a:ext>
              </a:extLst>
            </a:blip>
            <a:srcRect l="50000" t="3901" r="2189" b="14665"/>
            <a:stretch/>
          </p:blipFill>
          <p:spPr bwMode="auto">
            <a:xfrm>
              <a:off x="12843095" y="658761"/>
              <a:ext cx="3036002" cy="5584723"/>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Cartoon students Royalty Free Vector Image - VectorStock">
              <a:extLst>
                <a:ext uri="{FF2B5EF4-FFF2-40B4-BE49-F238E27FC236}">
                  <a16:creationId xmlns:a16="http://schemas.microsoft.com/office/drawing/2014/main" xmlns="" id="{FE65A9FD-AB1E-4117-B136-44B5A1384219}"/>
                </a:ext>
              </a:extLst>
            </p:cNvPr>
            <p:cNvPicPr>
              <a:picLocks noChangeAspect="1" noChangeArrowheads="1"/>
            </p:cNvPicPr>
            <p:nvPr/>
          </p:nvPicPr>
          <p:blipFill rotWithShape="1">
            <a:blip r:embed="rId11">
              <a:extLst>
                <a:ext uri="{BEBA8EAE-BF5A-486C-A8C5-ECC9F3942E4B}">
                  <a14:imgProps xmlns:a14="http://schemas.microsoft.com/office/drawing/2010/main">
                    <a14:imgLayer r:embed="rId5">
                      <a14:imgEffect>
                        <a14:backgroundRemoval t="28457" b="33434" l="61993" r="66965"/>
                      </a14:imgEffect>
                    </a14:imgLayer>
                  </a14:imgProps>
                </a:ext>
                <a:ext uri="{28A0092B-C50C-407E-A947-70E740481C1C}">
                  <a14:useLocalDpi xmlns:a14="http://schemas.microsoft.com/office/drawing/2010/main" val="0"/>
                </a:ext>
              </a:extLst>
            </a:blip>
            <a:srcRect l="61371" t="27835" r="32414" b="65944"/>
            <a:stretch/>
          </p:blipFill>
          <p:spPr bwMode="auto">
            <a:xfrm flipH="1">
              <a:off x="14311255" y="2498177"/>
              <a:ext cx="394637" cy="42666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thiếu niên tiền phong quàng khăn đỏ minh họa">
              <a:extLst>
                <a:ext uri="{FF2B5EF4-FFF2-40B4-BE49-F238E27FC236}">
                  <a16:creationId xmlns:a16="http://schemas.microsoft.com/office/drawing/2014/main" xmlns="" id="{4550EC84-BC84-45F9-A961-FC9E01491D95}"/>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23457" b="41311" l="42857" r="61286"/>
                      </a14:imgEffect>
                    </a14:imgLayer>
                  </a14:imgProps>
                </a:ext>
                <a:ext uri="{28A0092B-C50C-407E-A947-70E740481C1C}">
                  <a14:useLocalDpi xmlns:a14="http://schemas.microsoft.com/office/drawing/2010/main" val="0"/>
                </a:ext>
              </a:extLst>
            </a:blip>
            <a:srcRect l="40608" t="21674" r="36413" b="59764"/>
            <a:stretch/>
          </p:blipFill>
          <p:spPr bwMode="auto">
            <a:xfrm flipH="1">
              <a:off x="13853347" y="3659766"/>
              <a:ext cx="598231" cy="726860"/>
            </a:xfrm>
            <a:prstGeom prst="rect">
              <a:avLst/>
            </a:prstGeom>
            <a:noFill/>
            <a:extLst>
              <a:ext uri="{909E8E84-426E-40DD-AFC4-6F175D3DCCD1}">
                <a14:hiddenFill xmlns:a14="http://schemas.microsoft.com/office/drawing/2010/main">
                  <a:solidFill>
                    <a:srgbClr val="FFFFFF"/>
                  </a:solidFill>
                </a14:hiddenFill>
              </a:ext>
            </a:extLst>
          </p:spPr>
        </p:pic>
      </p:grpSp>
      <p:sp>
        <p:nvSpPr>
          <p:cNvPr id="26" name="TextBox 25">
            <a:extLst>
              <a:ext uri="{FF2B5EF4-FFF2-40B4-BE49-F238E27FC236}">
                <a16:creationId xmlns:a16="http://schemas.microsoft.com/office/drawing/2014/main" xmlns="" id="{8FB9E47C-0E4D-49C6-8F21-4FEDA248402B}"/>
              </a:ext>
            </a:extLst>
          </p:cNvPr>
          <p:cNvSpPr txBox="1"/>
          <p:nvPr/>
        </p:nvSpPr>
        <p:spPr>
          <a:xfrm>
            <a:off x="4733397" y="1383584"/>
            <a:ext cx="7451129" cy="3170099"/>
          </a:xfrm>
          <a:prstGeom prst="rect">
            <a:avLst/>
          </a:prstGeom>
          <a:noFill/>
        </p:spPr>
        <p:txBody>
          <a:bodyPr wrap="square">
            <a:spAutoFit/>
          </a:bodyPr>
          <a:lstStyle/>
          <a:p>
            <a:pPr algn="ctr"/>
            <a:r>
              <a:rPr lang="en-US" altLang="en-US" sz="4000" b="1">
                <a:solidFill>
                  <a:srgbClr val="C00000"/>
                </a:solidFill>
                <a:latin typeface="Times New Roman" panose="02020603050405020304" pitchFamily="18" charset="0"/>
              </a:rPr>
              <a:t>Hỗn hợp chất rắn với chất lỏng bị hoà tan và phân bố đều hoặc hỗn hợp chất lỏng và chất rắn hoà tan vào nhau được gọi là dung dịch.</a:t>
            </a:r>
            <a:endParaRPr lang="en-US" sz="4000" b="1">
              <a:solidFill>
                <a:srgbClr val="C00000"/>
              </a:solidFill>
              <a:latin typeface="等线"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nodeType="withEffect">
                                  <p:stCondLst>
                                    <p:cond delay="0"/>
                                  </p:stCondLst>
                                  <p:childTnLst>
                                    <p:animRot by="120000">
                                      <p:cBhvr>
                                        <p:cTn id="6" dur="100" fill="hold">
                                          <p:stCondLst>
                                            <p:cond delay="0"/>
                                          </p:stCondLst>
                                        </p:cTn>
                                        <p:tgtEl>
                                          <p:spTgt spid="12"/>
                                        </p:tgtEl>
                                        <p:attrNameLst>
                                          <p:attrName>r</p:attrName>
                                        </p:attrNameLst>
                                      </p:cBhvr>
                                    </p:animRot>
                                    <p:animRot by="-240000">
                                      <p:cBhvr>
                                        <p:cTn id="7" dur="200" fill="hold">
                                          <p:stCondLst>
                                            <p:cond delay="200"/>
                                          </p:stCondLst>
                                        </p:cTn>
                                        <p:tgtEl>
                                          <p:spTgt spid="12"/>
                                        </p:tgtEl>
                                        <p:attrNameLst>
                                          <p:attrName>r</p:attrName>
                                        </p:attrNameLst>
                                      </p:cBhvr>
                                    </p:animRot>
                                    <p:animRot by="240000">
                                      <p:cBhvr>
                                        <p:cTn id="8" dur="200" fill="hold">
                                          <p:stCondLst>
                                            <p:cond delay="400"/>
                                          </p:stCondLst>
                                        </p:cTn>
                                        <p:tgtEl>
                                          <p:spTgt spid="12"/>
                                        </p:tgtEl>
                                        <p:attrNameLst>
                                          <p:attrName>r</p:attrName>
                                        </p:attrNameLst>
                                      </p:cBhvr>
                                    </p:animRot>
                                    <p:animRot by="-240000">
                                      <p:cBhvr>
                                        <p:cTn id="9" dur="200" fill="hold">
                                          <p:stCondLst>
                                            <p:cond delay="600"/>
                                          </p:stCondLst>
                                        </p:cTn>
                                        <p:tgtEl>
                                          <p:spTgt spid="12"/>
                                        </p:tgtEl>
                                        <p:attrNameLst>
                                          <p:attrName>r</p:attrName>
                                        </p:attrNameLst>
                                      </p:cBhvr>
                                    </p:animRot>
                                    <p:animRot by="120000">
                                      <p:cBhvr>
                                        <p:cTn id="10" dur="200" fill="hold">
                                          <p:stCondLst>
                                            <p:cond delay="800"/>
                                          </p:stCondLst>
                                        </p:cTn>
                                        <p:tgtEl>
                                          <p:spTgt spid="1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2"/>
                                        </p:tgtEl>
                                        <p:attrNameLst>
                                          <p:attrName>style.visibility</p:attrName>
                                        </p:attrNameLst>
                                      </p:cBhvr>
                                      <p:to>
                                        <p:strVal val="hidden"/>
                                      </p:to>
                                    </p:set>
                                  </p:childTnLst>
                                </p:cTn>
                              </p:par>
                              <p:par>
                                <p:cTn id="15" presetID="53" presetClass="entr" presetSubtype="16"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500" fill="hold"/>
                                        <p:tgtEl>
                                          <p:spTgt spid="15"/>
                                        </p:tgtEl>
                                        <p:attrNameLst>
                                          <p:attrName>ppt_w</p:attrName>
                                        </p:attrNameLst>
                                      </p:cBhvr>
                                      <p:tavLst>
                                        <p:tav tm="0">
                                          <p:val>
                                            <p:fltVal val="0"/>
                                          </p:val>
                                        </p:tav>
                                        <p:tav tm="100000">
                                          <p:val>
                                            <p:strVal val="#ppt_w"/>
                                          </p:val>
                                        </p:tav>
                                      </p:tavLst>
                                    </p:anim>
                                    <p:anim calcmode="lin" valueType="num">
                                      <p:cBhvr>
                                        <p:cTn id="18" dur="500" fill="hold"/>
                                        <p:tgtEl>
                                          <p:spTgt spid="15"/>
                                        </p:tgtEl>
                                        <p:attrNameLst>
                                          <p:attrName>ppt_h</p:attrName>
                                        </p:attrNameLst>
                                      </p:cBhvr>
                                      <p:tavLst>
                                        <p:tav tm="0">
                                          <p:val>
                                            <p:fltVal val="0"/>
                                          </p:val>
                                        </p:tav>
                                        <p:tav tm="100000">
                                          <p:val>
                                            <p:strVal val="#ppt_h"/>
                                          </p:val>
                                        </p:tav>
                                      </p:tavLst>
                                    </p:anim>
                                    <p:animEffect transition="in" filter="fade">
                                      <p:cBhvr>
                                        <p:cTn id="19" dur="500"/>
                                        <p:tgtEl>
                                          <p:spTgt spid="15"/>
                                        </p:tgtEl>
                                      </p:cBhvr>
                                    </p:animEffect>
                                  </p:childTnLst>
                                </p:cTn>
                              </p:par>
                              <p:par>
                                <p:cTn id="20" presetID="32" presetClass="emph" presetSubtype="0" fill="hold" nodeType="withEffect">
                                  <p:stCondLst>
                                    <p:cond delay="0"/>
                                  </p:stCondLst>
                                  <p:childTnLst>
                                    <p:animRot by="120000">
                                      <p:cBhvr>
                                        <p:cTn id="21" dur="100" fill="hold">
                                          <p:stCondLst>
                                            <p:cond delay="0"/>
                                          </p:stCondLst>
                                        </p:cTn>
                                        <p:tgtEl>
                                          <p:spTgt spid="16"/>
                                        </p:tgtEl>
                                        <p:attrNameLst>
                                          <p:attrName>r</p:attrName>
                                        </p:attrNameLst>
                                      </p:cBhvr>
                                    </p:animRot>
                                    <p:animRot by="-240000">
                                      <p:cBhvr>
                                        <p:cTn id="22" dur="200" fill="hold">
                                          <p:stCondLst>
                                            <p:cond delay="200"/>
                                          </p:stCondLst>
                                        </p:cTn>
                                        <p:tgtEl>
                                          <p:spTgt spid="16"/>
                                        </p:tgtEl>
                                        <p:attrNameLst>
                                          <p:attrName>r</p:attrName>
                                        </p:attrNameLst>
                                      </p:cBhvr>
                                    </p:animRot>
                                    <p:animRot by="240000">
                                      <p:cBhvr>
                                        <p:cTn id="23" dur="200" fill="hold">
                                          <p:stCondLst>
                                            <p:cond delay="400"/>
                                          </p:stCondLst>
                                        </p:cTn>
                                        <p:tgtEl>
                                          <p:spTgt spid="16"/>
                                        </p:tgtEl>
                                        <p:attrNameLst>
                                          <p:attrName>r</p:attrName>
                                        </p:attrNameLst>
                                      </p:cBhvr>
                                    </p:animRot>
                                    <p:animRot by="-240000">
                                      <p:cBhvr>
                                        <p:cTn id="24" dur="200" fill="hold">
                                          <p:stCondLst>
                                            <p:cond delay="600"/>
                                          </p:stCondLst>
                                        </p:cTn>
                                        <p:tgtEl>
                                          <p:spTgt spid="16"/>
                                        </p:tgtEl>
                                        <p:attrNameLst>
                                          <p:attrName>r</p:attrName>
                                        </p:attrNameLst>
                                      </p:cBhvr>
                                    </p:animRot>
                                    <p:animRot by="120000">
                                      <p:cBhvr>
                                        <p:cTn id="25" dur="200" fill="hold">
                                          <p:stCondLst>
                                            <p:cond delay="800"/>
                                          </p:stCondLst>
                                        </p:cTn>
                                        <p:tgtEl>
                                          <p:spTgt spid="16"/>
                                        </p:tgtEl>
                                        <p:attrNameLst>
                                          <p:attrName>r</p:attrName>
                                        </p:attrNameLst>
                                      </p:cBhvr>
                                    </p:animRot>
                                  </p:childTnLst>
                                </p:cTn>
                              </p:par>
                              <p:par>
                                <p:cTn id="26" presetID="22" presetClass="entr" presetSubtype="1"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wipe(up)">
                                      <p:cBhvr>
                                        <p:cTn id="2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xmlns="" id="{FC4A7C7D-7069-4FAC-ACC0-ABB6CFFE7C97}"/>
              </a:ext>
            </a:extLst>
          </p:cNvPr>
          <p:cNvGrpSpPr/>
          <p:nvPr/>
        </p:nvGrpSpPr>
        <p:grpSpPr>
          <a:xfrm>
            <a:off x="581906" y="316932"/>
            <a:ext cx="9385863" cy="4236751"/>
            <a:chOff x="581906" y="316932"/>
            <a:chExt cx="9385863" cy="4236751"/>
          </a:xfrm>
        </p:grpSpPr>
        <p:pic>
          <p:nvPicPr>
            <p:cNvPr id="10" name="Picture 6">
              <a:extLst>
                <a:ext uri="{FF2B5EF4-FFF2-40B4-BE49-F238E27FC236}">
                  <a16:creationId xmlns:a16="http://schemas.microsoft.com/office/drawing/2014/main" xmlns="" id="{39D0CEDB-DF57-4963-830B-A674A45F9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81906" y="316932"/>
              <a:ext cx="9385863" cy="4236751"/>
            </a:xfrm>
            <a:prstGeom prst="rect">
              <a:avLst/>
            </a:prstGeom>
          </p:spPr>
        </p:pic>
        <p:sp>
          <p:nvSpPr>
            <p:cNvPr id="11" name="TextBox 10">
              <a:extLst>
                <a:ext uri="{FF2B5EF4-FFF2-40B4-BE49-F238E27FC236}">
                  <a16:creationId xmlns:a16="http://schemas.microsoft.com/office/drawing/2014/main" xmlns="" id="{976E60D7-7D99-4D4F-9C21-0A74B19A5867}"/>
                </a:ext>
              </a:extLst>
            </p:cNvPr>
            <p:cNvSpPr txBox="1"/>
            <p:nvPr/>
          </p:nvSpPr>
          <p:spPr>
            <a:xfrm>
              <a:off x="1395973" y="1263558"/>
              <a:ext cx="7832134" cy="1569660"/>
            </a:xfrm>
            <a:prstGeom prst="rect">
              <a:avLst/>
            </a:prstGeom>
            <a:noFill/>
          </p:spPr>
          <p:txBody>
            <a:bodyPr wrap="square">
              <a:spAutoFit/>
            </a:bodyPr>
            <a:lstStyle/>
            <a:p>
              <a:pPr algn="ctr"/>
              <a:r>
                <a:rPr lang="en-US" sz="4800" b="1">
                  <a:solidFill>
                    <a:srgbClr val="000000"/>
                  </a:solidFill>
                  <a:latin typeface="Times New Roman" panose="02020603050405020304" pitchFamily="18" charset="0"/>
                </a:rPr>
                <a:t>Ta có thể tách các chất trong dung dịch bằng cách nào?</a:t>
              </a:r>
              <a:endParaRPr lang="vi-VN" sz="4800" b="1">
                <a:solidFill>
                  <a:srgbClr val="000000"/>
                </a:solidFill>
                <a:latin typeface="Times New Roman" panose="02020603050405020304" pitchFamily="18" charset="0"/>
              </a:endParaRPr>
            </a:p>
          </p:txBody>
        </p:sp>
      </p:grpSp>
      <p:grpSp>
        <p:nvGrpSpPr>
          <p:cNvPr id="12" name="Group 11">
            <a:extLst>
              <a:ext uri="{FF2B5EF4-FFF2-40B4-BE49-F238E27FC236}">
                <a16:creationId xmlns:a16="http://schemas.microsoft.com/office/drawing/2014/main" xmlns="" id="{07C5A5AC-C0B2-421E-B5E8-0CB3DCA258AD}"/>
              </a:ext>
            </a:extLst>
          </p:cNvPr>
          <p:cNvGrpSpPr/>
          <p:nvPr/>
        </p:nvGrpSpPr>
        <p:grpSpPr>
          <a:xfrm>
            <a:off x="-263627" y="3390900"/>
            <a:ext cx="4458511" cy="6384993"/>
            <a:chOff x="3447191" y="598469"/>
            <a:chExt cx="3240675" cy="5201266"/>
          </a:xfrm>
        </p:grpSpPr>
        <p:pic>
          <p:nvPicPr>
            <p:cNvPr id="13" name="Picture 2" descr="Cartoon students Royalty Free Vector Image - VectorStock">
              <a:extLst>
                <a:ext uri="{FF2B5EF4-FFF2-40B4-BE49-F238E27FC236}">
                  <a16:creationId xmlns:a16="http://schemas.microsoft.com/office/drawing/2014/main" xmlns="" id="{00E6CA91-8176-41B8-87B5-4A148EAD3D16}"/>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926" b="83889" l="2300" r="49600">
                          <a14:foregroundMark x1="17500" y1="31204" x2="29700" y2="35648"/>
                          <a14:foregroundMark x1="30100" y1="37130" x2="32400" y2="38148"/>
                          <a14:foregroundMark x1="36200" y1="27963" x2="35800" y2="33241"/>
                          <a14:foregroundMark x1="35900" y1="48056" x2="37600" y2="48148"/>
                          <a14:foregroundMark x1="28200" y1="70278" x2="27900" y2="73704"/>
                          <a14:foregroundMark x1="26800" y1="78519" x2="26000" y2="79537"/>
                          <a14:foregroundMark x1="31300" y1="75370" x2="32400" y2="79444"/>
                          <a14:foregroundMark x1="32800" y1="78796" x2="35000" y2="79259"/>
                          <a14:foregroundMark x1="28200" y1="75278" x2="28000" y2="78981"/>
                          <a14:foregroundMark x1="24200" y1="79722" x2="25700" y2="78704"/>
                          <a14:backgroundMark x1="30200" y1="72963" x2="30200" y2="72963"/>
                          <a14:backgroundMark x1="30200" y1="76111" x2="30200" y2="76111"/>
                        </a14:backgroundRemoval>
                      </a14:imgEffect>
                    </a14:imgLayer>
                  </a14:imgProps>
                </a:ext>
                <a:ext uri="{28A0092B-C50C-407E-A947-70E740481C1C}">
                  <a14:useLocalDpi xmlns:a14="http://schemas.microsoft.com/office/drawing/2010/main" val="0"/>
                </a:ext>
              </a:extLst>
            </a:blip>
            <a:srcRect t="8014" r="48966" b="16144"/>
            <a:stretch/>
          </p:blipFill>
          <p:spPr bwMode="auto">
            <a:xfrm>
              <a:off x="3447191" y="598469"/>
              <a:ext cx="3240675" cy="520126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thiếu niên tiền phong quàng khăn đỏ minh họa">
              <a:extLst>
                <a:ext uri="{FF2B5EF4-FFF2-40B4-BE49-F238E27FC236}">
                  <a16:creationId xmlns:a16="http://schemas.microsoft.com/office/drawing/2014/main" xmlns="" id="{D903A266-EBB1-4D0E-A38C-2B8C41DE9ED3}"/>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23457" b="41311" l="42857" r="61286"/>
                      </a14:imgEffect>
                    </a14:imgLayer>
                  </a14:imgProps>
                </a:ext>
                <a:ext uri="{28A0092B-C50C-407E-A947-70E740481C1C}">
                  <a14:useLocalDpi xmlns:a14="http://schemas.microsoft.com/office/drawing/2010/main" val="0"/>
                </a:ext>
              </a:extLst>
            </a:blip>
            <a:srcRect l="40608" t="21674" r="36413" b="59764"/>
            <a:stretch/>
          </p:blipFill>
          <p:spPr bwMode="auto">
            <a:xfrm>
              <a:off x="5143311" y="3939601"/>
              <a:ext cx="598231" cy="726860"/>
            </a:xfrm>
            <a:prstGeom prst="rect">
              <a:avLst/>
            </a:prstGeom>
            <a:noFill/>
            <a:extLst>
              <a:ext uri="{909E8E84-426E-40DD-AFC4-6F175D3DCCD1}">
                <a14:hiddenFill xmlns:a14="http://schemas.microsoft.com/office/drawing/2010/main">
                  <a:solidFill>
                    <a:srgbClr val="FFFFFF"/>
                  </a:solidFill>
                </a14:hiddenFill>
              </a:ext>
            </a:extLst>
          </p:spPr>
        </p:pic>
      </p:grpSp>
      <p:pic>
        <p:nvPicPr>
          <p:cNvPr id="15" name="Picture 2">
            <a:extLst>
              <a:ext uri="{FF2B5EF4-FFF2-40B4-BE49-F238E27FC236}">
                <a16:creationId xmlns:a16="http://schemas.microsoft.com/office/drawing/2014/main" xmlns="" id="{8784E8CB-E498-465A-9867-BFD9C3D7224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3854685" y="492315"/>
            <a:ext cx="9090434" cy="4448315"/>
          </a:xfrm>
          <a:prstGeom prst="rect">
            <a:avLst/>
          </a:prstGeom>
        </p:spPr>
      </p:pic>
      <p:grpSp>
        <p:nvGrpSpPr>
          <p:cNvPr id="16" name="Group 15">
            <a:extLst>
              <a:ext uri="{FF2B5EF4-FFF2-40B4-BE49-F238E27FC236}">
                <a16:creationId xmlns:a16="http://schemas.microsoft.com/office/drawing/2014/main" xmlns="" id="{43316560-208A-45ED-BCB1-D725DC0D736F}"/>
              </a:ext>
            </a:extLst>
          </p:cNvPr>
          <p:cNvGrpSpPr/>
          <p:nvPr/>
        </p:nvGrpSpPr>
        <p:grpSpPr>
          <a:xfrm>
            <a:off x="12604920" y="1863723"/>
            <a:ext cx="5534635" cy="8512382"/>
            <a:chOff x="12843095" y="658761"/>
            <a:chExt cx="3036002" cy="5584723"/>
          </a:xfrm>
        </p:grpSpPr>
        <p:pic>
          <p:nvPicPr>
            <p:cNvPr id="18" name="Picture 2" descr="Cartoon students Royalty Free Vector Image - VectorStock">
              <a:extLst>
                <a:ext uri="{FF2B5EF4-FFF2-40B4-BE49-F238E27FC236}">
                  <a16:creationId xmlns:a16="http://schemas.microsoft.com/office/drawing/2014/main" xmlns="" id="{7048666F-68ED-4F47-A218-5EF928F20A2D}"/>
                </a:ext>
              </a:extLst>
            </p:cNvPr>
            <p:cNvPicPr>
              <a:picLocks noChangeAspect="1" noChangeArrowheads="1"/>
            </p:cNvPicPr>
            <p:nvPr/>
          </p:nvPicPr>
          <p:blipFill rotWithShape="1">
            <a:blip r:embed="rId10">
              <a:extLst>
                <a:ext uri="{BEBA8EAE-BF5A-486C-A8C5-ECC9F3942E4B}">
                  <a14:imgProps xmlns:a14="http://schemas.microsoft.com/office/drawing/2010/main">
                    <a14:imgLayer r:embed="rId5">
                      <a14:imgEffect>
                        <a14:backgroundRemoval t="7500" b="83426" l="50700" r="96400">
                          <a14:foregroundMark x1="64400" y1="30000" x2="67200" y2="33981"/>
                          <a14:foregroundMark x1="54900" y1="43796" x2="54900" y2="43796"/>
                          <a14:foregroundMark x1="68100" y1="37407" x2="69600" y2="40463"/>
                        </a14:backgroundRemoval>
                      </a14:imgEffect>
                    </a14:imgLayer>
                  </a14:imgProps>
                </a:ext>
                <a:ext uri="{28A0092B-C50C-407E-A947-70E740481C1C}">
                  <a14:useLocalDpi xmlns:a14="http://schemas.microsoft.com/office/drawing/2010/main" val="0"/>
                </a:ext>
              </a:extLst>
            </a:blip>
            <a:srcRect l="50000" t="3901" r="2189" b="14665"/>
            <a:stretch/>
          </p:blipFill>
          <p:spPr bwMode="auto">
            <a:xfrm>
              <a:off x="12843095" y="658761"/>
              <a:ext cx="3036002" cy="5584723"/>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Cartoon students Royalty Free Vector Image - VectorStock">
              <a:extLst>
                <a:ext uri="{FF2B5EF4-FFF2-40B4-BE49-F238E27FC236}">
                  <a16:creationId xmlns:a16="http://schemas.microsoft.com/office/drawing/2014/main" xmlns="" id="{FE65A9FD-AB1E-4117-B136-44B5A1384219}"/>
                </a:ext>
              </a:extLst>
            </p:cNvPr>
            <p:cNvPicPr>
              <a:picLocks noChangeAspect="1" noChangeArrowheads="1"/>
            </p:cNvPicPr>
            <p:nvPr/>
          </p:nvPicPr>
          <p:blipFill rotWithShape="1">
            <a:blip r:embed="rId11">
              <a:extLst>
                <a:ext uri="{BEBA8EAE-BF5A-486C-A8C5-ECC9F3942E4B}">
                  <a14:imgProps xmlns:a14="http://schemas.microsoft.com/office/drawing/2010/main">
                    <a14:imgLayer r:embed="rId5">
                      <a14:imgEffect>
                        <a14:backgroundRemoval t="28457" b="33434" l="61993" r="66965"/>
                      </a14:imgEffect>
                    </a14:imgLayer>
                  </a14:imgProps>
                </a:ext>
                <a:ext uri="{28A0092B-C50C-407E-A947-70E740481C1C}">
                  <a14:useLocalDpi xmlns:a14="http://schemas.microsoft.com/office/drawing/2010/main" val="0"/>
                </a:ext>
              </a:extLst>
            </a:blip>
            <a:srcRect l="61371" t="27835" r="32414" b="65944"/>
            <a:stretch/>
          </p:blipFill>
          <p:spPr bwMode="auto">
            <a:xfrm flipH="1">
              <a:off x="14311255" y="2498177"/>
              <a:ext cx="394637" cy="42666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thiếu niên tiền phong quàng khăn đỏ minh họa">
              <a:extLst>
                <a:ext uri="{FF2B5EF4-FFF2-40B4-BE49-F238E27FC236}">
                  <a16:creationId xmlns:a16="http://schemas.microsoft.com/office/drawing/2014/main" xmlns="" id="{4550EC84-BC84-45F9-A961-FC9E01491D95}"/>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23457" b="41311" l="42857" r="61286"/>
                      </a14:imgEffect>
                    </a14:imgLayer>
                  </a14:imgProps>
                </a:ext>
                <a:ext uri="{28A0092B-C50C-407E-A947-70E740481C1C}">
                  <a14:useLocalDpi xmlns:a14="http://schemas.microsoft.com/office/drawing/2010/main" val="0"/>
                </a:ext>
              </a:extLst>
            </a:blip>
            <a:srcRect l="40608" t="21674" r="36413" b="59764"/>
            <a:stretch/>
          </p:blipFill>
          <p:spPr bwMode="auto">
            <a:xfrm flipH="1">
              <a:off x="13853347" y="3659766"/>
              <a:ext cx="598231" cy="726860"/>
            </a:xfrm>
            <a:prstGeom prst="rect">
              <a:avLst/>
            </a:prstGeom>
            <a:noFill/>
            <a:extLst>
              <a:ext uri="{909E8E84-426E-40DD-AFC4-6F175D3DCCD1}">
                <a14:hiddenFill xmlns:a14="http://schemas.microsoft.com/office/drawing/2010/main">
                  <a:solidFill>
                    <a:srgbClr val="FFFFFF"/>
                  </a:solidFill>
                </a14:hiddenFill>
              </a:ext>
            </a:extLst>
          </p:spPr>
        </p:pic>
      </p:grpSp>
      <p:sp>
        <p:nvSpPr>
          <p:cNvPr id="26" name="TextBox 25">
            <a:extLst>
              <a:ext uri="{FF2B5EF4-FFF2-40B4-BE49-F238E27FC236}">
                <a16:creationId xmlns:a16="http://schemas.microsoft.com/office/drawing/2014/main" xmlns="" id="{8FB9E47C-0E4D-49C6-8F21-4FEDA248402B}"/>
              </a:ext>
            </a:extLst>
          </p:cNvPr>
          <p:cNvSpPr txBox="1"/>
          <p:nvPr/>
        </p:nvSpPr>
        <p:spPr>
          <a:xfrm>
            <a:off x="4674337" y="1181100"/>
            <a:ext cx="7451129" cy="2800767"/>
          </a:xfrm>
          <a:prstGeom prst="rect">
            <a:avLst/>
          </a:prstGeom>
          <a:noFill/>
        </p:spPr>
        <p:txBody>
          <a:bodyPr wrap="square">
            <a:spAutoFit/>
          </a:bodyPr>
          <a:lstStyle/>
          <a:p>
            <a:pPr algn="ctr"/>
            <a:r>
              <a:rPr lang="en-US" altLang="en-US" sz="8800" b="1">
                <a:solidFill>
                  <a:srgbClr val="C00000"/>
                </a:solidFill>
                <a:latin typeface="Times New Roman" panose="02020603050405020304" pitchFamily="18" charset="0"/>
              </a:rPr>
              <a:t>Ta có thể chưng cất</a:t>
            </a:r>
            <a:endParaRPr lang="en-US" sz="8800" b="1">
              <a:solidFill>
                <a:srgbClr val="C00000"/>
              </a:solidFill>
              <a:latin typeface="等线" panose="020F0502020204030204"/>
            </a:endParaRPr>
          </a:p>
        </p:txBody>
      </p:sp>
    </p:spTree>
    <p:extLst>
      <p:ext uri="{BB962C8B-B14F-4D97-AF65-F5344CB8AC3E}">
        <p14:creationId xmlns:p14="http://schemas.microsoft.com/office/powerpoint/2010/main" val="33473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nodeType="withEffect">
                                  <p:stCondLst>
                                    <p:cond delay="0"/>
                                  </p:stCondLst>
                                  <p:childTnLst>
                                    <p:animRot by="120000">
                                      <p:cBhvr>
                                        <p:cTn id="6" dur="100" fill="hold">
                                          <p:stCondLst>
                                            <p:cond delay="0"/>
                                          </p:stCondLst>
                                        </p:cTn>
                                        <p:tgtEl>
                                          <p:spTgt spid="12"/>
                                        </p:tgtEl>
                                        <p:attrNameLst>
                                          <p:attrName>r</p:attrName>
                                        </p:attrNameLst>
                                      </p:cBhvr>
                                    </p:animRot>
                                    <p:animRot by="-240000">
                                      <p:cBhvr>
                                        <p:cTn id="7" dur="200" fill="hold">
                                          <p:stCondLst>
                                            <p:cond delay="200"/>
                                          </p:stCondLst>
                                        </p:cTn>
                                        <p:tgtEl>
                                          <p:spTgt spid="12"/>
                                        </p:tgtEl>
                                        <p:attrNameLst>
                                          <p:attrName>r</p:attrName>
                                        </p:attrNameLst>
                                      </p:cBhvr>
                                    </p:animRot>
                                    <p:animRot by="240000">
                                      <p:cBhvr>
                                        <p:cTn id="8" dur="200" fill="hold">
                                          <p:stCondLst>
                                            <p:cond delay="400"/>
                                          </p:stCondLst>
                                        </p:cTn>
                                        <p:tgtEl>
                                          <p:spTgt spid="12"/>
                                        </p:tgtEl>
                                        <p:attrNameLst>
                                          <p:attrName>r</p:attrName>
                                        </p:attrNameLst>
                                      </p:cBhvr>
                                    </p:animRot>
                                    <p:animRot by="-240000">
                                      <p:cBhvr>
                                        <p:cTn id="9" dur="200" fill="hold">
                                          <p:stCondLst>
                                            <p:cond delay="600"/>
                                          </p:stCondLst>
                                        </p:cTn>
                                        <p:tgtEl>
                                          <p:spTgt spid="12"/>
                                        </p:tgtEl>
                                        <p:attrNameLst>
                                          <p:attrName>r</p:attrName>
                                        </p:attrNameLst>
                                      </p:cBhvr>
                                    </p:animRot>
                                    <p:animRot by="120000">
                                      <p:cBhvr>
                                        <p:cTn id="10" dur="200" fill="hold">
                                          <p:stCondLst>
                                            <p:cond delay="800"/>
                                          </p:stCondLst>
                                        </p:cTn>
                                        <p:tgtEl>
                                          <p:spTgt spid="1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2"/>
                                        </p:tgtEl>
                                        <p:attrNameLst>
                                          <p:attrName>style.visibility</p:attrName>
                                        </p:attrNameLst>
                                      </p:cBhvr>
                                      <p:to>
                                        <p:strVal val="hidden"/>
                                      </p:to>
                                    </p:set>
                                  </p:childTnLst>
                                </p:cTn>
                              </p:par>
                              <p:par>
                                <p:cTn id="15" presetID="53" presetClass="entr" presetSubtype="16"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500" fill="hold"/>
                                        <p:tgtEl>
                                          <p:spTgt spid="15"/>
                                        </p:tgtEl>
                                        <p:attrNameLst>
                                          <p:attrName>ppt_w</p:attrName>
                                        </p:attrNameLst>
                                      </p:cBhvr>
                                      <p:tavLst>
                                        <p:tav tm="0">
                                          <p:val>
                                            <p:fltVal val="0"/>
                                          </p:val>
                                        </p:tav>
                                        <p:tav tm="100000">
                                          <p:val>
                                            <p:strVal val="#ppt_w"/>
                                          </p:val>
                                        </p:tav>
                                      </p:tavLst>
                                    </p:anim>
                                    <p:anim calcmode="lin" valueType="num">
                                      <p:cBhvr>
                                        <p:cTn id="18" dur="500" fill="hold"/>
                                        <p:tgtEl>
                                          <p:spTgt spid="15"/>
                                        </p:tgtEl>
                                        <p:attrNameLst>
                                          <p:attrName>ppt_h</p:attrName>
                                        </p:attrNameLst>
                                      </p:cBhvr>
                                      <p:tavLst>
                                        <p:tav tm="0">
                                          <p:val>
                                            <p:fltVal val="0"/>
                                          </p:val>
                                        </p:tav>
                                        <p:tav tm="100000">
                                          <p:val>
                                            <p:strVal val="#ppt_h"/>
                                          </p:val>
                                        </p:tav>
                                      </p:tavLst>
                                    </p:anim>
                                    <p:animEffect transition="in" filter="fade">
                                      <p:cBhvr>
                                        <p:cTn id="19" dur="500"/>
                                        <p:tgtEl>
                                          <p:spTgt spid="15"/>
                                        </p:tgtEl>
                                      </p:cBhvr>
                                    </p:animEffect>
                                  </p:childTnLst>
                                </p:cTn>
                              </p:par>
                              <p:par>
                                <p:cTn id="20" presetID="32" presetClass="emph" presetSubtype="0" fill="hold" nodeType="withEffect">
                                  <p:stCondLst>
                                    <p:cond delay="0"/>
                                  </p:stCondLst>
                                  <p:childTnLst>
                                    <p:animRot by="120000">
                                      <p:cBhvr>
                                        <p:cTn id="21" dur="100" fill="hold">
                                          <p:stCondLst>
                                            <p:cond delay="0"/>
                                          </p:stCondLst>
                                        </p:cTn>
                                        <p:tgtEl>
                                          <p:spTgt spid="16"/>
                                        </p:tgtEl>
                                        <p:attrNameLst>
                                          <p:attrName>r</p:attrName>
                                        </p:attrNameLst>
                                      </p:cBhvr>
                                    </p:animRot>
                                    <p:animRot by="-240000">
                                      <p:cBhvr>
                                        <p:cTn id="22" dur="200" fill="hold">
                                          <p:stCondLst>
                                            <p:cond delay="200"/>
                                          </p:stCondLst>
                                        </p:cTn>
                                        <p:tgtEl>
                                          <p:spTgt spid="16"/>
                                        </p:tgtEl>
                                        <p:attrNameLst>
                                          <p:attrName>r</p:attrName>
                                        </p:attrNameLst>
                                      </p:cBhvr>
                                    </p:animRot>
                                    <p:animRot by="240000">
                                      <p:cBhvr>
                                        <p:cTn id="23" dur="200" fill="hold">
                                          <p:stCondLst>
                                            <p:cond delay="400"/>
                                          </p:stCondLst>
                                        </p:cTn>
                                        <p:tgtEl>
                                          <p:spTgt spid="16"/>
                                        </p:tgtEl>
                                        <p:attrNameLst>
                                          <p:attrName>r</p:attrName>
                                        </p:attrNameLst>
                                      </p:cBhvr>
                                    </p:animRot>
                                    <p:animRot by="-240000">
                                      <p:cBhvr>
                                        <p:cTn id="24" dur="200" fill="hold">
                                          <p:stCondLst>
                                            <p:cond delay="600"/>
                                          </p:stCondLst>
                                        </p:cTn>
                                        <p:tgtEl>
                                          <p:spTgt spid="16"/>
                                        </p:tgtEl>
                                        <p:attrNameLst>
                                          <p:attrName>r</p:attrName>
                                        </p:attrNameLst>
                                      </p:cBhvr>
                                    </p:animRot>
                                    <p:animRot by="120000">
                                      <p:cBhvr>
                                        <p:cTn id="25" dur="200" fill="hold">
                                          <p:stCondLst>
                                            <p:cond delay="800"/>
                                          </p:stCondLst>
                                        </p:cTn>
                                        <p:tgtEl>
                                          <p:spTgt spid="16"/>
                                        </p:tgtEl>
                                        <p:attrNameLst>
                                          <p:attrName>r</p:attrName>
                                        </p:attrNameLst>
                                      </p:cBhvr>
                                    </p:animRot>
                                  </p:childTnLst>
                                </p:cTn>
                              </p:par>
                              <p:par>
                                <p:cTn id="26" presetID="22" presetClass="entr" presetSubtype="1"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wipe(up)">
                                      <p:cBhvr>
                                        <p:cTn id="2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xmlns="" id="{4D88B57F-C901-4FD8-8917-92515ABF6B20}"/>
              </a:ext>
            </a:extLst>
          </p:cNvPr>
          <p:cNvGrpSpPr/>
          <p:nvPr/>
        </p:nvGrpSpPr>
        <p:grpSpPr>
          <a:xfrm>
            <a:off x="3143802" y="495300"/>
            <a:ext cx="12000395" cy="9525000"/>
            <a:chOff x="3143802" y="495300"/>
            <a:chExt cx="12000395" cy="9525000"/>
          </a:xfrm>
        </p:grpSpPr>
        <p:sp>
          <p:nvSpPr>
            <p:cNvPr id="13" name="Oval 12">
              <a:extLst>
                <a:ext uri="{FF2B5EF4-FFF2-40B4-BE49-F238E27FC236}">
                  <a16:creationId xmlns:a16="http://schemas.microsoft.com/office/drawing/2014/main" xmlns="" id="{3AC5AA5C-B19C-4350-A3AD-750BDC1EDCC8}"/>
                </a:ext>
              </a:extLst>
            </p:cNvPr>
            <p:cNvSpPr/>
            <p:nvPr/>
          </p:nvSpPr>
          <p:spPr>
            <a:xfrm>
              <a:off x="3143802" y="495300"/>
              <a:ext cx="12000395" cy="9525000"/>
            </a:xfrm>
            <a:prstGeom prst="ellipse">
              <a:avLst/>
            </a:prstGeom>
            <a:solidFill>
              <a:schemeClr val="accent6">
                <a:lumMod val="20000"/>
                <a:lumOff val="80000"/>
              </a:schemeClr>
            </a:solidFill>
            <a:ln w="76200">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3">
              <a:extLst>
                <a:ext uri="{FF2B5EF4-FFF2-40B4-BE49-F238E27FC236}">
                  <a16:creationId xmlns:a16="http://schemas.microsoft.com/office/drawing/2014/main" xmlns="" id="{A2E70F35-2118-43FF-B676-99CD03BB1E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3764961" y="983684"/>
              <a:ext cx="10952734" cy="8817087"/>
            </a:xfrm>
            <a:prstGeom prst="rect">
              <a:avLst/>
            </a:prstGeom>
          </p:spPr>
        </p:pic>
      </p:grpSp>
      <p:pic>
        <p:nvPicPr>
          <p:cNvPr id="7" name="Picture 7"/>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5624408" y="817909"/>
            <a:ext cx="2812990" cy="721148"/>
          </a:xfrm>
          <a:prstGeom prst="rect">
            <a:avLst/>
          </a:prstGeom>
        </p:spPr>
      </p:pic>
      <p:sp>
        <p:nvSpPr>
          <p:cNvPr id="12" name="Rectangle 11">
            <a:extLst>
              <a:ext uri="{FF2B5EF4-FFF2-40B4-BE49-F238E27FC236}">
                <a16:creationId xmlns:a16="http://schemas.microsoft.com/office/drawing/2014/main" xmlns="" id="{0CD5E0EC-3657-4B25-86D7-43250DC3BB94}"/>
              </a:ext>
            </a:extLst>
          </p:cNvPr>
          <p:cNvSpPr/>
          <p:nvPr/>
        </p:nvSpPr>
        <p:spPr>
          <a:xfrm>
            <a:off x="4448188" y="4057471"/>
            <a:ext cx="9586279" cy="2400657"/>
          </a:xfrm>
          <a:prstGeom prst="rect">
            <a:avLst/>
          </a:prstGeom>
          <a:noFill/>
        </p:spPr>
        <p:txBody>
          <a:bodyPr wrap="none" lIns="91440" tIns="45720" rIns="91440" bIns="45720">
            <a:spAutoFit/>
          </a:bodyPr>
          <a:lstStyle/>
          <a:p>
            <a:pPr algn="ctr"/>
            <a:r>
              <a:rPr lang="en-US" sz="15000" b="0" cap="none" spc="0">
                <a:ln w="0"/>
                <a:solidFill>
                  <a:schemeClr val="accent6">
                    <a:lumMod val="75000"/>
                  </a:schemeClr>
                </a:solidFill>
                <a:latin typeface="SVN-Dumpling" panose="02000000000000000000" pitchFamily="50" charset="0"/>
              </a:rPr>
              <a:t>KHÁM PHÁ</a:t>
            </a:r>
          </a:p>
        </p:txBody>
      </p:sp>
      <p:pic>
        <p:nvPicPr>
          <p:cNvPr id="2" name="Picture 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rot="-10731804">
            <a:off x="-2365430" y="9552292"/>
            <a:ext cx="25254850" cy="15290664"/>
          </a:xfrm>
          <a:prstGeom prst="rect">
            <a:avLst/>
          </a:prstGeom>
        </p:spPr>
      </p:pic>
      <p:pic>
        <p:nvPicPr>
          <p:cNvPr id="9" name="Picture 8">
            <a:extLst>
              <a:ext uri="{FF2B5EF4-FFF2-40B4-BE49-F238E27FC236}">
                <a16:creationId xmlns:a16="http://schemas.microsoft.com/office/drawing/2014/main" xmlns="" id="{08583B6F-DBEB-4AF0-8464-3D81D209D5B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21771" y="5143500"/>
            <a:ext cx="5935337" cy="5104390"/>
          </a:xfrm>
          <a:prstGeom prst="rect">
            <a:avLst/>
          </a:prstGeom>
        </p:spPr>
      </p:pic>
    </p:spTree>
    <p:extLst>
      <p:ext uri="{BB962C8B-B14F-4D97-AF65-F5344CB8AC3E}">
        <p14:creationId xmlns:p14="http://schemas.microsoft.com/office/powerpoint/2010/main" val="58054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par>
                                <p:cTn id="8" presetID="26"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80">
                                          <p:stCondLst>
                                            <p:cond delay="0"/>
                                          </p:stCondLst>
                                        </p:cTn>
                                        <p:tgtEl>
                                          <p:spTgt spid="12"/>
                                        </p:tgtEl>
                                      </p:cBhvr>
                                    </p:animEffect>
                                    <p:anim calcmode="lin" valueType="num">
                                      <p:cBhvr>
                                        <p:cTn id="11"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2"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3"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4"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5"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6" dur="26">
                                          <p:stCondLst>
                                            <p:cond delay="650"/>
                                          </p:stCondLst>
                                        </p:cTn>
                                        <p:tgtEl>
                                          <p:spTgt spid="12"/>
                                        </p:tgtEl>
                                      </p:cBhvr>
                                      <p:to x="100000" y="60000"/>
                                    </p:animScale>
                                    <p:animScale>
                                      <p:cBhvr>
                                        <p:cTn id="17" dur="166" decel="50000">
                                          <p:stCondLst>
                                            <p:cond delay="676"/>
                                          </p:stCondLst>
                                        </p:cTn>
                                        <p:tgtEl>
                                          <p:spTgt spid="12"/>
                                        </p:tgtEl>
                                      </p:cBhvr>
                                      <p:to x="100000" y="100000"/>
                                    </p:animScale>
                                    <p:animScale>
                                      <p:cBhvr>
                                        <p:cTn id="18" dur="26">
                                          <p:stCondLst>
                                            <p:cond delay="1312"/>
                                          </p:stCondLst>
                                        </p:cTn>
                                        <p:tgtEl>
                                          <p:spTgt spid="12"/>
                                        </p:tgtEl>
                                      </p:cBhvr>
                                      <p:to x="100000" y="80000"/>
                                    </p:animScale>
                                    <p:animScale>
                                      <p:cBhvr>
                                        <p:cTn id="19" dur="166" decel="50000">
                                          <p:stCondLst>
                                            <p:cond delay="1338"/>
                                          </p:stCondLst>
                                        </p:cTn>
                                        <p:tgtEl>
                                          <p:spTgt spid="12"/>
                                        </p:tgtEl>
                                      </p:cBhvr>
                                      <p:to x="100000" y="100000"/>
                                    </p:animScale>
                                    <p:animScale>
                                      <p:cBhvr>
                                        <p:cTn id="20" dur="26">
                                          <p:stCondLst>
                                            <p:cond delay="1642"/>
                                          </p:stCondLst>
                                        </p:cTn>
                                        <p:tgtEl>
                                          <p:spTgt spid="12"/>
                                        </p:tgtEl>
                                      </p:cBhvr>
                                      <p:to x="100000" y="90000"/>
                                    </p:animScale>
                                    <p:animScale>
                                      <p:cBhvr>
                                        <p:cTn id="21" dur="166" decel="50000">
                                          <p:stCondLst>
                                            <p:cond delay="1668"/>
                                          </p:stCondLst>
                                        </p:cTn>
                                        <p:tgtEl>
                                          <p:spTgt spid="12"/>
                                        </p:tgtEl>
                                      </p:cBhvr>
                                      <p:to x="100000" y="100000"/>
                                    </p:animScale>
                                    <p:animScale>
                                      <p:cBhvr>
                                        <p:cTn id="22" dur="26">
                                          <p:stCondLst>
                                            <p:cond delay="1808"/>
                                          </p:stCondLst>
                                        </p:cTn>
                                        <p:tgtEl>
                                          <p:spTgt spid="12"/>
                                        </p:tgtEl>
                                      </p:cBhvr>
                                      <p:to x="100000" y="95000"/>
                                    </p:animScale>
                                    <p:animScale>
                                      <p:cBhvr>
                                        <p:cTn id="23"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nature&#10;&#10;Description automatically generated">
            <a:extLst>
              <a:ext uri="{FF2B5EF4-FFF2-40B4-BE49-F238E27FC236}">
                <a16:creationId xmlns:a16="http://schemas.microsoft.com/office/drawing/2014/main" xmlns="" id="{BD398936-56C8-4A96-A2BF-459888AE9B2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4600" y="2967279"/>
            <a:ext cx="3491337" cy="3491337"/>
          </a:xfrm>
          <a:prstGeom prst="rect">
            <a:avLst/>
          </a:prstGeom>
        </p:spPr>
      </p:pic>
      <p:pic>
        <p:nvPicPr>
          <p:cNvPr id="4" name="Picture 5">
            <a:extLst>
              <a:ext uri="{FF2B5EF4-FFF2-40B4-BE49-F238E27FC236}">
                <a16:creationId xmlns:a16="http://schemas.microsoft.com/office/drawing/2014/main" xmlns="" id="{6928E4B9-D06C-43FE-B4A7-404BB22DB8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2240979" y="6172200"/>
            <a:ext cx="2566139" cy="4114800"/>
          </a:xfrm>
          <a:prstGeom prst="rect">
            <a:avLst/>
          </a:prstGeom>
        </p:spPr>
      </p:pic>
      <p:grpSp>
        <p:nvGrpSpPr>
          <p:cNvPr id="12" name="Group 11">
            <a:extLst>
              <a:ext uri="{FF2B5EF4-FFF2-40B4-BE49-F238E27FC236}">
                <a16:creationId xmlns:a16="http://schemas.microsoft.com/office/drawing/2014/main" xmlns="" id="{0573CFA9-B8F1-4609-8FD8-E00C2EA31D85}"/>
              </a:ext>
            </a:extLst>
          </p:cNvPr>
          <p:cNvGrpSpPr/>
          <p:nvPr/>
        </p:nvGrpSpPr>
        <p:grpSpPr>
          <a:xfrm>
            <a:off x="7659634" y="1181100"/>
            <a:ext cx="9244861" cy="6248400"/>
            <a:chOff x="7334467" y="2044362"/>
            <a:chExt cx="9244861" cy="7309150"/>
          </a:xfrm>
        </p:grpSpPr>
        <p:pic>
          <p:nvPicPr>
            <p:cNvPr id="6" name="Picture 2">
              <a:extLst>
                <a:ext uri="{FF2B5EF4-FFF2-40B4-BE49-F238E27FC236}">
                  <a16:creationId xmlns:a16="http://schemas.microsoft.com/office/drawing/2014/main" xmlns="" id="{7D9BE4AE-E5FA-4CC1-8B4B-7509E97F7B9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rot="10800000">
              <a:off x="7334467" y="2044362"/>
              <a:ext cx="9244861" cy="7309150"/>
            </a:xfrm>
            <a:prstGeom prst="rect">
              <a:avLst/>
            </a:prstGeom>
          </p:spPr>
        </p:pic>
        <p:sp>
          <p:nvSpPr>
            <p:cNvPr id="5" name="Rectangle 4">
              <a:extLst>
                <a:ext uri="{FF2B5EF4-FFF2-40B4-BE49-F238E27FC236}">
                  <a16:creationId xmlns:a16="http://schemas.microsoft.com/office/drawing/2014/main" xmlns="" id="{65DCA761-E632-4B3D-A3D8-3382B6FB7CF5}"/>
                </a:ext>
              </a:extLst>
            </p:cNvPr>
            <p:cNvSpPr/>
            <p:nvPr/>
          </p:nvSpPr>
          <p:spPr>
            <a:xfrm>
              <a:off x="8229597" y="2613206"/>
              <a:ext cx="7454605" cy="6048433"/>
            </a:xfrm>
            <a:prstGeom prst="rect">
              <a:avLst/>
            </a:prstGeom>
            <a:noFill/>
          </p:spPr>
          <p:txBody>
            <a:bodyPr wrap="square" lIns="91440" tIns="45720" rIns="91440" bIns="45720">
              <a:spAutoFit/>
            </a:bodyPr>
            <a:lstStyle/>
            <a:p>
              <a:pPr algn="ctr"/>
              <a:r>
                <a:rPr lang="en-US" sz="6600">
                  <a:ln w="0"/>
                  <a:solidFill>
                    <a:srgbClr val="00B050"/>
                  </a:solidFill>
                  <a:latin typeface="iCiel Cadena" panose="02000503000000020004" pitchFamily="2" charset="0"/>
                </a:rPr>
                <a:t>Đốt một tờ giấy và nhận xét sự biến đổi của tờ giấy dưới tác dụng của ngọn lửa. </a:t>
              </a:r>
              <a:endParaRPr lang="en-US" sz="6600" b="0" cap="none" spc="0">
                <a:ln w="0"/>
                <a:solidFill>
                  <a:srgbClr val="00B050"/>
                </a:solidFill>
                <a:latin typeface="iCiel Cadena" panose="02000503000000020004" pitchFamily="2" charset="0"/>
              </a:endParaRPr>
            </a:p>
          </p:txBody>
        </p:sp>
      </p:grpSp>
      <p:grpSp>
        <p:nvGrpSpPr>
          <p:cNvPr id="11" name="Group 10">
            <a:extLst>
              <a:ext uri="{FF2B5EF4-FFF2-40B4-BE49-F238E27FC236}">
                <a16:creationId xmlns:a16="http://schemas.microsoft.com/office/drawing/2014/main" xmlns="" id="{EF613BC2-4C59-4708-A21C-6FEB761DE8CB}"/>
              </a:ext>
            </a:extLst>
          </p:cNvPr>
          <p:cNvGrpSpPr/>
          <p:nvPr/>
        </p:nvGrpSpPr>
        <p:grpSpPr>
          <a:xfrm>
            <a:off x="601613" y="655500"/>
            <a:ext cx="5844869" cy="1342489"/>
            <a:chOff x="1190571" y="469480"/>
            <a:chExt cx="4901161"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1190571" y="469480"/>
              <a:ext cx="4901161"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KHÁM PHÁ 1</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8">
            <a:extLst>
              <a:ext uri="{FF2B5EF4-FFF2-40B4-BE49-F238E27FC236}">
                <a16:creationId xmlns:a16="http://schemas.microsoft.com/office/drawing/2014/main" xmlns="" id="{86B4AFEE-B2E3-4A02-B389-AF350AC3404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rcRect/>
          <a:stretch>
            <a:fillRect/>
          </a:stretch>
        </p:blipFill>
        <p:spPr>
          <a:xfrm>
            <a:off x="14695524" y="7324327"/>
            <a:ext cx="3422123" cy="2943026"/>
          </a:xfrm>
          <a:prstGeom prst="rect">
            <a:avLst/>
          </a:prstGeom>
        </p:spPr>
      </p:pic>
    </p:spTree>
    <p:extLst>
      <p:ext uri="{BB962C8B-B14F-4D97-AF65-F5344CB8AC3E}">
        <p14:creationId xmlns:p14="http://schemas.microsoft.com/office/powerpoint/2010/main" val="182422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par>
                                <p:cTn id="8" presetID="6" presetClass="entr" presetSubtype="16"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ircle(in)">
                                      <p:cBhvr>
                                        <p:cTn id="10" dur="2000"/>
                                        <p:tgtEl>
                                          <p:spTgt spid="3"/>
                                        </p:tgtEl>
                                      </p:cBhvr>
                                    </p:animEffect>
                                  </p:childTnLst>
                                </p:cTn>
                              </p:par>
                              <p:par>
                                <p:cTn id="11" presetID="6" presetClass="entr" presetSubtype="16"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ircle(in)">
                                      <p:cBhvr>
                                        <p:cTn id="13" dur="2000"/>
                                        <p:tgtEl>
                                          <p:spTgt spid="4"/>
                                        </p:tgtEl>
                                      </p:cBhvr>
                                    </p:animEffect>
                                  </p:childTnLst>
                                </p:cTn>
                              </p:par>
                              <p:par>
                                <p:cTn id="14" presetID="6" presetClass="entr" presetSubtype="16" fill="hold"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circle(in)">
                                      <p:cBhvr>
                                        <p:cTn id="16"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8A58B3B-52AA-480B-994F-FD728533A572}"/>
              </a:ext>
            </a:extLst>
          </p:cNvPr>
          <p:cNvSpPr/>
          <p:nvPr/>
        </p:nvSpPr>
        <p:spPr>
          <a:xfrm>
            <a:off x="1432680" y="3417987"/>
            <a:ext cx="9768720" cy="971183"/>
          </a:xfrm>
          <a:custGeom>
            <a:avLst/>
            <a:gdLst>
              <a:gd name="connsiteX0" fmla="*/ 0 w 9768720"/>
              <a:gd name="connsiteY0" fmla="*/ 0 h 971183"/>
              <a:gd name="connsiteX1" fmla="*/ 379256 w 9768720"/>
              <a:gd name="connsiteY1" fmla="*/ 0 h 971183"/>
              <a:gd name="connsiteX2" fmla="*/ 1149261 w 9768720"/>
              <a:gd name="connsiteY2" fmla="*/ 0 h 971183"/>
              <a:gd name="connsiteX3" fmla="*/ 1430830 w 9768720"/>
              <a:gd name="connsiteY3" fmla="*/ 0 h 971183"/>
              <a:gd name="connsiteX4" fmla="*/ 1810086 w 9768720"/>
              <a:gd name="connsiteY4" fmla="*/ 0 h 971183"/>
              <a:gd name="connsiteX5" fmla="*/ 2091655 w 9768720"/>
              <a:gd name="connsiteY5" fmla="*/ 0 h 971183"/>
              <a:gd name="connsiteX6" fmla="*/ 2373224 w 9768720"/>
              <a:gd name="connsiteY6" fmla="*/ 0 h 971183"/>
              <a:gd name="connsiteX7" fmla="*/ 2947855 w 9768720"/>
              <a:gd name="connsiteY7" fmla="*/ 0 h 971183"/>
              <a:gd name="connsiteX8" fmla="*/ 3424798 w 9768720"/>
              <a:gd name="connsiteY8" fmla="*/ 0 h 971183"/>
              <a:gd name="connsiteX9" fmla="*/ 3804054 w 9768720"/>
              <a:gd name="connsiteY9" fmla="*/ 0 h 971183"/>
              <a:gd name="connsiteX10" fmla="*/ 4574059 w 9768720"/>
              <a:gd name="connsiteY10" fmla="*/ 0 h 971183"/>
              <a:gd name="connsiteX11" fmla="*/ 4855628 w 9768720"/>
              <a:gd name="connsiteY11" fmla="*/ 0 h 971183"/>
              <a:gd name="connsiteX12" fmla="*/ 5527946 w 9768720"/>
              <a:gd name="connsiteY12" fmla="*/ 0 h 971183"/>
              <a:gd name="connsiteX13" fmla="*/ 6004890 w 9768720"/>
              <a:gd name="connsiteY13" fmla="*/ 0 h 971183"/>
              <a:gd name="connsiteX14" fmla="*/ 6481833 w 9768720"/>
              <a:gd name="connsiteY14" fmla="*/ 0 h 971183"/>
              <a:gd name="connsiteX15" fmla="*/ 7154151 w 9768720"/>
              <a:gd name="connsiteY15" fmla="*/ 0 h 971183"/>
              <a:gd name="connsiteX16" fmla="*/ 7826469 w 9768720"/>
              <a:gd name="connsiteY16" fmla="*/ 0 h 971183"/>
              <a:gd name="connsiteX17" fmla="*/ 8303412 w 9768720"/>
              <a:gd name="connsiteY17" fmla="*/ 0 h 971183"/>
              <a:gd name="connsiteX18" fmla="*/ 8975730 w 9768720"/>
              <a:gd name="connsiteY18" fmla="*/ 0 h 971183"/>
              <a:gd name="connsiteX19" fmla="*/ 9768720 w 9768720"/>
              <a:gd name="connsiteY19" fmla="*/ 0 h 971183"/>
              <a:gd name="connsiteX20" fmla="*/ 9768720 w 9768720"/>
              <a:gd name="connsiteY20" fmla="*/ 485592 h 971183"/>
              <a:gd name="connsiteX21" fmla="*/ 9768720 w 9768720"/>
              <a:gd name="connsiteY21" fmla="*/ 971183 h 971183"/>
              <a:gd name="connsiteX22" fmla="*/ 9194089 w 9768720"/>
              <a:gd name="connsiteY22" fmla="*/ 971183 h 971183"/>
              <a:gd name="connsiteX23" fmla="*/ 8814833 w 9768720"/>
              <a:gd name="connsiteY23" fmla="*/ 971183 h 971183"/>
              <a:gd name="connsiteX24" fmla="*/ 8044828 w 9768720"/>
              <a:gd name="connsiteY24" fmla="*/ 971183 h 971183"/>
              <a:gd name="connsiteX25" fmla="*/ 7567885 w 9768720"/>
              <a:gd name="connsiteY25" fmla="*/ 971183 h 971183"/>
              <a:gd name="connsiteX26" fmla="*/ 7090941 w 9768720"/>
              <a:gd name="connsiteY26" fmla="*/ 971183 h 971183"/>
              <a:gd name="connsiteX27" fmla="*/ 6418624 w 9768720"/>
              <a:gd name="connsiteY27" fmla="*/ 971183 h 971183"/>
              <a:gd name="connsiteX28" fmla="*/ 5746306 w 9768720"/>
              <a:gd name="connsiteY28" fmla="*/ 971183 h 971183"/>
              <a:gd name="connsiteX29" fmla="*/ 5464737 w 9768720"/>
              <a:gd name="connsiteY29" fmla="*/ 971183 h 971183"/>
              <a:gd name="connsiteX30" fmla="*/ 4694732 w 9768720"/>
              <a:gd name="connsiteY30" fmla="*/ 971183 h 971183"/>
              <a:gd name="connsiteX31" fmla="*/ 4413163 w 9768720"/>
              <a:gd name="connsiteY31" fmla="*/ 971183 h 971183"/>
              <a:gd name="connsiteX32" fmla="*/ 4033907 w 9768720"/>
              <a:gd name="connsiteY32" fmla="*/ 971183 h 971183"/>
              <a:gd name="connsiteX33" fmla="*/ 3556963 w 9768720"/>
              <a:gd name="connsiteY33" fmla="*/ 971183 h 971183"/>
              <a:gd name="connsiteX34" fmla="*/ 2982333 w 9768720"/>
              <a:gd name="connsiteY34" fmla="*/ 971183 h 971183"/>
              <a:gd name="connsiteX35" fmla="*/ 2700764 w 9768720"/>
              <a:gd name="connsiteY35" fmla="*/ 971183 h 971183"/>
              <a:gd name="connsiteX36" fmla="*/ 2419195 w 9768720"/>
              <a:gd name="connsiteY36" fmla="*/ 971183 h 971183"/>
              <a:gd name="connsiteX37" fmla="*/ 1942251 w 9768720"/>
              <a:gd name="connsiteY37" fmla="*/ 971183 h 971183"/>
              <a:gd name="connsiteX38" fmla="*/ 1269934 w 9768720"/>
              <a:gd name="connsiteY38" fmla="*/ 971183 h 971183"/>
              <a:gd name="connsiteX39" fmla="*/ 988365 w 9768720"/>
              <a:gd name="connsiteY39" fmla="*/ 971183 h 971183"/>
              <a:gd name="connsiteX40" fmla="*/ 609108 w 9768720"/>
              <a:gd name="connsiteY40" fmla="*/ 971183 h 971183"/>
              <a:gd name="connsiteX41" fmla="*/ 0 w 9768720"/>
              <a:gd name="connsiteY41" fmla="*/ 971183 h 971183"/>
              <a:gd name="connsiteX42" fmla="*/ 0 w 9768720"/>
              <a:gd name="connsiteY42" fmla="*/ 514727 h 971183"/>
              <a:gd name="connsiteX43" fmla="*/ 0 w 9768720"/>
              <a:gd name="connsiteY43" fmla="*/ 0 h 971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768720" h="971183" extrusionOk="0">
                <a:moveTo>
                  <a:pt x="0" y="0"/>
                </a:moveTo>
                <a:cubicBezTo>
                  <a:pt x="109886" y="-18701"/>
                  <a:pt x="197768" y="2502"/>
                  <a:pt x="379256" y="0"/>
                </a:cubicBezTo>
                <a:cubicBezTo>
                  <a:pt x="560744" y="-2502"/>
                  <a:pt x="946485" y="15652"/>
                  <a:pt x="1149261" y="0"/>
                </a:cubicBezTo>
                <a:cubicBezTo>
                  <a:pt x="1352038" y="-15652"/>
                  <a:pt x="1327734" y="16259"/>
                  <a:pt x="1430830" y="0"/>
                </a:cubicBezTo>
                <a:cubicBezTo>
                  <a:pt x="1533926" y="-16259"/>
                  <a:pt x="1663028" y="31922"/>
                  <a:pt x="1810086" y="0"/>
                </a:cubicBezTo>
                <a:cubicBezTo>
                  <a:pt x="1957144" y="-31922"/>
                  <a:pt x="2007196" y="14152"/>
                  <a:pt x="2091655" y="0"/>
                </a:cubicBezTo>
                <a:cubicBezTo>
                  <a:pt x="2176114" y="-14152"/>
                  <a:pt x="2255504" y="29909"/>
                  <a:pt x="2373224" y="0"/>
                </a:cubicBezTo>
                <a:cubicBezTo>
                  <a:pt x="2490944" y="-29909"/>
                  <a:pt x="2809009" y="48544"/>
                  <a:pt x="2947855" y="0"/>
                </a:cubicBezTo>
                <a:cubicBezTo>
                  <a:pt x="3086701" y="-48544"/>
                  <a:pt x="3267980" y="42685"/>
                  <a:pt x="3424798" y="0"/>
                </a:cubicBezTo>
                <a:cubicBezTo>
                  <a:pt x="3581616" y="-42685"/>
                  <a:pt x="3703422" y="35502"/>
                  <a:pt x="3804054" y="0"/>
                </a:cubicBezTo>
                <a:cubicBezTo>
                  <a:pt x="3904686" y="-35502"/>
                  <a:pt x="4290587" y="26993"/>
                  <a:pt x="4574059" y="0"/>
                </a:cubicBezTo>
                <a:cubicBezTo>
                  <a:pt x="4857532" y="-26993"/>
                  <a:pt x="4779416" y="13003"/>
                  <a:pt x="4855628" y="0"/>
                </a:cubicBezTo>
                <a:cubicBezTo>
                  <a:pt x="4931840" y="-13003"/>
                  <a:pt x="5290144" y="37534"/>
                  <a:pt x="5527946" y="0"/>
                </a:cubicBezTo>
                <a:cubicBezTo>
                  <a:pt x="5765748" y="-37534"/>
                  <a:pt x="5851838" y="10862"/>
                  <a:pt x="6004890" y="0"/>
                </a:cubicBezTo>
                <a:cubicBezTo>
                  <a:pt x="6157942" y="-10862"/>
                  <a:pt x="6317243" y="14218"/>
                  <a:pt x="6481833" y="0"/>
                </a:cubicBezTo>
                <a:cubicBezTo>
                  <a:pt x="6646423" y="-14218"/>
                  <a:pt x="6938791" y="50356"/>
                  <a:pt x="7154151" y="0"/>
                </a:cubicBezTo>
                <a:cubicBezTo>
                  <a:pt x="7369511" y="-50356"/>
                  <a:pt x="7685500" y="31304"/>
                  <a:pt x="7826469" y="0"/>
                </a:cubicBezTo>
                <a:cubicBezTo>
                  <a:pt x="7967438" y="-31304"/>
                  <a:pt x="8181747" y="40807"/>
                  <a:pt x="8303412" y="0"/>
                </a:cubicBezTo>
                <a:cubicBezTo>
                  <a:pt x="8425077" y="-40807"/>
                  <a:pt x="8787281" y="10889"/>
                  <a:pt x="8975730" y="0"/>
                </a:cubicBezTo>
                <a:cubicBezTo>
                  <a:pt x="9164179" y="-10889"/>
                  <a:pt x="9484000" y="39242"/>
                  <a:pt x="9768720" y="0"/>
                </a:cubicBezTo>
                <a:cubicBezTo>
                  <a:pt x="9787258" y="199107"/>
                  <a:pt x="9764248" y="318268"/>
                  <a:pt x="9768720" y="485592"/>
                </a:cubicBezTo>
                <a:cubicBezTo>
                  <a:pt x="9773192" y="652916"/>
                  <a:pt x="9722907" y="755109"/>
                  <a:pt x="9768720" y="971183"/>
                </a:cubicBezTo>
                <a:cubicBezTo>
                  <a:pt x="9488443" y="1034759"/>
                  <a:pt x="9393385" y="961475"/>
                  <a:pt x="9194089" y="971183"/>
                </a:cubicBezTo>
                <a:cubicBezTo>
                  <a:pt x="8994793" y="980891"/>
                  <a:pt x="8913381" y="946220"/>
                  <a:pt x="8814833" y="971183"/>
                </a:cubicBezTo>
                <a:cubicBezTo>
                  <a:pt x="8716285" y="996146"/>
                  <a:pt x="8249230" y="958773"/>
                  <a:pt x="8044828" y="971183"/>
                </a:cubicBezTo>
                <a:cubicBezTo>
                  <a:pt x="7840427" y="983593"/>
                  <a:pt x="7689216" y="962431"/>
                  <a:pt x="7567885" y="971183"/>
                </a:cubicBezTo>
                <a:cubicBezTo>
                  <a:pt x="7446554" y="979935"/>
                  <a:pt x="7223571" y="923466"/>
                  <a:pt x="7090941" y="971183"/>
                </a:cubicBezTo>
                <a:cubicBezTo>
                  <a:pt x="6958311" y="1018900"/>
                  <a:pt x="6706192" y="915761"/>
                  <a:pt x="6418624" y="971183"/>
                </a:cubicBezTo>
                <a:cubicBezTo>
                  <a:pt x="6131056" y="1026605"/>
                  <a:pt x="5940785" y="945341"/>
                  <a:pt x="5746306" y="971183"/>
                </a:cubicBezTo>
                <a:cubicBezTo>
                  <a:pt x="5551827" y="997025"/>
                  <a:pt x="5521778" y="947699"/>
                  <a:pt x="5464737" y="971183"/>
                </a:cubicBezTo>
                <a:cubicBezTo>
                  <a:pt x="5407696" y="994667"/>
                  <a:pt x="4888969" y="933588"/>
                  <a:pt x="4694732" y="971183"/>
                </a:cubicBezTo>
                <a:cubicBezTo>
                  <a:pt x="4500496" y="1008778"/>
                  <a:pt x="4477727" y="968446"/>
                  <a:pt x="4413163" y="971183"/>
                </a:cubicBezTo>
                <a:cubicBezTo>
                  <a:pt x="4348599" y="973920"/>
                  <a:pt x="4125045" y="963382"/>
                  <a:pt x="4033907" y="971183"/>
                </a:cubicBezTo>
                <a:cubicBezTo>
                  <a:pt x="3942769" y="978984"/>
                  <a:pt x="3766291" y="944561"/>
                  <a:pt x="3556963" y="971183"/>
                </a:cubicBezTo>
                <a:cubicBezTo>
                  <a:pt x="3347635" y="997805"/>
                  <a:pt x="3181609" y="940768"/>
                  <a:pt x="2982333" y="971183"/>
                </a:cubicBezTo>
                <a:cubicBezTo>
                  <a:pt x="2783057" y="1001598"/>
                  <a:pt x="2797043" y="962137"/>
                  <a:pt x="2700764" y="971183"/>
                </a:cubicBezTo>
                <a:cubicBezTo>
                  <a:pt x="2604485" y="980229"/>
                  <a:pt x="2505850" y="939558"/>
                  <a:pt x="2419195" y="971183"/>
                </a:cubicBezTo>
                <a:cubicBezTo>
                  <a:pt x="2332540" y="1002808"/>
                  <a:pt x="2083662" y="922160"/>
                  <a:pt x="1942251" y="971183"/>
                </a:cubicBezTo>
                <a:cubicBezTo>
                  <a:pt x="1800840" y="1020206"/>
                  <a:pt x="1475058" y="968466"/>
                  <a:pt x="1269934" y="971183"/>
                </a:cubicBezTo>
                <a:cubicBezTo>
                  <a:pt x="1064810" y="973900"/>
                  <a:pt x="1101094" y="955545"/>
                  <a:pt x="988365" y="971183"/>
                </a:cubicBezTo>
                <a:cubicBezTo>
                  <a:pt x="875636" y="986821"/>
                  <a:pt x="777684" y="970588"/>
                  <a:pt x="609108" y="971183"/>
                </a:cubicBezTo>
                <a:cubicBezTo>
                  <a:pt x="440532" y="971778"/>
                  <a:pt x="126520" y="968228"/>
                  <a:pt x="0" y="971183"/>
                </a:cubicBezTo>
                <a:cubicBezTo>
                  <a:pt x="-23410" y="836633"/>
                  <a:pt x="46717" y="624049"/>
                  <a:pt x="0" y="514727"/>
                </a:cubicBezTo>
                <a:cubicBezTo>
                  <a:pt x="-46717" y="405405"/>
                  <a:pt x="13542" y="150556"/>
                  <a:pt x="0" y="0"/>
                </a:cubicBezTo>
                <a:close/>
              </a:path>
            </a:pathLst>
          </a:custGeom>
          <a:noFill/>
          <a:ln>
            <a:solidFill>
              <a:srgbClr val="FFC000"/>
            </a:solidFill>
            <a:extLst>
              <a:ext uri="{C807C97D-BFC1-408E-A445-0C87EB9F89A2}">
                <ask:lineSketchStyleProps xmlns:ask="http://schemas.microsoft.com/office/drawing/2018/sketchyshapes" xmlns="" sd="228756411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EF613BC2-4C59-4708-A21C-6FEB761DE8CB}"/>
              </a:ext>
            </a:extLst>
          </p:cNvPr>
          <p:cNvGrpSpPr/>
          <p:nvPr/>
        </p:nvGrpSpPr>
        <p:grpSpPr>
          <a:xfrm>
            <a:off x="3868994" y="190500"/>
            <a:ext cx="10380407" cy="1600200"/>
            <a:chOff x="3217833" y="236423"/>
            <a:chExt cx="8704395" cy="1136665"/>
          </a:xfrm>
        </p:grpSpPr>
        <p:sp>
          <p:nvSpPr>
            <p:cNvPr id="8" name="Rectangle 7">
              <a:extLst>
                <a:ext uri="{FF2B5EF4-FFF2-40B4-BE49-F238E27FC236}">
                  <a16:creationId xmlns:a16="http://schemas.microsoft.com/office/drawing/2014/main" xmlns="" id="{1F1DA4CA-BB47-4A46-A13E-AAEC17133CF8}"/>
                </a:ext>
              </a:extLst>
            </p:cNvPr>
            <p:cNvSpPr/>
            <p:nvPr/>
          </p:nvSpPr>
          <p:spPr>
            <a:xfrm>
              <a:off x="3217833" y="236423"/>
              <a:ext cx="8704395" cy="940074"/>
            </a:xfrm>
            <a:prstGeom prst="rect">
              <a:avLst/>
            </a:prstGeom>
            <a:noFill/>
          </p:spPr>
          <p:txBody>
            <a:bodyPr wrap="none" lIns="91440" tIns="45720" rIns="91440" bIns="45720">
              <a:spAutoFit/>
            </a:bodyPr>
            <a:lstStyle/>
            <a:p>
              <a:pPr algn="ctr"/>
              <a:r>
                <a:rPr lang="en-US" sz="8000">
                  <a:ln w="0">
                    <a:solidFill>
                      <a:schemeClr val="accent6">
                        <a:lumMod val="50000"/>
                      </a:schemeClr>
                    </a:solidFill>
                  </a:ln>
                  <a:solidFill>
                    <a:schemeClr val="accent6"/>
                  </a:solidFill>
                  <a:latin typeface="iCiel Cadena" panose="02000503000000020004" pitchFamily="2" charset="0"/>
                </a:rPr>
                <a:t>CÁC BƯỚC </a:t>
              </a:r>
              <a:r>
                <a:rPr lang="en-US" sz="8000" b="0" cap="none" spc="0">
                  <a:ln w="0">
                    <a:solidFill>
                      <a:schemeClr val="accent6">
                        <a:lumMod val="50000"/>
                      </a:schemeClr>
                    </a:solidFill>
                  </a:ln>
                  <a:solidFill>
                    <a:schemeClr val="accent6"/>
                  </a:solidFill>
                  <a:latin typeface="iCiel Cadena" panose="02000503000000020004" pitchFamily="2" charset="0"/>
                </a:rPr>
                <a:t>THÍ NGHIỆM</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5852030" y="1373088"/>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8">
            <a:extLst>
              <a:ext uri="{FF2B5EF4-FFF2-40B4-BE49-F238E27FC236}">
                <a16:creationId xmlns:a16="http://schemas.microsoft.com/office/drawing/2014/main" xmlns="" id="{86B4AFEE-B2E3-4A02-B389-AF350AC340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030450" y="7735164"/>
            <a:ext cx="3030047" cy="2605841"/>
          </a:xfrm>
          <a:prstGeom prst="rect">
            <a:avLst/>
          </a:prstGeom>
        </p:spPr>
      </p:pic>
      <p:sp>
        <p:nvSpPr>
          <p:cNvPr id="18" name="Rectangle 17">
            <a:extLst>
              <a:ext uri="{FF2B5EF4-FFF2-40B4-BE49-F238E27FC236}">
                <a16:creationId xmlns:a16="http://schemas.microsoft.com/office/drawing/2014/main" xmlns="" id="{2A122883-6F3D-4D46-BB74-CA6B8E332FE5}"/>
              </a:ext>
            </a:extLst>
          </p:cNvPr>
          <p:cNvSpPr/>
          <p:nvPr/>
        </p:nvSpPr>
        <p:spPr>
          <a:xfrm>
            <a:off x="4100785" y="4830651"/>
            <a:ext cx="7862615" cy="971183"/>
          </a:xfrm>
          <a:custGeom>
            <a:avLst/>
            <a:gdLst>
              <a:gd name="connsiteX0" fmla="*/ 0 w 7862615"/>
              <a:gd name="connsiteY0" fmla="*/ 0 h 971183"/>
              <a:gd name="connsiteX1" fmla="*/ 561615 w 7862615"/>
              <a:gd name="connsiteY1" fmla="*/ 0 h 971183"/>
              <a:gd name="connsiteX2" fmla="*/ 1280483 w 7862615"/>
              <a:gd name="connsiteY2" fmla="*/ 0 h 971183"/>
              <a:gd name="connsiteX3" fmla="*/ 1842098 w 7862615"/>
              <a:gd name="connsiteY3" fmla="*/ 0 h 971183"/>
              <a:gd name="connsiteX4" fmla="*/ 2246461 w 7862615"/>
              <a:gd name="connsiteY4" fmla="*/ 0 h 971183"/>
              <a:gd name="connsiteX5" fmla="*/ 2572198 w 7862615"/>
              <a:gd name="connsiteY5" fmla="*/ 0 h 971183"/>
              <a:gd name="connsiteX6" fmla="*/ 3212440 w 7862615"/>
              <a:gd name="connsiteY6" fmla="*/ 0 h 971183"/>
              <a:gd name="connsiteX7" fmla="*/ 3695429 w 7862615"/>
              <a:gd name="connsiteY7" fmla="*/ 0 h 971183"/>
              <a:gd name="connsiteX8" fmla="*/ 4257044 w 7862615"/>
              <a:gd name="connsiteY8" fmla="*/ 0 h 971183"/>
              <a:gd name="connsiteX9" fmla="*/ 4975912 w 7862615"/>
              <a:gd name="connsiteY9" fmla="*/ 0 h 971183"/>
              <a:gd name="connsiteX10" fmla="*/ 5301649 w 7862615"/>
              <a:gd name="connsiteY10" fmla="*/ 0 h 971183"/>
              <a:gd name="connsiteX11" fmla="*/ 6020517 w 7862615"/>
              <a:gd name="connsiteY11" fmla="*/ 0 h 971183"/>
              <a:gd name="connsiteX12" fmla="*/ 6660758 w 7862615"/>
              <a:gd name="connsiteY12" fmla="*/ 0 h 971183"/>
              <a:gd name="connsiteX13" fmla="*/ 6986495 w 7862615"/>
              <a:gd name="connsiteY13" fmla="*/ 0 h 971183"/>
              <a:gd name="connsiteX14" fmla="*/ 7862615 w 7862615"/>
              <a:gd name="connsiteY14" fmla="*/ 0 h 971183"/>
              <a:gd name="connsiteX15" fmla="*/ 7862615 w 7862615"/>
              <a:gd name="connsiteY15" fmla="*/ 485592 h 971183"/>
              <a:gd name="connsiteX16" fmla="*/ 7862615 w 7862615"/>
              <a:gd name="connsiteY16" fmla="*/ 971183 h 971183"/>
              <a:gd name="connsiteX17" fmla="*/ 7536878 w 7862615"/>
              <a:gd name="connsiteY17" fmla="*/ 971183 h 971183"/>
              <a:gd name="connsiteX18" fmla="*/ 7053889 w 7862615"/>
              <a:gd name="connsiteY18" fmla="*/ 971183 h 971183"/>
              <a:gd name="connsiteX19" fmla="*/ 6728152 w 7862615"/>
              <a:gd name="connsiteY19" fmla="*/ 971183 h 971183"/>
              <a:gd name="connsiteX20" fmla="*/ 6245163 w 7862615"/>
              <a:gd name="connsiteY20" fmla="*/ 971183 h 971183"/>
              <a:gd name="connsiteX21" fmla="*/ 5604921 w 7862615"/>
              <a:gd name="connsiteY21" fmla="*/ 971183 h 971183"/>
              <a:gd name="connsiteX22" fmla="*/ 4886054 w 7862615"/>
              <a:gd name="connsiteY22" fmla="*/ 971183 h 971183"/>
              <a:gd name="connsiteX23" fmla="*/ 4324438 w 7862615"/>
              <a:gd name="connsiteY23" fmla="*/ 971183 h 971183"/>
              <a:gd name="connsiteX24" fmla="*/ 3684197 w 7862615"/>
              <a:gd name="connsiteY24" fmla="*/ 971183 h 971183"/>
              <a:gd name="connsiteX25" fmla="*/ 3279834 w 7862615"/>
              <a:gd name="connsiteY25" fmla="*/ 971183 h 971183"/>
              <a:gd name="connsiteX26" fmla="*/ 2639592 w 7862615"/>
              <a:gd name="connsiteY26" fmla="*/ 971183 h 971183"/>
              <a:gd name="connsiteX27" fmla="*/ 1920725 w 7862615"/>
              <a:gd name="connsiteY27" fmla="*/ 971183 h 971183"/>
              <a:gd name="connsiteX28" fmla="*/ 1359109 w 7862615"/>
              <a:gd name="connsiteY28" fmla="*/ 971183 h 971183"/>
              <a:gd name="connsiteX29" fmla="*/ 640242 w 7862615"/>
              <a:gd name="connsiteY29" fmla="*/ 971183 h 971183"/>
              <a:gd name="connsiteX30" fmla="*/ 0 w 7862615"/>
              <a:gd name="connsiteY30" fmla="*/ 971183 h 971183"/>
              <a:gd name="connsiteX31" fmla="*/ 0 w 7862615"/>
              <a:gd name="connsiteY31" fmla="*/ 485592 h 971183"/>
              <a:gd name="connsiteX32" fmla="*/ 0 w 7862615"/>
              <a:gd name="connsiteY32" fmla="*/ 0 h 971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62615" h="971183" extrusionOk="0">
                <a:moveTo>
                  <a:pt x="0" y="0"/>
                </a:moveTo>
                <a:cubicBezTo>
                  <a:pt x="239323" y="-35868"/>
                  <a:pt x="389400" y="2125"/>
                  <a:pt x="561615" y="0"/>
                </a:cubicBezTo>
                <a:cubicBezTo>
                  <a:pt x="733830" y="-2125"/>
                  <a:pt x="1099794" y="53348"/>
                  <a:pt x="1280483" y="0"/>
                </a:cubicBezTo>
                <a:cubicBezTo>
                  <a:pt x="1461172" y="-53348"/>
                  <a:pt x="1716245" y="11569"/>
                  <a:pt x="1842098" y="0"/>
                </a:cubicBezTo>
                <a:cubicBezTo>
                  <a:pt x="1967952" y="-11569"/>
                  <a:pt x="2118068" y="45632"/>
                  <a:pt x="2246461" y="0"/>
                </a:cubicBezTo>
                <a:cubicBezTo>
                  <a:pt x="2374854" y="-45632"/>
                  <a:pt x="2439335" y="23457"/>
                  <a:pt x="2572198" y="0"/>
                </a:cubicBezTo>
                <a:cubicBezTo>
                  <a:pt x="2705061" y="-23457"/>
                  <a:pt x="2972611" y="29909"/>
                  <a:pt x="3212440" y="0"/>
                </a:cubicBezTo>
                <a:cubicBezTo>
                  <a:pt x="3452269" y="-29909"/>
                  <a:pt x="3591823" y="57501"/>
                  <a:pt x="3695429" y="0"/>
                </a:cubicBezTo>
                <a:cubicBezTo>
                  <a:pt x="3799035" y="-57501"/>
                  <a:pt x="4119291" y="18575"/>
                  <a:pt x="4257044" y="0"/>
                </a:cubicBezTo>
                <a:cubicBezTo>
                  <a:pt x="4394798" y="-18575"/>
                  <a:pt x="4653252" y="82359"/>
                  <a:pt x="4975912" y="0"/>
                </a:cubicBezTo>
                <a:cubicBezTo>
                  <a:pt x="5298572" y="-82359"/>
                  <a:pt x="5221389" y="31399"/>
                  <a:pt x="5301649" y="0"/>
                </a:cubicBezTo>
                <a:cubicBezTo>
                  <a:pt x="5381909" y="-31399"/>
                  <a:pt x="5862288" y="69269"/>
                  <a:pt x="6020517" y="0"/>
                </a:cubicBezTo>
                <a:cubicBezTo>
                  <a:pt x="6178746" y="-69269"/>
                  <a:pt x="6449554" y="35621"/>
                  <a:pt x="6660758" y="0"/>
                </a:cubicBezTo>
                <a:cubicBezTo>
                  <a:pt x="6871962" y="-35621"/>
                  <a:pt x="6873698" y="11758"/>
                  <a:pt x="6986495" y="0"/>
                </a:cubicBezTo>
                <a:cubicBezTo>
                  <a:pt x="7099292" y="-11758"/>
                  <a:pt x="7484677" y="34740"/>
                  <a:pt x="7862615" y="0"/>
                </a:cubicBezTo>
                <a:cubicBezTo>
                  <a:pt x="7868267" y="213371"/>
                  <a:pt x="7808385" y="335664"/>
                  <a:pt x="7862615" y="485592"/>
                </a:cubicBezTo>
                <a:cubicBezTo>
                  <a:pt x="7916845" y="635520"/>
                  <a:pt x="7859748" y="844130"/>
                  <a:pt x="7862615" y="971183"/>
                </a:cubicBezTo>
                <a:cubicBezTo>
                  <a:pt x="7755787" y="1004254"/>
                  <a:pt x="7670613" y="951366"/>
                  <a:pt x="7536878" y="971183"/>
                </a:cubicBezTo>
                <a:cubicBezTo>
                  <a:pt x="7403143" y="991000"/>
                  <a:pt x="7214398" y="925674"/>
                  <a:pt x="7053889" y="971183"/>
                </a:cubicBezTo>
                <a:cubicBezTo>
                  <a:pt x="6893380" y="1016692"/>
                  <a:pt x="6880324" y="969614"/>
                  <a:pt x="6728152" y="971183"/>
                </a:cubicBezTo>
                <a:cubicBezTo>
                  <a:pt x="6575980" y="972752"/>
                  <a:pt x="6409511" y="933705"/>
                  <a:pt x="6245163" y="971183"/>
                </a:cubicBezTo>
                <a:cubicBezTo>
                  <a:pt x="6080815" y="1008661"/>
                  <a:pt x="5901236" y="943310"/>
                  <a:pt x="5604921" y="971183"/>
                </a:cubicBezTo>
                <a:cubicBezTo>
                  <a:pt x="5308606" y="999056"/>
                  <a:pt x="5055001" y="940085"/>
                  <a:pt x="4886054" y="971183"/>
                </a:cubicBezTo>
                <a:cubicBezTo>
                  <a:pt x="4717107" y="1002281"/>
                  <a:pt x="4497215" y="944832"/>
                  <a:pt x="4324438" y="971183"/>
                </a:cubicBezTo>
                <a:cubicBezTo>
                  <a:pt x="4151661" y="997534"/>
                  <a:pt x="3940086" y="942168"/>
                  <a:pt x="3684197" y="971183"/>
                </a:cubicBezTo>
                <a:cubicBezTo>
                  <a:pt x="3428308" y="1000198"/>
                  <a:pt x="3378069" y="940399"/>
                  <a:pt x="3279834" y="971183"/>
                </a:cubicBezTo>
                <a:cubicBezTo>
                  <a:pt x="3181599" y="1001967"/>
                  <a:pt x="2866600" y="953787"/>
                  <a:pt x="2639592" y="971183"/>
                </a:cubicBezTo>
                <a:cubicBezTo>
                  <a:pt x="2412584" y="988579"/>
                  <a:pt x="2265078" y="910347"/>
                  <a:pt x="1920725" y="971183"/>
                </a:cubicBezTo>
                <a:cubicBezTo>
                  <a:pt x="1576372" y="1032019"/>
                  <a:pt x="1480615" y="932752"/>
                  <a:pt x="1359109" y="971183"/>
                </a:cubicBezTo>
                <a:cubicBezTo>
                  <a:pt x="1237603" y="1009614"/>
                  <a:pt x="942650" y="916239"/>
                  <a:pt x="640242" y="971183"/>
                </a:cubicBezTo>
                <a:cubicBezTo>
                  <a:pt x="337834" y="1026127"/>
                  <a:pt x="157748" y="915601"/>
                  <a:pt x="0" y="971183"/>
                </a:cubicBezTo>
                <a:cubicBezTo>
                  <a:pt x="-13276" y="780226"/>
                  <a:pt x="31131" y="677903"/>
                  <a:pt x="0" y="485592"/>
                </a:cubicBezTo>
                <a:cubicBezTo>
                  <a:pt x="-31131" y="293281"/>
                  <a:pt x="32301" y="171724"/>
                  <a:pt x="0" y="0"/>
                </a:cubicBezTo>
                <a:close/>
              </a:path>
            </a:pathLst>
          </a:custGeom>
          <a:noFill/>
          <a:ln>
            <a:solidFill>
              <a:srgbClr val="FFC000"/>
            </a:solidFill>
            <a:extLst>
              <a:ext uri="{C807C97D-BFC1-408E-A445-0C87EB9F89A2}">
                <ask:lineSketchStyleProps xmlns:ask="http://schemas.microsoft.com/office/drawing/2018/sketchyshapes" xmlns="" sd="121801440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5">
            <a:extLst>
              <a:ext uri="{FF2B5EF4-FFF2-40B4-BE49-F238E27FC236}">
                <a16:creationId xmlns:a16="http://schemas.microsoft.com/office/drawing/2014/main" xmlns="" id="{546D173D-3150-45C4-B83F-C8C86F22A3FF}"/>
              </a:ext>
            </a:extLst>
          </p:cNvPr>
          <p:cNvSpPr>
            <a:spLocks noChangeArrowheads="1"/>
          </p:cNvSpPr>
          <p:nvPr/>
        </p:nvSpPr>
        <p:spPr bwMode="auto">
          <a:xfrm>
            <a:off x="6629401" y="1805879"/>
            <a:ext cx="76200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0" fontAlgn="base" hangingPunct="0">
              <a:lnSpc>
                <a:spcPct val="100000"/>
              </a:lnSpc>
              <a:spcBef>
                <a:spcPct val="0"/>
              </a:spcBef>
              <a:spcAft>
                <a:spcPct val="0"/>
              </a:spcAft>
              <a:buFontTx/>
              <a:buNone/>
            </a:pPr>
            <a:r>
              <a:rPr lang="en-US" altLang="en-US" sz="8000" b="1">
                <a:solidFill>
                  <a:srgbClr val="FF0000"/>
                </a:solidFill>
                <a:latin typeface="UTM Flamenco" panose="02040603050506020204" pitchFamily="18" charset="0"/>
              </a:rPr>
              <a:t>Đốt 1 tờ giấy</a:t>
            </a:r>
          </a:p>
        </p:txBody>
      </p:sp>
      <p:sp>
        <p:nvSpPr>
          <p:cNvPr id="15" name="Rectangle 26">
            <a:extLst>
              <a:ext uri="{FF2B5EF4-FFF2-40B4-BE49-F238E27FC236}">
                <a16:creationId xmlns:a16="http://schemas.microsoft.com/office/drawing/2014/main" xmlns="" id="{CB66FC44-252C-45CB-B569-D18ED920AE0E}"/>
              </a:ext>
            </a:extLst>
          </p:cNvPr>
          <p:cNvSpPr>
            <a:spLocks noChangeArrowheads="1"/>
          </p:cNvSpPr>
          <p:nvPr/>
        </p:nvSpPr>
        <p:spPr bwMode="auto">
          <a:xfrm>
            <a:off x="1585081" y="3417987"/>
            <a:ext cx="976872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0" fontAlgn="base" hangingPunct="0">
              <a:lnSpc>
                <a:spcPct val="100000"/>
              </a:lnSpc>
              <a:spcBef>
                <a:spcPct val="0"/>
              </a:spcBef>
              <a:spcAft>
                <a:spcPct val="0"/>
              </a:spcAft>
              <a:buFontTx/>
              <a:buNone/>
            </a:pPr>
            <a:r>
              <a:rPr lang="en-US" altLang="en-US" sz="5400">
                <a:solidFill>
                  <a:srgbClr val="00B050"/>
                </a:solidFill>
                <a:latin typeface="UTM Flamenco" panose="02040603050506020204" pitchFamily="18" charset="0"/>
              </a:rPr>
              <a:t>Cho tờ giấy vào khay châm lửa đốt</a:t>
            </a:r>
          </a:p>
        </p:txBody>
      </p:sp>
      <p:sp>
        <p:nvSpPr>
          <p:cNvPr id="16" name="TextBox 15">
            <a:extLst>
              <a:ext uri="{FF2B5EF4-FFF2-40B4-BE49-F238E27FC236}">
                <a16:creationId xmlns:a16="http://schemas.microsoft.com/office/drawing/2014/main" xmlns="" id="{F0454D31-A3B8-4853-B902-2BEC38C8A723}"/>
              </a:ext>
            </a:extLst>
          </p:cNvPr>
          <p:cNvSpPr txBox="1"/>
          <p:nvPr/>
        </p:nvSpPr>
        <p:spPr>
          <a:xfrm>
            <a:off x="4177768" y="4744698"/>
            <a:ext cx="8535726" cy="92333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5400" b="0" i="0" u="none" strike="noStrike" kern="1200" cap="none" spc="0" normalizeH="0" baseline="0" noProof="0">
                <a:ln>
                  <a:noFill/>
                </a:ln>
                <a:solidFill>
                  <a:srgbClr val="00B050"/>
                </a:solidFill>
                <a:effectLst/>
                <a:uLnTx/>
                <a:uFillTx/>
                <a:latin typeface="UTM Flamenco" panose="02040603050506020204" pitchFamily="18" charset="0"/>
                <a:ea typeface="+mn-ea"/>
                <a:cs typeface="+mn-cs"/>
              </a:rPr>
              <a:t>Quan sát hiện tượng xảy ra</a:t>
            </a:r>
          </a:p>
        </p:txBody>
      </p:sp>
      <p:sp>
        <p:nvSpPr>
          <p:cNvPr id="19" name="Rectangle 18">
            <a:extLst>
              <a:ext uri="{FF2B5EF4-FFF2-40B4-BE49-F238E27FC236}">
                <a16:creationId xmlns:a16="http://schemas.microsoft.com/office/drawing/2014/main" xmlns="" id="{818E30D3-D274-49A3-AB0A-6F8E96FA2DE8}"/>
              </a:ext>
            </a:extLst>
          </p:cNvPr>
          <p:cNvSpPr/>
          <p:nvPr/>
        </p:nvSpPr>
        <p:spPr>
          <a:xfrm>
            <a:off x="7391400" y="6109510"/>
            <a:ext cx="10320338" cy="1668372"/>
          </a:xfrm>
          <a:custGeom>
            <a:avLst/>
            <a:gdLst>
              <a:gd name="connsiteX0" fmla="*/ 0 w 10320338"/>
              <a:gd name="connsiteY0" fmla="*/ 0 h 1668372"/>
              <a:gd name="connsiteX1" fmla="*/ 676555 w 10320338"/>
              <a:gd name="connsiteY1" fmla="*/ 0 h 1668372"/>
              <a:gd name="connsiteX2" fmla="*/ 1249908 w 10320338"/>
              <a:gd name="connsiteY2" fmla="*/ 0 h 1668372"/>
              <a:gd name="connsiteX3" fmla="*/ 1926463 w 10320338"/>
              <a:gd name="connsiteY3" fmla="*/ 0 h 1668372"/>
              <a:gd name="connsiteX4" fmla="*/ 2499815 w 10320338"/>
              <a:gd name="connsiteY4" fmla="*/ 0 h 1668372"/>
              <a:gd name="connsiteX5" fmla="*/ 2969964 w 10320338"/>
              <a:gd name="connsiteY5" fmla="*/ 0 h 1668372"/>
              <a:gd name="connsiteX6" fmla="*/ 3543316 w 10320338"/>
              <a:gd name="connsiteY6" fmla="*/ 0 h 1668372"/>
              <a:gd name="connsiteX7" fmla="*/ 4219872 w 10320338"/>
              <a:gd name="connsiteY7" fmla="*/ 0 h 1668372"/>
              <a:gd name="connsiteX8" fmla="*/ 4793224 w 10320338"/>
              <a:gd name="connsiteY8" fmla="*/ 0 h 1668372"/>
              <a:gd name="connsiteX9" fmla="*/ 5572983 w 10320338"/>
              <a:gd name="connsiteY9" fmla="*/ 0 h 1668372"/>
              <a:gd name="connsiteX10" fmla="*/ 5836724 w 10320338"/>
              <a:gd name="connsiteY10" fmla="*/ 0 h 1668372"/>
              <a:gd name="connsiteX11" fmla="*/ 6306873 w 10320338"/>
              <a:gd name="connsiteY11" fmla="*/ 0 h 1668372"/>
              <a:gd name="connsiteX12" fmla="*/ 6880225 w 10320338"/>
              <a:gd name="connsiteY12" fmla="*/ 0 h 1668372"/>
              <a:gd name="connsiteX13" fmla="*/ 7453577 w 10320338"/>
              <a:gd name="connsiteY13" fmla="*/ 0 h 1668372"/>
              <a:gd name="connsiteX14" fmla="*/ 8130133 w 10320338"/>
              <a:gd name="connsiteY14" fmla="*/ 0 h 1668372"/>
              <a:gd name="connsiteX15" fmla="*/ 8806688 w 10320338"/>
              <a:gd name="connsiteY15" fmla="*/ 0 h 1668372"/>
              <a:gd name="connsiteX16" fmla="*/ 9586447 w 10320338"/>
              <a:gd name="connsiteY16" fmla="*/ 0 h 1668372"/>
              <a:gd name="connsiteX17" fmla="*/ 10320338 w 10320338"/>
              <a:gd name="connsiteY17" fmla="*/ 0 h 1668372"/>
              <a:gd name="connsiteX18" fmla="*/ 10320338 w 10320338"/>
              <a:gd name="connsiteY18" fmla="*/ 556124 h 1668372"/>
              <a:gd name="connsiteX19" fmla="*/ 10320338 w 10320338"/>
              <a:gd name="connsiteY19" fmla="*/ 1062197 h 1668372"/>
              <a:gd name="connsiteX20" fmla="*/ 10320338 w 10320338"/>
              <a:gd name="connsiteY20" fmla="*/ 1668372 h 1668372"/>
              <a:gd name="connsiteX21" fmla="*/ 9850189 w 10320338"/>
              <a:gd name="connsiteY21" fmla="*/ 1668372 h 1668372"/>
              <a:gd name="connsiteX22" fmla="*/ 9276837 w 10320338"/>
              <a:gd name="connsiteY22" fmla="*/ 1668372 h 1668372"/>
              <a:gd name="connsiteX23" fmla="*/ 8909892 w 10320338"/>
              <a:gd name="connsiteY23" fmla="*/ 1668372 h 1668372"/>
              <a:gd name="connsiteX24" fmla="*/ 8646150 w 10320338"/>
              <a:gd name="connsiteY24" fmla="*/ 1668372 h 1668372"/>
              <a:gd name="connsiteX25" fmla="*/ 8382408 w 10320338"/>
              <a:gd name="connsiteY25" fmla="*/ 1668372 h 1668372"/>
              <a:gd name="connsiteX26" fmla="*/ 8118666 w 10320338"/>
              <a:gd name="connsiteY26" fmla="*/ 1668372 h 1668372"/>
              <a:gd name="connsiteX27" fmla="*/ 7338907 w 10320338"/>
              <a:gd name="connsiteY27" fmla="*/ 1668372 h 1668372"/>
              <a:gd name="connsiteX28" fmla="*/ 6868758 w 10320338"/>
              <a:gd name="connsiteY28" fmla="*/ 1668372 h 1668372"/>
              <a:gd name="connsiteX29" fmla="*/ 6501813 w 10320338"/>
              <a:gd name="connsiteY29" fmla="*/ 1668372 h 1668372"/>
              <a:gd name="connsiteX30" fmla="*/ 5825257 w 10320338"/>
              <a:gd name="connsiteY30" fmla="*/ 1668372 h 1668372"/>
              <a:gd name="connsiteX31" fmla="*/ 5561515 w 10320338"/>
              <a:gd name="connsiteY31" fmla="*/ 1668372 h 1668372"/>
              <a:gd name="connsiteX32" fmla="*/ 4988163 w 10320338"/>
              <a:gd name="connsiteY32" fmla="*/ 1668372 h 1668372"/>
              <a:gd name="connsiteX33" fmla="*/ 4518015 w 10320338"/>
              <a:gd name="connsiteY33" fmla="*/ 1668372 h 1668372"/>
              <a:gd name="connsiteX34" fmla="*/ 4254273 w 10320338"/>
              <a:gd name="connsiteY34" fmla="*/ 1668372 h 1668372"/>
              <a:gd name="connsiteX35" fmla="*/ 3474514 w 10320338"/>
              <a:gd name="connsiteY35" fmla="*/ 1668372 h 1668372"/>
              <a:gd name="connsiteX36" fmla="*/ 3107568 w 10320338"/>
              <a:gd name="connsiteY36" fmla="*/ 1668372 h 1668372"/>
              <a:gd name="connsiteX37" fmla="*/ 2843826 w 10320338"/>
              <a:gd name="connsiteY37" fmla="*/ 1668372 h 1668372"/>
              <a:gd name="connsiteX38" fmla="*/ 2476881 w 10320338"/>
              <a:gd name="connsiteY38" fmla="*/ 1668372 h 1668372"/>
              <a:gd name="connsiteX39" fmla="*/ 2006732 w 10320338"/>
              <a:gd name="connsiteY39" fmla="*/ 1668372 h 1668372"/>
              <a:gd name="connsiteX40" fmla="*/ 1226974 w 10320338"/>
              <a:gd name="connsiteY40" fmla="*/ 1668372 h 1668372"/>
              <a:gd name="connsiteX41" fmla="*/ 860028 w 10320338"/>
              <a:gd name="connsiteY41" fmla="*/ 1668372 h 1668372"/>
              <a:gd name="connsiteX42" fmla="*/ 0 w 10320338"/>
              <a:gd name="connsiteY42" fmla="*/ 1668372 h 1668372"/>
              <a:gd name="connsiteX43" fmla="*/ 0 w 10320338"/>
              <a:gd name="connsiteY43" fmla="*/ 1095564 h 1668372"/>
              <a:gd name="connsiteX44" fmla="*/ 0 w 10320338"/>
              <a:gd name="connsiteY44" fmla="*/ 556124 h 1668372"/>
              <a:gd name="connsiteX45" fmla="*/ 0 w 10320338"/>
              <a:gd name="connsiteY45" fmla="*/ 0 h 166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320338" h="1668372" extrusionOk="0">
                <a:moveTo>
                  <a:pt x="0" y="0"/>
                </a:moveTo>
                <a:cubicBezTo>
                  <a:pt x="147337" y="-78184"/>
                  <a:pt x="530156" y="55351"/>
                  <a:pt x="676555" y="0"/>
                </a:cubicBezTo>
                <a:cubicBezTo>
                  <a:pt x="822955" y="-55351"/>
                  <a:pt x="1027332" y="24260"/>
                  <a:pt x="1249908" y="0"/>
                </a:cubicBezTo>
                <a:cubicBezTo>
                  <a:pt x="1472484" y="-24260"/>
                  <a:pt x="1606368" y="1124"/>
                  <a:pt x="1926463" y="0"/>
                </a:cubicBezTo>
                <a:cubicBezTo>
                  <a:pt x="2246558" y="-1124"/>
                  <a:pt x="2356189" y="68529"/>
                  <a:pt x="2499815" y="0"/>
                </a:cubicBezTo>
                <a:cubicBezTo>
                  <a:pt x="2643441" y="-68529"/>
                  <a:pt x="2804062" y="53006"/>
                  <a:pt x="2969964" y="0"/>
                </a:cubicBezTo>
                <a:cubicBezTo>
                  <a:pt x="3135866" y="-53006"/>
                  <a:pt x="3308950" y="7083"/>
                  <a:pt x="3543316" y="0"/>
                </a:cubicBezTo>
                <a:cubicBezTo>
                  <a:pt x="3777682" y="-7083"/>
                  <a:pt x="3957687" y="3107"/>
                  <a:pt x="4219872" y="0"/>
                </a:cubicBezTo>
                <a:cubicBezTo>
                  <a:pt x="4482057" y="-3107"/>
                  <a:pt x="4564097" y="65634"/>
                  <a:pt x="4793224" y="0"/>
                </a:cubicBezTo>
                <a:cubicBezTo>
                  <a:pt x="5022351" y="-65634"/>
                  <a:pt x="5335328" y="88817"/>
                  <a:pt x="5572983" y="0"/>
                </a:cubicBezTo>
                <a:cubicBezTo>
                  <a:pt x="5810638" y="-88817"/>
                  <a:pt x="5739658" y="27394"/>
                  <a:pt x="5836724" y="0"/>
                </a:cubicBezTo>
                <a:cubicBezTo>
                  <a:pt x="5933790" y="-27394"/>
                  <a:pt x="6072076" y="20871"/>
                  <a:pt x="6306873" y="0"/>
                </a:cubicBezTo>
                <a:cubicBezTo>
                  <a:pt x="6541670" y="-20871"/>
                  <a:pt x="6709239" y="10604"/>
                  <a:pt x="6880225" y="0"/>
                </a:cubicBezTo>
                <a:cubicBezTo>
                  <a:pt x="7051211" y="-10604"/>
                  <a:pt x="7252916" y="366"/>
                  <a:pt x="7453577" y="0"/>
                </a:cubicBezTo>
                <a:cubicBezTo>
                  <a:pt x="7654238" y="-366"/>
                  <a:pt x="7880624" y="64703"/>
                  <a:pt x="8130133" y="0"/>
                </a:cubicBezTo>
                <a:cubicBezTo>
                  <a:pt x="8379642" y="-64703"/>
                  <a:pt x="8658319" y="54268"/>
                  <a:pt x="8806688" y="0"/>
                </a:cubicBezTo>
                <a:cubicBezTo>
                  <a:pt x="8955058" y="-54268"/>
                  <a:pt x="9291132" y="29103"/>
                  <a:pt x="9586447" y="0"/>
                </a:cubicBezTo>
                <a:cubicBezTo>
                  <a:pt x="9881762" y="-29103"/>
                  <a:pt x="10086397" y="12043"/>
                  <a:pt x="10320338" y="0"/>
                </a:cubicBezTo>
                <a:cubicBezTo>
                  <a:pt x="10348393" y="136478"/>
                  <a:pt x="10268646" y="369141"/>
                  <a:pt x="10320338" y="556124"/>
                </a:cubicBezTo>
                <a:cubicBezTo>
                  <a:pt x="10372030" y="743107"/>
                  <a:pt x="10311618" y="930600"/>
                  <a:pt x="10320338" y="1062197"/>
                </a:cubicBezTo>
                <a:cubicBezTo>
                  <a:pt x="10329058" y="1193794"/>
                  <a:pt x="10314575" y="1454144"/>
                  <a:pt x="10320338" y="1668372"/>
                </a:cubicBezTo>
                <a:cubicBezTo>
                  <a:pt x="10174210" y="1680466"/>
                  <a:pt x="10071227" y="1614363"/>
                  <a:pt x="9850189" y="1668372"/>
                </a:cubicBezTo>
                <a:cubicBezTo>
                  <a:pt x="9629151" y="1722381"/>
                  <a:pt x="9458481" y="1655275"/>
                  <a:pt x="9276837" y="1668372"/>
                </a:cubicBezTo>
                <a:cubicBezTo>
                  <a:pt x="9095193" y="1681469"/>
                  <a:pt x="9043341" y="1659879"/>
                  <a:pt x="8909892" y="1668372"/>
                </a:cubicBezTo>
                <a:cubicBezTo>
                  <a:pt x="8776444" y="1676865"/>
                  <a:pt x="8725263" y="1652963"/>
                  <a:pt x="8646150" y="1668372"/>
                </a:cubicBezTo>
                <a:cubicBezTo>
                  <a:pt x="8567037" y="1683781"/>
                  <a:pt x="8436400" y="1666854"/>
                  <a:pt x="8382408" y="1668372"/>
                </a:cubicBezTo>
                <a:cubicBezTo>
                  <a:pt x="8328416" y="1669890"/>
                  <a:pt x="8182332" y="1653596"/>
                  <a:pt x="8118666" y="1668372"/>
                </a:cubicBezTo>
                <a:cubicBezTo>
                  <a:pt x="8055000" y="1683148"/>
                  <a:pt x="7504269" y="1662336"/>
                  <a:pt x="7338907" y="1668372"/>
                </a:cubicBezTo>
                <a:cubicBezTo>
                  <a:pt x="7173545" y="1674408"/>
                  <a:pt x="7098587" y="1638858"/>
                  <a:pt x="6868758" y="1668372"/>
                </a:cubicBezTo>
                <a:cubicBezTo>
                  <a:pt x="6638929" y="1697886"/>
                  <a:pt x="6614923" y="1640688"/>
                  <a:pt x="6501813" y="1668372"/>
                </a:cubicBezTo>
                <a:cubicBezTo>
                  <a:pt x="6388703" y="1696056"/>
                  <a:pt x="6152370" y="1594523"/>
                  <a:pt x="5825257" y="1668372"/>
                </a:cubicBezTo>
                <a:cubicBezTo>
                  <a:pt x="5498144" y="1742221"/>
                  <a:pt x="5617399" y="1638948"/>
                  <a:pt x="5561515" y="1668372"/>
                </a:cubicBezTo>
                <a:cubicBezTo>
                  <a:pt x="5505631" y="1697796"/>
                  <a:pt x="5104914" y="1608965"/>
                  <a:pt x="4988163" y="1668372"/>
                </a:cubicBezTo>
                <a:cubicBezTo>
                  <a:pt x="4871412" y="1727779"/>
                  <a:pt x="4691558" y="1616553"/>
                  <a:pt x="4518015" y="1668372"/>
                </a:cubicBezTo>
                <a:cubicBezTo>
                  <a:pt x="4344472" y="1720191"/>
                  <a:pt x="4365453" y="1660087"/>
                  <a:pt x="4254273" y="1668372"/>
                </a:cubicBezTo>
                <a:cubicBezTo>
                  <a:pt x="4143093" y="1676657"/>
                  <a:pt x="3740326" y="1640287"/>
                  <a:pt x="3474514" y="1668372"/>
                </a:cubicBezTo>
                <a:cubicBezTo>
                  <a:pt x="3208702" y="1696457"/>
                  <a:pt x="3186232" y="1639004"/>
                  <a:pt x="3107568" y="1668372"/>
                </a:cubicBezTo>
                <a:cubicBezTo>
                  <a:pt x="3028904" y="1697740"/>
                  <a:pt x="2959490" y="1665931"/>
                  <a:pt x="2843826" y="1668372"/>
                </a:cubicBezTo>
                <a:cubicBezTo>
                  <a:pt x="2728162" y="1670813"/>
                  <a:pt x="2600717" y="1635021"/>
                  <a:pt x="2476881" y="1668372"/>
                </a:cubicBezTo>
                <a:cubicBezTo>
                  <a:pt x="2353046" y="1701723"/>
                  <a:pt x="2139490" y="1664312"/>
                  <a:pt x="2006732" y="1668372"/>
                </a:cubicBezTo>
                <a:cubicBezTo>
                  <a:pt x="1873974" y="1672432"/>
                  <a:pt x="1487737" y="1629054"/>
                  <a:pt x="1226974" y="1668372"/>
                </a:cubicBezTo>
                <a:cubicBezTo>
                  <a:pt x="966211" y="1707690"/>
                  <a:pt x="942462" y="1648549"/>
                  <a:pt x="860028" y="1668372"/>
                </a:cubicBezTo>
                <a:cubicBezTo>
                  <a:pt x="777594" y="1688195"/>
                  <a:pt x="249815" y="1610250"/>
                  <a:pt x="0" y="1668372"/>
                </a:cubicBezTo>
                <a:cubicBezTo>
                  <a:pt x="-49317" y="1396154"/>
                  <a:pt x="20230" y="1303673"/>
                  <a:pt x="0" y="1095564"/>
                </a:cubicBezTo>
                <a:cubicBezTo>
                  <a:pt x="-20230" y="887455"/>
                  <a:pt x="47569" y="694917"/>
                  <a:pt x="0" y="556124"/>
                </a:cubicBezTo>
                <a:cubicBezTo>
                  <a:pt x="-47569" y="417331"/>
                  <a:pt x="49736" y="139125"/>
                  <a:pt x="0" y="0"/>
                </a:cubicBezTo>
                <a:close/>
              </a:path>
            </a:pathLst>
          </a:custGeom>
          <a:noFill/>
          <a:ln>
            <a:solidFill>
              <a:srgbClr val="FFC000"/>
            </a:solidFill>
            <a:extLst>
              <a:ext uri="{C807C97D-BFC1-408E-A445-0C87EB9F89A2}">
                <ask:lineSketchStyleProps xmlns:ask="http://schemas.microsoft.com/office/drawing/2018/sketchyshapes" xmlns="" sd="2343475269">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xmlns="" id="{29F0593D-E100-4492-965E-9BCD6D6B8C1F}"/>
              </a:ext>
            </a:extLst>
          </p:cNvPr>
          <p:cNvSpPr txBox="1"/>
          <p:nvPr/>
        </p:nvSpPr>
        <p:spPr>
          <a:xfrm>
            <a:off x="7543800" y="6023555"/>
            <a:ext cx="10545272" cy="175432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5400" b="0" i="0" u="none" strike="noStrike" kern="1200" cap="none" spc="0" normalizeH="0" baseline="0" noProof="0">
                <a:ln>
                  <a:noFill/>
                </a:ln>
                <a:solidFill>
                  <a:srgbClr val="00B050"/>
                </a:solidFill>
                <a:effectLst/>
                <a:uLnTx/>
                <a:uFillTx/>
                <a:latin typeface="UTM Flamenco" panose="02040603050506020204" pitchFamily="18" charset="0"/>
                <a:ea typeface="+mn-ea"/>
                <a:cs typeface="+mn-cs"/>
              </a:rPr>
              <a:t>Sau khi bị cháy, tờ giấy còn giữ được tính chất ban đầu của nó không ?</a:t>
            </a:r>
          </a:p>
        </p:txBody>
      </p:sp>
      <p:pic>
        <p:nvPicPr>
          <p:cNvPr id="20" name="Picture 12">
            <a:extLst>
              <a:ext uri="{FF2B5EF4-FFF2-40B4-BE49-F238E27FC236}">
                <a16:creationId xmlns:a16="http://schemas.microsoft.com/office/drawing/2014/main" xmlns="" id="{6D40E006-C326-4570-A2E6-49E9179FD7F6}"/>
              </a:ext>
            </a:extLst>
          </p:cNvPr>
          <p:cNvPicPr>
            <a:picLocks noChangeAspect="1"/>
          </p:cNvPicPr>
          <p:nvPr/>
        </p:nvPicPr>
        <p:blipFill>
          <a:blip r:embed="rId4"/>
          <a:srcRect/>
          <a:stretch>
            <a:fillRect/>
          </a:stretch>
        </p:blipFill>
        <p:spPr>
          <a:xfrm flipH="1">
            <a:off x="1039017" y="4519264"/>
            <a:ext cx="2655860" cy="5716650"/>
          </a:xfrm>
          <a:prstGeom prst="rect">
            <a:avLst/>
          </a:prstGeom>
        </p:spPr>
      </p:pic>
    </p:spTree>
    <p:extLst>
      <p:ext uri="{BB962C8B-B14F-4D97-AF65-F5344CB8AC3E}">
        <p14:creationId xmlns:p14="http://schemas.microsoft.com/office/powerpoint/2010/main" val="3726639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childTnLst>
                          </p:cTn>
                        </p:par>
                        <p:par>
                          <p:cTn id="11" fill="hold">
                            <p:stCondLst>
                              <p:cond delay="500"/>
                            </p:stCondLst>
                            <p:childTnLst>
                              <p:par>
                                <p:cTn id="12" presetID="16" presetClass="entr" presetSubtype="21"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barn(inVertical)">
                                      <p:cBhvr>
                                        <p:cTn id="14" dur="500"/>
                                        <p:tgtEl>
                                          <p:spTgt spid="9"/>
                                        </p:tgtEl>
                                      </p:cBhvr>
                                    </p:animEffect>
                                  </p:childTnLst>
                                </p:cTn>
                              </p:par>
                            </p:childTnLst>
                          </p:cTn>
                        </p:par>
                        <p:par>
                          <p:cTn id="15" fill="hold">
                            <p:stCondLst>
                              <p:cond delay="1000"/>
                            </p:stCondLst>
                            <p:childTnLst>
                              <p:par>
                                <p:cTn id="16" presetID="16" presetClass="entr" presetSubtype="21"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arn(inVertical)">
                                      <p:cBhvr>
                                        <p:cTn id="18" dur="500"/>
                                        <p:tgtEl>
                                          <p:spTgt spid="15"/>
                                        </p:tgtEl>
                                      </p:cBhvr>
                                    </p:animEffect>
                                  </p:childTnLst>
                                </p:cTn>
                              </p:par>
                            </p:childTnLst>
                          </p:cTn>
                        </p:par>
                        <p:par>
                          <p:cTn id="19" fill="hold">
                            <p:stCondLst>
                              <p:cond delay="1500"/>
                            </p:stCondLst>
                            <p:childTnLst>
                              <p:par>
                                <p:cTn id="20" presetID="16" presetClass="entr" presetSubtype="21"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barn(inVertical)">
                                      <p:cBhvr>
                                        <p:cTn id="22" dur="500"/>
                                        <p:tgtEl>
                                          <p:spTgt spid="18"/>
                                        </p:tgtEl>
                                      </p:cBhvr>
                                    </p:animEffect>
                                  </p:childTnLst>
                                </p:cTn>
                              </p:par>
                            </p:childTnLst>
                          </p:cTn>
                        </p:par>
                        <p:par>
                          <p:cTn id="23" fill="hold">
                            <p:stCondLst>
                              <p:cond delay="2000"/>
                            </p:stCondLst>
                            <p:childTnLst>
                              <p:par>
                                <p:cTn id="24" presetID="16" presetClass="entr" presetSubtype="21" fill="hold" grpId="0" nodeType="after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barn(inVertical)">
                                      <p:cBhvr>
                                        <p:cTn id="26" dur="500"/>
                                        <p:tgtEl>
                                          <p:spTgt spid="16"/>
                                        </p:tgtEl>
                                      </p:cBhvr>
                                    </p:animEffect>
                                  </p:childTnLst>
                                </p:cTn>
                              </p:par>
                            </p:childTnLst>
                          </p:cTn>
                        </p:par>
                        <p:par>
                          <p:cTn id="27" fill="hold">
                            <p:stCondLst>
                              <p:cond delay="2500"/>
                            </p:stCondLst>
                            <p:childTnLst>
                              <p:par>
                                <p:cTn id="28" presetID="16" presetClass="entr" presetSubtype="21" fill="hold" grpId="0" nodeType="after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barn(inVertical)">
                                      <p:cBhvr>
                                        <p:cTn id="30" dur="500"/>
                                        <p:tgtEl>
                                          <p:spTgt spid="19"/>
                                        </p:tgtEl>
                                      </p:cBhvr>
                                    </p:animEffect>
                                  </p:childTnLst>
                                </p:cTn>
                              </p:par>
                            </p:childTnLst>
                          </p:cTn>
                        </p:par>
                        <p:par>
                          <p:cTn id="31" fill="hold">
                            <p:stCondLst>
                              <p:cond delay="3000"/>
                            </p:stCondLst>
                            <p:childTnLst>
                              <p:par>
                                <p:cTn id="32" presetID="16" presetClass="entr" presetSubtype="21" fill="hold" grpId="0" nodeType="after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barn(inVertical)">
                                      <p:cBhvr>
                                        <p:cTn id="3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animBg="1"/>
      <p:bldP spid="14" grpId="0"/>
      <p:bldP spid="15" grpId="0"/>
      <p:bldP spid="16" grpId="0"/>
      <p:bldP spid="19" grpId="0" animBg="1"/>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FILE_20211109_094458_20211109_093132">
            <a:hlinkClick r:id="" action="ppaction://media"/>
            <a:extLst>
              <a:ext uri="{FF2B5EF4-FFF2-40B4-BE49-F238E27FC236}">
                <a16:creationId xmlns:a16="http://schemas.microsoft.com/office/drawing/2014/main" xmlns="" id="{BEFA598E-E36E-44D8-86FE-92E3036B471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53961" y="1967806"/>
            <a:ext cx="14180077" cy="7976294"/>
          </a:xfrm>
          <a:prstGeom prst="rect">
            <a:avLst/>
          </a:prstGeom>
        </p:spPr>
      </p:pic>
      <p:grpSp>
        <p:nvGrpSpPr>
          <p:cNvPr id="11" name="Group 10">
            <a:extLst>
              <a:ext uri="{FF2B5EF4-FFF2-40B4-BE49-F238E27FC236}">
                <a16:creationId xmlns:a16="http://schemas.microsoft.com/office/drawing/2014/main" xmlns="" id="{EF613BC2-4C59-4708-A21C-6FEB761DE8CB}"/>
              </a:ext>
            </a:extLst>
          </p:cNvPr>
          <p:cNvGrpSpPr/>
          <p:nvPr/>
        </p:nvGrpSpPr>
        <p:grpSpPr>
          <a:xfrm>
            <a:off x="4038600" y="342900"/>
            <a:ext cx="10475240" cy="1342489"/>
            <a:chOff x="-750803" y="469480"/>
            <a:chExt cx="8783918"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750803" y="469480"/>
              <a:ext cx="8783918"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QUAN SÁT THÍ NGHIỆM</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a:off x="14865877" y="7319126"/>
            <a:ext cx="3422123" cy="2943026"/>
          </a:xfrm>
          <a:prstGeom prst="rect">
            <a:avLst/>
          </a:prstGeom>
        </p:spPr>
      </p:pic>
    </p:spTree>
    <p:extLst>
      <p:ext uri="{BB962C8B-B14F-4D97-AF65-F5344CB8AC3E}">
        <p14:creationId xmlns:p14="http://schemas.microsoft.com/office/powerpoint/2010/main" val="3102015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xmlns="" id="{0F4A58D0-EFBA-4F96-9B26-0AA47116FE9D}"/>
              </a:ext>
            </a:extLst>
          </p:cNvPr>
          <p:cNvGrpSpPr/>
          <p:nvPr/>
        </p:nvGrpSpPr>
        <p:grpSpPr>
          <a:xfrm>
            <a:off x="6257925" y="1317219"/>
            <a:ext cx="10620848" cy="7063958"/>
            <a:chOff x="6248400" y="1345794"/>
            <a:chExt cx="10620848" cy="7063958"/>
          </a:xfrm>
        </p:grpSpPr>
        <p:pic>
          <p:nvPicPr>
            <p:cNvPr id="15" name="Picture 10">
              <a:extLst>
                <a:ext uri="{FF2B5EF4-FFF2-40B4-BE49-F238E27FC236}">
                  <a16:creationId xmlns:a16="http://schemas.microsoft.com/office/drawing/2014/main" xmlns="" id="{FEB03C8B-3398-4E6D-972F-F77F2D56B2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flipH="1">
              <a:off x="6248400" y="1345794"/>
              <a:ext cx="10620848" cy="7063958"/>
            </a:xfrm>
            <a:prstGeom prst="rect">
              <a:avLst/>
            </a:prstGeom>
          </p:spPr>
        </p:pic>
        <p:sp>
          <p:nvSpPr>
            <p:cNvPr id="17" name="Rectangle 16">
              <a:extLst>
                <a:ext uri="{FF2B5EF4-FFF2-40B4-BE49-F238E27FC236}">
                  <a16:creationId xmlns:a16="http://schemas.microsoft.com/office/drawing/2014/main" xmlns="" id="{107F8FF2-82C3-4F80-A00A-26A366BDDD8E}"/>
                </a:ext>
              </a:extLst>
            </p:cNvPr>
            <p:cNvSpPr/>
            <p:nvPr/>
          </p:nvSpPr>
          <p:spPr>
            <a:xfrm>
              <a:off x="7620000" y="2628900"/>
              <a:ext cx="8305800" cy="3046988"/>
            </a:xfrm>
            <a:prstGeom prst="rect">
              <a:avLst/>
            </a:prstGeom>
            <a:noFill/>
          </p:spPr>
          <p:txBody>
            <a:bodyPr wrap="square" lIns="91440" tIns="45720" rIns="91440" bIns="45720">
              <a:spAutoFit/>
            </a:bodyPr>
            <a:lstStyle/>
            <a:p>
              <a:pPr algn="ctr"/>
              <a:r>
                <a:rPr lang="en-US" sz="9600">
                  <a:ln w="0"/>
                  <a:latin typeface="iCiel Cadena" panose="02000503000000020004" pitchFamily="2" charset="0"/>
                </a:rPr>
                <a:t>Hiện tượng gì đã xảy ra?</a:t>
              </a:r>
              <a:endParaRPr lang="en-US" sz="9600" b="0" cap="none" spc="0">
                <a:ln w="0"/>
                <a:latin typeface="iCiel Cadena" panose="02000503000000020004" pitchFamily="2" charset="0"/>
              </a:endParaRPr>
            </a:p>
          </p:txBody>
        </p:sp>
      </p:grpSp>
      <p:grpSp>
        <p:nvGrpSpPr>
          <p:cNvPr id="2" name="Group 1">
            <a:extLst>
              <a:ext uri="{FF2B5EF4-FFF2-40B4-BE49-F238E27FC236}">
                <a16:creationId xmlns:a16="http://schemas.microsoft.com/office/drawing/2014/main" xmlns="" id="{BEF1CB9E-D3C4-4AE5-A551-BD0F8AC4FB1E}"/>
              </a:ext>
            </a:extLst>
          </p:cNvPr>
          <p:cNvGrpSpPr/>
          <p:nvPr/>
        </p:nvGrpSpPr>
        <p:grpSpPr>
          <a:xfrm>
            <a:off x="6248400" y="1345794"/>
            <a:ext cx="10620848" cy="7063958"/>
            <a:chOff x="6248400" y="1345794"/>
            <a:chExt cx="10620848" cy="7063958"/>
          </a:xfrm>
        </p:grpSpPr>
        <p:pic>
          <p:nvPicPr>
            <p:cNvPr id="14" name="Picture 10">
              <a:extLst>
                <a:ext uri="{FF2B5EF4-FFF2-40B4-BE49-F238E27FC236}">
                  <a16:creationId xmlns:a16="http://schemas.microsoft.com/office/drawing/2014/main" xmlns="" id="{C50BB7EC-47AF-4FDB-9D5A-B6591D7C7C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flipH="1">
              <a:off x="6248400" y="1345794"/>
              <a:ext cx="10620848" cy="7063958"/>
            </a:xfrm>
            <a:prstGeom prst="rect">
              <a:avLst/>
            </a:prstGeom>
          </p:spPr>
        </p:pic>
        <p:sp>
          <p:nvSpPr>
            <p:cNvPr id="5" name="Rectangle 4">
              <a:extLst>
                <a:ext uri="{FF2B5EF4-FFF2-40B4-BE49-F238E27FC236}">
                  <a16:creationId xmlns:a16="http://schemas.microsoft.com/office/drawing/2014/main" xmlns="" id="{65DCA761-E632-4B3D-A3D8-3382B6FB7CF5}"/>
                </a:ext>
              </a:extLst>
            </p:cNvPr>
            <p:cNvSpPr/>
            <p:nvPr/>
          </p:nvSpPr>
          <p:spPr>
            <a:xfrm>
              <a:off x="7620000" y="2628900"/>
              <a:ext cx="8305800" cy="3046988"/>
            </a:xfrm>
            <a:prstGeom prst="rect">
              <a:avLst/>
            </a:prstGeom>
            <a:noFill/>
          </p:spPr>
          <p:txBody>
            <a:bodyPr wrap="square" lIns="91440" tIns="45720" rIns="91440" bIns="45720">
              <a:spAutoFit/>
            </a:bodyPr>
            <a:lstStyle/>
            <a:p>
              <a:pPr algn="ctr"/>
              <a:r>
                <a:rPr lang="en-US" sz="9600">
                  <a:ln w="0"/>
                  <a:latin typeface="iCiel Cadena" panose="02000503000000020004" pitchFamily="2" charset="0"/>
                </a:rPr>
                <a:t>Giấy bị cháy cho ta tro giấy</a:t>
              </a:r>
              <a:endParaRPr lang="en-US" sz="9600" b="0" cap="none" spc="0">
                <a:ln w="0"/>
                <a:latin typeface="iCiel Cadena" panose="02000503000000020004" pitchFamily="2" charset="0"/>
              </a:endParaRPr>
            </a:p>
          </p:txBody>
        </p:sp>
      </p:grpSp>
      <p:grpSp>
        <p:nvGrpSpPr>
          <p:cNvPr id="11" name="Group 10">
            <a:extLst>
              <a:ext uri="{FF2B5EF4-FFF2-40B4-BE49-F238E27FC236}">
                <a16:creationId xmlns:a16="http://schemas.microsoft.com/office/drawing/2014/main" xmlns="" id="{EF613BC2-4C59-4708-A21C-6FEB761DE8CB}"/>
              </a:ext>
            </a:extLst>
          </p:cNvPr>
          <p:cNvGrpSpPr/>
          <p:nvPr/>
        </p:nvGrpSpPr>
        <p:grpSpPr>
          <a:xfrm>
            <a:off x="601613" y="655500"/>
            <a:ext cx="5844869" cy="1342489"/>
            <a:chOff x="1190571" y="469480"/>
            <a:chExt cx="4901161"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1190571" y="469480"/>
              <a:ext cx="4901161"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KHÁM PHÁ 1</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17">
            <a:extLst>
              <a:ext uri="{FF2B5EF4-FFF2-40B4-BE49-F238E27FC236}">
                <a16:creationId xmlns:a16="http://schemas.microsoft.com/office/drawing/2014/main" xmlns="" id="{E58BD04D-0F20-4D22-B5C8-C197A0B48A80}"/>
              </a:ext>
            </a:extLst>
          </p:cNvPr>
          <p:cNvPicPr>
            <a:picLocks noChangeAspect="1"/>
          </p:cNvPicPr>
          <p:nvPr/>
        </p:nvPicPr>
        <p:blipFill>
          <a:blip r:embed="rId4"/>
          <a:srcRect/>
          <a:stretch>
            <a:fillRect/>
          </a:stretch>
        </p:blipFill>
        <p:spPr>
          <a:xfrm>
            <a:off x="1143000" y="3163738"/>
            <a:ext cx="4364938" cy="7063960"/>
          </a:xfrm>
          <a:prstGeom prst="rect">
            <a:avLst/>
          </a:prstGeom>
        </p:spPr>
      </p:pic>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a:off x="14865877" y="7319126"/>
            <a:ext cx="3422123" cy="2943026"/>
          </a:xfrm>
          <a:prstGeom prst="rect">
            <a:avLst/>
          </a:prstGeom>
        </p:spPr>
      </p:pic>
    </p:spTree>
    <p:extLst>
      <p:ext uri="{BB962C8B-B14F-4D97-AF65-F5344CB8AC3E}">
        <p14:creationId xmlns:p14="http://schemas.microsoft.com/office/powerpoint/2010/main" val="372181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xmlns="" id="{0573CFA9-B8F1-4609-8FD8-E00C2EA31D85}"/>
              </a:ext>
            </a:extLst>
          </p:cNvPr>
          <p:cNvGrpSpPr/>
          <p:nvPr/>
        </p:nvGrpSpPr>
        <p:grpSpPr>
          <a:xfrm>
            <a:off x="1904999" y="2092402"/>
            <a:ext cx="15520538" cy="5221961"/>
            <a:chOff x="7243689" y="1613399"/>
            <a:chExt cx="9244861" cy="7309150"/>
          </a:xfrm>
        </p:grpSpPr>
        <p:pic>
          <p:nvPicPr>
            <p:cNvPr id="6" name="Picture 2">
              <a:extLst>
                <a:ext uri="{FF2B5EF4-FFF2-40B4-BE49-F238E27FC236}">
                  <a16:creationId xmlns:a16="http://schemas.microsoft.com/office/drawing/2014/main" xmlns="" id="{7D9BE4AE-E5FA-4CC1-8B4B-7509E97F7B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rot="10800000">
              <a:off x="7243689" y="1613399"/>
              <a:ext cx="9244861" cy="7309150"/>
            </a:xfrm>
            <a:prstGeom prst="rect">
              <a:avLst/>
            </a:prstGeom>
          </p:spPr>
        </p:pic>
        <p:sp>
          <p:nvSpPr>
            <p:cNvPr id="5" name="Rectangle 4">
              <a:extLst>
                <a:ext uri="{FF2B5EF4-FFF2-40B4-BE49-F238E27FC236}">
                  <a16:creationId xmlns:a16="http://schemas.microsoft.com/office/drawing/2014/main" xmlns="" id="{65DCA761-E632-4B3D-A3D8-3382B6FB7CF5}"/>
                </a:ext>
              </a:extLst>
            </p:cNvPr>
            <p:cNvSpPr/>
            <p:nvPr/>
          </p:nvSpPr>
          <p:spPr>
            <a:xfrm>
              <a:off x="8102207" y="2577646"/>
              <a:ext cx="7454605" cy="5083359"/>
            </a:xfrm>
            <a:prstGeom prst="rect">
              <a:avLst/>
            </a:prstGeom>
            <a:noFill/>
          </p:spPr>
          <p:txBody>
            <a:bodyPr wrap="square" lIns="91440" tIns="45720" rIns="91440" bIns="45720">
              <a:spAutoFit/>
            </a:bodyPr>
            <a:lstStyle/>
            <a:p>
              <a:pPr algn="ctr"/>
              <a:r>
                <a:rPr lang="en-US" sz="11500">
                  <a:ln w="0">
                    <a:solidFill>
                      <a:schemeClr val="tx1"/>
                    </a:solidFill>
                  </a:ln>
                  <a:solidFill>
                    <a:schemeClr val="accent3">
                      <a:lumMod val="75000"/>
                    </a:schemeClr>
                  </a:solidFill>
                  <a:latin typeface="iCiel Cadena" panose="02000503000000020004" pitchFamily="2" charset="0"/>
                </a:rPr>
                <a:t>CHƯNG ĐƯỜNG </a:t>
              </a:r>
            </a:p>
            <a:p>
              <a:pPr algn="ctr"/>
              <a:r>
                <a:rPr lang="en-US" sz="11500">
                  <a:ln w="0">
                    <a:solidFill>
                      <a:schemeClr val="tx1"/>
                    </a:solidFill>
                  </a:ln>
                  <a:solidFill>
                    <a:schemeClr val="accent3">
                      <a:lumMod val="75000"/>
                    </a:schemeClr>
                  </a:solidFill>
                  <a:latin typeface="iCiel Cadena" panose="02000503000000020004" pitchFamily="2" charset="0"/>
                </a:rPr>
                <a:t>TRÊN NGỌN LỬA</a:t>
              </a:r>
              <a:endParaRPr lang="en-US" sz="11500" b="0" cap="none" spc="0">
                <a:ln w="0">
                  <a:solidFill>
                    <a:schemeClr val="tx1"/>
                  </a:solidFill>
                </a:ln>
                <a:solidFill>
                  <a:schemeClr val="accent3">
                    <a:lumMod val="75000"/>
                  </a:schemeClr>
                </a:solidFill>
                <a:latin typeface="iCiel Cadena" panose="02000503000000020004" pitchFamily="2" charset="0"/>
              </a:endParaRPr>
            </a:p>
          </p:txBody>
        </p:sp>
      </p:grpSp>
      <p:grpSp>
        <p:nvGrpSpPr>
          <p:cNvPr id="11" name="Group 10">
            <a:extLst>
              <a:ext uri="{FF2B5EF4-FFF2-40B4-BE49-F238E27FC236}">
                <a16:creationId xmlns:a16="http://schemas.microsoft.com/office/drawing/2014/main" xmlns="" id="{EF613BC2-4C59-4708-A21C-6FEB761DE8CB}"/>
              </a:ext>
            </a:extLst>
          </p:cNvPr>
          <p:cNvGrpSpPr/>
          <p:nvPr/>
        </p:nvGrpSpPr>
        <p:grpSpPr>
          <a:xfrm>
            <a:off x="565546" y="655500"/>
            <a:ext cx="5917005" cy="1342489"/>
            <a:chOff x="1160327" y="469480"/>
            <a:chExt cx="4961650"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1160327" y="469480"/>
              <a:ext cx="4961650"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KHÁM PHÁ 2</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8">
            <a:extLst>
              <a:ext uri="{FF2B5EF4-FFF2-40B4-BE49-F238E27FC236}">
                <a16:creationId xmlns:a16="http://schemas.microsoft.com/office/drawing/2014/main" xmlns="" id="{06A2CB22-D2DF-4396-9543-E4ECF52EC0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4865877" y="7319126"/>
            <a:ext cx="3422123" cy="2943026"/>
          </a:xfrm>
          <a:prstGeom prst="rect">
            <a:avLst/>
          </a:prstGeom>
        </p:spPr>
      </p:pic>
      <p:pic>
        <p:nvPicPr>
          <p:cNvPr id="15" name="Picture 9">
            <a:extLst>
              <a:ext uri="{FF2B5EF4-FFF2-40B4-BE49-F238E27FC236}">
                <a16:creationId xmlns:a16="http://schemas.microsoft.com/office/drawing/2014/main" xmlns="" id="{4801036C-E621-43D7-8D8B-7BFD32A539F7}"/>
              </a:ext>
            </a:extLst>
          </p:cNvPr>
          <p:cNvPicPr>
            <a:picLocks noChangeAspect="1"/>
          </p:cNvPicPr>
          <p:nvPr/>
        </p:nvPicPr>
        <p:blipFill>
          <a:blip r:embed="rId6"/>
          <a:srcRect/>
          <a:stretch>
            <a:fillRect/>
          </a:stretch>
        </p:blipFill>
        <p:spPr>
          <a:xfrm>
            <a:off x="-990600" y="5218365"/>
            <a:ext cx="10134600" cy="5633149"/>
          </a:xfrm>
          <a:prstGeom prst="rect">
            <a:avLst/>
          </a:prstGeom>
        </p:spPr>
      </p:pic>
    </p:spTree>
    <p:extLst>
      <p:ext uri="{BB962C8B-B14F-4D97-AF65-F5344CB8AC3E}">
        <p14:creationId xmlns:p14="http://schemas.microsoft.com/office/powerpoint/2010/main" val="2734026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8A58B3B-52AA-480B-994F-FD728533A572}"/>
              </a:ext>
            </a:extLst>
          </p:cNvPr>
          <p:cNvSpPr/>
          <p:nvPr/>
        </p:nvSpPr>
        <p:spPr>
          <a:xfrm>
            <a:off x="1432680" y="3417987"/>
            <a:ext cx="15102719" cy="971183"/>
          </a:xfrm>
          <a:custGeom>
            <a:avLst/>
            <a:gdLst>
              <a:gd name="connsiteX0" fmla="*/ 0 w 15102719"/>
              <a:gd name="connsiteY0" fmla="*/ 0 h 971183"/>
              <a:gd name="connsiteX1" fmla="*/ 278819 w 15102719"/>
              <a:gd name="connsiteY1" fmla="*/ 0 h 971183"/>
              <a:gd name="connsiteX2" fmla="*/ 1161748 w 15102719"/>
              <a:gd name="connsiteY2" fmla="*/ 0 h 971183"/>
              <a:gd name="connsiteX3" fmla="*/ 1289540 w 15102719"/>
              <a:gd name="connsiteY3" fmla="*/ 0 h 971183"/>
              <a:gd name="connsiteX4" fmla="*/ 1568359 w 15102719"/>
              <a:gd name="connsiteY4" fmla="*/ 0 h 971183"/>
              <a:gd name="connsiteX5" fmla="*/ 1696152 w 15102719"/>
              <a:gd name="connsiteY5" fmla="*/ 0 h 971183"/>
              <a:gd name="connsiteX6" fmla="*/ 1823944 w 15102719"/>
              <a:gd name="connsiteY6" fmla="*/ 0 h 971183"/>
              <a:gd name="connsiteX7" fmla="*/ 2404818 w 15102719"/>
              <a:gd name="connsiteY7" fmla="*/ 0 h 971183"/>
              <a:gd name="connsiteX8" fmla="*/ 2834664 w 15102719"/>
              <a:gd name="connsiteY8" fmla="*/ 0 h 971183"/>
              <a:gd name="connsiteX9" fmla="*/ 3113484 w 15102719"/>
              <a:gd name="connsiteY9" fmla="*/ 0 h 971183"/>
              <a:gd name="connsiteX10" fmla="*/ 3996412 w 15102719"/>
              <a:gd name="connsiteY10" fmla="*/ 0 h 971183"/>
              <a:gd name="connsiteX11" fmla="*/ 4124204 w 15102719"/>
              <a:gd name="connsiteY11" fmla="*/ 0 h 971183"/>
              <a:gd name="connsiteX12" fmla="*/ 4856105 w 15102719"/>
              <a:gd name="connsiteY12" fmla="*/ 0 h 971183"/>
              <a:gd name="connsiteX13" fmla="*/ 5285952 w 15102719"/>
              <a:gd name="connsiteY13" fmla="*/ 0 h 971183"/>
              <a:gd name="connsiteX14" fmla="*/ 5715798 w 15102719"/>
              <a:gd name="connsiteY14" fmla="*/ 0 h 971183"/>
              <a:gd name="connsiteX15" fmla="*/ 6447699 w 15102719"/>
              <a:gd name="connsiteY15" fmla="*/ 0 h 971183"/>
              <a:gd name="connsiteX16" fmla="*/ 7179600 w 15102719"/>
              <a:gd name="connsiteY16" fmla="*/ 0 h 971183"/>
              <a:gd name="connsiteX17" fmla="*/ 7609447 w 15102719"/>
              <a:gd name="connsiteY17" fmla="*/ 0 h 971183"/>
              <a:gd name="connsiteX18" fmla="*/ 8341348 w 15102719"/>
              <a:gd name="connsiteY18" fmla="*/ 0 h 971183"/>
              <a:gd name="connsiteX19" fmla="*/ 9073249 w 15102719"/>
              <a:gd name="connsiteY19" fmla="*/ 0 h 971183"/>
              <a:gd name="connsiteX20" fmla="*/ 9654123 w 15102719"/>
              <a:gd name="connsiteY20" fmla="*/ 0 h 971183"/>
              <a:gd name="connsiteX21" fmla="*/ 9932942 w 15102719"/>
              <a:gd name="connsiteY21" fmla="*/ 0 h 971183"/>
              <a:gd name="connsiteX22" fmla="*/ 10815870 w 15102719"/>
              <a:gd name="connsiteY22" fmla="*/ 0 h 971183"/>
              <a:gd name="connsiteX23" fmla="*/ 11245717 w 15102719"/>
              <a:gd name="connsiteY23" fmla="*/ 0 h 971183"/>
              <a:gd name="connsiteX24" fmla="*/ 11675564 w 15102719"/>
              <a:gd name="connsiteY24" fmla="*/ 0 h 971183"/>
              <a:gd name="connsiteX25" fmla="*/ 11803356 w 15102719"/>
              <a:gd name="connsiteY25" fmla="*/ 0 h 971183"/>
              <a:gd name="connsiteX26" fmla="*/ 12535257 w 15102719"/>
              <a:gd name="connsiteY26" fmla="*/ 0 h 971183"/>
              <a:gd name="connsiteX27" fmla="*/ 12663049 w 15102719"/>
              <a:gd name="connsiteY27" fmla="*/ 0 h 971183"/>
              <a:gd name="connsiteX28" fmla="*/ 13545977 w 15102719"/>
              <a:gd name="connsiteY28" fmla="*/ 0 h 971183"/>
              <a:gd name="connsiteX29" fmla="*/ 14126851 w 15102719"/>
              <a:gd name="connsiteY29" fmla="*/ 0 h 971183"/>
              <a:gd name="connsiteX30" fmla="*/ 14254643 w 15102719"/>
              <a:gd name="connsiteY30" fmla="*/ 0 h 971183"/>
              <a:gd name="connsiteX31" fmla="*/ 15102719 w 15102719"/>
              <a:gd name="connsiteY31" fmla="*/ 0 h 971183"/>
              <a:gd name="connsiteX32" fmla="*/ 15102719 w 15102719"/>
              <a:gd name="connsiteY32" fmla="*/ 505015 h 971183"/>
              <a:gd name="connsiteX33" fmla="*/ 15102719 w 15102719"/>
              <a:gd name="connsiteY33" fmla="*/ 971183 h 971183"/>
              <a:gd name="connsiteX34" fmla="*/ 14370818 w 15102719"/>
              <a:gd name="connsiteY34" fmla="*/ 971183 h 971183"/>
              <a:gd name="connsiteX35" fmla="*/ 14243026 w 15102719"/>
              <a:gd name="connsiteY35" fmla="*/ 971183 h 971183"/>
              <a:gd name="connsiteX36" fmla="*/ 14115234 w 15102719"/>
              <a:gd name="connsiteY36" fmla="*/ 971183 h 971183"/>
              <a:gd name="connsiteX37" fmla="*/ 13685387 w 15102719"/>
              <a:gd name="connsiteY37" fmla="*/ 971183 h 971183"/>
              <a:gd name="connsiteX38" fmla="*/ 12953486 w 15102719"/>
              <a:gd name="connsiteY38" fmla="*/ 971183 h 971183"/>
              <a:gd name="connsiteX39" fmla="*/ 12825694 w 15102719"/>
              <a:gd name="connsiteY39" fmla="*/ 971183 h 971183"/>
              <a:gd name="connsiteX40" fmla="*/ 12546874 w 15102719"/>
              <a:gd name="connsiteY40" fmla="*/ 971183 h 971183"/>
              <a:gd name="connsiteX41" fmla="*/ 12117028 w 15102719"/>
              <a:gd name="connsiteY41" fmla="*/ 971183 h 971183"/>
              <a:gd name="connsiteX42" fmla="*/ 11989235 w 15102719"/>
              <a:gd name="connsiteY42" fmla="*/ 971183 h 971183"/>
              <a:gd name="connsiteX43" fmla="*/ 11106307 w 15102719"/>
              <a:gd name="connsiteY43" fmla="*/ 971183 h 971183"/>
              <a:gd name="connsiteX44" fmla="*/ 10827488 w 15102719"/>
              <a:gd name="connsiteY44" fmla="*/ 971183 h 971183"/>
              <a:gd name="connsiteX45" fmla="*/ 10397641 w 15102719"/>
              <a:gd name="connsiteY45" fmla="*/ 971183 h 971183"/>
              <a:gd name="connsiteX46" fmla="*/ 9665740 w 15102719"/>
              <a:gd name="connsiteY46" fmla="*/ 971183 h 971183"/>
              <a:gd name="connsiteX47" fmla="*/ 8782812 w 15102719"/>
              <a:gd name="connsiteY47" fmla="*/ 971183 h 971183"/>
              <a:gd name="connsiteX48" fmla="*/ 8503993 w 15102719"/>
              <a:gd name="connsiteY48" fmla="*/ 971183 h 971183"/>
              <a:gd name="connsiteX49" fmla="*/ 7923119 w 15102719"/>
              <a:gd name="connsiteY49" fmla="*/ 971183 h 971183"/>
              <a:gd name="connsiteX50" fmla="*/ 7493272 w 15102719"/>
              <a:gd name="connsiteY50" fmla="*/ 971183 h 971183"/>
              <a:gd name="connsiteX51" fmla="*/ 7063426 w 15102719"/>
              <a:gd name="connsiteY51" fmla="*/ 971183 h 971183"/>
              <a:gd name="connsiteX52" fmla="*/ 6180497 w 15102719"/>
              <a:gd name="connsiteY52" fmla="*/ 971183 h 971183"/>
              <a:gd name="connsiteX53" fmla="*/ 6052705 w 15102719"/>
              <a:gd name="connsiteY53" fmla="*/ 971183 h 971183"/>
              <a:gd name="connsiteX54" fmla="*/ 5924913 w 15102719"/>
              <a:gd name="connsiteY54" fmla="*/ 971183 h 971183"/>
              <a:gd name="connsiteX55" fmla="*/ 5646093 w 15102719"/>
              <a:gd name="connsiteY55" fmla="*/ 971183 h 971183"/>
              <a:gd name="connsiteX56" fmla="*/ 5518301 w 15102719"/>
              <a:gd name="connsiteY56" fmla="*/ 971183 h 971183"/>
              <a:gd name="connsiteX57" fmla="*/ 5390509 w 15102719"/>
              <a:gd name="connsiteY57" fmla="*/ 971183 h 971183"/>
              <a:gd name="connsiteX58" fmla="*/ 4507581 w 15102719"/>
              <a:gd name="connsiteY58" fmla="*/ 971183 h 971183"/>
              <a:gd name="connsiteX59" fmla="*/ 4379789 w 15102719"/>
              <a:gd name="connsiteY59" fmla="*/ 971183 h 971183"/>
              <a:gd name="connsiteX60" fmla="*/ 3798915 w 15102719"/>
              <a:gd name="connsiteY60" fmla="*/ 971183 h 971183"/>
              <a:gd name="connsiteX61" fmla="*/ 3369068 w 15102719"/>
              <a:gd name="connsiteY61" fmla="*/ 971183 h 971183"/>
              <a:gd name="connsiteX62" fmla="*/ 2939221 w 15102719"/>
              <a:gd name="connsiteY62" fmla="*/ 971183 h 971183"/>
              <a:gd name="connsiteX63" fmla="*/ 2358348 w 15102719"/>
              <a:gd name="connsiteY63" fmla="*/ 971183 h 971183"/>
              <a:gd name="connsiteX64" fmla="*/ 1475419 w 15102719"/>
              <a:gd name="connsiteY64" fmla="*/ 971183 h 971183"/>
              <a:gd name="connsiteX65" fmla="*/ 894546 w 15102719"/>
              <a:gd name="connsiteY65" fmla="*/ 971183 h 971183"/>
              <a:gd name="connsiteX66" fmla="*/ 615726 w 15102719"/>
              <a:gd name="connsiteY66" fmla="*/ 971183 h 971183"/>
              <a:gd name="connsiteX67" fmla="*/ 0 w 15102719"/>
              <a:gd name="connsiteY67" fmla="*/ 971183 h 971183"/>
              <a:gd name="connsiteX68" fmla="*/ 0 w 15102719"/>
              <a:gd name="connsiteY68" fmla="*/ 475880 h 971183"/>
              <a:gd name="connsiteX69" fmla="*/ 0 w 15102719"/>
              <a:gd name="connsiteY69" fmla="*/ 0 h 971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5102719" h="971183" extrusionOk="0">
                <a:moveTo>
                  <a:pt x="0" y="0"/>
                </a:moveTo>
                <a:cubicBezTo>
                  <a:pt x="123200" y="-6039"/>
                  <a:pt x="207176" y="30271"/>
                  <a:pt x="278819" y="0"/>
                </a:cubicBezTo>
                <a:cubicBezTo>
                  <a:pt x="350462" y="-30271"/>
                  <a:pt x="807465" y="98515"/>
                  <a:pt x="1161748" y="0"/>
                </a:cubicBezTo>
                <a:cubicBezTo>
                  <a:pt x="1516031" y="-98515"/>
                  <a:pt x="1242150" y="8935"/>
                  <a:pt x="1289540" y="0"/>
                </a:cubicBezTo>
                <a:cubicBezTo>
                  <a:pt x="1336930" y="-8935"/>
                  <a:pt x="1429350" y="29313"/>
                  <a:pt x="1568359" y="0"/>
                </a:cubicBezTo>
                <a:cubicBezTo>
                  <a:pt x="1707368" y="-29313"/>
                  <a:pt x="1657207" y="6279"/>
                  <a:pt x="1696152" y="0"/>
                </a:cubicBezTo>
                <a:cubicBezTo>
                  <a:pt x="1735097" y="-6279"/>
                  <a:pt x="1775931" y="921"/>
                  <a:pt x="1823944" y="0"/>
                </a:cubicBezTo>
                <a:cubicBezTo>
                  <a:pt x="1871957" y="-921"/>
                  <a:pt x="2175599" y="62477"/>
                  <a:pt x="2404818" y="0"/>
                </a:cubicBezTo>
                <a:cubicBezTo>
                  <a:pt x="2634037" y="-62477"/>
                  <a:pt x="2731253" y="48536"/>
                  <a:pt x="2834664" y="0"/>
                </a:cubicBezTo>
                <a:cubicBezTo>
                  <a:pt x="2938075" y="-48536"/>
                  <a:pt x="2998089" y="33147"/>
                  <a:pt x="3113484" y="0"/>
                </a:cubicBezTo>
                <a:cubicBezTo>
                  <a:pt x="3228879" y="-33147"/>
                  <a:pt x="3755379" y="33103"/>
                  <a:pt x="3996412" y="0"/>
                </a:cubicBezTo>
                <a:cubicBezTo>
                  <a:pt x="4237445" y="-33103"/>
                  <a:pt x="4088926" y="14273"/>
                  <a:pt x="4124204" y="0"/>
                </a:cubicBezTo>
                <a:cubicBezTo>
                  <a:pt x="4159482" y="-14273"/>
                  <a:pt x="4532306" y="49297"/>
                  <a:pt x="4856105" y="0"/>
                </a:cubicBezTo>
                <a:cubicBezTo>
                  <a:pt x="5179904" y="-49297"/>
                  <a:pt x="5096286" y="11158"/>
                  <a:pt x="5285952" y="0"/>
                </a:cubicBezTo>
                <a:cubicBezTo>
                  <a:pt x="5475618" y="-11158"/>
                  <a:pt x="5544971" y="12246"/>
                  <a:pt x="5715798" y="0"/>
                </a:cubicBezTo>
                <a:cubicBezTo>
                  <a:pt x="5886625" y="-12246"/>
                  <a:pt x="6240446" y="60636"/>
                  <a:pt x="6447699" y="0"/>
                </a:cubicBezTo>
                <a:cubicBezTo>
                  <a:pt x="6654952" y="-60636"/>
                  <a:pt x="7027307" y="29068"/>
                  <a:pt x="7179600" y="0"/>
                </a:cubicBezTo>
                <a:cubicBezTo>
                  <a:pt x="7331893" y="-29068"/>
                  <a:pt x="7410600" y="14348"/>
                  <a:pt x="7609447" y="0"/>
                </a:cubicBezTo>
                <a:cubicBezTo>
                  <a:pt x="7808294" y="-14348"/>
                  <a:pt x="8151088" y="69653"/>
                  <a:pt x="8341348" y="0"/>
                </a:cubicBezTo>
                <a:cubicBezTo>
                  <a:pt x="8531608" y="-69653"/>
                  <a:pt x="8879658" y="76104"/>
                  <a:pt x="9073249" y="0"/>
                </a:cubicBezTo>
                <a:cubicBezTo>
                  <a:pt x="9266840" y="-76104"/>
                  <a:pt x="9498102" y="21130"/>
                  <a:pt x="9654123" y="0"/>
                </a:cubicBezTo>
                <a:cubicBezTo>
                  <a:pt x="9810144" y="-21130"/>
                  <a:pt x="9793934" y="11230"/>
                  <a:pt x="9932942" y="0"/>
                </a:cubicBezTo>
                <a:cubicBezTo>
                  <a:pt x="10071950" y="-11230"/>
                  <a:pt x="10462851" y="60307"/>
                  <a:pt x="10815870" y="0"/>
                </a:cubicBezTo>
                <a:cubicBezTo>
                  <a:pt x="11168889" y="-60307"/>
                  <a:pt x="11100932" y="27711"/>
                  <a:pt x="11245717" y="0"/>
                </a:cubicBezTo>
                <a:cubicBezTo>
                  <a:pt x="11390502" y="-27711"/>
                  <a:pt x="11588169" y="10224"/>
                  <a:pt x="11675564" y="0"/>
                </a:cubicBezTo>
                <a:cubicBezTo>
                  <a:pt x="11762959" y="-10224"/>
                  <a:pt x="11750427" y="3212"/>
                  <a:pt x="11803356" y="0"/>
                </a:cubicBezTo>
                <a:cubicBezTo>
                  <a:pt x="11856285" y="-3212"/>
                  <a:pt x="12251318" y="29624"/>
                  <a:pt x="12535257" y="0"/>
                </a:cubicBezTo>
                <a:cubicBezTo>
                  <a:pt x="12819196" y="-29624"/>
                  <a:pt x="12631455" y="5397"/>
                  <a:pt x="12663049" y="0"/>
                </a:cubicBezTo>
                <a:cubicBezTo>
                  <a:pt x="12694643" y="-5397"/>
                  <a:pt x="13192445" y="44234"/>
                  <a:pt x="13545977" y="0"/>
                </a:cubicBezTo>
                <a:cubicBezTo>
                  <a:pt x="13899509" y="-44234"/>
                  <a:pt x="13910496" y="9914"/>
                  <a:pt x="14126851" y="0"/>
                </a:cubicBezTo>
                <a:cubicBezTo>
                  <a:pt x="14343206" y="-9914"/>
                  <a:pt x="14211589" y="11224"/>
                  <a:pt x="14254643" y="0"/>
                </a:cubicBezTo>
                <a:cubicBezTo>
                  <a:pt x="14297697" y="-11224"/>
                  <a:pt x="14856128" y="98268"/>
                  <a:pt x="15102719" y="0"/>
                </a:cubicBezTo>
                <a:cubicBezTo>
                  <a:pt x="15129501" y="135353"/>
                  <a:pt x="15067338" y="320631"/>
                  <a:pt x="15102719" y="505015"/>
                </a:cubicBezTo>
                <a:cubicBezTo>
                  <a:pt x="15138100" y="689400"/>
                  <a:pt x="15091120" y="816066"/>
                  <a:pt x="15102719" y="971183"/>
                </a:cubicBezTo>
                <a:cubicBezTo>
                  <a:pt x="14791378" y="972585"/>
                  <a:pt x="14535461" y="945515"/>
                  <a:pt x="14370818" y="971183"/>
                </a:cubicBezTo>
                <a:cubicBezTo>
                  <a:pt x="14206175" y="996851"/>
                  <a:pt x="14279955" y="965366"/>
                  <a:pt x="14243026" y="971183"/>
                </a:cubicBezTo>
                <a:cubicBezTo>
                  <a:pt x="14206097" y="977000"/>
                  <a:pt x="14143977" y="961295"/>
                  <a:pt x="14115234" y="971183"/>
                </a:cubicBezTo>
                <a:cubicBezTo>
                  <a:pt x="14086491" y="981071"/>
                  <a:pt x="13822221" y="964845"/>
                  <a:pt x="13685387" y="971183"/>
                </a:cubicBezTo>
                <a:cubicBezTo>
                  <a:pt x="13548553" y="977521"/>
                  <a:pt x="13282959" y="935431"/>
                  <a:pt x="12953486" y="971183"/>
                </a:cubicBezTo>
                <a:cubicBezTo>
                  <a:pt x="12624013" y="1006935"/>
                  <a:pt x="12876778" y="958503"/>
                  <a:pt x="12825694" y="971183"/>
                </a:cubicBezTo>
                <a:cubicBezTo>
                  <a:pt x="12774610" y="983863"/>
                  <a:pt x="12618176" y="939495"/>
                  <a:pt x="12546874" y="971183"/>
                </a:cubicBezTo>
                <a:cubicBezTo>
                  <a:pt x="12475572" y="1002871"/>
                  <a:pt x="12310400" y="930954"/>
                  <a:pt x="12117028" y="971183"/>
                </a:cubicBezTo>
                <a:cubicBezTo>
                  <a:pt x="11923656" y="1011412"/>
                  <a:pt x="12030591" y="957687"/>
                  <a:pt x="11989235" y="971183"/>
                </a:cubicBezTo>
                <a:cubicBezTo>
                  <a:pt x="11947879" y="984679"/>
                  <a:pt x="11317735" y="892658"/>
                  <a:pt x="11106307" y="971183"/>
                </a:cubicBezTo>
                <a:cubicBezTo>
                  <a:pt x="10894879" y="1049708"/>
                  <a:pt x="10923945" y="938543"/>
                  <a:pt x="10827488" y="971183"/>
                </a:cubicBezTo>
                <a:cubicBezTo>
                  <a:pt x="10731031" y="1003823"/>
                  <a:pt x="10528877" y="920851"/>
                  <a:pt x="10397641" y="971183"/>
                </a:cubicBezTo>
                <a:cubicBezTo>
                  <a:pt x="10266405" y="1021515"/>
                  <a:pt x="9985732" y="951011"/>
                  <a:pt x="9665740" y="971183"/>
                </a:cubicBezTo>
                <a:cubicBezTo>
                  <a:pt x="9345748" y="991355"/>
                  <a:pt x="8969642" y="969068"/>
                  <a:pt x="8782812" y="971183"/>
                </a:cubicBezTo>
                <a:cubicBezTo>
                  <a:pt x="8595982" y="973298"/>
                  <a:pt x="8579237" y="938884"/>
                  <a:pt x="8503993" y="971183"/>
                </a:cubicBezTo>
                <a:cubicBezTo>
                  <a:pt x="8428749" y="1003482"/>
                  <a:pt x="8144691" y="947417"/>
                  <a:pt x="7923119" y="971183"/>
                </a:cubicBezTo>
                <a:cubicBezTo>
                  <a:pt x="7701547" y="994949"/>
                  <a:pt x="7669027" y="937068"/>
                  <a:pt x="7493272" y="971183"/>
                </a:cubicBezTo>
                <a:cubicBezTo>
                  <a:pt x="7317517" y="1005298"/>
                  <a:pt x="7185267" y="953894"/>
                  <a:pt x="7063426" y="971183"/>
                </a:cubicBezTo>
                <a:cubicBezTo>
                  <a:pt x="6941585" y="988472"/>
                  <a:pt x="6576624" y="944202"/>
                  <a:pt x="6180497" y="971183"/>
                </a:cubicBezTo>
                <a:cubicBezTo>
                  <a:pt x="5784370" y="998164"/>
                  <a:pt x="6113186" y="967332"/>
                  <a:pt x="6052705" y="971183"/>
                </a:cubicBezTo>
                <a:cubicBezTo>
                  <a:pt x="5992224" y="975034"/>
                  <a:pt x="5984290" y="956388"/>
                  <a:pt x="5924913" y="971183"/>
                </a:cubicBezTo>
                <a:cubicBezTo>
                  <a:pt x="5865536" y="985978"/>
                  <a:pt x="5729441" y="969254"/>
                  <a:pt x="5646093" y="971183"/>
                </a:cubicBezTo>
                <a:cubicBezTo>
                  <a:pt x="5562745" y="973112"/>
                  <a:pt x="5554683" y="956122"/>
                  <a:pt x="5518301" y="971183"/>
                </a:cubicBezTo>
                <a:cubicBezTo>
                  <a:pt x="5481919" y="986244"/>
                  <a:pt x="5426187" y="969010"/>
                  <a:pt x="5390509" y="971183"/>
                </a:cubicBezTo>
                <a:cubicBezTo>
                  <a:pt x="5354831" y="973356"/>
                  <a:pt x="4746494" y="959065"/>
                  <a:pt x="4507581" y="971183"/>
                </a:cubicBezTo>
                <a:cubicBezTo>
                  <a:pt x="4268668" y="983301"/>
                  <a:pt x="4420158" y="960567"/>
                  <a:pt x="4379789" y="971183"/>
                </a:cubicBezTo>
                <a:cubicBezTo>
                  <a:pt x="4339420" y="981799"/>
                  <a:pt x="4053636" y="943328"/>
                  <a:pt x="3798915" y="971183"/>
                </a:cubicBezTo>
                <a:cubicBezTo>
                  <a:pt x="3544194" y="999038"/>
                  <a:pt x="3503888" y="951189"/>
                  <a:pt x="3369068" y="971183"/>
                </a:cubicBezTo>
                <a:cubicBezTo>
                  <a:pt x="3234248" y="991177"/>
                  <a:pt x="3059601" y="936377"/>
                  <a:pt x="2939221" y="971183"/>
                </a:cubicBezTo>
                <a:cubicBezTo>
                  <a:pt x="2818841" y="1005989"/>
                  <a:pt x="2519918" y="933672"/>
                  <a:pt x="2358348" y="971183"/>
                </a:cubicBezTo>
                <a:cubicBezTo>
                  <a:pt x="2196778" y="1008694"/>
                  <a:pt x="1704732" y="902805"/>
                  <a:pt x="1475419" y="971183"/>
                </a:cubicBezTo>
                <a:cubicBezTo>
                  <a:pt x="1246106" y="1039561"/>
                  <a:pt x="1095635" y="961030"/>
                  <a:pt x="894546" y="971183"/>
                </a:cubicBezTo>
                <a:cubicBezTo>
                  <a:pt x="693457" y="981336"/>
                  <a:pt x="673700" y="970368"/>
                  <a:pt x="615726" y="971183"/>
                </a:cubicBezTo>
                <a:cubicBezTo>
                  <a:pt x="557752" y="971998"/>
                  <a:pt x="227811" y="925434"/>
                  <a:pt x="0" y="971183"/>
                </a:cubicBezTo>
                <a:cubicBezTo>
                  <a:pt x="-28078" y="834222"/>
                  <a:pt x="11266" y="615723"/>
                  <a:pt x="0" y="475880"/>
                </a:cubicBezTo>
                <a:cubicBezTo>
                  <a:pt x="-11266" y="336037"/>
                  <a:pt x="7146" y="188297"/>
                  <a:pt x="0" y="0"/>
                </a:cubicBezTo>
                <a:close/>
              </a:path>
            </a:pathLst>
          </a:custGeom>
          <a:noFill/>
          <a:ln>
            <a:solidFill>
              <a:srgbClr val="FFC000"/>
            </a:solidFill>
            <a:extLst>
              <a:ext uri="{C807C97D-BFC1-408E-A445-0C87EB9F89A2}">
                <ask:lineSketchStyleProps xmlns:ask="http://schemas.microsoft.com/office/drawing/2018/sketchyshapes" xmlns="" sd="228756411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EF613BC2-4C59-4708-A21C-6FEB761DE8CB}"/>
              </a:ext>
            </a:extLst>
          </p:cNvPr>
          <p:cNvGrpSpPr/>
          <p:nvPr/>
        </p:nvGrpSpPr>
        <p:grpSpPr>
          <a:xfrm>
            <a:off x="4343400" y="190328"/>
            <a:ext cx="10380407" cy="1600200"/>
            <a:chOff x="3217833" y="236423"/>
            <a:chExt cx="8704395" cy="1136665"/>
          </a:xfrm>
        </p:grpSpPr>
        <p:sp>
          <p:nvSpPr>
            <p:cNvPr id="8" name="Rectangle 7">
              <a:extLst>
                <a:ext uri="{FF2B5EF4-FFF2-40B4-BE49-F238E27FC236}">
                  <a16:creationId xmlns:a16="http://schemas.microsoft.com/office/drawing/2014/main" xmlns="" id="{1F1DA4CA-BB47-4A46-A13E-AAEC17133CF8}"/>
                </a:ext>
              </a:extLst>
            </p:cNvPr>
            <p:cNvSpPr/>
            <p:nvPr/>
          </p:nvSpPr>
          <p:spPr>
            <a:xfrm>
              <a:off x="3217833" y="236423"/>
              <a:ext cx="8704395" cy="940074"/>
            </a:xfrm>
            <a:prstGeom prst="rect">
              <a:avLst/>
            </a:prstGeom>
            <a:noFill/>
          </p:spPr>
          <p:txBody>
            <a:bodyPr wrap="none" lIns="91440" tIns="45720" rIns="91440" bIns="45720">
              <a:spAutoFit/>
            </a:bodyPr>
            <a:lstStyle/>
            <a:p>
              <a:pPr algn="ctr"/>
              <a:r>
                <a:rPr lang="en-US" sz="8000">
                  <a:ln w="0">
                    <a:solidFill>
                      <a:schemeClr val="accent6">
                        <a:lumMod val="50000"/>
                      </a:schemeClr>
                    </a:solidFill>
                  </a:ln>
                  <a:solidFill>
                    <a:schemeClr val="accent6"/>
                  </a:solidFill>
                  <a:latin typeface="iCiel Cadena" panose="02000503000000020004" pitchFamily="2" charset="0"/>
                </a:rPr>
                <a:t>CÁC BƯỚC </a:t>
              </a:r>
              <a:r>
                <a:rPr lang="en-US" sz="8000" b="0" cap="none" spc="0">
                  <a:ln w="0">
                    <a:solidFill>
                      <a:schemeClr val="accent6">
                        <a:lumMod val="50000"/>
                      </a:schemeClr>
                    </a:solidFill>
                  </a:ln>
                  <a:solidFill>
                    <a:schemeClr val="accent6"/>
                  </a:solidFill>
                  <a:latin typeface="iCiel Cadena" panose="02000503000000020004" pitchFamily="2" charset="0"/>
                </a:rPr>
                <a:t>THÍ NGHIỆM</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5852030" y="1373088"/>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8">
            <a:extLst>
              <a:ext uri="{FF2B5EF4-FFF2-40B4-BE49-F238E27FC236}">
                <a16:creationId xmlns:a16="http://schemas.microsoft.com/office/drawing/2014/main" xmlns="" id="{86B4AFEE-B2E3-4A02-B389-AF350AC340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030450" y="7735164"/>
            <a:ext cx="3030047" cy="2605841"/>
          </a:xfrm>
          <a:prstGeom prst="rect">
            <a:avLst/>
          </a:prstGeom>
        </p:spPr>
      </p:pic>
      <p:sp>
        <p:nvSpPr>
          <p:cNvPr id="18" name="Rectangle 17">
            <a:extLst>
              <a:ext uri="{FF2B5EF4-FFF2-40B4-BE49-F238E27FC236}">
                <a16:creationId xmlns:a16="http://schemas.microsoft.com/office/drawing/2014/main" xmlns="" id="{2A122883-6F3D-4D46-BB74-CA6B8E332FE5}"/>
              </a:ext>
            </a:extLst>
          </p:cNvPr>
          <p:cNvSpPr/>
          <p:nvPr/>
        </p:nvSpPr>
        <p:spPr>
          <a:xfrm>
            <a:off x="4100785" y="4830651"/>
            <a:ext cx="8014233" cy="971183"/>
          </a:xfrm>
          <a:custGeom>
            <a:avLst/>
            <a:gdLst>
              <a:gd name="connsiteX0" fmla="*/ 0 w 8014233"/>
              <a:gd name="connsiteY0" fmla="*/ 0 h 971183"/>
              <a:gd name="connsiteX1" fmla="*/ 572445 w 8014233"/>
              <a:gd name="connsiteY1" fmla="*/ 0 h 971183"/>
              <a:gd name="connsiteX2" fmla="*/ 1305175 w 8014233"/>
              <a:gd name="connsiteY2" fmla="*/ 0 h 971183"/>
              <a:gd name="connsiteX3" fmla="*/ 1877620 w 8014233"/>
              <a:gd name="connsiteY3" fmla="*/ 0 h 971183"/>
              <a:gd name="connsiteX4" fmla="*/ 2289781 w 8014233"/>
              <a:gd name="connsiteY4" fmla="*/ 0 h 971183"/>
              <a:gd name="connsiteX5" fmla="*/ 2621799 w 8014233"/>
              <a:gd name="connsiteY5" fmla="*/ 0 h 971183"/>
              <a:gd name="connsiteX6" fmla="*/ 3274387 w 8014233"/>
              <a:gd name="connsiteY6" fmla="*/ 0 h 971183"/>
              <a:gd name="connsiteX7" fmla="*/ 3766690 w 8014233"/>
              <a:gd name="connsiteY7" fmla="*/ 0 h 971183"/>
              <a:gd name="connsiteX8" fmla="*/ 4339135 w 8014233"/>
              <a:gd name="connsiteY8" fmla="*/ 0 h 971183"/>
              <a:gd name="connsiteX9" fmla="*/ 5071865 w 8014233"/>
              <a:gd name="connsiteY9" fmla="*/ 0 h 971183"/>
              <a:gd name="connsiteX10" fmla="*/ 5403883 w 8014233"/>
              <a:gd name="connsiteY10" fmla="*/ 0 h 971183"/>
              <a:gd name="connsiteX11" fmla="*/ 6136613 w 8014233"/>
              <a:gd name="connsiteY11" fmla="*/ 0 h 971183"/>
              <a:gd name="connsiteX12" fmla="*/ 6789200 w 8014233"/>
              <a:gd name="connsiteY12" fmla="*/ 0 h 971183"/>
              <a:gd name="connsiteX13" fmla="*/ 7121218 w 8014233"/>
              <a:gd name="connsiteY13" fmla="*/ 0 h 971183"/>
              <a:gd name="connsiteX14" fmla="*/ 8014233 w 8014233"/>
              <a:gd name="connsiteY14" fmla="*/ 0 h 971183"/>
              <a:gd name="connsiteX15" fmla="*/ 8014233 w 8014233"/>
              <a:gd name="connsiteY15" fmla="*/ 485592 h 971183"/>
              <a:gd name="connsiteX16" fmla="*/ 8014233 w 8014233"/>
              <a:gd name="connsiteY16" fmla="*/ 971183 h 971183"/>
              <a:gd name="connsiteX17" fmla="*/ 7682215 w 8014233"/>
              <a:gd name="connsiteY17" fmla="*/ 971183 h 971183"/>
              <a:gd name="connsiteX18" fmla="*/ 7189912 w 8014233"/>
              <a:gd name="connsiteY18" fmla="*/ 971183 h 971183"/>
              <a:gd name="connsiteX19" fmla="*/ 6857894 w 8014233"/>
              <a:gd name="connsiteY19" fmla="*/ 971183 h 971183"/>
              <a:gd name="connsiteX20" fmla="*/ 6365591 w 8014233"/>
              <a:gd name="connsiteY20" fmla="*/ 971183 h 971183"/>
              <a:gd name="connsiteX21" fmla="*/ 5713003 w 8014233"/>
              <a:gd name="connsiteY21" fmla="*/ 971183 h 971183"/>
              <a:gd name="connsiteX22" fmla="*/ 4980273 w 8014233"/>
              <a:gd name="connsiteY22" fmla="*/ 971183 h 971183"/>
              <a:gd name="connsiteX23" fmla="*/ 4407828 w 8014233"/>
              <a:gd name="connsiteY23" fmla="*/ 971183 h 971183"/>
              <a:gd name="connsiteX24" fmla="*/ 3755241 w 8014233"/>
              <a:gd name="connsiteY24" fmla="*/ 971183 h 971183"/>
              <a:gd name="connsiteX25" fmla="*/ 3343080 w 8014233"/>
              <a:gd name="connsiteY25" fmla="*/ 971183 h 971183"/>
              <a:gd name="connsiteX26" fmla="*/ 2690493 w 8014233"/>
              <a:gd name="connsiteY26" fmla="*/ 971183 h 971183"/>
              <a:gd name="connsiteX27" fmla="*/ 1957763 w 8014233"/>
              <a:gd name="connsiteY27" fmla="*/ 971183 h 971183"/>
              <a:gd name="connsiteX28" fmla="*/ 1385317 w 8014233"/>
              <a:gd name="connsiteY28" fmla="*/ 971183 h 971183"/>
              <a:gd name="connsiteX29" fmla="*/ 652588 w 8014233"/>
              <a:gd name="connsiteY29" fmla="*/ 971183 h 971183"/>
              <a:gd name="connsiteX30" fmla="*/ 0 w 8014233"/>
              <a:gd name="connsiteY30" fmla="*/ 971183 h 971183"/>
              <a:gd name="connsiteX31" fmla="*/ 0 w 8014233"/>
              <a:gd name="connsiteY31" fmla="*/ 485592 h 971183"/>
              <a:gd name="connsiteX32" fmla="*/ 0 w 8014233"/>
              <a:gd name="connsiteY32" fmla="*/ 0 h 971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014233" h="971183" extrusionOk="0">
                <a:moveTo>
                  <a:pt x="0" y="0"/>
                </a:moveTo>
                <a:cubicBezTo>
                  <a:pt x="235750" y="-62434"/>
                  <a:pt x="444970" y="2804"/>
                  <a:pt x="572445" y="0"/>
                </a:cubicBezTo>
                <a:cubicBezTo>
                  <a:pt x="699921" y="-2804"/>
                  <a:pt x="1128720" y="36877"/>
                  <a:pt x="1305175" y="0"/>
                </a:cubicBezTo>
                <a:cubicBezTo>
                  <a:pt x="1481630" y="-36877"/>
                  <a:pt x="1688502" y="60108"/>
                  <a:pt x="1877620" y="0"/>
                </a:cubicBezTo>
                <a:cubicBezTo>
                  <a:pt x="2066738" y="-60108"/>
                  <a:pt x="2085586" y="21798"/>
                  <a:pt x="2289781" y="0"/>
                </a:cubicBezTo>
                <a:cubicBezTo>
                  <a:pt x="2493976" y="-21798"/>
                  <a:pt x="2497312" y="32862"/>
                  <a:pt x="2621799" y="0"/>
                </a:cubicBezTo>
                <a:cubicBezTo>
                  <a:pt x="2746286" y="-32862"/>
                  <a:pt x="3128329" y="73520"/>
                  <a:pt x="3274387" y="0"/>
                </a:cubicBezTo>
                <a:cubicBezTo>
                  <a:pt x="3420445" y="-73520"/>
                  <a:pt x="3566442" y="14153"/>
                  <a:pt x="3766690" y="0"/>
                </a:cubicBezTo>
                <a:cubicBezTo>
                  <a:pt x="3966938" y="-14153"/>
                  <a:pt x="4160840" y="44291"/>
                  <a:pt x="4339135" y="0"/>
                </a:cubicBezTo>
                <a:cubicBezTo>
                  <a:pt x="4517431" y="-44291"/>
                  <a:pt x="4713784" y="47099"/>
                  <a:pt x="5071865" y="0"/>
                </a:cubicBezTo>
                <a:cubicBezTo>
                  <a:pt x="5429946" y="-47099"/>
                  <a:pt x="5249707" y="29739"/>
                  <a:pt x="5403883" y="0"/>
                </a:cubicBezTo>
                <a:cubicBezTo>
                  <a:pt x="5558059" y="-29739"/>
                  <a:pt x="5975530" y="27550"/>
                  <a:pt x="6136613" y="0"/>
                </a:cubicBezTo>
                <a:cubicBezTo>
                  <a:pt x="6297696" y="-27550"/>
                  <a:pt x="6572257" y="18480"/>
                  <a:pt x="6789200" y="0"/>
                </a:cubicBezTo>
                <a:cubicBezTo>
                  <a:pt x="7006143" y="-18480"/>
                  <a:pt x="6965845" y="34453"/>
                  <a:pt x="7121218" y="0"/>
                </a:cubicBezTo>
                <a:cubicBezTo>
                  <a:pt x="7276591" y="-34453"/>
                  <a:pt x="7613897" y="39788"/>
                  <a:pt x="8014233" y="0"/>
                </a:cubicBezTo>
                <a:cubicBezTo>
                  <a:pt x="8019885" y="213371"/>
                  <a:pt x="7960003" y="335664"/>
                  <a:pt x="8014233" y="485592"/>
                </a:cubicBezTo>
                <a:cubicBezTo>
                  <a:pt x="8068463" y="635520"/>
                  <a:pt x="8011366" y="844130"/>
                  <a:pt x="8014233" y="971183"/>
                </a:cubicBezTo>
                <a:cubicBezTo>
                  <a:pt x="7931454" y="999459"/>
                  <a:pt x="7809925" y="942811"/>
                  <a:pt x="7682215" y="971183"/>
                </a:cubicBezTo>
                <a:cubicBezTo>
                  <a:pt x="7554505" y="999555"/>
                  <a:pt x="7292083" y="917141"/>
                  <a:pt x="7189912" y="971183"/>
                </a:cubicBezTo>
                <a:cubicBezTo>
                  <a:pt x="7087741" y="1025225"/>
                  <a:pt x="7011461" y="958688"/>
                  <a:pt x="6857894" y="971183"/>
                </a:cubicBezTo>
                <a:cubicBezTo>
                  <a:pt x="6704327" y="983678"/>
                  <a:pt x="6595828" y="940121"/>
                  <a:pt x="6365591" y="971183"/>
                </a:cubicBezTo>
                <a:cubicBezTo>
                  <a:pt x="6135354" y="1002245"/>
                  <a:pt x="5972425" y="930990"/>
                  <a:pt x="5713003" y="971183"/>
                </a:cubicBezTo>
                <a:cubicBezTo>
                  <a:pt x="5453581" y="1011376"/>
                  <a:pt x="5267148" y="917223"/>
                  <a:pt x="4980273" y="971183"/>
                </a:cubicBezTo>
                <a:cubicBezTo>
                  <a:pt x="4693398" y="1025143"/>
                  <a:pt x="4658851" y="961714"/>
                  <a:pt x="4407828" y="971183"/>
                </a:cubicBezTo>
                <a:cubicBezTo>
                  <a:pt x="4156805" y="980652"/>
                  <a:pt x="3940796" y="964480"/>
                  <a:pt x="3755241" y="971183"/>
                </a:cubicBezTo>
                <a:cubicBezTo>
                  <a:pt x="3569686" y="977886"/>
                  <a:pt x="3523217" y="956185"/>
                  <a:pt x="3343080" y="971183"/>
                </a:cubicBezTo>
                <a:cubicBezTo>
                  <a:pt x="3162943" y="986181"/>
                  <a:pt x="2918093" y="949662"/>
                  <a:pt x="2690493" y="971183"/>
                </a:cubicBezTo>
                <a:cubicBezTo>
                  <a:pt x="2462893" y="992704"/>
                  <a:pt x="2111877" y="897656"/>
                  <a:pt x="1957763" y="971183"/>
                </a:cubicBezTo>
                <a:cubicBezTo>
                  <a:pt x="1803649" y="1044710"/>
                  <a:pt x="1639071" y="913256"/>
                  <a:pt x="1385317" y="971183"/>
                </a:cubicBezTo>
                <a:cubicBezTo>
                  <a:pt x="1131563" y="1029110"/>
                  <a:pt x="885117" y="952719"/>
                  <a:pt x="652588" y="971183"/>
                </a:cubicBezTo>
                <a:cubicBezTo>
                  <a:pt x="420059" y="989647"/>
                  <a:pt x="245365" y="899796"/>
                  <a:pt x="0" y="971183"/>
                </a:cubicBezTo>
                <a:cubicBezTo>
                  <a:pt x="-13276" y="780226"/>
                  <a:pt x="31131" y="677903"/>
                  <a:pt x="0" y="485592"/>
                </a:cubicBezTo>
                <a:cubicBezTo>
                  <a:pt x="-31131" y="293281"/>
                  <a:pt x="32301" y="171724"/>
                  <a:pt x="0" y="0"/>
                </a:cubicBezTo>
                <a:close/>
              </a:path>
            </a:pathLst>
          </a:custGeom>
          <a:noFill/>
          <a:ln>
            <a:solidFill>
              <a:srgbClr val="FFC000"/>
            </a:solidFill>
            <a:extLst>
              <a:ext uri="{C807C97D-BFC1-408E-A445-0C87EB9F89A2}">
                <ask:lineSketchStyleProps xmlns:ask="http://schemas.microsoft.com/office/drawing/2018/sketchyshapes" xmlns="" sd="121801440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5">
            <a:extLst>
              <a:ext uri="{FF2B5EF4-FFF2-40B4-BE49-F238E27FC236}">
                <a16:creationId xmlns:a16="http://schemas.microsoft.com/office/drawing/2014/main" xmlns="" id="{546D173D-3150-45C4-B83F-C8C86F22A3FF}"/>
              </a:ext>
            </a:extLst>
          </p:cNvPr>
          <p:cNvSpPr>
            <a:spLocks noChangeArrowheads="1"/>
          </p:cNvSpPr>
          <p:nvPr/>
        </p:nvSpPr>
        <p:spPr bwMode="auto">
          <a:xfrm>
            <a:off x="3718689" y="1833957"/>
            <a:ext cx="12115799"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0" fontAlgn="base" hangingPunct="0">
              <a:lnSpc>
                <a:spcPct val="100000"/>
              </a:lnSpc>
              <a:spcBef>
                <a:spcPct val="0"/>
              </a:spcBef>
              <a:spcAft>
                <a:spcPct val="0"/>
              </a:spcAft>
              <a:buFontTx/>
              <a:buNone/>
            </a:pPr>
            <a:r>
              <a:rPr lang="en-US" altLang="en-US" sz="8000" b="1">
                <a:solidFill>
                  <a:srgbClr val="FF0000"/>
                </a:solidFill>
                <a:latin typeface="UTM Flamenco" panose="02040603050506020204" pitchFamily="18" charset="0"/>
              </a:rPr>
              <a:t>Chưng đường trên ngọn lửa</a:t>
            </a:r>
          </a:p>
        </p:txBody>
      </p:sp>
      <p:sp>
        <p:nvSpPr>
          <p:cNvPr id="15" name="Rectangle 26">
            <a:extLst>
              <a:ext uri="{FF2B5EF4-FFF2-40B4-BE49-F238E27FC236}">
                <a16:creationId xmlns:a16="http://schemas.microsoft.com/office/drawing/2014/main" xmlns="" id="{CB66FC44-252C-45CB-B569-D18ED920AE0E}"/>
              </a:ext>
            </a:extLst>
          </p:cNvPr>
          <p:cNvSpPr>
            <a:spLocks noChangeArrowheads="1"/>
          </p:cNvSpPr>
          <p:nvPr/>
        </p:nvSpPr>
        <p:spPr bwMode="auto">
          <a:xfrm>
            <a:off x="1585081" y="3417987"/>
            <a:ext cx="1510271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0" fontAlgn="base" hangingPunct="0">
              <a:lnSpc>
                <a:spcPct val="100000"/>
              </a:lnSpc>
              <a:spcBef>
                <a:spcPct val="0"/>
              </a:spcBef>
              <a:spcAft>
                <a:spcPct val="0"/>
              </a:spcAft>
              <a:buFontTx/>
              <a:buNone/>
            </a:pPr>
            <a:r>
              <a:rPr lang="vi-VN" altLang="en-US" sz="5400">
                <a:solidFill>
                  <a:srgbClr val="00B050"/>
                </a:solidFill>
                <a:latin typeface="UTM Flamenco" panose="02040603050506020204" pitchFamily="18" charset="0"/>
              </a:rPr>
              <a:t>Đốt nến cháy, cho đường vào thìa chưng trên ngọn lửa</a:t>
            </a:r>
          </a:p>
        </p:txBody>
      </p:sp>
      <p:sp>
        <p:nvSpPr>
          <p:cNvPr id="16" name="TextBox 15">
            <a:extLst>
              <a:ext uri="{FF2B5EF4-FFF2-40B4-BE49-F238E27FC236}">
                <a16:creationId xmlns:a16="http://schemas.microsoft.com/office/drawing/2014/main" xmlns="" id="{F0454D31-A3B8-4853-B902-2BEC38C8A723}"/>
              </a:ext>
            </a:extLst>
          </p:cNvPr>
          <p:cNvSpPr txBox="1"/>
          <p:nvPr/>
        </p:nvSpPr>
        <p:spPr>
          <a:xfrm>
            <a:off x="4177768" y="4744698"/>
            <a:ext cx="8014232" cy="92333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vi-VN" altLang="en-US" sz="5400" b="0" i="0" u="none" strike="noStrike" kern="1200" cap="none" spc="0" normalizeH="0" baseline="0" noProof="0">
                <a:ln>
                  <a:noFill/>
                </a:ln>
                <a:solidFill>
                  <a:srgbClr val="00B050"/>
                </a:solidFill>
                <a:effectLst/>
                <a:uLnTx/>
                <a:uFillTx/>
                <a:latin typeface="UTM Flamenco" panose="02040603050506020204" pitchFamily="18" charset="0"/>
                <a:ea typeface="+mn-ea"/>
                <a:cs typeface="+mn-cs"/>
              </a:rPr>
              <a:t>Quan sát hiện tượng xảy ra</a:t>
            </a:r>
          </a:p>
        </p:txBody>
      </p:sp>
      <p:sp>
        <p:nvSpPr>
          <p:cNvPr id="19" name="Rectangle 18">
            <a:extLst>
              <a:ext uri="{FF2B5EF4-FFF2-40B4-BE49-F238E27FC236}">
                <a16:creationId xmlns:a16="http://schemas.microsoft.com/office/drawing/2014/main" xmlns="" id="{818E30D3-D274-49A3-AB0A-6F8E96FA2DE8}"/>
              </a:ext>
            </a:extLst>
          </p:cNvPr>
          <p:cNvSpPr/>
          <p:nvPr/>
        </p:nvSpPr>
        <p:spPr>
          <a:xfrm>
            <a:off x="5410200" y="6330173"/>
            <a:ext cx="12344400" cy="1668372"/>
          </a:xfrm>
          <a:custGeom>
            <a:avLst/>
            <a:gdLst>
              <a:gd name="connsiteX0" fmla="*/ 0 w 12344400"/>
              <a:gd name="connsiteY0" fmla="*/ 0 h 1668372"/>
              <a:gd name="connsiteX1" fmla="*/ 711273 w 12344400"/>
              <a:gd name="connsiteY1" fmla="*/ 0 h 1668372"/>
              <a:gd name="connsiteX2" fmla="*/ 1299101 w 12344400"/>
              <a:gd name="connsiteY2" fmla="*/ 0 h 1668372"/>
              <a:gd name="connsiteX3" fmla="*/ 2010374 w 12344400"/>
              <a:gd name="connsiteY3" fmla="*/ 0 h 1668372"/>
              <a:gd name="connsiteX4" fmla="*/ 2598202 w 12344400"/>
              <a:gd name="connsiteY4" fmla="*/ 0 h 1668372"/>
              <a:gd name="connsiteX5" fmla="*/ 3062587 w 12344400"/>
              <a:gd name="connsiteY5" fmla="*/ 0 h 1668372"/>
              <a:gd name="connsiteX6" fmla="*/ 3650415 w 12344400"/>
              <a:gd name="connsiteY6" fmla="*/ 0 h 1668372"/>
              <a:gd name="connsiteX7" fmla="*/ 4361688 w 12344400"/>
              <a:gd name="connsiteY7" fmla="*/ 0 h 1668372"/>
              <a:gd name="connsiteX8" fmla="*/ 4949517 w 12344400"/>
              <a:gd name="connsiteY8" fmla="*/ 0 h 1668372"/>
              <a:gd name="connsiteX9" fmla="*/ 5784233 w 12344400"/>
              <a:gd name="connsiteY9" fmla="*/ 0 h 1668372"/>
              <a:gd name="connsiteX10" fmla="*/ 6001730 w 12344400"/>
              <a:gd name="connsiteY10" fmla="*/ 0 h 1668372"/>
              <a:gd name="connsiteX11" fmla="*/ 6466114 w 12344400"/>
              <a:gd name="connsiteY11" fmla="*/ 0 h 1668372"/>
              <a:gd name="connsiteX12" fmla="*/ 7053943 w 12344400"/>
              <a:gd name="connsiteY12" fmla="*/ 0 h 1668372"/>
              <a:gd name="connsiteX13" fmla="*/ 7641771 w 12344400"/>
              <a:gd name="connsiteY13" fmla="*/ 0 h 1668372"/>
              <a:gd name="connsiteX14" fmla="*/ 8353044 w 12344400"/>
              <a:gd name="connsiteY14" fmla="*/ 0 h 1668372"/>
              <a:gd name="connsiteX15" fmla="*/ 9064317 w 12344400"/>
              <a:gd name="connsiteY15" fmla="*/ 0 h 1668372"/>
              <a:gd name="connsiteX16" fmla="*/ 9899033 w 12344400"/>
              <a:gd name="connsiteY16" fmla="*/ 0 h 1668372"/>
              <a:gd name="connsiteX17" fmla="*/ 10486862 w 12344400"/>
              <a:gd name="connsiteY17" fmla="*/ 0 h 1668372"/>
              <a:gd name="connsiteX18" fmla="*/ 11074690 w 12344400"/>
              <a:gd name="connsiteY18" fmla="*/ 0 h 1668372"/>
              <a:gd name="connsiteX19" fmla="*/ 11415631 w 12344400"/>
              <a:gd name="connsiteY19" fmla="*/ 0 h 1668372"/>
              <a:gd name="connsiteX20" fmla="*/ 12344400 w 12344400"/>
              <a:gd name="connsiteY20" fmla="*/ 0 h 1668372"/>
              <a:gd name="connsiteX21" fmla="*/ 12344400 w 12344400"/>
              <a:gd name="connsiteY21" fmla="*/ 572808 h 1668372"/>
              <a:gd name="connsiteX22" fmla="*/ 12344400 w 12344400"/>
              <a:gd name="connsiteY22" fmla="*/ 1078881 h 1668372"/>
              <a:gd name="connsiteX23" fmla="*/ 12344400 w 12344400"/>
              <a:gd name="connsiteY23" fmla="*/ 1668372 h 1668372"/>
              <a:gd name="connsiteX24" fmla="*/ 11880015 w 12344400"/>
              <a:gd name="connsiteY24" fmla="*/ 1668372 h 1668372"/>
              <a:gd name="connsiteX25" fmla="*/ 11662519 w 12344400"/>
              <a:gd name="connsiteY25" fmla="*/ 1668372 h 1668372"/>
              <a:gd name="connsiteX26" fmla="*/ 11445022 w 12344400"/>
              <a:gd name="connsiteY26" fmla="*/ 1668372 h 1668372"/>
              <a:gd name="connsiteX27" fmla="*/ 10610306 w 12344400"/>
              <a:gd name="connsiteY27" fmla="*/ 1668372 h 1668372"/>
              <a:gd name="connsiteX28" fmla="*/ 10145921 w 12344400"/>
              <a:gd name="connsiteY28" fmla="*/ 1668372 h 1668372"/>
              <a:gd name="connsiteX29" fmla="*/ 9804981 w 12344400"/>
              <a:gd name="connsiteY29" fmla="*/ 1668372 h 1668372"/>
              <a:gd name="connsiteX30" fmla="*/ 9093708 w 12344400"/>
              <a:gd name="connsiteY30" fmla="*/ 1668372 h 1668372"/>
              <a:gd name="connsiteX31" fmla="*/ 8876211 w 12344400"/>
              <a:gd name="connsiteY31" fmla="*/ 1668372 h 1668372"/>
              <a:gd name="connsiteX32" fmla="*/ 8288383 w 12344400"/>
              <a:gd name="connsiteY32" fmla="*/ 1668372 h 1668372"/>
              <a:gd name="connsiteX33" fmla="*/ 7823998 w 12344400"/>
              <a:gd name="connsiteY33" fmla="*/ 1668372 h 1668372"/>
              <a:gd name="connsiteX34" fmla="*/ 7606502 w 12344400"/>
              <a:gd name="connsiteY34" fmla="*/ 1668372 h 1668372"/>
              <a:gd name="connsiteX35" fmla="*/ 6771785 w 12344400"/>
              <a:gd name="connsiteY35" fmla="*/ 1668372 h 1668372"/>
              <a:gd name="connsiteX36" fmla="*/ 6430845 w 12344400"/>
              <a:gd name="connsiteY36" fmla="*/ 1668372 h 1668372"/>
              <a:gd name="connsiteX37" fmla="*/ 6213348 w 12344400"/>
              <a:gd name="connsiteY37" fmla="*/ 1668372 h 1668372"/>
              <a:gd name="connsiteX38" fmla="*/ 5872407 w 12344400"/>
              <a:gd name="connsiteY38" fmla="*/ 1668372 h 1668372"/>
              <a:gd name="connsiteX39" fmla="*/ 5408023 w 12344400"/>
              <a:gd name="connsiteY39" fmla="*/ 1668372 h 1668372"/>
              <a:gd name="connsiteX40" fmla="*/ 4573306 w 12344400"/>
              <a:gd name="connsiteY40" fmla="*/ 1668372 h 1668372"/>
              <a:gd name="connsiteX41" fmla="*/ 4232366 w 12344400"/>
              <a:gd name="connsiteY41" fmla="*/ 1668372 h 1668372"/>
              <a:gd name="connsiteX42" fmla="*/ 3767981 w 12344400"/>
              <a:gd name="connsiteY42" fmla="*/ 1668372 h 1668372"/>
              <a:gd name="connsiteX43" fmla="*/ 3056709 w 12344400"/>
              <a:gd name="connsiteY43" fmla="*/ 1668372 h 1668372"/>
              <a:gd name="connsiteX44" fmla="*/ 2592324 w 12344400"/>
              <a:gd name="connsiteY44" fmla="*/ 1668372 h 1668372"/>
              <a:gd name="connsiteX45" fmla="*/ 2251383 w 12344400"/>
              <a:gd name="connsiteY45" fmla="*/ 1668372 h 1668372"/>
              <a:gd name="connsiteX46" fmla="*/ 1540111 w 12344400"/>
              <a:gd name="connsiteY46" fmla="*/ 1668372 h 1668372"/>
              <a:gd name="connsiteX47" fmla="*/ 705394 w 12344400"/>
              <a:gd name="connsiteY47" fmla="*/ 1668372 h 1668372"/>
              <a:gd name="connsiteX48" fmla="*/ 0 w 12344400"/>
              <a:gd name="connsiteY48" fmla="*/ 1668372 h 1668372"/>
              <a:gd name="connsiteX49" fmla="*/ 0 w 12344400"/>
              <a:gd name="connsiteY49" fmla="*/ 1128932 h 1668372"/>
              <a:gd name="connsiteX50" fmla="*/ 0 w 12344400"/>
              <a:gd name="connsiteY50" fmla="*/ 539440 h 1668372"/>
              <a:gd name="connsiteX51" fmla="*/ 0 w 12344400"/>
              <a:gd name="connsiteY51" fmla="*/ 0 h 166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344400" h="1668372" extrusionOk="0">
                <a:moveTo>
                  <a:pt x="0" y="0"/>
                </a:moveTo>
                <a:cubicBezTo>
                  <a:pt x="225102" y="-32841"/>
                  <a:pt x="452961" y="27770"/>
                  <a:pt x="711273" y="0"/>
                </a:cubicBezTo>
                <a:cubicBezTo>
                  <a:pt x="969585" y="-27770"/>
                  <a:pt x="1163131" y="66102"/>
                  <a:pt x="1299101" y="0"/>
                </a:cubicBezTo>
                <a:cubicBezTo>
                  <a:pt x="1435071" y="-66102"/>
                  <a:pt x="1844358" y="16697"/>
                  <a:pt x="2010374" y="0"/>
                </a:cubicBezTo>
                <a:cubicBezTo>
                  <a:pt x="2176390" y="-16697"/>
                  <a:pt x="2405772" y="46208"/>
                  <a:pt x="2598202" y="0"/>
                </a:cubicBezTo>
                <a:cubicBezTo>
                  <a:pt x="2790632" y="-46208"/>
                  <a:pt x="2931442" y="21471"/>
                  <a:pt x="3062587" y="0"/>
                </a:cubicBezTo>
                <a:cubicBezTo>
                  <a:pt x="3193733" y="-21471"/>
                  <a:pt x="3380295" y="25785"/>
                  <a:pt x="3650415" y="0"/>
                </a:cubicBezTo>
                <a:cubicBezTo>
                  <a:pt x="3920535" y="-25785"/>
                  <a:pt x="4015109" y="62432"/>
                  <a:pt x="4361688" y="0"/>
                </a:cubicBezTo>
                <a:cubicBezTo>
                  <a:pt x="4708267" y="-62432"/>
                  <a:pt x="4714912" y="44062"/>
                  <a:pt x="4949517" y="0"/>
                </a:cubicBezTo>
                <a:cubicBezTo>
                  <a:pt x="5184122" y="-44062"/>
                  <a:pt x="5587954" y="21478"/>
                  <a:pt x="5784233" y="0"/>
                </a:cubicBezTo>
                <a:cubicBezTo>
                  <a:pt x="5980512" y="-21478"/>
                  <a:pt x="5913125" y="17927"/>
                  <a:pt x="6001730" y="0"/>
                </a:cubicBezTo>
                <a:cubicBezTo>
                  <a:pt x="6090335" y="-17927"/>
                  <a:pt x="6301367" y="30844"/>
                  <a:pt x="6466114" y="0"/>
                </a:cubicBezTo>
                <a:cubicBezTo>
                  <a:pt x="6630861" y="-30844"/>
                  <a:pt x="6891060" y="27559"/>
                  <a:pt x="7053943" y="0"/>
                </a:cubicBezTo>
                <a:cubicBezTo>
                  <a:pt x="7216826" y="-27559"/>
                  <a:pt x="7389412" y="23869"/>
                  <a:pt x="7641771" y="0"/>
                </a:cubicBezTo>
                <a:cubicBezTo>
                  <a:pt x="7894130" y="-23869"/>
                  <a:pt x="8027083" y="21202"/>
                  <a:pt x="8353044" y="0"/>
                </a:cubicBezTo>
                <a:cubicBezTo>
                  <a:pt x="8679005" y="-21202"/>
                  <a:pt x="8896578" y="25684"/>
                  <a:pt x="9064317" y="0"/>
                </a:cubicBezTo>
                <a:cubicBezTo>
                  <a:pt x="9232056" y="-25684"/>
                  <a:pt x="9551343" y="2791"/>
                  <a:pt x="9899033" y="0"/>
                </a:cubicBezTo>
                <a:cubicBezTo>
                  <a:pt x="10246723" y="-2791"/>
                  <a:pt x="10218425" y="65837"/>
                  <a:pt x="10486862" y="0"/>
                </a:cubicBezTo>
                <a:cubicBezTo>
                  <a:pt x="10755299" y="-65837"/>
                  <a:pt x="10887398" y="11557"/>
                  <a:pt x="11074690" y="0"/>
                </a:cubicBezTo>
                <a:cubicBezTo>
                  <a:pt x="11261982" y="-11557"/>
                  <a:pt x="11272576" y="18122"/>
                  <a:pt x="11415631" y="0"/>
                </a:cubicBezTo>
                <a:cubicBezTo>
                  <a:pt x="11558686" y="-18122"/>
                  <a:pt x="12011635" y="94947"/>
                  <a:pt x="12344400" y="0"/>
                </a:cubicBezTo>
                <a:cubicBezTo>
                  <a:pt x="12348320" y="259748"/>
                  <a:pt x="12280615" y="322748"/>
                  <a:pt x="12344400" y="572808"/>
                </a:cubicBezTo>
                <a:cubicBezTo>
                  <a:pt x="12408185" y="822868"/>
                  <a:pt x="12288126" y="854425"/>
                  <a:pt x="12344400" y="1078881"/>
                </a:cubicBezTo>
                <a:cubicBezTo>
                  <a:pt x="12400674" y="1303337"/>
                  <a:pt x="12281072" y="1504968"/>
                  <a:pt x="12344400" y="1668372"/>
                </a:cubicBezTo>
                <a:cubicBezTo>
                  <a:pt x="12192774" y="1681847"/>
                  <a:pt x="12082194" y="1617265"/>
                  <a:pt x="11880015" y="1668372"/>
                </a:cubicBezTo>
                <a:cubicBezTo>
                  <a:pt x="11677837" y="1719479"/>
                  <a:pt x="11716066" y="1649236"/>
                  <a:pt x="11662519" y="1668372"/>
                </a:cubicBezTo>
                <a:cubicBezTo>
                  <a:pt x="11608972" y="1687508"/>
                  <a:pt x="11540069" y="1648834"/>
                  <a:pt x="11445022" y="1668372"/>
                </a:cubicBezTo>
                <a:cubicBezTo>
                  <a:pt x="11349975" y="1687910"/>
                  <a:pt x="10866685" y="1625602"/>
                  <a:pt x="10610306" y="1668372"/>
                </a:cubicBezTo>
                <a:cubicBezTo>
                  <a:pt x="10353927" y="1711142"/>
                  <a:pt x="10349451" y="1619018"/>
                  <a:pt x="10145921" y="1668372"/>
                </a:cubicBezTo>
                <a:cubicBezTo>
                  <a:pt x="9942392" y="1717726"/>
                  <a:pt x="9961867" y="1640832"/>
                  <a:pt x="9804981" y="1668372"/>
                </a:cubicBezTo>
                <a:cubicBezTo>
                  <a:pt x="9648095" y="1695912"/>
                  <a:pt x="9439446" y="1634676"/>
                  <a:pt x="9093708" y="1668372"/>
                </a:cubicBezTo>
                <a:cubicBezTo>
                  <a:pt x="8747970" y="1702068"/>
                  <a:pt x="8929045" y="1652503"/>
                  <a:pt x="8876211" y="1668372"/>
                </a:cubicBezTo>
                <a:cubicBezTo>
                  <a:pt x="8823377" y="1684241"/>
                  <a:pt x="8492349" y="1650222"/>
                  <a:pt x="8288383" y="1668372"/>
                </a:cubicBezTo>
                <a:cubicBezTo>
                  <a:pt x="8084417" y="1686522"/>
                  <a:pt x="7922104" y="1658093"/>
                  <a:pt x="7823998" y="1668372"/>
                </a:cubicBezTo>
                <a:cubicBezTo>
                  <a:pt x="7725893" y="1678651"/>
                  <a:pt x="7674700" y="1655090"/>
                  <a:pt x="7606502" y="1668372"/>
                </a:cubicBezTo>
                <a:cubicBezTo>
                  <a:pt x="7538304" y="1681654"/>
                  <a:pt x="7177804" y="1612403"/>
                  <a:pt x="6771785" y="1668372"/>
                </a:cubicBezTo>
                <a:cubicBezTo>
                  <a:pt x="6365766" y="1724341"/>
                  <a:pt x="6574525" y="1658602"/>
                  <a:pt x="6430845" y="1668372"/>
                </a:cubicBezTo>
                <a:cubicBezTo>
                  <a:pt x="6287165" y="1678142"/>
                  <a:pt x="6296490" y="1645088"/>
                  <a:pt x="6213348" y="1668372"/>
                </a:cubicBezTo>
                <a:cubicBezTo>
                  <a:pt x="6130206" y="1691656"/>
                  <a:pt x="6016778" y="1659954"/>
                  <a:pt x="5872407" y="1668372"/>
                </a:cubicBezTo>
                <a:cubicBezTo>
                  <a:pt x="5728036" y="1676790"/>
                  <a:pt x="5618816" y="1628337"/>
                  <a:pt x="5408023" y="1668372"/>
                </a:cubicBezTo>
                <a:cubicBezTo>
                  <a:pt x="5197230" y="1708407"/>
                  <a:pt x="4825708" y="1628859"/>
                  <a:pt x="4573306" y="1668372"/>
                </a:cubicBezTo>
                <a:cubicBezTo>
                  <a:pt x="4320904" y="1707885"/>
                  <a:pt x="4363604" y="1646024"/>
                  <a:pt x="4232366" y="1668372"/>
                </a:cubicBezTo>
                <a:cubicBezTo>
                  <a:pt x="4101128" y="1690720"/>
                  <a:pt x="3912855" y="1618814"/>
                  <a:pt x="3767981" y="1668372"/>
                </a:cubicBezTo>
                <a:cubicBezTo>
                  <a:pt x="3623108" y="1717930"/>
                  <a:pt x="3230349" y="1593590"/>
                  <a:pt x="3056709" y="1668372"/>
                </a:cubicBezTo>
                <a:cubicBezTo>
                  <a:pt x="2883069" y="1743154"/>
                  <a:pt x="2767466" y="1619991"/>
                  <a:pt x="2592324" y="1668372"/>
                </a:cubicBezTo>
                <a:cubicBezTo>
                  <a:pt x="2417183" y="1716753"/>
                  <a:pt x="2331908" y="1631023"/>
                  <a:pt x="2251383" y="1668372"/>
                </a:cubicBezTo>
                <a:cubicBezTo>
                  <a:pt x="2170858" y="1705721"/>
                  <a:pt x="1837163" y="1653936"/>
                  <a:pt x="1540111" y="1668372"/>
                </a:cubicBezTo>
                <a:cubicBezTo>
                  <a:pt x="1243059" y="1682808"/>
                  <a:pt x="940812" y="1582934"/>
                  <a:pt x="705394" y="1668372"/>
                </a:cubicBezTo>
                <a:cubicBezTo>
                  <a:pt x="469976" y="1753810"/>
                  <a:pt x="352263" y="1644257"/>
                  <a:pt x="0" y="1668372"/>
                </a:cubicBezTo>
                <a:cubicBezTo>
                  <a:pt x="-31647" y="1428674"/>
                  <a:pt x="4213" y="1244735"/>
                  <a:pt x="0" y="1128932"/>
                </a:cubicBezTo>
                <a:cubicBezTo>
                  <a:pt x="-4213" y="1013129"/>
                  <a:pt x="19880" y="703374"/>
                  <a:pt x="0" y="539440"/>
                </a:cubicBezTo>
                <a:cubicBezTo>
                  <a:pt x="-19880" y="375506"/>
                  <a:pt x="4918" y="225128"/>
                  <a:pt x="0" y="0"/>
                </a:cubicBezTo>
                <a:close/>
              </a:path>
            </a:pathLst>
          </a:custGeom>
          <a:noFill/>
          <a:ln>
            <a:solidFill>
              <a:srgbClr val="FFC000"/>
            </a:solidFill>
            <a:extLst>
              <a:ext uri="{C807C97D-BFC1-408E-A445-0C87EB9F89A2}">
                <ask:lineSketchStyleProps xmlns:ask="http://schemas.microsoft.com/office/drawing/2018/sketchyshapes" xmlns="" sd="2343475269">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xmlns="" id="{29F0593D-E100-4492-965E-9BCD6D6B8C1F}"/>
              </a:ext>
            </a:extLst>
          </p:cNvPr>
          <p:cNvSpPr txBox="1"/>
          <p:nvPr/>
        </p:nvSpPr>
        <p:spPr>
          <a:xfrm>
            <a:off x="5600700" y="6243315"/>
            <a:ext cx="11963400" cy="175432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vi-VN" altLang="en-US" sz="5400" b="0" i="0" u="none" strike="noStrike" kern="1200" cap="none" spc="0" normalizeH="0" baseline="0" noProof="0">
                <a:ln>
                  <a:noFill/>
                </a:ln>
                <a:solidFill>
                  <a:srgbClr val="00B050"/>
                </a:solidFill>
                <a:effectLst/>
                <a:uLnTx/>
                <a:uFillTx/>
                <a:latin typeface="UTM Flamenco" panose="02040603050506020204" pitchFamily="18" charset="0"/>
                <a:ea typeface="+mn-ea"/>
                <a:cs typeface="+mn-cs"/>
              </a:rPr>
              <a:t>Dưới tác dụng của nhiệt, đường có còn giữ được tính chất ban đầu của nó không?</a:t>
            </a:r>
          </a:p>
        </p:txBody>
      </p:sp>
      <p:pic>
        <p:nvPicPr>
          <p:cNvPr id="20" name="Picture 12">
            <a:extLst>
              <a:ext uri="{FF2B5EF4-FFF2-40B4-BE49-F238E27FC236}">
                <a16:creationId xmlns:a16="http://schemas.microsoft.com/office/drawing/2014/main" xmlns="" id="{6D40E006-C326-4570-A2E6-49E9179FD7F6}"/>
              </a:ext>
            </a:extLst>
          </p:cNvPr>
          <p:cNvPicPr>
            <a:picLocks noChangeAspect="1"/>
          </p:cNvPicPr>
          <p:nvPr/>
        </p:nvPicPr>
        <p:blipFill>
          <a:blip r:embed="rId4"/>
          <a:srcRect/>
          <a:stretch>
            <a:fillRect/>
          </a:stretch>
        </p:blipFill>
        <p:spPr>
          <a:xfrm flipH="1">
            <a:off x="1039017" y="4519264"/>
            <a:ext cx="2655860" cy="5716650"/>
          </a:xfrm>
          <a:prstGeom prst="rect">
            <a:avLst/>
          </a:prstGeom>
        </p:spPr>
      </p:pic>
    </p:spTree>
    <p:extLst>
      <p:ext uri="{BB962C8B-B14F-4D97-AF65-F5344CB8AC3E}">
        <p14:creationId xmlns:p14="http://schemas.microsoft.com/office/powerpoint/2010/main" val="184275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par>
                                <p:cTn id="8" presetID="16" presetClass="entr" presetSubtype="21"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par>
                          <p:cTn id="11" fill="hold">
                            <p:stCondLst>
                              <p:cond delay="500"/>
                            </p:stCondLst>
                            <p:childTnLst>
                              <p:par>
                                <p:cTn id="12" presetID="22" presetClass="entr" presetSubtype="4" fill="hold" grpId="0" nodeType="after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wipe(down)">
                                      <p:cBhvr>
                                        <p:cTn id="14" dur="500"/>
                                        <p:tgtEl>
                                          <p:spTgt spid="15"/>
                                        </p:tgtEl>
                                      </p:cBhvr>
                                    </p:animEffect>
                                  </p:childTnLst>
                                </p:cTn>
                              </p:par>
                            </p:childTnLst>
                          </p:cTn>
                        </p:par>
                        <p:par>
                          <p:cTn id="15" fill="hold">
                            <p:stCondLst>
                              <p:cond delay="1000"/>
                            </p:stCondLst>
                            <p:childTnLst>
                              <p:par>
                                <p:cTn id="16" presetID="22" presetClass="entr" presetSubtype="4"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500"/>
                                        <p:tgtEl>
                                          <p:spTgt spid="9"/>
                                        </p:tgtEl>
                                      </p:cBhvr>
                                    </p:animEffect>
                                  </p:childTnLst>
                                </p:cTn>
                              </p:par>
                            </p:childTnLst>
                          </p:cTn>
                        </p:par>
                        <p:par>
                          <p:cTn id="19" fill="hold">
                            <p:stCondLst>
                              <p:cond delay="1500"/>
                            </p:stCondLst>
                            <p:childTnLst>
                              <p:par>
                                <p:cTn id="20" presetID="22" presetClass="entr" presetSubtype="4"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down)">
                                      <p:cBhvr>
                                        <p:cTn id="22" dur="500"/>
                                        <p:tgtEl>
                                          <p:spTgt spid="18"/>
                                        </p:tgtEl>
                                      </p:cBhvr>
                                    </p:animEffect>
                                  </p:childTnLst>
                                </p:cTn>
                              </p:par>
                            </p:childTnLst>
                          </p:cTn>
                        </p:par>
                        <p:par>
                          <p:cTn id="23" fill="hold">
                            <p:stCondLst>
                              <p:cond delay="2000"/>
                            </p:stCondLst>
                            <p:childTnLst>
                              <p:par>
                                <p:cTn id="24" presetID="22" presetClass="entr" presetSubtype="4" fill="hold" grpId="0" nodeType="after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ipe(down)">
                                      <p:cBhvr>
                                        <p:cTn id="26" dur="500"/>
                                        <p:tgtEl>
                                          <p:spTgt spid="16"/>
                                        </p:tgtEl>
                                      </p:cBhvr>
                                    </p:animEffect>
                                  </p:childTnLst>
                                </p:cTn>
                              </p:par>
                            </p:childTnLst>
                          </p:cTn>
                        </p:par>
                        <p:par>
                          <p:cTn id="27" fill="hold">
                            <p:stCondLst>
                              <p:cond delay="2500"/>
                            </p:stCondLst>
                            <p:childTnLst>
                              <p:par>
                                <p:cTn id="28" presetID="22" presetClass="entr" presetSubtype="4" fill="hold" grpId="0" nodeType="after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wipe(down)">
                                      <p:cBhvr>
                                        <p:cTn id="30" dur="500"/>
                                        <p:tgtEl>
                                          <p:spTgt spid="19"/>
                                        </p:tgtEl>
                                      </p:cBhvr>
                                    </p:animEffect>
                                  </p:childTnLst>
                                </p:cTn>
                              </p:par>
                            </p:childTnLst>
                          </p:cTn>
                        </p:par>
                        <p:par>
                          <p:cTn id="31" fill="hold">
                            <p:stCondLst>
                              <p:cond delay="3000"/>
                            </p:stCondLst>
                            <p:childTnLst>
                              <p:par>
                                <p:cTn id="32" presetID="22" presetClass="entr" presetSubtype="4" fill="hold" grpId="0" nodeType="after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wipe(down)">
                                      <p:cBhvr>
                                        <p:cTn id="3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animBg="1"/>
      <p:bldP spid="14" grpId="0"/>
      <p:bldP spid="15" grpId="0"/>
      <p:bldP spid="16" grpId="0"/>
      <p:bldP spid="19" grpId="0" animBg="1"/>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EF613BC2-4C59-4708-A21C-6FEB761DE8CB}"/>
              </a:ext>
            </a:extLst>
          </p:cNvPr>
          <p:cNvGrpSpPr/>
          <p:nvPr/>
        </p:nvGrpSpPr>
        <p:grpSpPr>
          <a:xfrm>
            <a:off x="4038600" y="342900"/>
            <a:ext cx="10475240" cy="1342489"/>
            <a:chOff x="-750803" y="469480"/>
            <a:chExt cx="8783918"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750803" y="469480"/>
              <a:ext cx="8783918"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QUAN SÁT THÍ NGHIỆM</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7" name="Duong">
            <a:hlinkClick r:id="" action="ppaction://media"/>
            <a:extLst>
              <a:ext uri="{FF2B5EF4-FFF2-40B4-BE49-F238E27FC236}">
                <a16:creationId xmlns:a16="http://schemas.microsoft.com/office/drawing/2014/main" xmlns="" id="{2FAEE967-BF75-48F3-8FF6-3534E99AFA0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819400" y="2324100"/>
            <a:ext cx="13447040" cy="7029740"/>
          </a:xfrm>
          <a:prstGeom prst="rect">
            <a:avLst/>
          </a:prstGeom>
        </p:spPr>
      </p:pic>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a:off x="14865877" y="7319126"/>
            <a:ext cx="3422123" cy="2943026"/>
          </a:xfrm>
          <a:prstGeom prst="rect">
            <a:avLst/>
          </a:prstGeom>
        </p:spPr>
      </p:pic>
    </p:spTree>
    <p:extLst>
      <p:ext uri="{BB962C8B-B14F-4D97-AF65-F5344CB8AC3E}">
        <p14:creationId xmlns:p14="http://schemas.microsoft.com/office/powerpoint/2010/main" val="1651785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15854">
                <p:cTn id="7" fill="hold" display="0">
                  <p:stCondLst>
                    <p:cond delay="indefinite"/>
                  </p:stCondLst>
                </p:cTn>
                <p:tgtEl>
                  <p:spTgt spid="7"/>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xmlns="" id="{E6AFA266-0D26-4D6E-B03A-0C5533D0DF8F}"/>
              </a:ext>
            </a:extLst>
          </p:cNvPr>
          <p:cNvGrpSpPr/>
          <p:nvPr/>
        </p:nvGrpSpPr>
        <p:grpSpPr>
          <a:xfrm>
            <a:off x="6051180" y="1717156"/>
            <a:ext cx="10620848" cy="7063958"/>
            <a:chOff x="6248400" y="1345794"/>
            <a:chExt cx="10620848" cy="7063958"/>
          </a:xfrm>
        </p:grpSpPr>
        <p:pic>
          <p:nvPicPr>
            <p:cNvPr id="15" name="Picture 10">
              <a:extLst>
                <a:ext uri="{FF2B5EF4-FFF2-40B4-BE49-F238E27FC236}">
                  <a16:creationId xmlns:a16="http://schemas.microsoft.com/office/drawing/2014/main" xmlns="" id="{CF812982-82EA-4A65-ADCB-068676A414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flipH="1">
              <a:off x="6248400" y="1345794"/>
              <a:ext cx="10620848" cy="7063958"/>
            </a:xfrm>
            <a:prstGeom prst="rect">
              <a:avLst/>
            </a:prstGeom>
          </p:spPr>
        </p:pic>
        <p:sp>
          <p:nvSpPr>
            <p:cNvPr id="17" name="Rectangle 16">
              <a:extLst>
                <a:ext uri="{FF2B5EF4-FFF2-40B4-BE49-F238E27FC236}">
                  <a16:creationId xmlns:a16="http://schemas.microsoft.com/office/drawing/2014/main" xmlns="" id="{BB8553EF-4822-4A7C-965B-9FDFA8DC1A01}"/>
                </a:ext>
              </a:extLst>
            </p:cNvPr>
            <p:cNvSpPr/>
            <p:nvPr/>
          </p:nvSpPr>
          <p:spPr>
            <a:xfrm>
              <a:off x="7620000" y="2628900"/>
              <a:ext cx="8305800" cy="3046988"/>
            </a:xfrm>
            <a:prstGeom prst="rect">
              <a:avLst/>
            </a:prstGeom>
            <a:noFill/>
          </p:spPr>
          <p:txBody>
            <a:bodyPr wrap="square" lIns="91440" tIns="45720" rIns="91440" bIns="45720">
              <a:spAutoFit/>
            </a:bodyPr>
            <a:lstStyle/>
            <a:p>
              <a:pPr algn="ctr"/>
              <a:r>
                <a:rPr lang="en-US" sz="9600">
                  <a:ln w="0"/>
                  <a:latin typeface="iCiel Cadena" panose="02000503000000020004" pitchFamily="2" charset="0"/>
                </a:rPr>
                <a:t>Hiện tượng gì đã xảy ra?</a:t>
              </a:r>
              <a:endParaRPr lang="en-US" sz="9600" b="0" cap="none" spc="0">
                <a:ln w="0"/>
                <a:latin typeface="iCiel Cadena" panose="02000503000000020004" pitchFamily="2" charset="0"/>
              </a:endParaRPr>
            </a:p>
          </p:txBody>
        </p:sp>
      </p:grpSp>
      <p:grpSp>
        <p:nvGrpSpPr>
          <p:cNvPr id="2" name="Group 1">
            <a:extLst>
              <a:ext uri="{FF2B5EF4-FFF2-40B4-BE49-F238E27FC236}">
                <a16:creationId xmlns:a16="http://schemas.microsoft.com/office/drawing/2014/main" xmlns="" id="{DB70FA27-FF76-463E-9D63-B799AC319CF5}"/>
              </a:ext>
            </a:extLst>
          </p:cNvPr>
          <p:cNvGrpSpPr/>
          <p:nvPr/>
        </p:nvGrpSpPr>
        <p:grpSpPr>
          <a:xfrm>
            <a:off x="6051180" y="1726681"/>
            <a:ext cx="10620848" cy="7063958"/>
            <a:chOff x="6248400" y="1345794"/>
            <a:chExt cx="10620848" cy="7063958"/>
          </a:xfrm>
        </p:grpSpPr>
        <p:pic>
          <p:nvPicPr>
            <p:cNvPr id="14" name="Picture 10">
              <a:extLst>
                <a:ext uri="{FF2B5EF4-FFF2-40B4-BE49-F238E27FC236}">
                  <a16:creationId xmlns:a16="http://schemas.microsoft.com/office/drawing/2014/main" xmlns="" id="{C50BB7EC-47AF-4FDB-9D5A-B6591D7C7C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flipH="1">
              <a:off x="6248400" y="1345794"/>
              <a:ext cx="10620848" cy="7063958"/>
            </a:xfrm>
            <a:prstGeom prst="rect">
              <a:avLst/>
            </a:prstGeom>
          </p:spPr>
        </p:pic>
        <p:sp>
          <p:nvSpPr>
            <p:cNvPr id="5" name="Rectangle 4">
              <a:extLst>
                <a:ext uri="{FF2B5EF4-FFF2-40B4-BE49-F238E27FC236}">
                  <a16:creationId xmlns:a16="http://schemas.microsoft.com/office/drawing/2014/main" xmlns="" id="{65DCA761-E632-4B3D-A3D8-3382B6FB7CF5}"/>
                </a:ext>
              </a:extLst>
            </p:cNvPr>
            <p:cNvSpPr/>
            <p:nvPr/>
          </p:nvSpPr>
          <p:spPr>
            <a:xfrm>
              <a:off x="7544775" y="2556427"/>
              <a:ext cx="9036420" cy="3264292"/>
            </a:xfrm>
            <a:prstGeom prst="rect">
              <a:avLst/>
            </a:prstGeom>
            <a:noFill/>
          </p:spPr>
          <p:txBody>
            <a:bodyPr wrap="square" lIns="91440" tIns="45720" rIns="91440" bIns="45720">
              <a:spAutoFit/>
            </a:bodyPr>
            <a:lstStyle/>
            <a:p>
              <a:pPr marL="685800" indent="-685800">
                <a:lnSpc>
                  <a:spcPct val="150000"/>
                </a:lnSpc>
                <a:buFont typeface="Arial" panose="020B0604020202020204" pitchFamily="34" charset="0"/>
                <a:buChar char="•"/>
              </a:pPr>
              <a:r>
                <a:rPr lang="vi-VN" sz="4800">
                  <a:ln w="0"/>
                  <a:latin typeface="iCiel Cadena" panose="02000503000000020004" pitchFamily="2" charset="0"/>
                </a:rPr>
                <a:t>Đường cháy đen, có vị đắng</a:t>
              </a:r>
              <a:r>
                <a:rPr lang="en-US" sz="4800">
                  <a:ln w="0"/>
                  <a:latin typeface="iCiel Cadena" panose="02000503000000020004" pitchFamily="2" charset="0"/>
                </a:rPr>
                <a:t>.</a:t>
              </a:r>
            </a:p>
            <a:p>
              <a:pPr marL="685800" indent="-685800">
                <a:lnSpc>
                  <a:spcPct val="150000"/>
                </a:lnSpc>
                <a:buFont typeface="Arial" panose="020B0604020202020204" pitchFamily="34" charset="0"/>
                <a:buChar char="•"/>
              </a:pPr>
              <a:r>
                <a:rPr lang="en-US" sz="4800" b="0" cap="none" spc="0">
                  <a:ln w="0"/>
                  <a:latin typeface="iCiel Cadena" panose="02000503000000020004" pitchFamily="2" charset="0"/>
                </a:rPr>
                <a:t>Trong qu</a:t>
              </a:r>
              <a:r>
                <a:rPr lang="en-US" sz="4800">
                  <a:ln w="0"/>
                  <a:latin typeface="iCiel Cadena" panose="02000503000000020004" pitchFamily="2" charset="0"/>
                </a:rPr>
                <a:t>á trình chưng, có khói bốc lên.</a:t>
              </a:r>
              <a:endParaRPr lang="en-US" sz="4800" b="0" cap="none" spc="0">
                <a:ln w="0"/>
                <a:latin typeface="iCiel Cadena" panose="02000503000000020004" pitchFamily="2" charset="0"/>
              </a:endParaRPr>
            </a:p>
          </p:txBody>
        </p:sp>
      </p:grpSp>
      <p:grpSp>
        <p:nvGrpSpPr>
          <p:cNvPr id="11" name="Group 10">
            <a:extLst>
              <a:ext uri="{FF2B5EF4-FFF2-40B4-BE49-F238E27FC236}">
                <a16:creationId xmlns:a16="http://schemas.microsoft.com/office/drawing/2014/main" xmlns="" id="{EF613BC2-4C59-4708-A21C-6FEB761DE8CB}"/>
              </a:ext>
            </a:extLst>
          </p:cNvPr>
          <p:cNvGrpSpPr/>
          <p:nvPr/>
        </p:nvGrpSpPr>
        <p:grpSpPr>
          <a:xfrm>
            <a:off x="565546" y="655500"/>
            <a:ext cx="5917005" cy="1342489"/>
            <a:chOff x="1160327" y="469480"/>
            <a:chExt cx="4961650" cy="953606"/>
          </a:xfrm>
        </p:grpSpPr>
        <p:sp>
          <p:nvSpPr>
            <p:cNvPr id="8" name="Rectangle 7">
              <a:extLst>
                <a:ext uri="{FF2B5EF4-FFF2-40B4-BE49-F238E27FC236}">
                  <a16:creationId xmlns:a16="http://schemas.microsoft.com/office/drawing/2014/main" xmlns="" id="{1F1DA4CA-BB47-4A46-A13E-AAEC17133CF8}"/>
                </a:ext>
              </a:extLst>
            </p:cNvPr>
            <p:cNvSpPr/>
            <p:nvPr/>
          </p:nvSpPr>
          <p:spPr>
            <a:xfrm>
              <a:off x="1160327" y="469480"/>
              <a:ext cx="4961650" cy="940074"/>
            </a:xfrm>
            <a:prstGeom prst="rect">
              <a:avLst/>
            </a:prstGeom>
            <a:noFill/>
          </p:spPr>
          <p:txBody>
            <a:bodyPr wrap="none" lIns="91440" tIns="45720" rIns="91440" bIns="45720">
              <a:spAutoFit/>
            </a:bodyPr>
            <a:lstStyle/>
            <a:p>
              <a:pPr algn="ctr"/>
              <a:r>
                <a:rPr lang="en-US" sz="8000" b="0" cap="none" spc="0">
                  <a:ln w="0">
                    <a:solidFill>
                      <a:schemeClr val="accent6">
                        <a:lumMod val="50000"/>
                      </a:schemeClr>
                    </a:solidFill>
                  </a:ln>
                  <a:solidFill>
                    <a:schemeClr val="accent6"/>
                  </a:solidFill>
                  <a:latin typeface="iCiel Cadena" panose="02000503000000020004" pitchFamily="2" charset="0"/>
                </a:rPr>
                <a:t>KHÁM PHÁ 2</a:t>
              </a:r>
            </a:p>
          </p:txBody>
        </p:sp>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1728787" y="1423086"/>
              <a:ext cx="3824732"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grpSp>
      <p:pic>
        <p:nvPicPr>
          <p:cNvPr id="13" name="Picture 17">
            <a:extLst>
              <a:ext uri="{FF2B5EF4-FFF2-40B4-BE49-F238E27FC236}">
                <a16:creationId xmlns:a16="http://schemas.microsoft.com/office/drawing/2014/main" xmlns="" id="{E58BD04D-0F20-4D22-B5C8-C197A0B48A80}"/>
              </a:ext>
            </a:extLst>
          </p:cNvPr>
          <p:cNvPicPr>
            <a:picLocks noChangeAspect="1"/>
          </p:cNvPicPr>
          <p:nvPr/>
        </p:nvPicPr>
        <p:blipFill>
          <a:blip r:embed="rId4"/>
          <a:srcRect/>
          <a:stretch>
            <a:fillRect/>
          </a:stretch>
        </p:blipFill>
        <p:spPr>
          <a:xfrm>
            <a:off x="1143000" y="3163738"/>
            <a:ext cx="4364938" cy="7063960"/>
          </a:xfrm>
          <a:prstGeom prst="rect">
            <a:avLst/>
          </a:prstGeom>
        </p:spPr>
      </p:pic>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a:off x="14865877" y="7319126"/>
            <a:ext cx="3422123" cy="2943026"/>
          </a:xfrm>
          <a:prstGeom prst="rect">
            <a:avLst/>
          </a:prstGeom>
        </p:spPr>
      </p:pic>
    </p:spTree>
    <p:extLst>
      <p:ext uri="{BB962C8B-B14F-4D97-AF65-F5344CB8AC3E}">
        <p14:creationId xmlns:p14="http://schemas.microsoft.com/office/powerpoint/2010/main" val="341936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xmlns="" id="{E4367C46-2259-4914-9124-C512474B5430}"/>
              </a:ext>
            </a:extLst>
          </p:cNvPr>
          <p:cNvGrpSpPr/>
          <p:nvPr/>
        </p:nvGrpSpPr>
        <p:grpSpPr>
          <a:xfrm>
            <a:off x="7010400" y="266700"/>
            <a:ext cx="4376738" cy="1752600"/>
            <a:chOff x="7010400" y="266700"/>
            <a:chExt cx="4267200" cy="1752600"/>
          </a:xfrm>
        </p:grpSpPr>
        <p:sp>
          <p:nvSpPr>
            <p:cNvPr id="4" name="Rectangle 3">
              <a:extLst>
                <a:ext uri="{FF2B5EF4-FFF2-40B4-BE49-F238E27FC236}">
                  <a16:creationId xmlns:a16="http://schemas.microsoft.com/office/drawing/2014/main" xmlns="" id="{C991FBEE-DDE9-4F54-AB56-C9344BCE8312}"/>
                </a:ext>
              </a:extLst>
            </p:cNvPr>
            <p:cNvSpPr/>
            <p:nvPr/>
          </p:nvSpPr>
          <p:spPr>
            <a:xfrm>
              <a:off x="7010400" y="266700"/>
              <a:ext cx="4267200" cy="1752600"/>
            </a:xfrm>
            <a:prstGeom prst="rect">
              <a:avLst/>
            </a:prstGeom>
            <a:noFill/>
            <a:ln w="38100">
              <a:solidFill>
                <a:srgbClr val="00B05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xmlns="" id="{59116EE5-6B4D-468B-BA39-A27F58088548}"/>
                </a:ext>
              </a:extLst>
            </p:cNvPr>
            <p:cNvSpPr/>
            <p:nvPr/>
          </p:nvSpPr>
          <p:spPr>
            <a:xfrm>
              <a:off x="7275540" y="495300"/>
              <a:ext cx="3736920" cy="1323439"/>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none" lIns="91440" tIns="45720" rIns="91440" bIns="45720">
              <a:spAutoFit/>
            </a:bodyPr>
            <a:lstStyle/>
            <a:p>
              <a:pPr algn="ctr"/>
              <a:r>
                <a:rPr lang="en-US" sz="8000" b="0" cap="none" spc="0">
                  <a:ln w="0"/>
                  <a:solidFill>
                    <a:srgbClr val="FF0000"/>
                  </a:solidFill>
                  <a:latin typeface="UTM Gradoo" panose="02040603050506020204" pitchFamily="18" charset="0"/>
                </a:rPr>
                <a:t>KẾT LUẬN</a:t>
              </a:r>
            </a:p>
          </p:txBody>
        </p:sp>
      </p:grpSp>
      <p:grpSp>
        <p:nvGrpSpPr>
          <p:cNvPr id="9" name="Group 8">
            <a:extLst>
              <a:ext uri="{FF2B5EF4-FFF2-40B4-BE49-F238E27FC236}">
                <a16:creationId xmlns:a16="http://schemas.microsoft.com/office/drawing/2014/main" xmlns="" id="{2063B76F-818B-444D-8A7F-E74DFC139B82}"/>
              </a:ext>
            </a:extLst>
          </p:cNvPr>
          <p:cNvGrpSpPr/>
          <p:nvPr/>
        </p:nvGrpSpPr>
        <p:grpSpPr>
          <a:xfrm>
            <a:off x="-444743" y="2647950"/>
            <a:ext cx="8078389" cy="2743200"/>
            <a:chOff x="-33338" y="2705100"/>
            <a:chExt cx="4405314" cy="2743200"/>
          </a:xfrm>
        </p:grpSpPr>
        <p:sp>
          <p:nvSpPr>
            <p:cNvPr id="14" name="Rectangle: Rounded Corners 13">
              <a:extLst>
                <a:ext uri="{FF2B5EF4-FFF2-40B4-BE49-F238E27FC236}">
                  <a16:creationId xmlns:a16="http://schemas.microsoft.com/office/drawing/2014/main" xmlns="" id="{645523B2-5C34-4558-9EA8-C3AED35059EA}"/>
                </a:ext>
              </a:extLst>
            </p:cNvPr>
            <p:cNvSpPr/>
            <p:nvPr/>
          </p:nvSpPr>
          <p:spPr>
            <a:xfrm>
              <a:off x="454819" y="2705100"/>
              <a:ext cx="3429000" cy="2743200"/>
            </a:xfrm>
            <a:prstGeom prst="round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xmlns="" id="{82DE8774-E6F8-4433-93C4-B99BCE6C2E6D}"/>
                </a:ext>
              </a:extLst>
            </p:cNvPr>
            <p:cNvSpPr txBox="1"/>
            <p:nvPr/>
          </p:nvSpPr>
          <p:spPr>
            <a:xfrm>
              <a:off x="-33338" y="2811946"/>
              <a:ext cx="4405314" cy="2326791"/>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
                  <a:schemeClr val="hlink"/>
                </a:buClr>
                <a:buSzTx/>
                <a:buFontTx/>
                <a:buNone/>
                <a:tabLst/>
              </a:pPr>
              <a:r>
                <a:rPr kumimoji="0" lang="en-US" sz="6600" b="0" i="0" u="none" strike="noStrike" cap="none" normalizeH="0" baseline="0">
                  <a:ln>
                    <a:noFill/>
                  </a:ln>
                  <a:solidFill>
                    <a:srgbClr val="FF0000"/>
                  </a:solidFill>
                  <a:effectLst/>
                  <a:latin typeface="UTM Cookies" panose="02040603050506020204" pitchFamily="18" charset="0"/>
                </a:rPr>
                <a:t>Đốt </a:t>
              </a:r>
            </a:p>
            <a:p>
              <a:pPr marL="0" marR="0" lvl="0" indent="0" algn="ctr" defTabSz="914400" rtl="0" eaLnBrk="1" fontAlgn="base" latinLnBrk="0" hangingPunct="1">
                <a:lnSpc>
                  <a:spcPct val="100000"/>
                </a:lnSpc>
                <a:spcBef>
                  <a:spcPct val="20000"/>
                </a:spcBef>
                <a:spcAft>
                  <a:spcPct val="0"/>
                </a:spcAft>
                <a:buClr>
                  <a:schemeClr val="hlink"/>
                </a:buClr>
                <a:buSzTx/>
                <a:buFontTx/>
                <a:buNone/>
                <a:tabLst/>
              </a:pPr>
              <a:r>
                <a:rPr kumimoji="0" lang="en-US" sz="6600" b="0" i="0" u="none" strike="noStrike" cap="none" normalizeH="0" baseline="0">
                  <a:ln>
                    <a:noFill/>
                  </a:ln>
                  <a:solidFill>
                    <a:srgbClr val="FF0000"/>
                  </a:solidFill>
                  <a:effectLst/>
                  <a:latin typeface="UTM Cookies" panose="02040603050506020204" pitchFamily="18" charset="0"/>
                </a:rPr>
                <a:t>tờ giấy</a:t>
              </a:r>
            </a:p>
          </p:txBody>
        </p:sp>
      </p:grpSp>
      <p:grpSp>
        <p:nvGrpSpPr>
          <p:cNvPr id="15" name="Group 14">
            <a:extLst>
              <a:ext uri="{FF2B5EF4-FFF2-40B4-BE49-F238E27FC236}">
                <a16:creationId xmlns:a16="http://schemas.microsoft.com/office/drawing/2014/main" xmlns="" id="{F66967CF-9A44-4B3E-873B-86D028B923A2}"/>
              </a:ext>
            </a:extLst>
          </p:cNvPr>
          <p:cNvGrpSpPr/>
          <p:nvPr/>
        </p:nvGrpSpPr>
        <p:grpSpPr>
          <a:xfrm>
            <a:off x="274570" y="6051500"/>
            <a:ext cx="6463902" cy="2743200"/>
            <a:chOff x="296466" y="2705100"/>
            <a:chExt cx="4236549" cy="2743200"/>
          </a:xfrm>
        </p:grpSpPr>
        <p:sp>
          <p:nvSpPr>
            <p:cNvPr id="16" name="Rectangle: Rounded Corners 15">
              <a:extLst>
                <a:ext uri="{FF2B5EF4-FFF2-40B4-BE49-F238E27FC236}">
                  <a16:creationId xmlns:a16="http://schemas.microsoft.com/office/drawing/2014/main" xmlns="" id="{4F284428-79A4-4990-A8C7-6A8BE0C06F44}"/>
                </a:ext>
              </a:extLst>
            </p:cNvPr>
            <p:cNvSpPr/>
            <p:nvPr/>
          </p:nvSpPr>
          <p:spPr>
            <a:xfrm>
              <a:off x="454819" y="2705100"/>
              <a:ext cx="4078196" cy="2743200"/>
            </a:xfrm>
            <a:prstGeom prst="round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xmlns="" id="{BF0D2F0A-CECD-44F7-9086-BCC45C8A7B84}"/>
                </a:ext>
              </a:extLst>
            </p:cNvPr>
            <p:cNvSpPr txBox="1"/>
            <p:nvPr/>
          </p:nvSpPr>
          <p:spPr>
            <a:xfrm>
              <a:off x="296466" y="2922538"/>
              <a:ext cx="4236549" cy="2123658"/>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
                  <a:schemeClr val="hlink"/>
                </a:buClr>
                <a:buSzTx/>
                <a:buFontTx/>
                <a:buNone/>
                <a:tabLst/>
              </a:pPr>
              <a:r>
                <a:rPr kumimoji="0" lang="vi-VN" sz="6600" b="0" i="0" u="none" strike="noStrike" cap="none" normalizeH="0" baseline="0">
                  <a:ln>
                    <a:noFill/>
                  </a:ln>
                  <a:solidFill>
                    <a:srgbClr val="FF0000"/>
                  </a:solidFill>
                  <a:effectLst/>
                  <a:latin typeface="UTM Cookies" panose="02040603050506020204" pitchFamily="18" charset="0"/>
                </a:rPr>
                <a:t>Chưng đường trên ngọn lửa</a:t>
              </a:r>
            </a:p>
          </p:txBody>
        </p:sp>
      </p:grpSp>
      <p:grpSp>
        <p:nvGrpSpPr>
          <p:cNvPr id="23" name="Group 22">
            <a:extLst>
              <a:ext uri="{FF2B5EF4-FFF2-40B4-BE49-F238E27FC236}">
                <a16:creationId xmlns:a16="http://schemas.microsoft.com/office/drawing/2014/main" xmlns="" id="{6604B010-0A43-473C-A2CB-F1990025A41F}"/>
              </a:ext>
            </a:extLst>
          </p:cNvPr>
          <p:cNvGrpSpPr/>
          <p:nvPr/>
        </p:nvGrpSpPr>
        <p:grpSpPr>
          <a:xfrm>
            <a:off x="7735176" y="2584400"/>
            <a:ext cx="9981366" cy="2743200"/>
            <a:chOff x="7735176" y="2584400"/>
            <a:chExt cx="9981366" cy="2743200"/>
          </a:xfrm>
        </p:grpSpPr>
        <p:sp>
          <p:nvSpPr>
            <p:cNvPr id="7" name="Rectangle: Rounded Corners 6">
              <a:extLst>
                <a:ext uri="{FF2B5EF4-FFF2-40B4-BE49-F238E27FC236}">
                  <a16:creationId xmlns:a16="http://schemas.microsoft.com/office/drawing/2014/main" xmlns="" id="{F8D64F4D-B7BC-4ACD-A895-00EA60F1724E}"/>
                </a:ext>
              </a:extLst>
            </p:cNvPr>
            <p:cNvSpPr/>
            <p:nvPr/>
          </p:nvSpPr>
          <p:spPr>
            <a:xfrm>
              <a:off x="7735176" y="2584400"/>
              <a:ext cx="9981366" cy="2743200"/>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3">
              <a:extLst>
                <a:ext uri="{FF2B5EF4-FFF2-40B4-BE49-F238E27FC236}">
                  <a16:creationId xmlns:a16="http://schemas.microsoft.com/office/drawing/2014/main" xmlns="" id="{88462C63-0761-4250-A889-0641A41C313F}"/>
                </a:ext>
              </a:extLst>
            </p:cNvPr>
            <p:cNvSpPr>
              <a:spLocks noChangeArrowheads="1"/>
            </p:cNvSpPr>
            <p:nvPr/>
          </p:nvSpPr>
          <p:spPr bwMode="auto">
            <a:xfrm>
              <a:off x="7958180" y="2819995"/>
              <a:ext cx="963449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just" fontAlgn="base">
                <a:spcBef>
                  <a:spcPct val="20000"/>
                </a:spcBef>
                <a:spcAft>
                  <a:spcPct val="0"/>
                </a:spcAft>
                <a:buClr>
                  <a:srgbClr val="0563C1"/>
                </a:buClr>
              </a:pPr>
              <a:r>
                <a:rPr lang="en-US" altLang="en-US" sz="4800">
                  <a:solidFill>
                    <a:srgbClr val="002060"/>
                  </a:solidFill>
                  <a:latin typeface="UTM Avo" panose="02040603050506020204" pitchFamily="18" charset="0"/>
                  <a:cs typeface="Times New Roman" panose="02020603050405020304" pitchFamily="18" charset="0"/>
                </a:rPr>
                <a:t>Sau khi bị cháy, tờ giấy không còn giữ được tính chất ban đầu của nó.</a:t>
              </a:r>
            </a:p>
          </p:txBody>
        </p:sp>
      </p:grpSp>
      <p:grpSp>
        <p:nvGrpSpPr>
          <p:cNvPr id="22" name="Group 21">
            <a:extLst>
              <a:ext uri="{FF2B5EF4-FFF2-40B4-BE49-F238E27FC236}">
                <a16:creationId xmlns:a16="http://schemas.microsoft.com/office/drawing/2014/main" xmlns="" id="{9889C37C-C2E3-45E1-9BB1-3C2B1D815975}"/>
              </a:ext>
            </a:extLst>
          </p:cNvPr>
          <p:cNvGrpSpPr/>
          <p:nvPr/>
        </p:nvGrpSpPr>
        <p:grpSpPr>
          <a:xfrm>
            <a:off x="7735176" y="6051500"/>
            <a:ext cx="10000416" cy="2743200"/>
            <a:chOff x="7735176" y="6051500"/>
            <a:chExt cx="10000416" cy="2743200"/>
          </a:xfrm>
        </p:grpSpPr>
        <p:sp>
          <p:nvSpPr>
            <p:cNvPr id="11" name="Rectangle: Rounded Corners 10">
              <a:extLst>
                <a:ext uri="{FF2B5EF4-FFF2-40B4-BE49-F238E27FC236}">
                  <a16:creationId xmlns:a16="http://schemas.microsoft.com/office/drawing/2014/main" xmlns="" id="{C99D9DC5-ADF3-438D-806B-CAB903AC763D}"/>
                </a:ext>
              </a:extLst>
            </p:cNvPr>
            <p:cNvSpPr/>
            <p:nvPr/>
          </p:nvSpPr>
          <p:spPr>
            <a:xfrm>
              <a:off x="7735176" y="6051500"/>
              <a:ext cx="9981366" cy="2743200"/>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
              <a:extLst>
                <a:ext uri="{FF2B5EF4-FFF2-40B4-BE49-F238E27FC236}">
                  <a16:creationId xmlns:a16="http://schemas.microsoft.com/office/drawing/2014/main" xmlns="" id="{3C8AE8E1-403A-421F-B7C4-D3BFD7690870}"/>
                </a:ext>
              </a:extLst>
            </p:cNvPr>
            <p:cNvSpPr>
              <a:spLocks noChangeArrowheads="1"/>
            </p:cNvSpPr>
            <p:nvPr/>
          </p:nvSpPr>
          <p:spPr bwMode="auto">
            <a:xfrm>
              <a:off x="7958180" y="6268938"/>
              <a:ext cx="977741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just" defTabSz="914400" eaLnBrk="1" fontAlgn="base" latinLnBrk="0" hangingPunct="1">
                <a:lnSpc>
                  <a:spcPct val="100000"/>
                </a:lnSpc>
                <a:spcBef>
                  <a:spcPct val="20000"/>
                </a:spcBef>
                <a:spcAft>
                  <a:spcPct val="0"/>
                </a:spcAft>
                <a:buClr>
                  <a:srgbClr val="0563C1"/>
                </a:buClr>
                <a:buSzTx/>
                <a:buFontTx/>
                <a:buNone/>
                <a:tabLst/>
                <a:defRPr/>
              </a:pPr>
              <a:r>
                <a:rPr kumimoji="0" lang="en-US" altLang="en-US" sz="4800" b="0" i="0" u="none" strike="noStrike" kern="0" cap="none" spc="0" normalizeH="0" baseline="0" noProof="0">
                  <a:ln>
                    <a:noFill/>
                  </a:ln>
                  <a:solidFill>
                    <a:srgbClr val="002060"/>
                  </a:solidFill>
                  <a:effectLst/>
                  <a:uLnTx/>
                  <a:uFillTx/>
                  <a:latin typeface="UTM Avo" panose="02040603050506020204" pitchFamily="18" charset="0"/>
                </a:rPr>
                <a:t>Dưới tác dụng của nhiệt, đường không còn giữ được tính chất ban đầu của nó.</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0-#ppt_w/2"/>
                                          </p:val>
                                        </p:tav>
                                        <p:tav tm="100000">
                                          <p:val>
                                            <p:strVal val="#ppt_x"/>
                                          </p:val>
                                        </p:tav>
                                      </p:tavLst>
                                    </p:anim>
                                    <p:anim calcmode="lin" valueType="num">
                                      <p:cBhvr additive="base">
                                        <p:cTn id="1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additive="base">
                                        <p:cTn id="21" dur="500" fill="hold"/>
                                        <p:tgtEl>
                                          <p:spTgt spid="23"/>
                                        </p:tgtEl>
                                        <p:attrNameLst>
                                          <p:attrName>ppt_x</p:attrName>
                                        </p:attrNameLst>
                                      </p:cBhvr>
                                      <p:tavLst>
                                        <p:tav tm="0">
                                          <p:val>
                                            <p:strVal val="0-#ppt_w/2"/>
                                          </p:val>
                                        </p:tav>
                                        <p:tav tm="100000">
                                          <p:val>
                                            <p:strVal val="#ppt_x"/>
                                          </p:val>
                                        </p:tav>
                                      </p:tavLst>
                                    </p:anim>
                                    <p:anim calcmode="lin" valueType="num">
                                      <p:cBhvr additive="base">
                                        <p:cTn id="22"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0-#ppt_w/2"/>
                                          </p:val>
                                        </p:tav>
                                        <p:tav tm="100000">
                                          <p:val>
                                            <p:strVal val="#ppt_x"/>
                                          </p:val>
                                        </p:tav>
                                      </p:tavLst>
                                    </p:anim>
                                    <p:anim calcmode="lin" valueType="num">
                                      <p:cBhvr additive="base">
                                        <p:cTn id="28"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nodeType="clickEffect">
                                  <p:stCondLst>
                                    <p:cond delay="0"/>
                                  </p:stCondLst>
                                  <p:childTnLst>
                                    <p:set>
                                      <p:cBhvr>
                                        <p:cTn id="32" dur="1" fill="hold">
                                          <p:stCondLst>
                                            <p:cond delay="0"/>
                                          </p:stCondLst>
                                        </p:cTn>
                                        <p:tgtEl>
                                          <p:spTgt spid="22"/>
                                        </p:tgtEl>
                                        <p:attrNameLst>
                                          <p:attrName>style.visibility</p:attrName>
                                        </p:attrNameLst>
                                      </p:cBhvr>
                                      <p:to>
                                        <p:strVal val="visible"/>
                                      </p:to>
                                    </p:set>
                                    <p:anim calcmode="lin" valueType="num">
                                      <p:cBhvr additive="base">
                                        <p:cTn id="33" dur="500" fill="hold"/>
                                        <p:tgtEl>
                                          <p:spTgt spid="22"/>
                                        </p:tgtEl>
                                        <p:attrNameLst>
                                          <p:attrName>ppt_x</p:attrName>
                                        </p:attrNameLst>
                                      </p:cBhvr>
                                      <p:tavLst>
                                        <p:tav tm="0">
                                          <p:val>
                                            <p:strVal val="0-#ppt_w/2"/>
                                          </p:val>
                                        </p:tav>
                                        <p:tav tm="100000">
                                          <p:val>
                                            <p:strVal val="#ppt_x"/>
                                          </p:val>
                                        </p:tav>
                                      </p:tavLst>
                                    </p:anim>
                                    <p:anim calcmode="lin" valueType="num">
                                      <p:cBhvr additive="base">
                                        <p:cTn id="34"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xmlns="" id="{E071CF5D-6398-4B69-A9F6-B8B51A3854F0}"/>
              </a:ext>
            </a:extLst>
          </p:cNvPr>
          <p:cNvGrpSpPr/>
          <p:nvPr/>
        </p:nvGrpSpPr>
        <p:grpSpPr>
          <a:xfrm>
            <a:off x="6015039" y="1863948"/>
            <a:ext cx="11893860" cy="6937152"/>
            <a:chOff x="5918596" y="1292448"/>
            <a:chExt cx="11893860" cy="6937152"/>
          </a:xfrm>
        </p:grpSpPr>
        <p:pic>
          <p:nvPicPr>
            <p:cNvPr id="18" name="Picture 2">
              <a:extLst>
                <a:ext uri="{FF2B5EF4-FFF2-40B4-BE49-F238E27FC236}">
                  <a16:creationId xmlns:a16="http://schemas.microsoft.com/office/drawing/2014/main" xmlns="" id="{2CF1FC76-01C5-4DEF-BCB7-C15EFC4FC1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918596" y="1295400"/>
              <a:ext cx="11887200" cy="6934200"/>
            </a:xfrm>
            <a:prstGeom prst="rect">
              <a:avLst/>
            </a:prstGeom>
          </p:spPr>
        </p:pic>
        <p:sp>
          <p:nvSpPr>
            <p:cNvPr id="20" name="Rectangle 3">
              <a:extLst>
                <a:ext uri="{FF2B5EF4-FFF2-40B4-BE49-F238E27FC236}">
                  <a16:creationId xmlns:a16="http://schemas.microsoft.com/office/drawing/2014/main" xmlns="" id="{88462C63-0761-4250-A889-0641A41C313F}"/>
                </a:ext>
              </a:extLst>
            </p:cNvPr>
            <p:cNvSpPr>
              <a:spLocks noChangeArrowheads="1"/>
            </p:cNvSpPr>
            <p:nvPr/>
          </p:nvSpPr>
          <p:spPr bwMode="auto">
            <a:xfrm>
              <a:off x="6650144" y="3192839"/>
              <a:ext cx="10684669"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just" fontAlgn="base">
                <a:spcBef>
                  <a:spcPct val="20000"/>
                </a:spcBef>
                <a:spcAft>
                  <a:spcPct val="0"/>
                </a:spcAft>
                <a:buClr>
                  <a:srgbClr val="0563C1"/>
                </a:buClr>
              </a:pPr>
              <a:r>
                <a:rPr lang="vi-VN" altLang="en-US" sz="6600" b="1">
                  <a:solidFill>
                    <a:srgbClr val="C00000"/>
                  </a:solidFill>
                  <a:latin typeface="iCiel Cadena" panose="02000503000000020004" pitchFamily="2" charset="0"/>
                  <a:cs typeface="Times New Roman" panose="02020603050405020304" pitchFamily="18" charset="0"/>
                </a:rPr>
                <a:t>Hiện tượng chất này bị biến đổi thành chất khác như 2 thí nghiệm trên gọi là</a:t>
              </a:r>
              <a:r>
                <a:rPr lang="en-US" altLang="en-US" sz="6600" b="1">
                  <a:solidFill>
                    <a:srgbClr val="C00000"/>
                  </a:solidFill>
                  <a:latin typeface="iCiel Cadena" panose="02000503000000020004" pitchFamily="2" charset="0"/>
                  <a:cs typeface="Times New Roman" panose="02020603050405020304" pitchFamily="18" charset="0"/>
                </a:rPr>
                <a:t> gì? </a:t>
              </a:r>
              <a:endParaRPr lang="en-US" altLang="en-US" sz="6600">
                <a:solidFill>
                  <a:srgbClr val="C00000"/>
                </a:solidFill>
                <a:latin typeface="iCiel Cadena" panose="02000503000000020004" pitchFamily="2" charset="0"/>
                <a:cs typeface="Times New Roman" panose="02020603050405020304" pitchFamily="18" charset="0"/>
              </a:endParaRPr>
            </a:p>
          </p:txBody>
        </p:sp>
      </p:grpSp>
      <p:pic>
        <p:nvPicPr>
          <p:cNvPr id="22" name="Picture 10">
            <a:extLst>
              <a:ext uri="{FF2B5EF4-FFF2-40B4-BE49-F238E27FC236}">
                <a16:creationId xmlns:a16="http://schemas.microsoft.com/office/drawing/2014/main" xmlns="" id="{73541D89-2148-4066-9503-7CC8E40E4B56}"/>
              </a:ext>
            </a:extLst>
          </p:cNvPr>
          <p:cNvPicPr>
            <a:picLocks noChangeAspect="1"/>
          </p:cNvPicPr>
          <p:nvPr/>
        </p:nvPicPr>
        <p:blipFill>
          <a:blip r:embed="rId4"/>
          <a:srcRect/>
          <a:stretch>
            <a:fillRect/>
          </a:stretch>
        </p:blipFill>
        <p:spPr>
          <a:xfrm>
            <a:off x="414336" y="1651844"/>
            <a:ext cx="6073883" cy="8625631"/>
          </a:xfrm>
          <a:prstGeom prst="rect">
            <a:avLst/>
          </a:prstGeom>
        </p:spPr>
      </p:pic>
    </p:spTree>
    <p:extLst>
      <p:ext uri="{BB962C8B-B14F-4D97-AF65-F5344CB8AC3E}">
        <p14:creationId xmlns:p14="http://schemas.microsoft.com/office/powerpoint/2010/main" val="3515355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500"/>
                                        <p:tgtEl>
                                          <p:spTgt spid="22"/>
                                        </p:tgtEl>
                                      </p:cBhvr>
                                    </p:animEffect>
                                  </p:childTnLst>
                                </p:cTn>
                              </p:par>
                              <p:par>
                                <p:cTn id="8" presetID="14"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xmlns="" id="{E4367C46-2259-4914-9124-C512474B5430}"/>
              </a:ext>
            </a:extLst>
          </p:cNvPr>
          <p:cNvGrpSpPr/>
          <p:nvPr/>
        </p:nvGrpSpPr>
        <p:grpSpPr>
          <a:xfrm>
            <a:off x="9611414" y="1187335"/>
            <a:ext cx="4376738" cy="1752600"/>
            <a:chOff x="7010400" y="266700"/>
            <a:chExt cx="4267200" cy="1752600"/>
          </a:xfrm>
        </p:grpSpPr>
        <p:sp>
          <p:nvSpPr>
            <p:cNvPr id="4" name="Rectangle 3">
              <a:extLst>
                <a:ext uri="{FF2B5EF4-FFF2-40B4-BE49-F238E27FC236}">
                  <a16:creationId xmlns:a16="http://schemas.microsoft.com/office/drawing/2014/main" xmlns="" id="{C991FBEE-DDE9-4F54-AB56-C9344BCE8312}"/>
                </a:ext>
              </a:extLst>
            </p:cNvPr>
            <p:cNvSpPr/>
            <p:nvPr/>
          </p:nvSpPr>
          <p:spPr>
            <a:xfrm>
              <a:off x="7010400" y="266700"/>
              <a:ext cx="4267200" cy="1752600"/>
            </a:xfrm>
            <a:prstGeom prst="rect">
              <a:avLst/>
            </a:prstGeom>
            <a:noFill/>
            <a:ln w="38100">
              <a:solidFill>
                <a:srgbClr val="00B05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xmlns="" id="{59116EE5-6B4D-468B-BA39-A27F58088548}"/>
                </a:ext>
              </a:extLst>
            </p:cNvPr>
            <p:cNvSpPr/>
            <p:nvPr/>
          </p:nvSpPr>
          <p:spPr>
            <a:xfrm>
              <a:off x="7275540" y="495300"/>
              <a:ext cx="3736920" cy="1323439"/>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none" lIns="91440" tIns="45720" rIns="91440" bIns="45720">
              <a:spAutoFit/>
            </a:bodyPr>
            <a:lstStyle/>
            <a:p>
              <a:pPr algn="ctr"/>
              <a:r>
                <a:rPr lang="en-US" sz="8000" b="0" cap="none" spc="0">
                  <a:ln w="0"/>
                  <a:solidFill>
                    <a:srgbClr val="FF0000"/>
                  </a:solidFill>
                  <a:latin typeface="UTM Gradoo" panose="02040603050506020204" pitchFamily="18" charset="0"/>
                </a:rPr>
                <a:t>KẾT LUẬN</a:t>
              </a:r>
            </a:p>
          </p:txBody>
        </p:sp>
      </p:grpSp>
      <p:grpSp>
        <p:nvGrpSpPr>
          <p:cNvPr id="3" name="Group 2">
            <a:extLst>
              <a:ext uri="{FF2B5EF4-FFF2-40B4-BE49-F238E27FC236}">
                <a16:creationId xmlns:a16="http://schemas.microsoft.com/office/drawing/2014/main" xmlns="" id="{E071CF5D-6398-4B69-A9F6-B8B51A3854F0}"/>
              </a:ext>
            </a:extLst>
          </p:cNvPr>
          <p:cNvGrpSpPr/>
          <p:nvPr/>
        </p:nvGrpSpPr>
        <p:grpSpPr>
          <a:xfrm>
            <a:off x="6015039" y="3467100"/>
            <a:ext cx="11887200" cy="6324600"/>
            <a:chOff x="5918596" y="2895600"/>
            <a:chExt cx="11887200" cy="6324600"/>
          </a:xfrm>
        </p:grpSpPr>
        <p:pic>
          <p:nvPicPr>
            <p:cNvPr id="18" name="Picture 2">
              <a:extLst>
                <a:ext uri="{FF2B5EF4-FFF2-40B4-BE49-F238E27FC236}">
                  <a16:creationId xmlns:a16="http://schemas.microsoft.com/office/drawing/2014/main" xmlns="" id="{2CF1FC76-01C5-4DEF-BCB7-C15EFC4FC1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918596" y="2895600"/>
              <a:ext cx="11887200" cy="6324600"/>
            </a:xfrm>
            <a:prstGeom prst="rect">
              <a:avLst/>
            </a:prstGeom>
          </p:spPr>
        </p:pic>
        <p:sp>
          <p:nvSpPr>
            <p:cNvPr id="20" name="Rectangle 3">
              <a:extLst>
                <a:ext uri="{FF2B5EF4-FFF2-40B4-BE49-F238E27FC236}">
                  <a16:creationId xmlns:a16="http://schemas.microsoft.com/office/drawing/2014/main" xmlns="" id="{88462C63-0761-4250-A889-0641A41C313F}"/>
                </a:ext>
              </a:extLst>
            </p:cNvPr>
            <p:cNvSpPr>
              <a:spLocks noChangeArrowheads="1"/>
            </p:cNvSpPr>
            <p:nvPr/>
          </p:nvSpPr>
          <p:spPr bwMode="auto">
            <a:xfrm>
              <a:off x="6519861" y="3556843"/>
              <a:ext cx="10684669"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just" fontAlgn="base">
                <a:spcBef>
                  <a:spcPct val="20000"/>
                </a:spcBef>
                <a:spcAft>
                  <a:spcPct val="0"/>
                </a:spcAft>
                <a:buClr>
                  <a:srgbClr val="0563C1"/>
                </a:buClr>
              </a:pPr>
              <a:r>
                <a:rPr lang="vi-VN" altLang="en-US" sz="5400">
                  <a:solidFill>
                    <a:schemeClr val="tx2">
                      <a:lumMod val="75000"/>
                    </a:schemeClr>
                  </a:solidFill>
                  <a:latin typeface="UTM Avo" panose="02040603050506020204" pitchFamily="18" charset="0"/>
                  <a:cs typeface="Times New Roman" panose="02020603050405020304" pitchFamily="18" charset="0"/>
                </a:rPr>
                <a:t>Hiện tượng chất này bị biến đổi thành chất khác như 2 thí nghiệm trên gọi là sự biến đổi hóa học</a:t>
              </a:r>
              <a:r>
                <a:rPr lang="en-US" altLang="en-US" sz="5400">
                  <a:solidFill>
                    <a:schemeClr val="tx2">
                      <a:lumMod val="75000"/>
                    </a:schemeClr>
                  </a:solidFill>
                  <a:latin typeface="UTM Avo" panose="02040603050506020204" pitchFamily="18" charset="0"/>
                  <a:cs typeface="Times New Roman" panose="02020603050405020304" pitchFamily="18" charset="0"/>
                </a:rPr>
                <a:t>. </a:t>
              </a:r>
              <a:r>
                <a:rPr lang="vi-VN" altLang="en-US" sz="5400" b="1">
                  <a:solidFill>
                    <a:schemeClr val="tx2">
                      <a:lumMod val="75000"/>
                    </a:schemeClr>
                  </a:solidFill>
                  <a:latin typeface="UTM Avo" panose="02040603050506020204" pitchFamily="18" charset="0"/>
                  <a:cs typeface="Times New Roman" panose="02020603050405020304" pitchFamily="18" charset="0"/>
                </a:rPr>
                <a:t>Sự biến đổi hóa học </a:t>
              </a:r>
              <a:r>
                <a:rPr lang="vi-VN" altLang="en-US" sz="5400">
                  <a:solidFill>
                    <a:schemeClr val="tx2">
                      <a:lumMod val="75000"/>
                    </a:schemeClr>
                  </a:solidFill>
                  <a:latin typeface="UTM Avo" panose="02040603050506020204" pitchFamily="18" charset="0"/>
                  <a:cs typeface="Times New Roman" panose="02020603050405020304" pitchFamily="18" charset="0"/>
                </a:rPr>
                <a:t>là sự biến đổi từ chất này thành chất khác.</a:t>
              </a:r>
              <a:endParaRPr lang="en-US" altLang="en-US" sz="5400">
                <a:solidFill>
                  <a:schemeClr val="tx2">
                    <a:lumMod val="75000"/>
                  </a:schemeClr>
                </a:solidFill>
                <a:latin typeface="UTM Avo" panose="02040603050506020204" pitchFamily="18" charset="0"/>
                <a:cs typeface="Times New Roman" panose="02020603050405020304" pitchFamily="18" charset="0"/>
              </a:endParaRPr>
            </a:p>
          </p:txBody>
        </p:sp>
      </p:grpSp>
      <p:pic>
        <p:nvPicPr>
          <p:cNvPr id="22" name="Picture 10">
            <a:extLst>
              <a:ext uri="{FF2B5EF4-FFF2-40B4-BE49-F238E27FC236}">
                <a16:creationId xmlns:a16="http://schemas.microsoft.com/office/drawing/2014/main" xmlns="" id="{73541D89-2148-4066-9503-7CC8E40E4B56}"/>
              </a:ext>
            </a:extLst>
          </p:cNvPr>
          <p:cNvPicPr>
            <a:picLocks noChangeAspect="1"/>
          </p:cNvPicPr>
          <p:nvPr/>
        </p:nvPicPr>
        <p:blipFill>
          <a:blip r:embed="rId4"/>
          <a:srcRect/>
          <a:stretch>
            <a:fillRect/>
          </a:stretch>
        </p:blipFill>
        <p:spPr>
          <a:xfrm>
            <a:off x="414336" y="1651844"/>
            <a:ext cx="6073883" cy="8625631"/>
          </a:xfrm>
          <a:prstGeom prst="rect">
            <a:avLst/>
          </a:prstGeom>
        </p:spPr>
      </p:pic>
    </p:spTree>
    <p:extLst>
      <p:ext uri="{BB962C8B-B14F-4D97-AF65-F5344CB8AC3E}">
        <p14:creationId xmlns:p14="http://schemas.microsoft.com/office/powerpoint/2010/main" val="2784665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extBox 38">
            <a:extLst>
              <a:ext uri="{FF2B5EF4-FFF2-40B4-BE49-F238E27FC236}">
                <a16:creationId xmlns:a16="http://schemas.microsoft.com/office/drawing/2014/main" xmlns="" id="{B3E34102-EF93-4235-BED9-3F8317041DCA}"/>
              </a:ext>
            </a:extLst>
          </p:cNvPr>
          <p:cNvSpPr txBox="1"/>
          <p:nvPr/>
        </p:nvSpPr>
        <p:spPr>
          <a:xfrm>
            <a:off x="457200" y="3086100"/>
            <a:ext cx="5791200" cy="4708981"/>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defRPr/>
            </a:pPr>
            <a:r>
              <a:rPr kumimoji="0" lang="en-US" altLang="en-US" sz="6000" b="1" i="0" u="none" strike="noStrike" kern="1200" cap="none" spc="0" normalizeH="0" baseline="0" noProof="0">
                <a:ln>
                  <a:noFill/>
                </a:ln>
                <a:solidFill>
                  <a:srgbClr val="002060"/>
                </a:solidFill>
                <a:effectLst/>
                <a:uLnTx/>
                <a:uFillTx/>
                <a:latin typeface="UTM Flamenco" panose="02040603050506020204" pitchFamily="18" charset="0"/>
                <a:cs typeface="Times New Roman" panose="02020603050405020304" pitchFamily="18" charset="0"/>
              </a:rPr>
              <a:t>Trong các trường hợp dưới đây, trường hợp nào có sự biến đổi hóa học? Tại sao?</a:t>
            </a:r>
          </a:p>
        </p:txBody>
      </p:sp>
      <p:sp>
        <p:nvSpPr>
          <p:cNvPr id="40" name="Rectangle 39">
            <a:extLst>
              <a:ext uri="{FF2B5EF4-FFF2-40B4-BE49-F238E27FC236}">
                <a16:creationId xmlns:a16="http://schemas.microsoft.com/office/drawing/2014/main" xmlns="" id="{68FA1E2E-306E-48B0-94E3-EBE2EF9FB1AA}"/>
              </a:ext>
            </a:extLst>
          </p:cNvPr>
          <p:cNvSpPr/>
          <p:nvPr/>
        </p:nvSpPr>
        <p:spPr>
          <a:xfrm>
            <a:off x="1438237" y="419100"/>
            <a:ext cx="15411527" cy="1200329"/>
          </a:xfrm>
          <a:prstGeom prst="rect">
            <a:avLst/>
          </a:prstGeom>
          <a:noFill/>
        </p:spPr>
        <p:txBody>
          <a:bodyPr wrap="none" lIns="91440" tIns="45720" rIns="91440" bIns="45720">
            <a:spAutoFit/>
          </a:bodyPr>
          <a:lstStyle/>
          <a:p>
            <a:pPr algn="ctr"/>
            <a:r>
              <a:rPr lang="en-US" sz="7200" b="0" cap="none" spc="0">
                <a:ln w="0"/>
                <a:solidFill>
                  <a:schemeClr val="accent6">
                    <a:lumMod val="75000"/>
                  </a:schemeClr>
                </a:solidFill>
                <a:latin typeface="iCiel Cadena" panose="02000503000000020004" pitchFamily="2" charset="0"/>
              </a:rPr>
              <a:t>QUAN SÁT VÀ GIẢI THÍCH HIỆN TƯỢNG</a:t>
            </a:r>
          </a:p>
        </p:txBody>
      </p:sp>
      <p:pic>
        <p:nvPicPr>
          <p:cNvPr id="42" name="Picture 41">
            <a:extLst>
              <a:ext uri="{FF2B5EF4-FFF2-40B4-BE49-F238E27FC236}">
                <a16:creationId xmlns:a16="http://schemas.microsoft.com/office/drawing/2014/main" xmlns="" id="{6146E304-9FDB-470E-B8F9-DF63C57F0BF7}"/>
              </a:ext>
            </a:extLst>
          </p:cNvPr>
          <p:cNvPicPr>
            <a:picLocks noChangeAspect="1"/>
          </p:cNvPicPr>
          <p:nvPr/>
        </p:nvPicPr>
        <p:blipFill>
          <a:blip r:embed="rId2"/>
          <a:stretch>
            <a:fillRect/>
          </a:stretch>
        </p:blipFill>
        <p:spPr>
          <a:xfrm>
            <a:off x="6629400" y="1866900"/>
            <a:ext cx="3810000" cy="3499883"/>
          </a:xfrm>
          <a:prstGeom prst="rect">
            <a:avLst/>
          </a:prstGeom>
        </p:spPr>
      </p:pic>
      <p:pic>
        <p:nvPicPr>
          <p:cNvPr id="44" name="Picture 43">
            <a:extLst>
              <a:ext uri="{FF2B5EF4-FFF2-40B4-BE49-F238E27FC236}">
                <a16:creationId xmlns:a16="http://schemas.microsoft.com/office/drawing/2014/main" xmlns="" id="{6B315612-5C31-447F-8C9D-BE243814D8F0}"/>
              </a:ext>
            </a:extLst>
          </p:cNvPr>
          <p:cNvPicPr>
            <a:picLocks noChangeAspect="1"/>
          </p:cNvPicPr>
          <p:nvPr/>
        </p:nvPicPr>
        <p:blipFill>
          <a:blip r:embed="rId3"/>
          <a:stretch>
            <a:fillRect/>
          </a:stretch>
        </p:blipFill>
        <p:spPr>
          <a:xfrm>
            <a:off x="11125200" y="1866900"/>
            <a:ext cx="3352800" cy="3499883"/>
          </a:xfrm>
          <a:prstGeom prst="rect">
            <a:avLst/>
          </a:prstGeom>
        </p:spPr>
      </p:pic>
      <p:pic>
        <p:nvPicPr>
          <p:cNvPr id="46" name="Picture 45">
            <a:extLst>
              <a:ext uri="{FF2B5EF4-FFF2-40B4-BE49-F238E27FC236}">
                <a16:creationId xmlns:a16="http://schemas.microsoft.com/office/drawing/2014/main" xmlns="" id="{AF98C193-95C4-4F1B-A08B-92D10DD71AE5}"/>
              </a:ext>
            </a:extLst>
          </p:cNvPr>
          <p:cNvPicPr>
            <a:picLocks noChangeAspect="1"/>
          </p:cNvPicPr>
          <p:nvPr/>
        </p:nvPicPr>
        <p:blipFill>
          <a:blip r:embed="rId4"/>
          <a:stretch>
            <a:fillRect/>
          </a:stretch>
        </p:blipFill>
        <p:spPr>
          <a:xfrm>
            <a:off x="14859000" y="1866900"/>
            <a:ext cx="3238952" cy="3915321"/>
          </a:xfrm>
          <a:prstGeom prst="rect">
            <a:avLst/>
          </a:prstGeom>
        </p:spPr>
      </p:pic>
      <p:pic>
        <p:nvPicPr>
          <p:cNvPr id="48" name="Picture 47">
            <a:extLst>
              <a:ext uri="{FF2B5EF4-FFF2-40B4-BE49-F238E27FC236}">
                <a16:creationId xmlns:a16="http://schemas.microsoft.com/office/drawing/2014/main" xmlns="" id="{36D1B58B-EF46-4024-AFEF-5F762AF92BE1}"/>
              </a:ext>
            </a:extLst>
          </p:cNvPr>
          <p:cNvPicPr>
            <a:picLocks noChangeAspect="1"/>
          </p:cNvPicPr>
          <p:nvPr/>
        </p:nvPicPr>
        <p:blipFill>
          <a:blip r:embed="rId5"/>
          <a:stretch>
            <a:fillRect/>
          </a:stretch>
        </p:blipFill>
        <p:spPr>
          <a:xfrm>
            <a:off x="6086475" y="5962104"/>
            <a:ext cx="3810000" cy="3915321"/>
          </a:xfrm>
          <a:prstGeom prst="rect">
            <a:avLst/>
          </a:prstGeom>
        </p:spPr>
      </p:pic>
      <p:pic>
        <p:nvPicPr>
          <p:cNvPr id="50" name="Picture 49">
            <a:extLst>
              <a:ext uri="{FF2B5EF4-FFF2-40B4-BE49-F238E27FC236}">
                <a16:creationId xmlns:a16="http://schemas.microsoft.com/office/drawing/2014/main" xmlns="" id="{FEDDE596-1C6B-4B73-B98A-BEB2AC606824}"/>
              </a:ext>
            </a:extLst>
          </p:cNvPr>
          <p:cNvPicPr>
            <a:picLocks noChangeAspect="1"/>
          </p:cNvPicPr>
          <p:nvPr/>
        </p:nvPicPr>
        <p:blipFill>
          <a:blip r:embed="rId6"/>
          <a:stretch>
            <a:fillRect/>
          </a:stretch>
        </p:blipFill>
        <p:spPr>
          <a:xfrm>
            <a:off x="10136981" y="6542368"/>
            <a:ext cx="3643313" cy="2505425"/>
          </a:xfrm>
          <a:prstGeom prst="rect">
            <a:avLst/>
          </a:prstGeom>
        </p:spPr>
      </p:pic>
      <p:pic>
        <p:nvPicPr>
          <p:cNvPr id="52" name="Picture 51">
            <a:extLst>
              <a:ext uri="{FF2B5EF4-FFF2-40B4-BE49-F238E27FC236}">
                <a16:creationId xmlns:a16="http://schemas.microsoft.com/office/drawing/2014/main" xmlns="" id="{707C01BA-CB59-4179-A90D-F08165819FC6}"/>
              </a:ext>
            </a:extLst>
          </p:cNvPr>
          <p:cNvPicPr>
            <a:picLocks noChangeAspect="1"/>
          </p:cNvPicPr>
          <p:nvPr/>
        </p:nvPicPr>
        <p:blipFill>
          <a:blip r:embed="rId7"/>
          <a:stretch>
            <a:fillRect/>
          </a:stretch>
        </p:blipFill>
        <p:spPr>
          <a:xfrm>
            <a:off x="14020800" y="6352684"/>
            <a:ext cx="4077153" cy="311511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ình ảnh Sakura - thủ lĩnh thẻ bài xinh đẹp và đáng yêu">
            <a:extLst>
              <a:ext uri="{FF2B5EF4-FFF2-40B4-BE49-F238E27FC236}">
                <a16:creationId xmlns:a16="http://schemas.microsoft.com/office/drawing/2014/main" xmlns="" id="{3AB4F225-52D9-4F95-A8B6-1F90C6840D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2385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vector graphics&#10;&#10;Description automatically generated">
            <a:extLst>
              <a:ext uri="{FF2B5EF4-FFF2-40B4-BE49-F238E27FC236}">
                <a16:creationId xmlns:a16="http://schemas.microsoft.com/office/drawing/2014/main" xmlns="" id="{402A9B3F-8A41-45D1-A09E-5A5CE6C736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01600" y="-275334"/>
            <a:ext cx="5486400" cy="8058150"/>
          </a:xfrm>
          <a:prstGeom prst="rect">
            <a:avLst/>
          </a:prstGeom>
        </p:spPr>
      </p:pic>
      <p:pic>
        <p:nvPicPr>
          <p:cNvPr id="12" name="Picture 11" descr="Shape&#10;&#10;Description automatically generated with medium confidence">
            <a:extLst>
              <a:ext uri="{FF2B5EF4-FFF2-40B4-BE49-F238E27FC236}">
                <a16:creationId xmlns:a16="http://schemas.microsoft.com/office/drawing/2014/main" xmlns="" id="{890345F4-67D9-4D97-8F26-A765FFCA02C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86303" y="2504183"/>
            <a:ext cx="9515394" cy="527863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6" name="Picture 5" descr="A picture containing text&#10;&#10;Description automatically generated">
            <a:hlinkClick r:id="rId3" action="ppaction://hlinksldjump"/>
            <a:extLst>
              <a:ext uri="{FF2B5EF4-FFF2-40B4-BE49-F238E27FC236}">
                <a16:creationId xmlns:a16="http://schemas.microsoft.com/office/drawing/2014/main" xmlns="" id="{D8D891D7-2E2E-497A-971B-DC9B52256D4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48200" y="247650"/>
            <a:ext cx="4754880" cy="4754880"/>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text&#10;&#10;Description automatically generated">
            <a:hlinkClick r:id="rId6" action="ppaction://hlinksldjump"/>
            <a:extLst>
              <a:ext uri="{FF2B5EF4-FFF2-40B4-BE49-F238E27FC236}">
                <a16:creationId xmlns:a16="http://schemas.microsoft.com/office/drawing/2014/main" xmlns="" id="{A6EC3F66-2755-45DB-908F-D50D8A23526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29" y="4786729"/>
            <a:ext cx="5219701" cy="5219701"/>
          </a:xfrm>
          <a:prstGeom prst="rect">
            <a:avLst/>
          </a:prstGeom>
        </p:spPr>
      </p:pic>
      <p:pic>
        <p:nvPicPr>
          <p:cNvPr id="11" name="Picture 10" descr="A picture containing text&#10;&#10;Description automatically generated">
            <a:hlinkClick r:id="rId8" action="ppaction://hlinksldjump"/>
            <a:extLst>
              <a:ext uri="{FF2B5EF4-FFF2-40B4-BE49-F238E27FC236}">
                <a16:creationId xmlns:a16="http://schemas.microsoft.com/office/drawing/2014/main" xmlns="" id="{C610F7C9-02F4-4EAB-B439-B11A3889BDC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877299" y="280986"/>
            <a:ext cx="4881563" cy="4881563"/>
          </a:xfrm>
          <a:prstGeom prst="rect">
            <a:avLst/>
          </a:prstGeom>
        </p:spPr>
      </p:pic>
      <p:pic>
        <p:nvPicPr>
          <p:cNvPr id="13" name="Picture 12" descr="A picture containing text, black, watch&#10;&#10;Description automatically generated">
            <a:hlinkClick r:id="rId10" action="ppaction://hlinksldjump"/>
            <a:extLst>
              <a:ext uri="{FF2B5EF4-FFF2-40B4-BE49-F238E27FC236}">
                <a16:creationId xmlns:a16="http://schemas.microsoft.com/office/drawing/2014/main" xmlns="" id="{A1BDA244-0BFE-43C4-A023-0B7215AA646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560807" y="4988124"/>
            <a:ext cx="4754880" cy="4754880"/>
          </a:xfrm>
          <a:prstGeom prst="rect">
            <a:avLst/>
          </a:prstGeom>
        </p:spPr>
      </p:pic>
      <p:pic>
        <p:nvPicPr>
          <p:cNvPr id="15" name="Picture 14" descr="Icon&#10;&#10;Description automatically generated with medium confidence">
            <a:hlinkClick r:id="rId8" action="ppaction://hlinksldjump"/>
            <a:extLst>
              <a:ext uri="{FF2B5EF4-FFF2-40B4-BE49-F238E27FC236}">
                <a16:creationId xmlns:a16="http://schemas.microsoft.com/office/drawing/2014/main" xmlns="" id="{752166F4-1ADC-4303-B78E-C7A193D80AB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3225581" y="398385"/>
            <a:ext cx="4409837" cy="4604146"/>
          </a:xfrm>
          <a:prstGeom prst="rect">
            <a:avLst/>
          </a:prstGeom>
        </p:spPr>
      </p:pic>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13" cstate="print">
            <a:alphaModFix/>
            <a:lum bright="70000" contrast="-70000"/>
            <a:extLst>
              <a:ext uri="{28A0092B-C50C-407E-A947-70E740481C1C}">
                <a14:useLocalDpi xmlns:a14="http://schemas.microsoft.com/office/drawing/2010/main" val="0"/>
              </a:ext>
            </a:extLst>
          </a:blip>
          <a:stretch>
            <a:fillRect/>
          </a:stretch>
        </p:blipFill>
        <p:spPr>
          <a:xfrm>
            <a:off x="163115" y="1090140"/>
            <a:ext cx="5153143" cy="2858688"/>
          </a:xfrm>
          <a:prstGeom prst="rect">
            <a:avLst/>
          </a:prstGeom>
        </p:spPr>
      </p:pic>
      <p:pic>
        <p:nvPicPr>
          <p:cNvPr id="18" name="Picture 17" descr="A picture containing text, dark&#10;&#10;Description automatically generated">
            <a:hlinkClick r:id="rId14" action="ppaction://hlinksldjump"/>
            <a:extLst>
              <a:ext uri="{FF2B5EF4-FFF2-40B4-BE49-F238E27FC236}">
                <a16:creationId xmlns:a16="http://schemas.microsoft.com/office/drawing/2014/main" xmlns="" id="{CC9877CD-562C-4213-BB3F-4003F1E1178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3111819" y="4922704"/>
            <a:ext cx="5045210" cy="5045210"/>
          </a:xfrm>
          <a:prstGeom prst="rect">
            <a:avLst/>
          </a:prstGeom>
        </p:spPr>
      </p:pic>
      <p:pic>
        <p:nvPicPr>
          <p:cNvPr id="2054" name="Picture 6" descr="New Years Yes Sticker by Nora Fikse">
            <a:extLst>
              <a:ext uri="{FF2B5EF4-FFF2-40B4-BE49-F238E27FC236}">
                <a16:creationId xmlns:a16="http://schemas.microsoft.com/office/drawing/2014/main" xmlns="" id="{A060E727-DFE8-48B9-926F-E8BEC54C7FA6}"/>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5265607" y="1052633"/>
            <a:ext cx="3509866" cy="32956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ew Years Yes Sticker by Nora Fikse">
            <a:extLst>
              <a:ext uri="{FF2B5EF4-FFF2-40B4-BE49-F238E27FC236}">
                <a16:creationId xmlns:a16="http://schemas.microsoft.com/office/drawing/2014/main" xmlns="" id="{A17510B9-56CC-4814-8981-621F2DD2C5E3}"/>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9258328" y="789234"/>
            <a:ext cx="3910372" cy="367171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ew Years Yes Sticker by Nora Fikse">
            <a:extLst>
              <a:ext uri="{FF2B5EF4-FFF2-40B4-BE49-F238E27FC236}">
                <a16:creationId xmlns:a16="http://schemas.microsoft.com/office/drawing/2014/main" xmlns="" id="{258F4BE4-3253-4F8D-AC81-94FD4646CD04}"/>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13749337" y="959119"/>
            <a:ext cx="3545204" cy="332883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0" descr="New Years Yes Sticker by Nora Fikse">
            <a:extLst>
              <a:ext uri="{FF2B5EF4-FFF2-40B4-BE49-F238E27FC236}">
                <a16:creationId xmlns:a16="http://schemas.microsoft.com/office/drawing/2014/main" xmlns="" id="{8C7E4A2C-D0F7-4A70-AAC1-9F440EBC7591}"/>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13545188" y="5615673"/>
            <a:ext cx="3953502" cy="371220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0" descr="New Years Yes Sticker by Nora Fikse">
            <a:extLst>
              <a:ext uri="{FF2B5EF4-FFF2-40B4-BE49-F238E27FC236}">
                <a16:creationId xmlns:a16="http://schemas.microsoft.com/office/drawing/2014/main" xmlns="" id="{0F26CC3F-A46F-4ABA-9D73-8D6EBDC30E19}"/>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9328112" y="5709127"/>
            <a:ext cx="3953502" cy="371220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10" descr="New Years Yes Sticker by Nora Fikse">
            <a:extLst>
              <a:ext uri="{FF2B5EF4-FFF2-40B4-BE49-F238E27FC236}">
                <a16:creationId xmlns:a16="http://schemas.microsoft.com/office/drawing/2014/main" xmlns="" id="{4583C9FD-2A57-4EE8-BA4B-817A7F52C386}"/>
              </a:ext>
            </a:extLst>
          </p:cNvPr>
          <p:cNvPicPr>
            <a:picLocks noChangeAspect="1" noChangeArrowheads="1" noCrop="1"/>
          </p:cNvPicPr>
          <p:nvPr/>
        </p:nvPicPr>
        <p:blipFill>
          <a:blip r:embed="rId16">
            <a:extLst>
              <a:ext uri="{28A0092B-C50C-407E-A947-70E740481C1C}">
                <a14:useLocalDpi xmlns:a14="http://schemas.microsoft.com/office/drawing/2010/main" val="0"/>
              </a:ext>
            </a:extLst>
          </a:blip>
          <a:srcRect/>
          <a:stretch>
            <a:fillRect/>
          </a:stretch>
        </p:blipFill>
        <p:spPr bwMode="auto">
          <a:xfrm>
            <a:off x="4979548" y="5740221"/>
            <a:ext cx="3728681" cy="3501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6045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54"/>
                                        </p:tgtEl>
                                        <p:attrNameLst>
                                          <p:attrName>style.visibility</p:attrName>
                                        </p:attrNameLst>
                                      </p:cBhvr>
                                      <p:to>
                                        <p:strVal val="visible"/>
                                      </p:to>
                                    </p:set>
                                    <p:animEffect transition="in" filter="fade">
                                      <p:cBhvr>
                                        <p:cTn id="7" dur="500"/>
                                        <p:tgtEl>
                                          <p:spTgt spid="2054"/>
                                        </p:tgtEl>
                                      </p:cBhvr>
                                    </p:animEffect>
                                  </p:childTnLst>
                                </p:cTn>
                              </p:par>
                            </p:childTnLst>
                          </p:cTn>
                        </p:par>
                        <p:par>
                          <p:cTn id="8" fill="hold">
                            <p:stCondLst>
                              <p:cond delay="500"/>
                            </p:stCondLst>
                            <p:childTnLst>
                              <p:par>
                                <p:cTn id="9" presetID="31" presetClass="exit" presetSubtype="0" fill="hold" nodeType="afterEffect">
                                  <p:stCondLst>
                                    <p:cond delay="0"/>
                                  </p:stCondLst>
                                  <p:childTnLst>
                                    <p:anim calcmode="lin" valueType="num">
                                      <p:cBhvr>
                                        <p:cTn id="10" dur="1000"/>
                                        <p:tgtEl>
                                          <p:spTgt spid="6"/>
                                        </p:tgtEl>
                                        <p:attrNameLst>
                                          <p:attrName>ppt_w</p:attrName>
                                        </p:attrNameLst>
                                      </p:cBhvr>
                                      <p:tavLst>
                                        <p:tav tm="0">
                                          <p:val>
                                            <p:strVal val="ppt_w"/>
                                          </p:val>
                                        </p:tav>
                                        <p:tav tm="100000">
                                          <p:val>
                                            <p:fltVal val="0"/>
                                          </p:val>
                                        </p:tav>
                                      </p:tavLst>
                                    </p:anim>
                                    <p:anim calcmode="lin" valueType="num">
                                      <p:cBhvr>
                                        <p:cTn id="11" dur="1000"/>
                                        <p:tgtEl>
                                          <p:spTgt spid="6"/>
                                        </p:tgtEl>
                                        <p:attrNameLst>
                                          <p:attrName>ppt_h</p:attrName>
                                        </p:attrNameLst>
                                      </p:cBhvr>
                                      <p:tavLst>
                                        <p:tav tm="0">
                                          <p:val>
                                            <p:strVal val="ppt_h"/>
                                          </p:val>
                                        </p:tav>
                                        <p:tav tm="100000">
                                          <p:val>
                                            <p:fltVal val="0"/>
                                          </p:val>
                                        </p:tav>
                                      </p:tavLst>
                                    </p:anim>
                                    <p:anim calcmode="lin" valueType="num">
                                      <p:cBhvr>
                                        <p:cTn id="12" dur="1000"/>
                                        <p:tgtEl>
                                          <p:spTgt spid="6"/>
                                        </p:tgtEl>
                                        <p:attrNameLst>
                                          <p:attrName>style.rotation</p:attrName>
                                        </p:attrNameLst>
                                      </p:cBhvr>
                                      <p:tavLst>
                                        <p:tav tm="0">
                                          <p:val>
                                            <p:fltVal val="0"/>
                                          </p:val>
                                        </p:tav>
                                        <p:tav tm="100000">
                                          <p:val>
                                            <p:fltVal val="90"/>
                                          </p:val>
                                        </p:tav>
                                      </p:tavLst>
                                    </p:anim>
                                    <p:animEffect transition="out" filter="fade">
                                      <p:cBhvr>
                                        <p:cTn id="13" dur="1000"/>
                                        <p:tgtEl>
                                          <p:spTgt spid="6"/>
                                        </p:tgtEl>
                                      </p:cBhvr>
                                    </p:animEffect>
                                    <p:set>
                                      <p:cBhvr>
                                        <p:cTn id="14"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5" restart="whenNotActive" fill="hold" evtFilter="cancelBubble" nodeType="interactiveSeq">
                <p:stCondLst>
                  <p:cond evt="onClick" delay="0">
                    <p:tgtEl>
                      <p:spTgt spid="11"/>
                    </p:tgtEl>
                  </p:cond>
                </p:stCondLst>
                <p:endSync evt="end" delay="0">
                  <p:rtn val="all"/>
                </p:endSync>
                <p:childTnLst>
                  <p:par>
                    <p:cTn id="16" fill="hold">
                      <p:stCondLst>
                        <p:cond delay="0"/>
                      </p:stCondLst>
                      <p:childTnLst>
                        <p:par>
                          <p:cTn id="17" fill="hold">
                            <p:stCondLst>
                              <p:cond delay="0"/>
                            </p:stCondLst>
                            <p:childTnLst>
                              <p:par>
                                <p:cTn id="18" presetID="10" presetClass="entr" presetSubtype="0" fill="hold" nodeType="afterEffect">
                                  <p:stCondLst>
                                    <p:cond delay="0"/>
                                  </p:stCondLst>
                                  <p:childTnLst>
                                    <p:set>
                                      <p:cBhvr>
                                        <p:cTn id="19" dur="1" fill="hold">
                                          <p:stCondLst>
                                            <p:cond delay="0"/>
                                          </p:stCondLst>
                                        </p:cTn>
                                        <p:tgtEl>
                                          <p:spTgt spid="2056"/>
                                        </p:tgtEl>
                                        <p:attrNameLst>
                                          <p:attrName>style.visibility</p:attrName>
                                        </p:attrNameLst>
                                      </p:cBhvr>
                                      <p:to>
                                        <p:strVal val="visible"/>
                                      </p:to>
                                    </p:set>
                                    <p:animEffect transition="in" filter="fade">
                                      <p:cBhvr>
                                        <p:cTn id="20" dur="500"/>
                                        <p:tgtEl>
                                          <p:spTgt spid="2056"/>
                                        </p:tgtEl>
                                      </p:cBhvr>
                                    </p:animEffect>
                                  </p:childTnLst>
                                </p:cTn>
                              </p:par>
                            </p:childTnLst>
                          </p:cTn>
                        </p:par>
                        <p:par>
                          <p:cTn id="21" fill="hold">
                            <p:stCondLst>
                              <p:cond delay="500"/>
                            </p:stCondLst>
                            <p:childTnLst>
                              <p:par>
                                <p:cTn id="22" presetID="31" presetClass="exit" presetSubtype="0" fill="hold" nodeType="afterEffect">
                                  <p:stCondLst>
                                    <p:cond delay="0"/>
                                  </p:stCondLst>
                                  <p:childTnLst>
                                    <p:anim calcmode="lin" valueType="num">
                                      <p:cBhvr>
                                        <p:cTn id="23" dur="1000"/>
                                        <p:tgtEl>
                                          <p:spTgt spid="11"/>
                                        </p:tgtEl>
                                        <p:attrNameLst>
                                          <p:attrName>ppt_w</p:attrName>
                                        </p:attrNameLst>
                                      </p:cBhvr>
                                      <p:tavLst>
                                        <p:tav tm="0">
                                          <p:val>
                                            <p:strVal val="ppt_w"/>
                                          </p:val>
                                        </p:tav>
                                        <p:tav tm="100000">
                                          <p:val>
                                            <p:fltVal val="0"/>
                                          </p:val>
                                        </p:tav>
                                      </p:tavLst>
                                    </p:anim>
                                    <p:anim calcmode="lin" valueType="num">
                                      <p:cBhvr>
                                        <p:cTn id="24" dur="1000"/>
                                        <p:tgtEl>
                                          <p:spTgt spid="11"/>
                                        </p:tgtEl>
                                        <p:attrNameLst>
                                          <p:attrName>ppt_h</p:attrName>
                                        </p:attrNameLst>
                                      </p:cBhvr>
                                      <p:tavLst>
                                        <p:tav tm="0">
                                          <p:val>
                                            <p:strVal val="ppt_h"/>
                                          </p:val>
                                        </p:tav>
                                        <p:tav tm="100000">
                                          <p:val>
                                            <p:fltVal val="0"/>
                                          </p:val>
                                        </p:tav>
                                      </p:tavLst>
                                    </p:anim>
                                    <p:anim calcmode="lin" valueType="num">
                                      <p:cBhvr>
                                        <p:cTn id="25" dur="1000"/>
                                        <p:tgtEl>
                                          <p:spTgt spid="11"/>
                                        </p:tgtEl>
                                        <p:attrNameLst>
                                          <p:attrName>style.rotation</p:attrName>
                                        </p:attrNameLst>
                                      </p:cBhvr>
                                      <p:tavLst>
                                        <p:tav tm="0">
                                          <p:val>
                                            <p:fltVal val="0"/>
                                          </p:val>
                                        </p:tav>
                                        <p:tav tm="100000">
                                          <p:val>
                                            <p:fltVal val="90"/>
                                          </p:val>
                                        </p:tav>
                                      </p:tavLst>
                                    </p:anim>
                                    <p:animEffect transition="out" filter="fade">
                                      <p:cBhvr>
                                        <p:cTn id="26" dur="1000"/>
                                        <p:tgtEl>
                                          <p:spTgt spid="11"/>
                                        </p:tgtEl>
                                      </p:cBhvr>
                                    </p:animEffect>
                                    <p:set>
                                      <p:cBhvr>
                                        <p:cTn id="27" dur="1" fill="hold">
                                          <p:stCondLst>
                                            <p:cond delay="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28" restart="whenNotActive" fill="hold" evtFilter="cancelBubble" nodeType="interactiveSeq">
                <p:stCondLst>
                  <p:cond evt="onClick" delay="0">
                    <p:tgtEl>
                      <p:spTgt spid="15"/>
                    </p:tgtEl>
                  </p:cond>
                </p:stCondLst>
                <p:endSync evt="end" delay="0">
                  <p:rtn val="all"/>
                </p:endSync>
                <p:childTnLst>
                  <p:par>
                    <p:cTn id="29" fill="hold">
                      <p:stCondLst>
                        <p:cond delay="0"/>
                      </p:stCondLst>
                      <p:childTnLst>
                        <p:par>
                          <p:cTn id="30" fill="hold">
                            <p:stCondLst>
                              <p:cond delay="0"/>
                            </p:stCondLst>
                            <p:childTnLst>
                              <p:par>
                                <p:cTn id="31" presetID="10" presetClass="entr" presetSubtype="0" fill="hold" nodeType="afterEffect">
                                  <p:stCondLst>
                                    <p:cond delay="0"/>
                                  </p:stCondLst>
                                  <p:childTnLst>
                                    <p:set>
                                      <p:cBhvr>
                                        <p:cTn id="32" dur="1" fill="hold">
                                          <p:stCondLst>
                                            <p:cond delay="0"/>
                                          </p:stCondLst>
                                        </p:cTn>
                                        <p:tgtEl>
                                          <p:spTgt spid="2058"/>
                                        </p:tgtEl>
                                        <p:attrNameLst>
                                          <p:attrName>style.visibility</p:attrName>
                                        </p:attrNameLst>
                                      </p:cBhvr>
                                      <p:to>
                                        <p:strVal val="visible"/>
                                      </p:to>
                                    </p:set>
                                    <p:animEffect transition="in" filter="fade">
                                      <p:cBhvr>
                                        <p:cTn id="33" dur="500"/>
                                        <p:tgtEl>
                                          <p:spTgt spid="2058"/>
                                        </p:tgtEl>
                                      </p:cBhvr>
                                    </p:animEffect>
                                  </p:childTnLst>
                                </p:cTn>
                              </p:par>
                            </p:childTnLst>
                          </p:cTn>
                        </p:par>
                        <p:par>
                          <p:cTn id="34" fill="hold">
                            <p:stCondLst>
                              <p:cond delay="500"/>
                            </p:stCondLst>
                            <p:childTnLst>
                              <p:par>
                                <p:cTn id="35" presetID="31" presetClass="exit" presetSubtype="0" fill="hold" nodeType="afterEffect">
                                  <p:stCondLst>
                                    <p:cond delay="0"/>
                                  </p:stCondLst>
                                  <p:childTnLst>
                                    <p:anim calcmode="lin" valueType="num">
                                      <p:cBhvr>
                                        <p:cTn id="36" dur="1000"/>
                                        <p:tgtEl>
                                          <p:spTgt spid="15"/>
                                        </p:tgtEl>
                                        <p:attrNameLst>
                                          <p:attrName>ppt_w</p:attrName>
                                        </p:attrNameLst>
                                      </p:cBhvr>
                                      <p:tavLst>
                                        <p:tav tm="0">
                                          <p:val>
                                            <p:strVal val="ppt_w"/>
                                          </p:val>
                                        </p:tav>
                                        <p:tav tm="100000">
                                          <p:val>
                                            <p:fltVal val="0"/>
                                          </p:val>
                                        </p:tav>
                                      </p:tavLst>
                                    </p:anim>
                                    <p:anim calcmode="lin" valueType="num">
                                      <p:cBhvr>
                                        <p:cTn id="37" dur="1000"/>
                                        <p:tgtEl>
                                          <p:spTgt spid="15"/>
                                        </p:tgtEl>
                                        <p:attrNameLst>
                                          <p:attrName>ppt_h</p:attrName>
                                        </p:attrNameLst>
                                      </p:cBhvr>
                                      <p:tavLst>
                                        <p:tav tm="0">
                                          <p:val>
                                            <p:strVal val="ppt_h"/>
                                          </p:val>
                                        </p:tav>
                                        <p:tav tm="100000">
                                          <p:val>
                                            <p:fltVal val="0"/>
                                          </p:val>
                                        </p:tav>
                                      </p:tavLst>
                                    </p:anim>
                                    <p:anim calcmode="lin" valueType="num">
                                      <p:cBhvr>
                                        <p:cTn id="38" dur="1000"/>
                                        <p:tgtEl>
                                          <p:spTgt spid="15"/>
                                        </p:tgtEl>
                                        <p:attrNameLst>
                                          <p:attrName>style.rotation</p:attrName>
                                        </p:attrNameLst>
                                      </p:cBhvr>
                                      <p:tavLst>
                                        <p:tav tm="0">
                                          <p:val>
                                            <p:fltVal val="0"/>
                                          </p:val>
                                        </p:tav>
                                        <p:tav tm="100000">
                                          <p:val>
                                            <p:fltVal val="90"/>
                                          </p:val>
                                        </p:tav>
                                      </p:tavLst>
                                    </p:anim>
                                    <p:animEffect transition="out" filter="fade">
                                      <p:cBhvr>
                                        <p:cTn id="39" dur="1000"/>
                                        <p:tgtEl>
                                          <p:spTgt spid="15"/>
                                        </p:tgtEl>
                                      </p:cBhvr>
                                    </p:animEffect>
                                    <p:set>
                                      <p:cBhvr>
                                        <p:cTn id="40" dur="1" fill="hold">
                                          <p:stCondLst>
                                            <p:cond delay="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41" restart="whenNotActive" fill="hold" evtFilter="cancelBubble" nodeType="interactiveSeq">
                <p:stCondLst>
                  <p:cond evt="onClick" delay="0">
                    <p:tgtEl>
                      <p:spTgt spid="18"/>
                    </p:tgtEl>
                  </p:cond>
                </p:stCondLst>
                <p:endSync evt="end" delay="0">
                  <p:rtn val="all"/>
                </p:endSync>
                <p:childTnLst>
                  <p:par>
                    <p:cTn id="42" fill="hold">
                      <p:stCondLst>
                        <p:cond delay="0"/>
                      </p:stCondLst>
                      <p:childTnLst>
                        <p:par>
                          <p:cTn id="43" fill="hold">
                            <p:stCondLst>
                              <p:cond delay="0"/>
                            </p:stCondLst>
                            <p:childTnLst>
                              <p:par>
                                <p:cTn id="44" presetID="10" presetClass="entr" presetSubtype="0" fill="hold" nodeType="afterEffect">
                                  <p:stCondLst>
                                    <p:cond delay="0"/>
                                  </p:stCondLst>
                                  <p:childTnLst>
                                    <p:set>
                                      <p:cBhvr>
                                        <p:cTn id="45" dur="1" fill="hold">
                                          <p:stCondLst>
                                            <p:cond delay="0"/>
                                          </p:stCondLst>
                                        </p:cTn>
                                        <p:tgtEl>
                                          <p:spTgt spid="26"/>
                                        </p:tgtEl>
                                        <p:attrNameLst>
                                          <p:attrName>style.visibility</p:attrName>
                                        </p:attrNameLst>
                                      </p:cBhvr>
                                      <p:to>
                                        <p:strVal val="visible"/>
                                      </p:to>
                                    </p:set>
                                    <p:animEffect transition="in" filter="fade">
                                      <p:cBhvr>
                                        <p:cTn id="46" dur="500"/>
                                        <p:tgtEl>
                                          <p:spTgt spid="26"/>
                                        </p:tgtEl>
                                      </p:cBhvr>
                                    </p:animEffect>
                                  </p:childTnLst>
                                </p:cTn>
                              </p:par>
                            </p:childTnLst>
                          </p:cTn>
                        </p:par>
                        <p:par>
                          <p:cTn id="47" fill="hold">
                            <p:stCondLst>
                              <p:cond delay="500"/>
                            </p:stCondLst>
                            <p:childTnLst>
                              <p:par>
                                <p:cTn id="48" presetID="31" presetClass="exit" presetSubtype="0" fill="hold" nodeType="afterEffect">
                                  <p:stCondLst>
                                    <p:cond delay="0"/>
                                  </p:stCondLst>
                                  <p:childTnLst>
                                    <p:anim calcmode="lin" valueType="num">
                                      <p:cBhvr>
                                        <p:cTn id="49" dur="1000"/>
                                        <p:tgtEl>
                                          <p:spTgt spid="18"/>
                                        </p:tgtEl>
                                        <p:attrNameLst>
                                          <p:attrName>ppt_w</p:attrName>
                                        </p:attrNameLst>
                                      </p:cBhvr>
                                      <p:tavLst>
                                        <p:tav tm="0">
                                          <p:val>
                                            <p:strVal val="ppt_w"/>
                                          </p:val>
                                        </p:tav>
                                        <p:tav tm="100000">
                                          <p:val>
                                            <p:fltVal val="0"/>
                                          </p:val>
                                        </p:tav>
                                      </p:tavLst>
                                    </p:anim>
                                    <p:anim calcmode="lin" valueType="num">
                                      <p:cBhvr>
                                        <p:cTn id="50" dur="1000"/>
                                        <p:tgtEl>
                                          <p:spTgt spid="18"/>
                                        </p:tgtEl>
                                        <p:attrNameLst>
                                          <p:attrName>ppt_h</p:attrName>
                                        </p:attrNameLst>
                                      </p:cBhvr>
                                      <p:tavLst>
                                        <p:tav tm="0">
                                          <p:val>
                                            <p:strVal val="ppt_h"/>
                                          </p:val>
                                        </p:tav>
                                        <p:tav tm="100000">
                                          <p:val>
                                            <p:fltVal val="0"/>
                                          </p:val>
                                        </p:tav>
                                      </p:tavLst>
                                    </p:anim>
                                    <p:anim calcmode="lin" valueType="num">
                                      <p:cBhvr>
                                        <p:cTn id="51" dur="1000"/>
                                        <p:tgtEl>
                                          <p:spTgt spid="18"/>
                                        </p:tgtEl>
                                        <p:attrNameLst>
                                          <p:attrName>style.rotation</p:attrName>
                                        </p:attrNameLst>
                                      </p:cBhvr>
                                      <p:tavLst>
                                        <p:tav tm="0">
                                          <p:val>
                                            <p:fltVal val="0"/>
                                          </p:val>
                                        </p:tav>
                                        <p:tav tm="100000">
                                          <p:val>
                                            <p:fltVal val="90"/>
                                          </p:val>
                                        </p:tav>
                                      </p:tavLst>
                                    </p:anim>
                                    <p:animEffect transition="out" filter="fade">
                                      <p:cBhvr>
                                        <p:cTn id="52" dur="1000"/>
                                        <p:tgtEl>
                                          <p:spTgt spid="18"/>
                                        </p:tgtEl>
                                      </p:cBhvr>
                                    </p:animEffect>
                                    <p:set>
                                      <p:cBhvr>
                                        <p:cTn id="53" dur="1" fill="hold">
                                          <p:stCondLst>
                                            <p:cond delay="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9"/>
                    </p:tgtEl>
                  </p:cond>
                </p:stCondLst>
                <p:endSync evt="end" delay="0">
                  <p:rtn val="all"/>
                </p:endSync>
                <p:childTnLst>
                  <p:par>
                    <p:cTn id="55" fill="hold">
                      <p:stCondLst>
                        <p:cond delay="0"/>
                      </p:stCondLst>
                      <p:childTnLst>
                        <p:par>
                          <p:cTn id="56" fill="hold">
                            <p:stCondLst>
                              <p:cond delay="0"/>
                            </p:stCondLst>
                            <p:childTnLst>
                              <p:par>
                                <p:cTn id="57" presetID="10" presetClass="entr" presetSubtype="0" fill="hold" nodeType="afterEffect">
                                  <p:stCondLst>
                                    <p:cond delay="0"/>
                                  </p:stCondLst>
                                  <p:childTnLst>
                                    <p:set>
                                      <p:cBhvr>
                                        <p:cTn id="58" dur="1" fill="hold">
                                          <p:stCondLst>
                                            <p:cond delay="0"/>
                                          </p:stCondLst>
                                        </p:cTn>
                                        <p:tgtEl>
                                          <p:spTgt spid="27"/>
                                        </p:tgtEl>
                                        <p:attrNameLst>
                                          <p:attrName>style.visibility</p:attrName>
                                        </p:attrNameLst>
                                      </p:cBhvr>
                                      <p:to>
                                        <p:strVal val="visible"/>
                                      </p:to>
                                    </p:set>
                                    <p:animEffect transition="in" filter="fade">
                                      <p:cBhvr>
                                        <p:cTn id="59" dur="500"/>
                                        <p:tgtEl>
                                          <p:spTgt spid="27"/>
                                        </p:tgtEl>
                                      </p:cBhvr>
                                    </p:animEffect>
                                  </p:childTnLst>
                                </p:cTn>
                              </p:par>
                            </p:childTnLst>
                          </p:cTn>
                        </p:par>
                        <p:par>
                          <p:cTn id="60" fill="hold">
                            <p:stCondLst>
                              <p:cond delay="500"/>
                            </p:stCondLst>
                            <p:childTnLst>
                              <p:par>
                                <p:cTn id="61" presetID="31" presetClass="exit" presetSubtype="0" fill="hold" nodeType="afterEffect">
                                  <p:stCondLst>
                                    <p:cond delay="0"/>
                                  </p:stCondLst>
                                  <p:childTnLst>
                                    <p:anim calcmode="lin" valueType="num">
                                      <p:cBhvr>
                                        <p:cTn id="62" dur="1000"/>
                                        <p:tgtEl>
                                          <p:spTgt spid="9"/>
                                        </p:tgtEl>
                                        <p:attrNameLst>
                                          <p:attrName>ppt_w</p:attrName>
                                        </p:attrNameLst>
                                      </p:cBhvr>
                                      <p:tavLst>
                                        <p:tav tm="0">
                                          <p:val>
                                            <p:strVal val="ppt_w"/>
                                          </p:val>
                                        </p:tav>
                                        <p:tav tm="100000">
                                          <p:val>
                                            <p:fltVal val="0"/>
                                          </p:val>
                                        </p:tav>
                                      </p:tavLst>
                                    </p:anim>
                                    <p:anim calcmode="lin" valueType="num">
                                      <p:cBhvr>
                                        <p:cTn id="63" dur="1000"/>
                                        <p:tgtEl>
                                          <p:spTgt spid="9"/>
                                        </p:tgtEl>
                                        <p:attrNameLst>
                                          <p:attrName>ppt_h</p:attrName>
                                        </p:attrNameLst>
                                      </p:cBhvr>
                                      <p:tavLst>
                                        <p:tav tm="0">
                                          <p:val>
                                            <p:strVal val="ppt_h"/>
                                          </p:val>
                                        </p:tav>
                                        <p:tav tm="100000">
                                          <p:val>
                                            <p:fltVal val="0"/>
                                          </p:val>
                                        </p:tav>
                                      </p:tavLst>
                                    </p:anim>
                                    <p:anim calcmode="lin" valueType="num">
                                      <p:cBhvr>
                                        <p:cTn id="64" dur="1000"/>
                                        <p:tgtEl>
                                          <p:spTgt spid="9"/>
                                        </p:tgtEl>
                                        <p:attrNameLst>
                                          <p:attrName>style.rotation</p:attrName>
                                        </p:attrNameLst>
                                      </p:cBhvr>
                                      <p:tavLst>
                                        <p:tav tm="0">
                                          <p:val>
                                            <p:fltVal val="0"/>
                                          </p:val>
                                        </p:tav>
                                        <p:tav tm="100000">
                                          <p:val>
                                            <p:fltVal val="90"/>
                                          </p:val>
                                        </p:tav>
                                      </p:tavLst>
                                    </p:anim>
                                    <p:animEffect transition="out" filter="fade">
                                      <p:cBhvr>
                                        <p:cTn id="65" dur="1000"/>
                                        <p:tgtEl>
                                          <p:spTgt spid="9"/>
                                        </p:tgtEl>
                                      </p:cBhvr>
                                    </p:animEffect>
                                    <p:set>
                                      <p:cBhvr>
                                        <p:cTn id="66" dur="1" fill="hold">
                                          <p:stCondLst>
                                            <p:cond delay="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67" restart="whenNotActive" fill="hold" evtFilter="cancelBubble" nodeType="interactiveSeq">
                <p:stCondLst>
                  <p:cond evt="onClick" delay="0">
                    <p:tgtEl>
                      <p:spTgt spid="13"/>
                    </p:tgtEl>
                  </p:cond>
                </p:stCondLst>
                <p:endSync evt="end" delay="0">
                  <p:rtn val="all"/>
                </p:endSync>
                <p:childTnLst>
                  <p:par>
                    <p:cTn id="68" fill="hold">
                      <p:stCondLst>
                        <p:cond delay="0"/>
                      </p:stCondLst>
                      <p:childTnLst>
                        <p:par>
                          <p:cTn id="69" fill="hold">
                            <p:stCondLst>
                              <p:cond delay="0"/>
                            </p:stCondLst>
                            <p:childTnLst>
                              <p:par>
                                <p:cTn id="70" presetID="10" presetClass="entr" presetSubtype="0" fill="hold" nodeType="afterEffect">
                                  <p:stCondLst>
                                    <p:cond delay="0"/>
                                  </p:stCondLst>
                                  <p:childTnLst>
                                    <p:set>
                                      <p:cBhvr>
                                        <p:cTn id="71" dur="1" fill="hold">
                                          <p:stCondLst>
                                            <p:cond delay="0"/>
                                          </p:stCondLst>
                                        </p:cTn>
                                        <p:tgtEl>
                                          <p:spTgt spid="28"/>
                                        </p:tgtEl>
                                        <p:attrNameLst>
                                          <p:attrName>style.visibility</p:attrName>
                                        </p:attrNameLst>
                                      </p:cBhvr>
                                      <p:to>
                                        <p:strVal val="visible"/>
                                      </p:to>
                                    </p:set>
                                    <p:animEffect transition="in" filter="fade">
                                      <p:cBhvr>
                                        <p:cTn id="72" dur="500"/>
                                        <p:tgtEl>
                                          <p:spTgt spid="28"/>
                                        </p:tgtEl>
                                      </p:cBhvr>
                                    </p:animEffect>
                                  </p:childTnLst>
                                </p:cTn>
                              </p:par>
                            </p:childTnLst>
                          </p:cTn>
                        </p:par>
                        <p:par>
                          <p:cTn id="73" fill="hold">
                            <p:stCondLst>
                              <p:cond delay="500"/>
                            </p:stCondLst>
                            <p:childTnLst>
                              <p:par>
                                <p:cTn id="74" presetID="31" presetClass="exit" presetSubtype="0" fill="hold" nodeType="afterEffect">
                                  <p:stCondLst>
                                    <p:cond delay="0"/>
                                  </p:stCondLst>
                                  <p:childTnLst>
                                    <p:anim calcmode="lin" valueType="num">
                                      <p:cBhvr>
                                        <p:cTn id="75" dur="1000"/>
                                        <p:tgtEl>
                                          <p:spTgt spid="13"/>
                                        </p:tgtEl>
                                        <p:attrNameLst>
                                          <p:attrName>ppt_w</p:attrName>
                                        </p:attrNameLst>
                                      </p:cBhvr>
                                      <p:tavLst>
                                        <p:tav tm="0">
                                          <p:val>
                                            <p:strVal val="ppt_w"/>
                                          </p:val>
                                        </p:tav>
                                        <p:tav tm="100000">
                                          <p:val>
                                            <p:fltVal val="0"/>
                                          </p:val>
                                        </p:tav>
                                      </p:tavLst>
                                    </p:anim>
                                    <p:anim calcmode="lin" valueType="num">
                                      <p:cBhvr>
                                        <p:cTn id="76" dur="1000"/>
                                        <p:tgtEl>
                                          <p:spTgt spid="13"/>
                                        </p:tgtEl>
                                        <p:attrNameLst>
                                          <p:attrName>ppt_h</p:attrName>
                                        </p:attrNameLst>
                                      </p:cBhvr>
                                      <p:tavLst>
                                        <p:tav tm="0">
                                          <p:val>
                                            <p:strVal val="ppt_h"/>
                                          </p:val>
                                        </p:tav>
                                        <p:tav tm="100000">
                                          <p:val>
                                            <p:fltVal val="0"/>
                                          </p:val>
                                        </p:tav>
                                      </p:tavLst>
                                    </p:anim>
                                    <p:anim calcmode="lin" valueType="num">
                                      <p:cBhvr>
                                        <p:cTn id="77" dur="1000"/>
                                        <p:tgtEl>
                                          <p:spTgt spid="13"/>
                                        </p:tgtEl>
                                        <p:attrNameLst>
                                          <p:attrName>style.rotation</p:attrName>
                                        </p:attrNameLst>
                                      </p:cBhvr>
                                      <p:tavLst>
                                        <p:tav tm="0">
                                          <p:val>
                                            <p:fltVal val="0"/>
                                          </p:val>
                                        </p:tav>
                                        <p:tav tm="100000">
                                          <p:val>
                                            <p:fltVal val="90"/>
                                          </p:val>
                                        </p:tav>
                                      </p:tavLst>
                                    </p:anim>
                                    <p:animEffect transition="out" filter="fade">
                                      <p:cBhvr>
                                        <p:cTn id="78" dur="1000"/>
                                        <p:tgtEl>
                                          <p:spTgt spid="13"/>
                                        </p:tgtEl>
                                      </p:cBhvr>
                                    </p:animEffect>
                                    <p:set>
                                      <p:cBhvr>
                                        <p:cTn id="79" dur="1" fill="hold">
                                          <p:stCondLst>
                                            <p:cond delay="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567590" y="-2100492"/>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stretch>
            <a:fillRect/>
          </a:stretch>
        </p:blipFill>
        <p:spPr>
          <a:xfrm>
            <a:off x="8576242" y="1713979"/>
            <a:ext cx="5641297" cy="5182121"/>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7951716" y="7277100"/>
            <a:ext cx="6890348" cy="923330"/>
          </a:xfrm>
          <a:prstGeom prst="rect">
            <a:avLst/>
          </a:prstGeom>
          <a:noFill/>
        </p:spPr>
        <p:txBody>
          <a:bodyPr wrap="none" lIns="91440" tIns="45720" rIns="91440" bIns="45720">
            <a:spAutoFit/>
          </a:bodyPr>
          <a:lstStyle/>
          <a:p>
            <a:pPr algn="ctr"/>
            <a:r>
              <a:rPr lang="en-US" sz="5400" b="0" cap="none" spc="0">
                <a:ln w="0"/>
                <a:solidFill>
                  <a:schemeClr val="tx1"/>
                </a:solidFill>
                <a:latin typeface="iCiel Cadena" panose="02000503000000020004" pitchFamily="2" charset="0"/>
              </a:rPr>
              <a:t>Cho vôi sống vào nước</a:t>
            </a:r>
          </a:p>
        </p:txBody>
      </p:sp>
      <p:sp>
        <p:nvSpPr>
          <p:cNvPr id="8" name="Rectangle 7">
            <a:extLst>
              <a:ext uri="{FF2B5EF4-FFF2-40B4-BE49-F238E27FC236}">
                <a16:creationId xmlns:a16="http://schemas.microsoft.com/office/drawing/2014/main" xmlns="" id="{ABF5D338-129C-489F-8A22-6DB3B7442FE2}"/>
              </a:ext>
            </a:extLst>
          </p:cNvPr>
          <p:cNvSpPr/>
          <p:nvPr/>
        </p:nvSpPr>
        <p:spPr>
          <a:xfrm>
            <a:off x="8576242" y="7123277"/>
            <a:ext cx="6261651"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377040" y="3110948"/>
            <a:ext cx="10383817" cy="4247317"/>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b="0" cap="none" spc="0">
                <a:ln w="0"/>
                <a:solidFill>
                  <a:schemeClr val="tx1"/>
                </a:solidFill>
                <a:effectLst>
                  <a:outerShdw blurRad="38100" dist="19050" dir="2700000" algn="tl" rotWithShape="0">
                    <a:schemeClr val="dk1">
                      <a:alpha val="40000"/>
                    </a:schemeClr>
                  </a:outerShdw>
                </a:effectLst>
              </a:rPr>
              <a:t>V</a:t>
            </a:r>
            <a:r>
              <a:rPr lang="en-US" sz="5400">
                <a:ln w="0"/>
                <a:effectLst>
                  <a:outerShdw blurRad="38100" dist="19050" dir="2700000" algn="tl" rotWithShape="0">
                    <a:schemeClr val="dk1">
                      <a:alpha val="40000"/>
                    </a:schemeClr>
                  </a:outerShdw>
                </a:effectLst>
              </a:rPr>
              <a:t>ôi sống khi thả vào nước đã không giữ được tính chất của nó, nó bị biến đổi thành vôi tôi, dẻo quánh, kèm theo sự toả nhiệt.</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12738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4.16667E-6 3.7037E-6 L 0.00157 -0.52778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567590" y="-2100492"/>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911732" y="1713979"/>
            <a:ext cx="4970317" cy="5182121"/>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6624307" y="7277100"/>
            <a:ext cx="9545177" cy="923330"/>
          </a:xfrm>
          <a:prstGeom prst="rect">
            <a:avLst/>
          </a:prstGeom>
          <a:noFill/>
        </p:spPr>
        <p:txBody>
          <a:bodyPr wrap="none" lIns="91440" tIns="45720" rIns="91440" bIns="45720">
            <a:spAutoFit/>
          </a:bodyPr>
          <a:lstStyle/>
          <a:p>
            <a:pPr algn="ctr"/>
            <a:r>
              <a:rPr lang="en-US" sz="5400" b="0" cap="none" spc="0">
                <a:ln w="0"/>
                <a:solidFill>
                  <a:schemeClr val="tx1"/>
                </a:solidFill>
                <a:latin typeface="iCiel Cadena" panose="02000503000000020004" pitchFamily="2" charset="0"/>
              </a:rPr>
              <a:t>Xé giấy thành những mảnh vụn</a:t>
            </a:r>
          </a:p>
        </p:txBody>
      </p:sp>
      <p:sp>
        <p:nvSpPr>
          <p:cNvPr id="8" name="Rectangle 7">
            <a:extLst>
              <a:ext uri="{FF2B5EF4-FFF2-40B4-BE49-F238E27FC236}">
                <a16:creationId xmlns:a16="http://schemas.microsoft.com/office/drawing/2014/main" xmlns="" id="{ABF5D338-129C-489F-8A22-6DB3B7442FE2}"/>
              </a:ext>
            </a:extLst>
          </p:cNvPr>
          <p:cNvSpPr/>
          <p:nvPr/>
        </p:nvSpPr>
        <p:spPr>
          <a:xfrm>
            <a:off x="6307955" y="7184767"/>
            <a:ext cx="10864001"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Không có sự 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548046" y="3402568"/>
            <a:ext cx="10383817" cy="2585323"/>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a:ln w="0"/>
                <a:effectLst>
                  <a:outerShdw blurRad="38100" dist="19050" dir="2700000" algn="tl" rotWithShape="0">
                    <a:schemeClr val="dk1">
                      <a:alpha val="40000"/>
                    </a:schemeClr>
                  </a:outerShdw>
                </a:effectLst>
              </a:rPr>
              <a:t>Giấy bị xé nhưng vẫn giữ được tính chất ban đầu của nó.</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0341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2.91667E-6 -4.81481E-6 L 0.00156 -0.52777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739648" y="-2102306"/>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53434" y="1713979"/>
            <a:ext cx="4286913" cy="5182121"/>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8248440" y="7277100"/>
            <a:ext cx="6296917" cy="923330"/>
          </a:xfrm>
          <a:prstGeom prst="rect">
            <a:avLst/>
          </a:prstGeom>
          <a:noFill/>
        </p:spPr>
        <p:txBody>
          <a:bodyPr wrap="none" lIns="91440" tIns="45720" rIns="91440" bIns="45720">
            <a:spAutoFit/>
          </a:bodyPr>
          <a:lstStyle/>
          <a:p>
            <a:pPr algn="ctr"/>
            <a:r>
              <a:rPr lang="en-US" sz="5400" b="0" cap="none" spc="0">
                <a:ln w="0"/>
                <a:solidFill>
                  <a:schemeClr val="tx1"/>
                </a:solidFill>
                <a:latin typeface="iCiel Cadena" panose="02000503000000020004" pitchFamily="2" charset="0"/>
              </a:rPr>
              <a:t>Xi măng trộn với cát</a:t>
            </a:r>
          </a:p>
        </p:txBody>
      </p:sp>
      <p:sp>
        <p:nvSpPr>
          <p:cNvPr id="8" name="Rectangle 7">
            <a:extLst>
              <a:ext uri="{FF2B5EF4-FFF2-40B4-BE49-F238E27FC236}">
                <a16:creationId xmlns:a16="http://schemas.microsoft.com/office/drawing/2014/main" xmlns="" id="{ABF5D338-129C-489F-8A22-6DB3B7442FE2}"/>
              </a:ext>
            </a:extLst>
          </p:cNvPr>
          <p:cNvSpPr/>
          <p:nvPr/>
        </p:nvSpPr>
        <p:spPr>
          <a:xfrm>
            <a:off x="6307953" y="7184767"/>
            <a:ext cx="10864001"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Không có sự 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548046" y="3402568"/>
            <a:ext cx="10383817" cy="2585323"/>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a:ln w="0"/>
                <a:effectLst>
                  <a:outerShdw blurRad="38100" dist="19050" dir="2700000" algn="tl" rotWithShape="0">
                    <a:schemeClr val="dk1">
                      <a:alpha val="40000"/>
                    </a:schemeClr>
                  </a:outerShdw>
                </a:effectLst>
              </a:rPr>
              <a:t>Xi măng và cát còn giữ nguyên tính chất của nó.</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9049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2.91667E-6 -4.81481E-6 L 0.00156 -0.52777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567590" y="-2100492"/>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911732" y="1751540"/>
            <a:ext cx="4970317" cy="5106999"/>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7002909" y="7277100"/>
            <a:ext cx="8787983" cy="923330"/>
          </a:xfrm>
          <a:prstGeom prst="rect">
            <a:avLst/>
          </a:prstGeom>
          <a:noFill/>
        </p:spPr>
        <p:txBody>
          <a:bodyPr wrap="none" lIns="91440" tIns="45720" rIns="91440" bIns="45720">
            <a:spAutoFit/>
          </a:bodyPr>
          <a:lstStyle/>
          <a:p>
            <a:pPr algn="ctr"/>
            <a:r>
              <a:rPr lang="en-US" sz="5400">
                <a:ln w="0"/>
                <a:latin typeface="iCiel Cadena" panose="02000503000000020004" pitchFamily="2" charset="0"/>
              </a:rPr>
              <a:t>Xi măng trộn với cát và nước</a:t>
            </a:r>
            <a:endParaRPr lang="en-US" sz="5400" b="0" cap="none" spc="0">
              <a:ln w="0"/>
              <a:solidFill>
                <a:schemeClr val="tx1"/>
              </a:solidFill>
              <a:latin typeface="iCiel Cadena" panose="02000503000000020004" pitchFamily="2" charset="0"/>
            </a:endParaRPr>
          </a:p>
        </p:txBody>
      </p:sp>
      <p:sp>
        <p:nvSpPr>
          <p:cNvPr id="8" name="Rectangle 7">
            <a:extLst>
              <a:ext uri="{FF2B5EF4-FFF2-40B4-BE49-F238E27FC236}">
                <a16:creationId xmlns:a16="http://schemas.microsoft.com/office/drawing/2014/main" xmlns="" id="{ABF5D338-129C-489F-8A22-6DB3B7442FE2}"/>
              </a:ext>
            </a:extLst>
          </p:cNvPr>
          <p:cNvSpPr/>
          <p:nvPr/>
        </p:nvSpPr>
        <p:spPr>
          <a:xfrm>
            <a:off x="8630771" y="7184767"/>
            <a:ext cx="6218369"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548046" y="3402568"/>
            <a:ext cx="10383817" cy="3416320"/>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a:ln w="0"/>
                <a:effectLst>
                  <a:outerShdw blurRad="38100" dist="19050" dir="2700000" algn="tl" rotWithShape="0">
                    <a:schemeClr val="dk1">
                      <a:alpha val="40000"/>
                    </a:schemeClr>
                  </a:outerShdw>
                </a:effectLst>
              </a:rPr>
              <a:t>Tạo ra vữa xi măng, có tính chất khác hoàn toàn so với ba chất ban đầu tạo thành nó.</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0176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2.91667E-6 -4.81481E-6 L 0.00156 -0.52777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567590" y="-2100492"/>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558530" y="2744802"/>
            <a:ext cx="6258452" cy="4297580"/>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7208906" y="7277100"/>
            <a:ext cx="9062096" cy="923330"/>
          </a:xfrm>
          <a:prstGeom prst="rect">
            <a:avLst/>
          </a:prstGeom>
          <a:noFill/>
        </p:spPr>
        <p:txBody>
          <a:bodyPr wrap="none" lIns="91440" tIns="45720" rIns="91440" bIns="45720">
            <a:spAutoFit/>
          </a:bodyPr>
          <a:lstStyle/>
          <a:p>
            <a:pPr algn="ctr"/>
            <a:r>
              <a:rPr lang="en-US" sz="5400">
                <a:ln w="0"/>
                <a:latin typeface="iCiel Cadena" panose="02000503000000020004" pitchFamily="2" charset="0"/>
              </a:rPr>
              <a:t>Đinh mới để lâu thành đinh gỉ</a:t>
            </a:r>
            <a:endParaRPr lang="en-US" sz="5400" b="0" cap="none" spc="0">
              <a:ln w="0"/>
              <a:solidFill>
                <a:schemeClr val="tx1"/>
              </a:solidFill>
              <a:latin typeface="iCiel Cadena" panose="02000503000000020004" pitchFamily="2" charset="0"/>
            </a:endParaRPr>
          </a:p>
        </p:txBody>
      </p:sp>
      <p:sp>
        <p:nvSpPr>
          <p:cNvPr id="8" name="Rectangle 7">
            <a:extLst>
              <a:ext uri="{FF2B5EF4-FFF2-40B4-BE49-F238E27FC236}">
                <a16:creationId xmlns:a16="http://schemas.microsoft.com/office/drawing/2014/main" xmlns="" id="{ABF5D338-129C-489F-8A22-6DB3B7442FE2}"/>
              </a:ext>
            </a:extLst>
          </p:cNvPr>
          <p:cNvSpPr/>
          <p:nvPr/>
        </p:nvSpPr>
        <p:spPr>
          <a:xfrm>
            <a:off x="8630771" y="7184767"/>
            <a:ext cx="6218369"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548046" y="3402568"/>
            <a:ext cx="10383817" cy="3416320"/>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a:ln w="0"/>
                <a:effectLst>
                  <a:outerShdw blurRad="38100" dist="19050" dir="2700000" algn="tl" rotWithShape="0">
                    <a:schemeClr val="dk1">
                      <a:alpha val="40000"/>
                    </a:schemeClr>
                  </a:outerShdw>
                </a:effectLst>
              </a:rPr>
              <a:t>Dưới tác dụng của không khí, đinh gỉ có tính chất khác hẳn so với đinh mới.</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006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2.91667E-6 -4.81481E-6 L 0.00156 -0.52777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7000" r="-27000"/>
          </a:stretch>
        </a:blipFill>
        <a:effectLst/>
      </p:bgPr>
    </p:bg>
    <p:spTree>
      <p:nvGrpSpPr>
        <p:cNvPr id="1" name=""/>
        <p:cNvGrpSpPr/>
        <p:nvPr/>
      </p:nvGrpSpPr>
      <p:grpSpPr>
        <a:xfrm>
          <a:off x="0" y="0"/>
          <a:ext cx="0" cy="0"/>
          <a:chOff x="0" y="0"/>
          <a:chExt cx="0" cy="0"/>
        </a:xfrm>
      </p:grpSpPr>
      <p:pic>
        <p:nvPicPr>
          <p:cNvPr id="16" name="Picture 15" descr="Shape&#10;&#10;Description automatically generated with medium confidence">
            <a:extLst>
              <a:ext uri="{FF2B5EF4-FFF2-40B4-BE49-F238E27FC236}">
                <a16:creationId xmlns:a16="http://schemas.microsoft.com/office/drawing/2014/main" xmlns="" id="{A9E5A1C0-E402-4AC2-A4A3-0F0440725525}"/>
              </a:ext>
            </a:extLst>
          </p:cNvPr>
          <p:cNvPicPr>
            <a:picLocks noChangeAspect="1"/>
          </p:cNvPicPr>
          <p:nvPr/>
        </p:nvPicPr>
        <p:blipFill>
          <a:blip r:embed="rId3" cstate="print">
            <a:alphaModFix/>
            <a:lum bright="70000" contrast="-70000"/>
            <a:extLst>
              <a:ext uri="{28A0092B-C50C-407E-A947-70E740481C1C}">
                <a14:useLocalDpi xmlns:a14="http://schemas.microsoft.com/office/drawing/2010/main" val="0"/>
              </a:ext>
            </a:extLst>
          </a:blip>
          <a:stretch>
            <a:fillRect/>
          </a:stretch>
        </p:blipFill>
        <p:spPr>
          <a:xfrm>
            <a:off x="314008" y="876300"/>
            <a:ext cx="4215130" cy="2338329"/>
          </a:xfrm>
          <a:prstGeom prst="rect">
            <a:avLst/>
          </a:prstGeom>
        </p:spPr>
      </p:pic>
      <p:pic>
        <p:nvPicPr>
          <p:cNvPr id="3" name="Picture 2">
            <a:extLst>
              <a:ext uri="{FF2B5EF4-FFF2-40B4-BE49-F238E27FC236}">
                <a16:creationId xmlns:a16="http://schemas.microsoft.com/office/drawing/2014/main" xmlns="" id="{7577E858-1F6A-48AC-A51D-F17AFD885CC8}"/>
              </a:ext>
            </a:extLst>
          </p:cNvPr>
          <p:cNvPicPr>
            <a:picLocks noChangeAspect="1"/>
          </p:cNvPicPr>
          <p:nvPr/>
        </p:nvPicPr>
        <p:blipFill rotWithShape="1">
          <a:blip r:embed="rId4">
            <a:extLst>
              <a:ext uri="{28A0092B-C50C-407E-A947-70E740481C1C}">
                <a14:useLocalDpi xmlns:a14="http://schemas.microsoft.com/office/drawing/2010/main" val="0"/>
              </a:ext>
            </a:extLst>
          </a:blip>
          <a:srcRect r="5926"/>
          <a:stretch/>
        </p:blipFill>
        <p:spPr>
          <a:xfrm rot="5400000">
            <a:off x="5567590" y="-2100492"/>
            <a:ext cx="11658602" cy="14106981"/>
          </a:xfrm>
          <a:prstGeom prst="rect">
            <a:avLst/>
          </a:prstGeom>
        </p:spPr>
      </p:pic>
      <p:pic>
        <p:nvPicPr>
          <p:cNvPr id="7" name="Picture 2" descr="Hình ảnh Sakura - thủ lĩnh thẻ bài xinh đẹp và đáng yêu">
            <a:extLst>
              <a:ext uri="{FF2B5EF4-FFF2-40B4-BE49-F238E27FC236}">
                <a16:creationId xmlns:a16="http://schemas.microsoft.com/office/drawing/2014/main" xmlns="" id="{FC1FD828-D4E6-4C3C-B815-44D357289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347" y="3009900"/>
            <a:ext cx="77724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xmlns="" id="{253A3485-1D0A-45C6-89CC-B274F2713F3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536759" y="2406332"/>
            <a:ext cx="6133491" cy="4686102"/>
          </a:xfrm>
          <a:prstGeom prst="rect">
            <a:avLst/>
          </a:prstGeom>
        </p:spPr>
      </p:pic>
      <p:sp>
        <p:nvSpPr>
          <p:cNvPr id="4" name="Rectangle 3">
            <a:extLst>
              <a:ext uri="{FF2B5EF4-FFF2-40B4-BE49-F238E27FC236}">
                <a16:creationId xmlns:a16="http://schemas.microsoft.com/office/drawing/2014/main" xmlns="" id="{332E1D67-8C98-4AD7-9BEE-5DC7C5370B63}"/>
              </a:ext>
            </a:extLst>
          </p:cNvPr>
          <p:cNvSpPr/>
          <p:nvPr/>
        </p:nvSpPr>
        <p:spPr>
          <a:xfrm>
            <a:off x="9009584" y="7277100"/>
            <a:ext cx="4774640" cy="923330"/>
          </a:xfrm>
          <a:prstGeom prst="rect">
            <a:avLst/>
          </a:prstGeom>
          <a:noFill/>
        </p:spPr>
        <p:txBody>
          <a:bodyPr wrap="none" lIns="91440" tIns="45720" rIns="91440" bIns="45720">
            <a:spAutoFit/>
          </a:bodyPr>
          <a:lstStyle/>
          <a:p>
            <a:pPr algn="ctr"/>
            <a:r>
              <a:rPr lang="en-US" sz="5400" b="0" cap="none" spc="0">
                <a:ln w="0"/>
                <a:solidFill>
                  <a:schemeClr val="tx1"/>
                </a:solidFill>
                <a:latin typeface="iCiel Cadena" panose="02000503000000020004" pitchFamily="2" charset="0"/>
              </a:rPr>
              <a:t>Thổi thuỷ tinh  </a:t>
            </a:r>
          </a:p>
        </p:txBody>
      </p:sp>
      <p:sp>
        <p:nvSpPr>
          <p:cNvPr id="8" name="Rectangle 7">
            <a:extLst>
              <a:ext uri="{FF2B5EF4-FFF2-40B4-BE49-F238E27FC236}">
                <a16:creationId xmlns:a16="http://schemas.microsoft.com/office/drawing/2014/main" xmlns="" id="{ABF5D338-129C-489F-8A22-6DB3B7442FE2}"/>
              </a:ext>
            </a:extLst>
          </p:cNvPr>
          <p:cNvSpPr/>
          <p:nvPr/>
        </p:nvSpPr>
        <p:spPr>
          <a:xfrm>
            <a:off x="6136948" y="7199227"/>
            <a:ext cx="10864001" cy="1107996"/>
          </a:xfrm>
          <a:prstGeom prst="rect">
            <a:avLst/>
          </a:prstGeom>
          <a:noFill/>
        </p:spPr>
        <p:txBody>
          <a:bodyPr wrap="none" lIns="91440" tIns="45720" rIns="91440" bIns="45720">
            <a:spAutoFit/>
          </a:bodyPr>
          <a:lstStyle/>
          <a:p>
            <a:pPr algn="ctr"/>
            <a:r>
              <a:rPr lang="en-US" sz="6600" b="0" cap="none" spc="0">
                <a:ln w="0">
                  <a:solidFill>
                    <a:schemeClr val="tx1"/>
                  </a:solidFill>
                </a:ln>
                <a:solidFill>
                  <a:srgbClr val="FFC000"/>
                </a:solidFill>
                <a:latin typeface="iCiel Cadena" panose="02000503000000020004" pitchFamily="2" charset="0"/>
              </a:rPr>
              <a:t>Không có sự biến đổi hoá học</a:t>
            </a:r>
          </a:p>
        </p:txBody>
      </p:sp>
      <p:sp>
        <p:nvSpPr>
          <p:cNvPr id="12" name="Rectangle 11">
            <a:extLst>
              <a:ext uri="{FF2B5EF4-FFF2-40B4-BE49-F238E27FC236}">
                <a16:creationId xmlns:a16="http://schemas.microsoft.com/office/drawing/2014/main" xmlns="" id="{CEBEAFA3-7EA9-42D6-AC01-4256BF514A80}"/>
              </a:ext>
            </a:extLst>
          </p:cNvPr>
          <p:cNvSpPr/>
          <p:nvPr/>
        </p:nvSpPr>
        <p:spPr>
          <a:xfrm>
            <a:off x="6548046" y="3402568"/>
            <a:ext cx="10383817" cy="2585323"/>
          </a:xfrm>
          <a:prstGeom prst="rect">
            <a:avLst/>
          </a:prstGeom>
          <a:noFill/>
        </p:spPr>
        <p:txBody>
          <a:bodyPr wrap="square" lIns="91440" tIns="45720" rIns="91440" bIns="45720">
            <a:spAutoFit/>
          </a:bodyPr>
          <a:lstStyle/>
          <a:p>
            <a:r>
              <a:rPr lang="en-US" sz="5400">
                <a:ln w="0"/>
                <a:effectLst>
                  <a:outerShdw blurRad="38100" dist="19050" dir="2700000" algn="tl" rotWithShape="0">
                    <a:schemeClr val="dk1">
                      <a:alpha val="40000"/>
                    </a:schemeClr>
                  </a:outerShdw>
                </a:effectLst>
              </a:rPr>
              <a:t>Giải thích:</a:t>
            </a:r>
          </a:p>
          <a:p>
            <a:r>
              <a:rPr lang="en-US" sz="5400">
                <a:ln w="0"/>
                <a:effectLst>
                  <a:outerShdw blurRad="38100" dist="19050" dir="2700000" algn="tl" rotWithShape="0">
                    <a:schemeClr val="dk1">
                      <a:alpha val="40000"/>
                    </a:schemeClr>
                  </a:outerShdw>
                </a:effectLst>
              </a:rPr>
              <a:t>Chất của thuỷ tinh vẫn không thay đổi.</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91356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16" presetClass="entr" presetSubtype="21" fill="hold"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par>
                                <p:cTn id="18" presetID="14" presetClass="entr" presetSubtype="1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randombar(horizontal)">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par>
                                <p:cTn id="28" presetID="14"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randombar(horizontal)">
                                      <p:cBhvr>
                                        <p:cTn id="30" dur="500"/>
                                        <p:tgtEl>
                                          <p:spTgt spid="8"/>
                                        </p:tgtEl>
                                      </p:cBhvr>
                                    </p:animEffect>
                                  </p:childTnLst>
                                </p:cTn>
                              </p:par>
                            </p:childTnLst>
                          </p:cTn>
                        </p:par>
                        <p:par>
                          <p:cTn id="31" fill="hold">
                            <p:stCondLst>
                              <p:cond delay="500"/>
                            </p:stCondLst>
                            <p:childTnLst>
                              <p:par>
                                <p:cTn id="32" presetID="42" presetClass="path" presetSubtype="0" accel="50000" decel="50000" fill="hold" grpId="1" nodeType="afterEffect">
                                  <p:stCondLst>
                                    <p:cond delay="0"/>
                                  </p:stCondLst>
                                  <p:childTnLst>
                                    <p:animMotion origin="layout" path="M -2.08333E-6 -3.7037E-6 L 0.00156 -0.52777 " pathEditMode="relative" rAng="0" ptsTypes="AA">
                                      <p:cBhvr>
                                        <p:cTn id="33" dur="2000" fill="hold"/>
                                        <p:tgtEl>
                                          <p:spTgt spid="8"/>
                                        </p:tgtEl>
                                        <p:attrNameLst>
                                          <p:attrName>ppt_x</p:attrName>
                                          <p:attrName>ppt_y</p:attrName>
                                        </p:attrNameLst>
                                      </p:cBhvr>
                                      <p:rCtr x="78" y="-26389"/>
                                    </p:animMotion>
                                  </p:childTnLst>
                                </p:cTn>
                              </p:par>
                            </p:childTnLst>
                          </p:cTn>
                        </p:par>
                        <p:par>
                          <p:cTn id="34" fill="hold">
                            <p:stCondLst>
                              <p:cond delay="2500"/>
                            </p:stCondLst>
                            <p:childTnLst>
                              <p:par>
                                <p:cTn id="35" presetID="14" presetClass="entr" presetSubtype="1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xmlns="" id="{4D88B57F-C901-4FD8-8917-92515ABF6B20}"/>
              </a:ext>
            </a:extLst>
          </p:cNvPr>
          <p:cNvGrpSpPr/>
          <p:nvPr/>
        </p:nvGrpSpPr>
        <p:grpSpPr>
          <a:xfrm>
            <a:off x="3143802" y="495300"/>
            <a:ext cx="12000395" cy="9525000"/>
            <a:chOff x="3143802" y="495300"/>
            <a:chExt cx="12000395" cy="9525000"/>
          </a:xfrm>
        </p:grpSpPr>
        <p:sp>
          <p:nvSpPr>
            <p:cNvPr id="13" name="Oval 12">
              <a:extLst>
                <a:ext uri="{FF2B5EF4-FFF2-40B4-BE49-F238E27FC236}">
                  <a16:creationId xmlns:a16="http://schemas.microsoft.com/office/drawing/2014/main" xmlns="" id="{3AC5AA5C-B19C-4350-A3AD-750BDC1EDCC8}"/>
                </a:ext>
              </a:extLst>
            </p:cNvPr>
            <p:cNvSpPr/>
            <p:nvPr/>
          </p:nvSpPr>
          <p:spPr>
            <a:xfrm>
              <a:off x="3143802" y="495300"/>
              <a:ext cx="12000395" cy="9525000"/>
            </a:xfrm>
            <a:prstGeom prst="ellipse">
              <a:avLst/>
            </a:prstGeom>
            <a:solidFill>
              <a:schemeClr val="accent6">
                <a:lumMod val="20000"/>
                <a:lumOff val="80000"/>
              </a:schemeClr>
            </a:solidFill>
            <a:ln w="76200">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3">
              <a:extLst>
                <a:ext uri="{FF2B5EF4-FFF2-40B4-BE49-F238E27FC236}">
                  <a16:creationId xmlns:a16="http://schemas.microsoft.com/office/drawing/2014/main" xmlns="" id="{A2E70F35-2118-43FF-B676-99CD03BB1E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3764961" y="983684"/>
              <a:ext cx="10952734" cy="8817087"/>
            </a:xfrm>
            <a:prstGeom prst="rect">
              <a:avLst/>
            </a:prstGeom>
          </p:spPr>
        </p:pic>
      </p:grpSp>
      <p:pic>
        <p:nvPicPr>
          <p:cNvPr id="7" name="Picture 7"/>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5624408" y="817909"/>
            <a:ext cx="2812990" cy="721148"/>
          </a:xfrm>
          <a:prstGeom prst="rect">
            <a:avLst/>
          </a:prstGeom>
        </p:spPr>
      </p:pic>
      <p:sp>
        <p:nvSpPr>
          <p:cNvPr id="12" name="Rectangle 11">
            <a:extLst>
              <a:ext uri="{FF2B5EF4-FFF2-40B4-BE49-F238E27FC236}">
                <a16:creationId xmlns:a16="http://schemas.microsoft.com/office/drawing/2014/main" xmlns="" id="{0CD5E0EC-3657-4B25-86D7-43250DC3BB94}"/>
              </a:ext>
            </a:extLst>
          </p:cNvPr>
          <p:cNvSpPr/>
          <p:nvPr/>
        </p:nvSpPr>
        <p:spPr>
          <a:xfrm>
            <a:off x="5411593" y="4057471"/>
            <a:ext cx="7659469" cy="2400657"/>
          </a:xfrm>
          <a:prstGeom prst="rect">
            <a:avLst/>
          </a:prstGeom>
          <a:noFill/>
        </p:spPr>
        <p:txBody>
          <a:bodyPr wrap="none" lIns="91440" tIns="45720" rIns="91440" bIns="45720">
            <a:spAutoFit/>
          </a:bodyPr>
          <a:lstStyle/>
          <a:p>
            <a:pPr algn="ctr"/>
            <a:r>
              <a:rPr lang="en-US" sz="15000" b="0" cap="none" spc="0">
                <a:ln w="0"/>
                <a:solidFill>
                  <a:schemeClr val="accent6">
                    <a:lumMod val="75000"/>
                  </a:schemeClr>
                </a:solidFill>
                <a:latin typeface="SVN-Dumpling" panose="02000000000000000000" pitchFamily="50" charset="0"/>
              </a:rPr>
              <a:t>CỦNG CỐ</a:t>
            </a:r>
          </a:p>
        </p:txBody>
      </p:sp>
      <p:pic>
        <p:nvPicPr>
          <p:cNvPr id="2" name="Picture 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rot="-10731804">
            <a:off x="-2365430" y="9552292"/>
            <a:ext cx="25254850" cy="15290664"/>
          </a:xfrm>
          <a:prstGeom prst="rect">
            <a:avLst/>
          </a:prstGeom>
        </p:spPr>
      </p:pic>
      <p:pic>
        <p:nvPicPr>
          <p:cNvPr id="9" name="Picture 8">
            <a:extLst>
              <a:ext uri="{FF2B5EF4-FFF2-40B4-BE49-F238E27FC236}">
                <a16:creationId xmlns:a16="http://schemas.microsoft.com/office/drawing/2014/main" xmlns="" id="{08583B6F-DBEB-4AF0-8464-3D81D209D5B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21771" y="5143500"/>
            <a:ext cx="5935337" cy="5104390"/>
          </a:xfrm>
          <a:prstGeom prst="rect">
            <a:avLst/>
          </a:prstGeom>
        </p:spPr>
      </p:pic>
    </p:spTree>
    <p:extLst>
      <p:ext uri="{BB962C8B-B14F-4D97-AF65-F5344CB8AC3E}">
        <p14:creationId xmlns:p14="http://schemas.microsoft.com/office/powerpoint/2010/main" val="913112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rgbClr val="FFF9DE"/>
        </a:solidFill>
        <a:effectLst/>
      </p:bgPr>
    </p:bg>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xmlns="" id="{60FE38D4-A109-4D62-9551-CEC19B727DD2}"/>
              </a:ext>
            </a:extLst>
          </p:cNvPr>
          <p:cNvSpPr/>
          <p:nvPr/>
        </p:nvSpPr>
        <p:spPr>
          <a:xfrm>
            <a:off x="609600" y="1638300"/>
            <a:ext cx="7391400" cy="7253930"/>
          </a:xfrm>
          <a:prstGeom prst="roundRect">
            <a:avLst/>
          </a:prstGeom>
          <a:solidFill>
            <a:schemeClr val="accent6">
              <a:lumMod val="60000"/>
              <a:lumOff val="40000"/>
            </a:schemeClr>
          </a:solidFill>
          <a:ln w="25400" cap="flat" cmpd="sng" algn="ctr">
            <a:noFill/>
            <a:prstDash val="solid"/>
          </a:ln>
          <a:effectLst/>
        </p:spPr>
        <p:txBody>
          <a:bodyPr rtlCol="0" anchor="ctr"/>
          <a:lstStyle/>
          <a:p>
            <a:pPr algn="ctr" defTabSz="1371600">
              <a:defRPr/>
            </a:pPr>
            <a:endParaRPr lang="en-US" sz="2700" kern="0">
              <a:solidFill>
                <a:prstClr val="white"/>
              </a:solidFill>
              <a:latin typeface="Calibri"/>
            </a:endParaRPr>
          </a:p>
        </p:txBody>
      </p:sp>
      <p:sp>
        <p:nvSpPr>
          <p:cNvPr id="16" name="Rectangle: Rounded Corners 15">
            <a:extLst>
              <a:ext uri="{FF2B5EF4-FFF2-40B4-BE49-F238E27FC236}">
                <a16:creationId xmlns:a16="http://schemas.microsoft.com/office/drawing/2014/main" xmlns="" id="{3D9E710F-95AF-4550-9FB1-B715C22D0C20}"/>
              </a:ext>
            </a:extLst>
          </p:cNvPr>
          <p:cNvSpPr/>
          <p:nvPr/>
        </p:nvSpPr>
        <p:spPr>
          <a:xfrm>
            <a:off x="9994561" y="2554262"/>
            <a:ext cx="7901218" cy="981194"/>
          </a:xfrm>
          <a:custGeom>
            <a:avLst/>
            <a:gdLst>
              <a:gd name="connsiteX0" fmla="*/ 0 w 7901218"/>
              <a:gd name="connsiteY0" fmla="*/ 163536 h 981194"/>
              <a:gd name="connsiteX1" fmla="*/ 163536 w 7901218"/>
              <a:gd name="connsiteY1" fmla="*/ 0 h 981194"/>
              <a:gd name="connsiteX2" fmla="*/ 624870 w 7901218"/>
              <a:gd name="connsiteY2" fmla="*/ 0 h 981194"/>
              <a:gd name="connsiteX3" fmla="*/ 1161946 w 7901218"/>
              <a:gd name="connsiteY3" fmla="*/ 0 h 981194"/>
              <a:gd name="connsiteX4" fmla="*/ 1774763 w 7901218"/>
              <a:gd name="connsiteY4" fmla="*/ 0 h 981194"/>
              <a:gd name="connsiteX5" fmla="*/ 2539064 w 7901218"/>
              <a:gd name="connsiteY5" fmla="*/ 0 h 981194"/>
              <a:gd name="connsiteX6" fmla="*/ 3076139 w 7901218"/>
              <a:gd name="connsiteY6" fmla="*/ 0 h 981194"/>
              <a:gd name="connsiteX7" fmla="*/ 3688957 w 7901218"/>
              <a:gd name="connsiteY7" fmla="*/ 0 h 981194"/>
              <a:gd name="connsiteX8" fmla="*/ 4528998 w 7901218"/>
              <a:gd name="connsiteY8" fmla="*/ 0 h 981194"/>
              <a:gd name="connsiteX9" fmla="*/ 5293299 w 7901218"/>
              <a:gd name="connsiteY9" fmla="*/ 0 h 981194"/>
              <a:gd name="connsiteX10" fmla="*/ 6133340 w 7901218"/>
              <a:gd name="connsiteY10" fmla="*/ 0 h 981194"/>
              <a:gd name="connsiteX11" fmla="*/ 6821899 w 7901218"/>
              <a:gd name="connsiteY11" fmla="*/ 0 h 981194"/>
              <a:gd name="connsiteX12" fmla="*/ 7737682 w 7901218"/>
              <a:gd name="connsiteY12" fmla="*/ 0 h 981194"/>
              <a:gd name="connsiteX13" fmla="*/ 7901218 w 7901218"/>
              <a:gd name="connsiteY13" fmla="*/ 163536 h 981194"/>
              <a:gd name="connsiteX14" fmla="*/ 7901218 w 7901218"/>
              <a:gd name="connsiteY14" fmla="*/ 817658 h 981194"/>
              <a:gd name="connsiteX15" fmla="*/ 7737682 w 7901218"/>
              <a:gd name="connsiteY15" fmla="*/ 981194 h 981194"/>
              <a:gd name="connsiteX16" fmla="*/ 7200606 w 7901218"/>
              <a:gd name="connsiteY16" fmla="*/ 981194 h 981194"/>
              <a:gd name="connsiteX17" fmla="*/ 6587789 w 7901218"/>
              <a:gd name="connsiteY17" fmla="*/ 981194 h 981194"/>
              <a:gd name="connsiteX18" fmla="*/ 6126455 w 7901218"/>
              <a:gd name="connsiteY18" fmla="*/ 981194 h 981194"/>
              <a:gd name="connsiteX19" fmla="*/ 5513637 w 7901218"/>
              <a:gd name="connsiteY19" fmla="*/ 981194 h 981194"/>
              <a:gd name="connsiteX20" fmla="*/ 4673596 w 7901218"/>
              <a:gd name="connsiteY20" fmla="*/ 981194 h 981194"/>
              <a:gd name="connsiteX21" fmla="*/ 3985037 w 7901218"/>
              <a:gd name="connsiteY21" fmla="*/ 981194 h 981194"/>
              <a:gd name="connsiteX22" fmla="*/ 3220737 w 7901218"/>
              <a:gd name="connsiteY22" fmla="*/ 981194 h 981194"/>
              <a:gd name="connsiteX23" fmla="*/ 2532178 w 7901218"/>
              <a:gd name="connsiteY23" fmla="*/ 981194 h 981194"/>
              <a:gd name="connsiteX24" fmla="*/ 1767878 w 7901218"/>
              <a:gd name="connsiteY24" fmla="*/ 981194 h 981194"/>
              <a:gd name="connsiteX25" fmla="*/ 1306543 w 7901218"/>
              <a:gd name="connsiteY25" fmla="*/ 981194 h 981194"/>
              <a:gd name="connsiteX26" fmla="*/ 163536 w 7901218"/>
              <a:gd name="connsiteY26" fmla="*/ 981194 h 981194"/>
              <a:gd name="connsiteX27" fmla="*/ 0 w 7901218"/>
              <a:gd name="connsiteY27" fmla="*/ 817658 h 981194"/>
              <a:gd name="connsiteX28" fmla="*/ 0 w 7901218"/>
              <a:gd name="connsiteY28" fmla="*/ 163536 h 98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01218" h="981194" fill="none" extrusionOk="0">
                <a:moveTo>
                  <a:pt x="0" y="163536"/>
                </a:moveTo>
                <a:cubicBezTo>
                  <a:pt x="-4558" y="78284"/>
                  <a:pt x="83874" y="-10277"/>
                  <a:pt x="163536" y="0"/>
                </a:cubicBezTo>
                <a:cubicBezTo>
                  <a:pt x="319558" y="-11212"/>
                  <a:pt x="524290" y="-14930"/>
                  <a:pt x="624870" y="0"/>
                </a:cubicBezTo>
                <a:cubicBezTo>
                  <a:pt x="725450" y="14930"/>
                  <a:pt x="923544" y="23362"/>
                  <a:pt x="1161946" y="0"/>
                </a:cubicBezTo>
                <a:cubicBezTo>
                  <a:pt x="1400348" y="-23362"/>
                  <a:pt x="1629968" y="20213"/>
                  <a:pt x="1774763" y="0"/>
                </a:cubicBezTo>
                <a:cubicBezTo>
                  <a:pt x="1919558" y="-20213"/>
                  <a:pt x="2376144" y="-13239"/>
                  <a:pt x="2539064" y="0"/>
                </a:cubicBezTo>
                <a:cubicBezTo>
                  <a:pt x="2701984" y="13239"/>
                  <a:pt x="2829434" y="1076"/>
                  <a:pt x="3076139" y="0"/>
                </a:cubicBezTo>
                <a:cubicBezTo>
                  <a:pt x="3322845" y="-1076"/>
                  <a:pt x="3552561" y="-9245"/>
                  <a:pt x="3688957" y="0"/>
                </a:cubicBezTo>
                <a:cubicBezTo>
                  <a:pt x="3825353" y="9245"/>
                  <a:pt x="4133936" y="-7256"/>
                  <a:pt x="4528998" y="0"/>
                </a:cubicBezTo>
                <a:cubicBezTo>
                  <a:pt x="4924060" y="7256"/>
                  <a:pt x="5131053" y="-18628"/>
                  <a:pt x="5293299" y="0"/>
                </a:cubicBezTo>
                <a:cubicBezTo>
                  <a:pt x="5455545" y="18628"/>
                  <a:pt x="5726928" y="25276"/>
                  <a:pt x="6133340" y="0"/>
                </a:cubicBezTo>
                <a:cubicBezTo>
                  <a:pt x="6539752" y="-25276"/>
                  <a:pt x="6482655" y="33230"/>
                  <a:pt x="6821899" y="0"/>
                </a:cubicBezTo>
                <a:cubicBezTo>
                  <a:pt x="7161143" y="-33230"/>
                  <a:pt x="7387203" y="22275"/>
                  <a:pt x="7737682" y="0"/>
                </a:cubicBezTo>
                <a:cubicBezTo>
                  <a:pt x="7811730" y="11412"/>
                  <a:pt x="7908163" y="70688"/>
                  <a:pt x="7901218" y="163536"/>
                </a:cubicBezTo>
                <a:cubicBezTo>
                  <a:pt x="7909206" y="325770"/>
                  <a:pt x="7876438" y="669297"/>
                  <a:pt x="7901218" y="817658"/>
                </a:cubicBezTo>
                <a:cubicBezTo>
                  <a:pt x="7890903" y="899807"/>
                  <a:pt x="7844527" y="973771"/>
                  <a:pt x="7737682" y="981194"/>
                </a:cubicBezTo>
                <a:cubicBezTo>
                  <a:pt x="7535163" y="1002949"/>
                  <a:pt x="7371005" y="962910"/>
                  <a:pt x="7200606" y="981194"/>
                </a:cubicBezTo>
                <a:cubicBezTo>
                  <a:pt x="7030207" y="999478"/>
                  <a:pt x="6718087" y="1010101"/>
                  <a:pt x="6587789" y="981194"/>
                </a:cubicBezTo>
                <a:cubicBezTo>
                  <a:pt x="6457491" y="952287"/>
                  <a:pt x="6260298" y="974639"/>
                  <a:pt x="6126455" y="981194"/>
                </a:cubicBezTo>
                <a:cubicBezTo>
                  <a:pt x="5992612" y="987749"/>
                  <a:pt x="5814952" y="976896"/>
                  <a:pt x="5513637" y="981194"/>
                </a:cubicBezTo>
                <a:cubicBezTo>
                  <a:pt x="5212322" y="985492"/>
                  <a:pt x="5013303" y="952831"/>
                  <a:pt x="4673596" y="981194"/>
                </a:cubicBezTo>
                <a:cubicBezTo>
                  <a:pt x="4333889" y="1009557"/>
                  <a:pt x="4191699" y="968218"/>
                  <a:pt x="3985037" y="981194"/>
                </a:cubicBezTo>
                <a:cubicBezTo>
                  <a:pt x="3778375" y="994170"/>
                  <a:pt x="3542051" y="984782"/>
                  <a:pt x="3220737" y="981194"/>
                </a:cubicBezTo>
                <a:cubicBezTo>
                  <a:pt x="2899423" y="977606"/>
                  <a:pt x="2732091" y="953839"/>
                  <a:pt x="2532178" y="981194"/>
                </a:cubicBezTo>
                <a:cubicBezTo>
                  <a:pt x="2332265" y="1008549"/>
                  <a:pt x="2022724" y="948190"/>
                  <a:pt x="1767878" y="981194"/>
                </a:cubicBezTo>
                <a:cubicBezTo>
                  <a:pt x="1513032" y="1014198"/>
                  <a:pt x="1472527" y="981960"/>
                  <a:pt x="1306543" y="981194"/>
                </a:cubicBezTo>
                <a:cubicBezTo>
                  <a:pt x="1140560" y="980428"/>
                  <a:pt x="556231" y="1017311"/>
                  <a:pt x="163536" y="981194"/>
                </a:cubicBezTo>
                <a:cubicBezTo>
                  <a:pt x="75635" y="979644"/>
                  <a:pt x="17592" y="913252"/>
                  <a:pt x="0" y="817658"/>
                </a:cubicBezTo>
                <a:cubicBezTo>
                  <a:pt x="6661" y="522579"/>
                  <a:pt x="3086" y="424219"/>
                  <a:pt x="0" y="163536"/>
                </a:cubicBezTo>
                <a:close/>
              </a:path>
              <a:path w="7901218" h="981194" stroke="0" extrusionOk="0">
                <a:moveTo>
                  <a:pt x="0" y="163536"/>
                </a:moveTo>
                <a:cubicBezTo>
                  <a:pt x="-17035" y="68244"/>
                  <a:pt x="72005" y="7698"/>
                  <a:pt x="163536" y="0"/>
                </a:cubicBezTo>
                <a:cubicBezTo>
                  <a:pt x="392326" y="-25136"/>
                  <a:pt x="575675" y="6100"/>
                  <a:pt x="776353" y="0"/>
                </a:cubicBezTo>
                <a:cubicBezTo>
                  <a:pt x="977031" y="-6100"/>
                  <a:pt x="1258780" y="19003"/>
                  <a:pt x="1464912" y="0"/>
                </a:cubicBezTo>
                <a:cubicBezTo>
                  <a:pt x="1671044" y="-19003"/>
                  <a:pt x="1776898" y="-16651"/>
                  <a:pt x="2001988" y="0"/>
                </a:cubicBezTo>
                <a:cubicBezTo>
                  <a:pt x="2227078" y="16651"/>
                  <a:pt x="2612945" y="4137"/>
                  <a:pt x="2766288" y="0"/>
                </a:cubicBezTo>
                <a:cubicBezTo>
                  <a:pt x="2919631" y="-4137"/>
                  <a:pt x="3117757" y="-16626"/>
                  <a:pt x="3303364" y="0"/>
                </a:cubicBezTo>
                <a:cubicBezTo>
                  <a:pt x="3488971" y="16626"/>
                  <a:pt x="3769801" y="25961"/>
                  <a:pt x="3991923" y="0"/>
                </a:cubicBezTo>
                <a:cubicBezTo>
                  <a:pt x="4214045" y="-25961"/>
                  <a:pt x="4635705" y="14974"/>
                  <a:pt x="4831964" y="0"/>
                </a:cubicBezTo>
                <a:cubicBezTo>
                  <a:pt x="5028223" y="-14974"/>
                  <a:pt x="5230687" y="32275"/>
                  <a:pt x="5520523" y="0"/>
                </a:cubicBezTo>
                <a:cubicBezTo>
                  <a:pt x="5810359" y="-32275"/>
                  <a:pt x="5999337" y="-3443"/>
                  <a:pt x="6209082" y="0"/>
                </a:cubicBezTo>
                <a:cubicBezTo>
                  <a:pt x="6418827" y="3443"/>
                  <a:pt x="6645248" y="-28589"/>
                  <a:pt x="6973382" y="0"/>
                </a:cubicBezTo>
                <a:cubicBezTo>
                  <a:pt x="7301516" y="28589"/>
                  <a:pt x="7506871" y="-34711"/>
                  <a:pt x="7737682" y="0"/>
                </a:cubicBezTo>
                <a:cubicBezTo>
                  <a:pt x="7823654" y="16439"/>
                  <a:pt x="7897066" y="72057"/>
                  <a:pt x="7901218" y="163536"/>
                </a:cubicBezTo>
                <a:cubicBezTo>
                  <a:pt x="7880873" y="355611"/>
                  <a:pt x="7924777" y="596752"/>
                  <a:pt x="7901218" y="817658"/>
                </a:cubicBezTo>
                <a:cubicBezTo>
                  <a:pt x="7893709" y="911653"/>
                  <a:pt x="7815691" y="990334"/>
                  <a:pt x="7737682" y="981194"/>
                </a:cubicBezTo>
                <a:cubicBezTo>
                  <a:pt x="7491391" y="976730"/>
                  <a:pt x="7198568" y="992775"/>
                  <a:pt x="7049123" y="981194"/>
                </a:cubicBezTo>
                <a:cubicBezTo>
                  <a:pt x="6899678" y="969613"/>
                  <a:pt x="6386682" y="997719"/>
                  <a:pt x="6209082" y="981194"/>
                </a:cubicBezTo>
                <a:cubicBezTo>
                  <a:pt x="6031482" y="964669"/>
                  <a:pt x="5830792" y="978727"/>
                  <a:pt x="5672006" y="981194"/>
                </a:cubicBezTo>
                <a:cubicBezTo>
                  <a:pt x="5513220" y="983661"/>
                  <a:pt x="5357554" y="998895"/>
                  <a:pt x="5059189" y="981194"/>
                </a:cubicBezTo>
                <a:cubicBezTo>
                  <a:pt x="4760824" y="963493"/>
                  <a:pt x="4698334" y="994089"/>
                  <a:pt x="4446371" y="981194"/>
                </a:cubicBezTo>
                <a:cubicBezTo>
                  <a:pt x="4194408" y="968299"/>
                  <a:pt x="4040391" y="1001345"/>
                  <a:pt x="3757813" y="981194"/>
                </a:cubicBezTo>
                <a:cubicBezTo>
                  <a:pt x="3475235" y="961043"/>
                  <a:pt x="3487887" y="1002751"/>
                  <a:pt x="3296478" y="981194"/>
                </a:cubicBezTo>
                <a:cubicBezTo>
                  <a:pt x="3105069" y="959637"/>
                  <a:pt x="2746854" y="1020736"/>
                  <a:pt x="2456437" y="981194"/>
                </a:cubicBezTo>
                <a:cubicBezTo>
                  <a:pt x="2166020" y="941652"/>
                  <a:pt x="1821831" y="982799"/>
                  <a:pt x="1616395" y="981194"/>
                </a:cubicBezTo>
                <a:cubicBezTo>
                  <a:pt x="1410959" y="979589"/>
                  <a:pt x="1174640" y="994046"/>
                  <a:pt x="852095" y="981194"/>
                </a:cubicBezTo>
                <a:cubicBezTo>
                  <a:pt x="529550" y="968342"/>
                  <a:pt x="335302" y="1013214"/>
                  <a:pt x="163536" y="981194"/>
                </a:cubicBezTo>
                <a:cubicBezTo>
                  <a:pt x="85018" y="971896"/>
                  <a:pt x="-14319" y="905591"/>
                  <a:pt x="0" y="817658"/>
                </a:cubicBezTo>
                <a:cubicBezTo>
                  <a:pt x="8438" y="531863"/>
                  <a:pt x="-2802" y="396636"/>
                  <a:pt x="0" y="163536"/>
                </a:cubicBezTo>
                <a:close/>
              </a:path>
            </a:pathLst>
          </a:custGeom>
          <a:solidFill>
            <a:srgbClr val="66CCFF"/>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6000" b="1" kern="0">
                <a:solidFill>
                  <a:prstClr val="black"/>
                </a:solidFill>
                <a:latin typeface="Calibri"/>
              </a:rPr>
              <a:t>A. Sự biến đổi lí học</a:t>
            </a:r>
          </a:p>
        </p:txBody>
      </p:sp>
      <p:sp>
        <p:nvSpPr>
          <p:cNvPr id="19" name="Rectangle: Rounded Corners 18">
            <a:extLst>
              <a:ext uri="{FF2B5EF4-FFF2-40B4-BE49-F238E27FC236}">
                <a16:creationId xmlns:a16="http://schemas.microsoft.com/office/drawing/2014/main" xmlns="" id="{637ABDF7-88E7-4484-9595-9D4E0E8AE78E}"/>
              </a:ext>
            </a:extLst>
          </p:cNvPr>
          <p:cNvSpPr/>
          <p:nvPr/>
        </p:nvSpPr>
        <p:spPr>
          <a:xfrm>
            <a:off x="10091736" y="4256067"/>
            <a:ext cx="7880523" cy="981195"/>
          </a:xfrm>
          <a:custGeom>
            <a:avLst/>
            <a:gdLst>
              <a:gd name="connsiteX0" fmla="*/ 0 w 7880523"/>
              <a:gd name="connsiteY0" fmla="*/ 163536 h 981195"/>
              <a:gd name="connsiteX1" fmla="*/ 163536 w 7880523"/>
              <a:gd name="connsiteY1" fmla="*/ 0 h 981195"/>
              <a:gd name="connsiteX2" fmla="*/ 623610 w 7880523"/>
              <a:gd name="connsiteY2" fmla="*/ 0 h 981195"/>
              <a:gd name="connsiteX3" fmla="*/ 1159218 w 7880523"/>
              <a:gd name="connsiteY3" fmla="*/ 0 h 981195"/>
              <a:gd name="connsiteX4" fmla="*/ 1770361 w 7880523"/>
              <a:gd name="connsiteY4" fmla="*/ 0 h 981195"/>
              <a:gd name="connsiteX5" fmla="*/ 2532573 w 7880523"/>
              <a:gd name="connsiteY5" fmla="*/ 0 h 981195"/>
              <a:gd name="connsiteX6" fmla="*/ 3068181 w 7880523"/>
              <a:gd name="connsiteY6" fmla="*/ 0 h 981195"/>
              <a:gd name="connsiteX7" fmla="*/ 3679324 w 7880523"/>
              <a:gd name="connsiteY7" fmla="*/ 0 h 981195"/>
              <a:gd name="connsiteX8" fmla="*/ 4517070 w 7880523"/>
              <a:gd name="connsiteY8" fmla="*/ 0 h 981195"/>
              <a:gd name="connsiteX9" fmla="*/ 5279282 w 7880523"/>
              <a:gd name="connsiteY9" fmla="*/ 0 h 981195"/>
              <a:gd name="connsiteX10" fmla="*/ 6117029 w 7880523"/>
              <a:gd name="connsiteY10" fmla="*/ 0 h 981195"/>
              <a:gd name="connsiteX11" fmla="*/ 6803706 w 7880523"/>
              <a:gd name="connsiteY11" fmla="*/ 0 h 981195"/>
              <a:gd name="connsiteX12" fmla="*/ 7716987 w 7880523"/>
              <a:gd name="connsiteY12" fmla="*/ 0 h 981195"/>
              <a:gd name="connsiteX13" fmla="*/ 7880523 w 7880523"/>
              <a:gd name="connsiteY13" fmla="*/ 163536 h 981195"/>
              <a:gd name="connsiteX14" fmla="*/ 7880523 w 7880523"/>
              <a:gd name="connsiteY14" fmla="*/ 817659 h 981195"/>
              <a:gd name="connsiteX15" fmla="*/ 7716987 w 7880523"/>
              <a:gd name="connsiteY15" fmla="*/ 981195 h 981195"/>
              <a:gd name="connsiteX16" fmla="*/ 7181379 w 7880523"/>
              <a:gd name="connsiteY16" fmla="*/ 981195 h 981195"/>
              <a:gd name="connsiteX17" fmla="*/ 6570236 w 7880523"/>
              <a:gd name="connsiteY17" fmla="*/ 981195 h 981195"/>
              <a:gd name="connsiteX18" fmla="*/ 6110162 w 7880523"/>
              <a:gd name="connsiteY18" fmla="*/ 981195 h 981195"/>
              <a:gd name="connsiteX19" fmla="*/ 5499019 w 7880523"/>
              <a:gd name="connsiteY19" fmla="*/ 981195 h 981195"/>
              <a:gd name="connsiteX20" fmla="*/ 4661273 w 7880523"/>
              <a:gd name="connsiteY20" fmla="*/ 981195 h 981195"/>
              <a:gd name="connsiteX21" fmla="*/ 3974595 w 7880523"/>
              <a:gd name="connsiteY21" fmla="*/ 981195 h 981195"/>
              <a:gd name="connsiteX22" fmla="*/ 3212383 w 7880523"/>
              <a:gd name="connsiteY22" fmla="*/ 981195 h 981195"/>
              <a:gd name="connsiteX23" fmla="*/ 2525706 w 7880523"/>
              <a:gd name="connsiteY23" fmla="*/ 981195 h 981195"/>
              <a:gd name="connsiteX24" fmla="*/ 1763494 w 7880523"/>
              <a:gd name="connsiteY24" fmla="*/ 981195 h 981195"/>
              <a:gd name="connsiteX25" fmla="*/ 1303420 w 7880523"/>
              <a:gd name="connsiteY25" fmla="*/ 981195 h 981195"/>
              <a:gd name="connsiteX26" fmla="*/ 163536 w 7880523"/>
              <a:gd name="connsiteY26" fmla="*/ 981195 h 981195"/>
              <a:gd name="connsiteX27" fmla="*/ 0 w 7880523"/>
              <a:gd name="connsiteY27" fmla="*/ 817659 h 981195"/>
              <a:gd name="connsiteX28" fmla="*/ 0 w 7880523"/>
              <a:gd name="connsiteY28" fmla="*/ 163536 h 98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0523" h="981195" fill="none" extrusionOk="0">
                <a:moveTo>
                  <a:pt x="0" y="163536"/>
                </a:moveTo>
                <a:cubicBezTo>
                  <a:pt x="-4558" y="78284"/>
                  <a:pt x="83874" y="-10277"/>
                  <a:pt x="163536" y="0"/>
                </a:cubicBezTo>
                <a:cubicBezTo>
                  <a:pt x="331292" y="-19661"/>
                  <a:pt x="524791" y="-9281"/>
                  <a:pt x="623610" y="0"/>
                </a:cubicBezTo>
                <a:cubicBezTo>
                  <a:pt x="722429" y="9281"/>
                  <a:pt x="891531" y="7812"/>
                  <a:pt x="1159218" y="0"/>
                </a:cubicBezTo>
                <a:cubicBezTo>
                  <a:pt x="1426905" y="-7812"/>
                  <a:pt x="1621579" y="-20207"/>
                  <a:pt x="1770361" y="0"/>
                </a:cubicBezTo>
                <a:cubicBezTo>
                  <a:pt x="1919143" y="20207"/>
                  <a:pt x="2263331" y="30602"/>
                  <a:pt x="2532573" y="0"/>
                </a:cubicBezTo>
                <a:cubicBezTo>
                  <a:pt x="2801815" y="-30602"/>
                  <a:pt x="2898765" y="-604"/>
                  <a:pt x="3068181" y="0"/>
                </a:cubicBezTo>
                <a:cubicBezTo>
                  <a:pt x="3237597" y="604"/>
                  <a:pt x="3451810" y="4448"/>
                  <a:pt x="3679324" y="0"/>
                </a:cubicBezTo>
                <a:cubicBezTo>
                  <a:pt x="3906838" y="-4448"/>
                  <a:pt x="4213837" y="-10447"/>
                  <a:pt x="4517070" y="0"/>
                </a:cubicBezTo>
                <a:cubicBezTo>
                  <a:pt x="4820303" y="10447"/>
                  <a:pt x="4997473" y="-9276"/>
                  <a:pt x="5279282" y="0"/>
                </a:cubicBezTo>
                <a:cubicBezTo>
                  <a:pt x="5561091" y="9276"/>
                  <a:pt x="5889903" y="1926"/>
                  <a:pt x="6117029" y="0"/>
                </a:cubicBezTo>
                <a:cubicBezTo>
                  <a:pt x="6344155" y="-1926"/>
                  <a:pt x="6604594" y="-20868"/>
                  <a:pt x="6803706" y="0"/>
                </a:cubicBezTo>
                <a:cubicBezTo>
                  <a:pt x="7002818" y="20868"/>
                  <a:pt x="7279271" y="20715"/>
                  <a:pt x="7716987" y="0"/>
                </a:cubicBezTo>
                <a:cubicBezTo>
                  <a:pt x="7791035" y="11412"/>
                  <a:pt x="7887468" y="70688"/>
                  <a:pt x="7880523" y="163536"/>
                </a:cubicBezTo>
                <a:cubicBezTo>
                  <a:pt x="7889055" y="323992"/>
                  <a:pt x="7861876" y="667796"/>
                  <a:pt x="7880523" y="817659"/>
                </a:cubicBezTo>
                <a:cubicBezTo>
                  <a:pt x="7870208" y="899808"/>
                  <a:pt x="7823832" y="973772"/>
                  <a:pt x="7716987" y="981195"/>
                </a:cubicBezTo>
                <a:cubicBezTo>
                  <a:pt x="7585185" y="981083"/>
                  <a:pt x="7413961" y="960145"/>
                  <a:pt x="7181379" y="981195"/>
                </a:cubicBezTo>
                <a:cubicBezTo>
                  <a:pt x="6948797" y="1002245"/>
                  <a:pt x="6831636" y="987690"/>
                  <a:pt x="6570236" y="981195"/>
                </a:cubicBezTo>
                <a:cubicBezTo>
                  <a:pt x="6308836" y="974700"/>
                  <a:pt x="6210072" y="998275"/>
                  <a:pt x="6110162" y="981195"/>
                </a:cubicBezTo>
                <a:cubicBezTo>
                  <a:pt x="6010252" y="964115"/>
                  <a:pt x="5755845" y="968606"/>
                  <a:pt x="5499019" y="981195"/>
                </a:cubicBezTo>
                <a:cubicBezTo>
                  <a:pt x="5242193" y="993784"/>
                  <a:pt x="4951883" y="989601"/>
                  <a:pt x="4661273" y="981195"/>
                </a:cubicBezTo>
                <a:cubicBezTo>
                  <a:pt x="4370663" y="972789"/>
                  <a:pt x="4191235" y="983700"/>
                  <a:pt x="3974595" y="981195"/>
                </a:cubicBezTo>
                <a:cubicBezTo>
                  <a:pt x="3757955" y="978690"/>
                  <a:pt x="3497552" y="945544"/>
                  <a:pt x="3212383" y="981195"/>
                </a:cubicBezTo>
                <a:cubicBezTo>
                  <a:pt x="2927214" y="1016846"/>
                  <a:pt x="2738625" y="982735"/>
                  <a:pt x="2525706" y="981195"/>
                </a:cubicBezTo>
                <a:cubicBezTo>
                  <a:pt x="2312787" y="979655"/>
                  <a:pt x="1974049" y="960627"/>
                  <a:pt x="1763494" y="981195"/>
                </a:cubicBezTo>
                <a:cubicBezTo>
                  <a:pt x="1552939" y="1001763"/>
                  <a:pt x="1459423" y="982018"/>
                  <a:pt x="1303420" y="981195"/>
                </a:cubicBezTo>
                <a:cubicBezTo>
                  <a:pt x="1147417" y="980372"/>
                  <a:pt x="634269" y="957452"/>
                  <a:pt x="163536" y="981195"/>
                </a:cubicBezTo>
                <a:cubicBezTo>
                  <a:pt x="75635" y="979645"/>
                  <a:pt x="17592" y="913253"/>
                  <a:pt x="0" y="817659"/>
                </a:cubicBezTo>
                <a:cubicBezTo>
                  <a:pt x="4485" y="524905"/>
                  <a:pt x="-223" y="430507"/>
                  <a:pt x="0" y="163536"/>
                </a:cubicBezTo>
                <a:close/>
              </a:path>
              <a:path w="7880523" h="981195" stroke="0" extrusionOk="0">
                <a:moveTo>
                  <a:pt x="0" y="163536"/>
                </a:moveTo>
                <a:cubicBezTo>
                  <a:pt x="-17035" y="68244"/>
                  <a:pt x="72005" y="7698"/>
                  <a:pt x="163536" y="0"/>
                </a:cubicBezTo>
                <a:cubicBezTo>
                  <a:pt x="288182" y="-21050"/>
                  <a:pt x="536682" y="25477"/>
                  <a:pt x="774679" y="0"/>
                </a:cubicBezTo>
                <a:cubicBezTo>
                  <a:pt x="1012676" y="-25477"/>
                  <a:pt x="1210645" y="-9902"/>
                  <a:pt x="1461356" y="0"/>
                </a:cubicBezTo>
                <a:cubicBezTo>
                  <a:pt x="1712067" y="9902"/>
                  <a:pt x="1855754" y="23817"/>
                  <a:pt x="1996965" y="0"/>
                </a:cubicBezTo>
                <a:cubicBezTo>
                  <a:pt x="2138176" y="-23817"/>
                  <a:pt x="2495173" y="-3998"/>
                  <a:pt x="2759176" y="0"/>
                </a:cubicBezTo>
                <a:cubicBezTo>
                  <a:pt x="3023179" y="3998"/>
                  <a:pt x="3041806" y="-10237"/>
                  <a:pt x="3294785" y="0"/>
                </a:cubicBezTo>
                <a:cubicBezTo>
                  <a:pt x="3547764" y="10237"/>
                  <a:pt x="3743861" y="5308"/>
                  <a:pt x="3981462" y="0"/>
                </a:cubicBezTo>
                <a:cubicBezTo>
                  <a:pt x="4219063" y="-5308"/>
                  <a:pt x="4433208" y="-1734"/>
                  <a:pt x="4819209" y="0"/>
                </a:cubicBezTo>
                <a:cubicBezTo>
                  <a:pt x="5205210" y="1734"/>
                  <a:pt x="5237305" y="21404"/>
                  <a:pt x="5505886" y="0"/>
                </a:cubicBezTo>
                <a:cubicBezTo>
                  <a:pt x="5774467" y="-21404"/>
                  <a:pt x="5931085" y="12409"/>
                  <a:pt x="6192563" y="0"/>
                </a:cubicBezTo>
                <a:cubicBezTo>
                  <a:pt x="6454041" y="-12409"/>
                  <a:pt x="6705725" y="12973"/>
                  <a:pt x="6954775" y="0"/>
                </a:cubicBezTo>
                <a:cubicBezTo>
                  <a:pt x="7203825" y="-12973"/>
                  <a:pt x="7367858" y="-4579"/>
                  <a:pt x="7716987" y="0"/>
                </a:cubicBezTo>
                <a:cubicBezTo>
                  <a:pt x="7802959" y="16439"/>
                  <a:pt x="7876371" y="72057"/>
                  <a:pt x="7880523" y="163536"/>
                </a:cubicBezTo>
                <a:cubicBezTo>
                  <a:pt x="7864743" y="353188"/>
                  <a:pt x="7905322" y="591098"/>
                  <a:pt x="7880523" y="817659"/>
                </a:cubicBezTo>
                <a:cubicBezTo>
                  <a:pt x="7873014" y="911654"/>
                  <a:pt x="7794996" y="990335"/>
                  <a:pt x="7716987" y="981195"/>
                </a:cubicBezTo>
                <a:cubicBezTo>
                  <a:pt x="7402422" y="947014"/>
                  <a:pt x="7289418" y="997710"/>
                  <a:pt x="7030310" y="981195"/>
                </a:cubicBezTo>
                <a:cubicBezTo>
                  <a:pt x="6771202" y="964680"/>
                  <a:pt x="6497036" y="948011"/>
                  <a:pt x="6192563" y="981195"/>
                </a:cubicBezTo>
                <a:cubicBezTo>
                  <a:pt x="5888090" y="1014379"/>
                  <a:pt x="5824452" y="955276"/>
                  <a:pt x="5656955" y="981195"/>
                </a:cubicBezTo>
                <a:cubicBezTo>
                  <a:pt x="5489458" y="1007114"/>
                  <a:pt x="5291305" y="986122"/>
                  <a:pt x="5045812" y="981195"/>
                </a:cubicBezTo>
                <a:cubicBezTo>
                  <a:pt x="4800319" y="976268"/>
                  <a:pt x="4692256" y="996654"/>
                  <a:pt x="4434669" y="981195"/>
                </a:cubicBezTo>
                <a:cubicBezTo>
                  <a:pt x="4177082" y="965736"/>
                  <a:pt x="4045880" y="952438"/>
                  <a:pt x="3747992" y="981195"/>
                </a:cubicBezTo>
                <a:cubicBezTo>
                  <a:pt x="3450104" y="1009952"/>
                  <a:pt x="3501935" y="999556"/>
                  <a:pt x="3287918" y="981195"/>
                </a:cubicBezTo>
                <a:cubicBezTo>
                  <a:pt x="3073901" y="962834"/>
                  <a:pt x="2758477" y="951176"/>
                  <a:pt x="2450172" y="981195"/>
                </a:cubicBezTo>
                <a:cubicBezTo>
                  <a:pt x="2141867" y="1011214"/>
                  <a:pt x="1835428" y="983197"/>
                  <a:pt x="1612425" y="981195"/>
                </a:cubicBezTo>
                <a:cubicBezTo>
                  <a:pt x="1389422" y="979193"/>
                  <a:pt x="1176788" y="968773"/>
                  <a:pt x="850213" y="981195"/>
                </a:cubicBezTo>
                <a:cubicBezTo>
                  <a:pt x="523638" y="993617"/>
                  <a:pt x="328548" y="975840"/>
                  <a:pt x="163536" y="981195"/>
                </a:cubicBezTo>
                <a:cubicBezTo>
                  <a:pt x="85018" y="971897"/>
                  <a:pt x="-14319" y="905592"/>
                  <a:pt x="0" y="817659"/>
                </a:cubicBezTo>
                <a:cubicBezTo>
                  <a:pt x="4298" y="537973"/>
                  <a:pt x="-7462" y="403133"/>
                  <a:pt x="0" y="163536"/>
                </a:cubicBezTo>
                <a:close/>
              </a:path>
            </a:pathLst>
          </a:custGeom>
          <a:solidFill>
            <a:schemeClr val="accent4">
              <a:lumMod val="60000"/>
              <a:lumOff val="40000"/>
            </a:schemeClr>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6000" b="1" kern="0">
                <a:solidFill>
                  <a:prstClr val="black"/>
                </a:solidFill>
                <a:latin typeface="Calibri"/>
              </a:rPr>
              <a:t>B. Sự biến đổi hoá học</a:t>
            </a:r>
          </a:p>
        </p:txBody>
      </p:sp>
      <p:sp>
        <p:nvSpPr>
          <p:cNvPr id="22" name="Rectangle: Rounded Corners 21">
            <a:extLst>
              <a:ext uri="{FF2B5EF4-FFF2-40B4-BE49-F238E27FC236}">
                <a16:creationId xmlns:a16="http://schemas.microsoft.com/office/drawing/2014/main" xmlns="" id="{83CAF424-7F59-43EA-93B3-64BA1A79EBB3}"/>
              </a:ext>
            </a:extLst>
          </p:cNvPr>
          <p:cNvSpPr/>
          <p:nvPr/>
        </p:nvSpPr>
        <p:spPr>
          <a:xfrm>
            <a:off x="10094692" y="5916538"/>
            <a:ext cx="7877567" cy="981195"/>
          </a:xfrm>
          <a:custGeom>
            <a:avLst/>
            <a:gdLst>
              <a:gd name="connsiteX0" fmla="*/ 0 w 7877567"/>
              <a:gd name="connsiteY0" fmla="*/ 163536 h 981195"/>
              <a:gd name="connsiteX1" fmla="*/ 163536 w 7877567"/>
              <a:gd name="connsiteY1" fmla="*/ 0 h 981195"/>
              <a:gd name="connsiteX2" fmla="*/ 623430 w 7877567"/>
              <a:gd name="connsiteY2" fmla="*/ 0 h 981195"/>
              <a:gd name="connsiteX3" fmla="*/ 1158829 w 7877567"/>
              <a:gd name="connsiteY3" fmla="*/ 0 h 981195"/>
              <a:gd name="connsiteX4" fmla="*/ 1769732 w 7877567"/>
              <a:gd name="connsiteY4" fmla="*/ 0 h 981195"/>
              <a:gd name="connsiteX5" fmla="*/ 2531646 w 7877567"/>
              <a:gd name="connsiteY5" fmla="*/ 0 h 981195"/>
              <a:gd name="connsiteX6" fmla="*/ 3067045 w 7877567"/>
              <a:gd name="connsiteY6" fmla="*/ 0 h 981195"/>
              <a:gd name="connsiteX7" fmla="*/ 3677948 w 7877567"/>
              <a:gd name="connsiteY7" fmla="*/ 0 h 981195"/>
              <a:gd name="connsiteX8" fmla="*/ 4515367 w 7877567"/>
              <a:gd name="connsiteY8" fmla="*/ 0 h 981195"/>
              <a:gd name="connsiteX9" fmla="*/ 5277280 w 7877567"/>
              <a:gd name="connsiteY9" fmla="*/ 0 h 981195"/>
              <a:gd name="connsiteX10" fmla="*/ 6114699 w 7877567"/>
              <a:gd name="connsiteY10" fmla="*/ 0 h 981195"/>
              <a:gd name="connsiteX11" fmla="*/ 6801108 w 7877567"/>
              <a:gd name="connsiteY11" fmla="*/ 0 h 981195"/>
              <a:gd name="connsiteX12" fmla="*/ 7714031 w 7877567"/>
              <a:gd name="connsiteY12" fmla="*/ 0 h 981195"/>
              <a:gd name="connsiteX13" fmla="*/ 7877567 w 7877567"/>
              <a:gd name="connsiteY13" fmla="*/ 163536 h 981195"/>
              <a:gd name="connsiteX14" fmla="*/ 7877567 w 7877567"/>
              <a:gd name="connsiteY14" fmla="*/ 817659 h 981195"/>
              <a:gd name="connsiteX15" fmla="*/ 7714031 w 7877567"/>
              <a:gd name="connsiteY15" fmla="*/ 981195 h 981195"/>
              <a:gd name="connsiteX16" fmla="*/ 7178632 w 7877567"/>
              <a:gd name="connsiteY16" fmla="*/ 981195 h 981195"/>
              <a:gd name="connsiteX17" fmla="*/ 6567729 w 7877567"/>
              <a:gd name="connsiteY17" fmla="*/ 981195 h 981195"/>
              <a:gd name="connsiteX18" fmla="*/ 6107835 w 7877567"/>
              <a:gd name="connsiteY18" fmla="*/ 981195 h 981195"/>
              <a:gd name="connsiteX19" fmla="*/ 5496931 w 7877567"/>
              <a:gd name="connsiteY19" fmla="*/ 981195 h 981195"/>
              <a:gd name="connsiteX20" fmla="*/ 4659513 w 7877567"/>
              <a:gd name="connsiteY20" fmla="*/ 981195 h 981195"/>
              <a:gd name="connsiteX21" fmla="*/ 3973104 w 7877567"/>
              <a:gd name="connsiteY21" fmla="*/ 981195 h 981195"/>
              <a:gd name="connsiteX22" fmla="*/ 3211190 w 7877567"/>
              <a:gd name="connsiteY22" fmla="*/ 981195 h 981195"/>
              <a:gd name="connsiteX23" fmla="*/ 2524782 w 7877567"/>
              <a:gd name="connsiteY23" fmla="*/ 981195 h 981195"/>
              <a:gd name="connsiteX24" fmla="*/ 1762868 w 7877567"/>
              <a:gd name="connsiteY24" fmla="*/ 981195 h 981195"/>
              <a:gd name="connsiteX25" fmla="*/ 1302974 w 7877567"/>
              <a:gd name="connsiteY25" fmla="*/ 981195 h 981195"/>
              <a:gd name="connsiteX26" fmla="*/ 163536 w 7877567"/>
              <a:gd name="connsiteY26" fmla="*/ 981195 h 981195"/>
              <a:gd name="connsiteX27" fmla="*/ 0 w 7877567"/>
              <a:gd name="connsiteY27" fmla="*/ 817659 h 981195"/>
              <a:gd name="connsiteX28" fmla="*/ 0 w 7877567"/>
              <a:gd name="connsiteY28" fmla="*/ 163536 h 98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77567" h="981195" fill="none" extrusionOk="0">
                <a:moveTo>
                  <a:pt x="0" y="163536"/>
                </a:moveTo>
                <a:cubicBezTo>
                  <a:pt x="-4558" y="78284"/>
                  <a:pt x="83874" y="-10277"/>
                  <a:pt x="163536" y="0"/>
                </a:cubicBezTo>
                <a:cubicBezTo>
                  <a:pt x="258202" y="16980"/>
                  <a:pt x="410553" y="-9880"/>
                  <a:pt x="623430" y="0"/>
                </a:cubicBezTo>
                <a:cubicBezTo>
                  <a:pt x="836307" y="9880"/>
                  <a:pt x="1024471" y="20495"/>
                  <a:pt x="1158829" y="0"/>
                </a:cubicBezTo>
                <a:cubicBezTo>
                  <a:pt x="1293187" y="-20495"/>
                  <a:pt x="1547471" y="22038"/>
                  <a:pt x="1769732" y="0"/>
                </a:cubicBezTo>
                <a:cubicBezTo>
                  <a:pt x="1991993" y="-22038"/>
                  <a:pt x="2314975" y="-5079"/>
                  <a:pt x="2531646" y="0"/>
                </a:cubicBezTo>
                <a:cubicBezTo>
                  <a:pt x="2748317" y="5079"/>
                  <a:pt x="2817201" y="-526"/>
                  <a:pt x="3067045" y="0"/>
                </a:cubicBezTo>
                <a:cubicBezTo>
                  <a:pt x="3316889" y="526"/>
                  <a:pt x="3467090" y="-15813"/>
                  <a:pt x="3677948" y="0"/>
                </a:cubicBezTo>
                <a:cubicBezTo>
                  <a:pt x="3888806" y="15813"/>
                  <a:pt x="4297162" y="-34158"/>
                  <a:pt x="4515367" y="0"/>
                </a:cubicBezTo>
                <a:cubicBezTo>
                  <a:pt x="4733572" y="34158"/>
                  <a:pt x="5018109" y="36976"/>
                  <a:pt x="5277280" y="0"/>
                </a:cubicBezTo>
                <a:cubicBezTo>
                  <a:pt x="5536451" y="-36976"/>
                  <a:pt x="5878181" y="-20738"/>
                  <a:pt x="6114699" y="0"/>
                </a:cubicBezTo>
                <a:cubicBezTo>
                  <a:pt x="6351217" y="20738"/>
                  <a:pt x="6533691" y="817"/>
                  <a:pt x="6801108" y="0"/>
                </a:cubicBezTo>
                <a:cubicBezTo>
                  <a:pt x="7068525" y="-817"/>
                  <a:pt x="7506183" y="38785"/>
                  <a:pt x="7714031" y="0"/>
                </a:cubicBezTo>
                <a:cubicBezTo>
                  <a:pt x="7788079" y="11412"/>
                  <a:pt x="7884512" y="70688"/>
                  <a:pt x="7877567" y="163536"/>
                </a:cubicBezTo>
                <a:cubicBezTo>
                  <a:pt x="7886099" y="323992"/>
                  <a:pt x="7858920" y="667796"/>
                  <a:pt x="7877567" y="817659"/>
                </a:cubicBezTo>
                <a:cubicBezTo>
                  <a:pt x="7867252" y="899808"/>
                  <a:pt x="7820876" y="973772"/>
                  <a:pt x="7714031" y="981195"/>
                </a:cubicBezTo>
                <a:cubicBezTo>
                  <a:pt x="7569814" y="970765"/>
                  <a:pt x="7397173" y="1005919"/>
                  <a:pt x="7178632" y="981195"/>
                </a:cubicBezTo>
                <a:cubicBezTo>
                  <a:pt x="6960091" y="956471"/>
                  <a:pt x="6785345" y="959917"/>
                  <a:pt x="6567729" y="981195"/>
                </a:cubicBezTo>
                <a:cubicBezTo>
                  <a:pt x="6350113" y="1002473"/>
                  <a:pt x="6199873" y="987606"/>
                  <a:pt x="6107835" y="981195"/>
                </a:cubicBezTo>
                <a:cubicBezTo>
                  <a:pt x="6015797" y="974784"/>
                  <a:pt x="5719048" y="967423"/>
                  <a:pt x="5496931" y="981195"/>
                </a:cubicBezTo>
                <a:cubicBezTo>
                  <a:pt x="5274814" y="994967"/>
                  <a:pt x="5049365" y="977769"/>
                  <a:pt x="4659513" y="981195"/>
                </a:cubicBezTo>
                <a:cubicBezTo>
                  <a:pt x="4269661" y="984621"/>
                  <a:pt x="4304148" y="965067"/>
                  <a:pt x="3973104" y="981195"/>
                </a:cubicBezTo>
                <a:cubicBezTo>
                  <a:pt x="3642060" y="997323"/>
                  <a:pt x="3455498" y="950521"/>
                  <a:pt x="3211190" y="981195"/>
                </a:cubicBezTo>
                <a:cubicBezTo>
                  <a:pt x="2966882" y="1011869"/>
                  <a:pt x="2763045" y="1003277"/>
                  <a:pt x="2524782" y="981195"/>
                </a:cubicBezTo>
                <a:cubicBezTo>
                  <a:pt x="2286519" y="959113"/>
                  <a:pt x="1965613" y="1005372"/>
                  <a:pt x="1762868" y="981195"/>
                </a:cubicBezTo>
                <a:cubicBezTo>
                  <a:pt x="1560123" y="957018"/>
                  <a:pt x="1414815" y="965738"/>
                  <a:pt x="1302974" y="981195"/>
                </a:cubicBezTo>
                <a:cubicBezTo>
                  <a:pt x="1191133" y="996652"/>
                  <a:pt x="545551" y="946662"/>
                  <a:pt x="163536" y="981195"/>
                </a:cubicBezTo>
                <a:cubicBezTo>
                  <a:pt x="75635" y="979645"/>
                  <a:pt x="17592" y="913253"/>
                  <a:pt x="0" y="817659"/>
                </a:cubicBezTo>
                <a:cubicBezTo>
                  <a:pt x="4485" y="524905"/>
                  <a:pt x="-223" y="430507"/>
                  <a:pt x="0" y="163536"/>
                </a:cubicBezTo>
                <a:close/>
              </a:path>
              <a:path w="7877567" h="981195" stroke="0" extrusionOk="0">
                <a:moveTo>
                  <a:pt x="0" y="163536"/>
                </a:moveTo>
                <a:cubicBezTo>
                  <a:pt x="-17035" y="68244"/>
                  <a:pt x="72005" y="7698"/>
                  <a:pt x="163536" y="0"/>
                </a:cubicBezTo>
                <a:cubicBezTo>
                  <a:pt x="457977" y="-8933"/>
                  <a:pt x="479547" y="-23633"/>
                  <a:pt x="774440" y="0"/>
                </a:cubicBezTo>
                <a:cubicBezTo>
                  <a:pt x="1069333" y="23633"/>
                  <a:pt x="1148490" y="7161"/>
                  <a:pt x="1460848" y="0"/>
                </a:cubicBezTo>
                <a:cubicBezTo>
                  <a:pt x="1773206" y="-7161"/>
                  <a:pt x="1779780" y="-2725"/>
                  <a:pt x="1996247" y="0"/>
                </a:cubicBezTo>
                <a:cubicBezTo>
                  <a:pt x="2212714" y="2725"/>
                  <a:pt x="2509497" y="-18057"/>
                  <a:pt x="2758161" y="0"/>
                </a:cubicBezTo>
                <a:cubicBezTo>
                  <a:pt x="3006825" y="18057"/>
                  <a:pt x="3032491" y="6666"/>
                  <a:pt x="3293559" y="0"/>
                </a:cubicBezTo>
                <a:cubicBezTo>
                  <a:pt x="3554627" y="-6666"/>
                  <a:pt x="3769538" y="2272"/>
                  <a:pt x="3979968" y="0"/>
                </a:cubicBezTo>
                <a:cubicBezTo>
                  <a:pt x="4190398" y="-2272"/>
                  <a:pt x="4408282" y="2250"/>
                  <a:pt x="4817387" y="0"/>
                </a:cubicBezTo>
                <a:cubicBezTo>
                  <a:pt x="5226492" y="-2250"/>
                  <a:pt x="5300324" y="-26842"/>
                  <a:pt x="5503795" y="0"/>
                </a:cubicBezTo>
                <a:cubicBezTo>
                  <a:pt x="5707266" y="26842"/>
                  <a:pt x="5950693" y="-5021"/>
                  <a:pt x="6190204" y="0"/>
                </a:cubicBezTo>
                <a:cubicBezTo>
                  <a:pt x="6429715" y="5021"/>
                  <a:pt x="6589380" y="-18529"/>
                  <a:pt x="6952117" y="0"/>
                </a:cubicBezTo>
                <a:cubicBezTo>
                  <a:pt x="7314854" y="18529"/>
                  <a:pt x="7546347" y="-10525"/>
                  <a:pt x="7714031" y="0"/>
                </a:cubicBezTo>
                <a:cubicBezTo>
                  <a:pt x="7800003" y="16439"/>
                  <a:pt x="7873415" y="72057"/>
                  <a:pt x="7877567" y="163536"/>
                </a:cubicBezTo>
                <a:cubicBezTo>
                  <a:pt x="7861787" y="353188"/>
                  <a:pt x="7902366" y="591098"/>
                  <a:pt x="7877567" y="817659"/>
                </a:cubicBezTo>
                <a:cubicBezTo>
                  <a:pt x="7870058" y="911654"/>
                  <a:pt x="7792040" y="990335"/>
                  <a:pt x="7714031" y="981195"/>
                </a:cubicBezTo>
                <a:cubicBezTo>
                  <a:pt x="7448602" y="982084"/>
                  <a:pt x="7184764" y="969006"/>
                  <a:pt x="7027622" y="981195"/>
                </a:cubicBezTo>
                <a:cubicBezTo>
                  <a:pt x="6870480" y="993384"/>
                  <a:pt x="6572730" y="949379"/>
                  <a:pt x="6190204" y="981195"/>
                </a:cubicBezTo>
                <a:cubicBezTo>
                  <a:pt x="5807678" y="1013011"/>
                  <a:pt x="5892543" y="997983"/>
                  <a:pt x="5654805" y="981195"/>
                </a:cubicBezTo>
                <a:cubicBezTo>
                  <a:pt x="5417067" y="964407"/>
                  <a:pt x="5202173" y="975240"/>
                  <a:pt x="5043901" y="981195"/>
                </a:cubicBezTo>
                <a:cubicBezTo>
                  <a:pt x="4885629" y="987150"/>
                  <a:pt x="4635337" y="957406"/>
                  <a:pt x="4432998" y="981195"/>
                </a:cubicBezTo>
                <a:cubicBezTo>
                  <a:pt x="4230659" y="1004984"/>
                  <a:pt x="4075898" y="974391"/>
                  <a:pt x="3746589" y="981195"/>
                </a:cubicBezTo>
                <a:cubicBezTo>
                  <a:pt x="3417280" y="987999"/>
                  <a:pt x="3443703" y="984961"/>
                  <a:pt x="3286695" y="981195"/>
                </a:cubicBezTo>
                <a:cubicBezTo>
                  <a:pt x="3129687" y="977429"/>
                  <a:pt x="2793466" y="952642"/>
                  <a:pt x="2449277" y="981195"/>
                </a:cubicBezTo>
                <a:cubicBezTo>
                  <a:pt x="2105088" y="1009748"/>
                  <a:pt x="1796871" y="968258"/>
                  <a:pt x="1611858" y="981195"/>
                </a:cubicBezTo>
                <a:cubicBezTo>
                  <a:pt x="1426845" y="994132"/>
                  <a:pt x="1038169" y="984934"/>
                  <a:pt x="849945" y="981195"/>
                </a:cubicBezTo>
                <a:cubicBezTo>
                  <a:pt x="661721" y="977456"/>
                  <a:pt x="357110" y="950921"/>
                  <a:pt x="163536" y="981195"/>
                </a:cubicBezTo>
                <a:cubicBezTo>
                  <a:pt x="85018" y="971897"/>
                  <a:pt x="-14319" y="905592"/>
                  <a:pt x="0" y="817659"/>
                </a:cubicBezTo>
                <a:cubicBezTo>
                  <a:pt x="4298" y="537973"/>
                  <a:pt x="-7462" y="403133"/>
                  <a:pt x="0" y="163536"/>
                </a:cubicBezTo>
                <a:close/>
              </a:path>
            </a:pathLst>
          </a:custGeom>
          <a:solidFill>
            <a:srgbClr val="92D050"/>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6000" b="1" kern="0">
                <a:solidFill>
                  <a:prstClr val="black"/>
                </a:solidFill>
                <a:latin typeface="Calibri"/>
              </a:rPr>
              <a:t>C. Trao đổi các chất</a:t>
            </a:r>
          </a:p>
        </p:txBody>
      </p:sp>
      <p:sp>
        <p:nvSpPr>
          <p:cNvPr id="24" name="Rectangle 23">
            <a:extLst>
              <a:ext uri="{FF2B5EF4-FFF2-40B4-BE49-F238E27FC236}">
                <a16:creationId xmlns:a16="http://schemas.microsoft.com/office/drawing/2014/main" xmlns="" id="{FB44BC73-4F7C-4478-A9A2-D76F2DB13CDE}"/>
              </a:ext>
            </a:extLst>
          </p:cNvPr>
          <p:cNvSpPr/>
          <p:nvPr/>
        </p:nvSpPr>
        <p:spPr>
          <a:xfrm>
            <a:off x="846182" y="2814775"/>
            <a:ext cx="6152573" cy="4755148"/>
          </a:xfrm>
          <a:prstGeom prst="rect">
            <a:avLst/>
          </a:prstGeom>
          <a:noFill/>
        </p:spPr>
        <p:txBody>
          <a:bodyPr wrap="square" lIns="137160" tIns="68580" rIns="137160" bIns="68580">
            <a:spAutoFit/>
          </a:bodyPr>
          <a:lstStyle/>
          <a:p>
            <a:pPr algn="ctr" defTabSz="1371600"/>
            <a:r>
              <a:rPr lang="en-US" sz="6000" b="1">
                <a:ln w="0"/>
                <a:solidFill>
                  <a:prstClr val="black"/>
                </a:solidFill>
                <a:latin typeface="SVN-Rio 2016" panose="03060502030307020202" pitchFamily="66" charset="0"/>
              </a:rPr>
              <a:t>Câu 1:</a:t>
            </a:r>
          </a:p>
          <a:p>
            <a:pPr algn="ctr" defTabSz="1371600"/>
            <a:r>
              <a:rPr lang="vi-VN" sz="6000">
                <a:ln w="0"/>
                <a:solidFill>
                  <a:prstClr val="black"/>
                </a:solidFill>
                <a:latin typeface="iCiel Cadena" panose="02000503000000020004" pitchFamily="2" charset="0"/>
              </a:rPr>
              <a:t>Hiện tượng chất này bị biến đổi thành chất khác được gọi là gì?</a:t>
            </a:r>
          </a:p>
        </p:txBody>
      </p:sp>
      <p:pic>
        <p:nvPicPr>
          <p:cNvPr id="26" name="Picture 25" descr="A picture containing icon&#10;&#10;Description automatically generated">
            <a:extLst>
              <a:ext uri="{FF2B5EF4-FFF2-40B4-BE49-F238E27FC236}">
                <a16:creationId xmlns:a16="http://schemas.microsoft.com/office/drawing/2014/main" xmlns="" id="{E6CF8643-8AEE-4144-B87D-2949BDD39FA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690897">
            <a:off x="639290" y="538417"/>
            <a:ext cx="2096222" cy="1969790"/>
          </a:xfrm>
          <a:prstGeom prst="rect">
            <a:avLst/>
          </a:prstGeom>
        </p:spPr>
      </p:pic>
      <p:pic>
        <p:nvPicPr>
          <p:cNvPr id="28" name="Picture 27" descr="A picture containing vector graphics&#10;&#10;Description automatically generated">
            <a:extLst>
              <a:ext uri="{FF2B5EF4-FFF2-40B4-BE49-F238E27FC236}">
                <a16:creationId xmlns:a16="http://schemas.microsoft.com/office/drawing/2014/main" xmlns="" id="{E05DC12F-4C8F-49F9-9B3C-9132D3181E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427721" y="3997118"/>
            <a:ext cx="2859281" cy="2859281"/>
          </a:xfrm>
          <a:prstGeom prst="rect">
            <a:avLst/>
          </a:prstGeom>
        </p:spPr>
      </p:pic>
      <p:sp>
        <p:nvSpPr>
          <p:cNvPr id="27" name="Rectangle: Rounded Corners 26">
            <a:extLst>
              <a:ext uri="{FF2B5EF4-FFF2-40B4-BE49-F238E27FC236}">
                <a16:creationId xmlns:a16="http://schemas.microsoft.com/office/drawing/2014/main" xmlns="" id="{90A80FF6-AFC1-4B00-A2BC-48AAABBECF63}"/>
              </a:ext>
            </a:extLst>
          </p:cNvPr>
          <p:cNvSpPr/>
          <p:nvPr/>
        </p:nvSpPr>
        <p:spPr>
          <a:xfrm>
            <a:off x="10124393" y="7593338"/>
            <a:ext cx="7901217" cy="836158"/>
          </a:xfrm>
          <a:custGeom>
            <a:avLst/>
            <a:gdLst>
              <a:gd name="connsiteX0" fmla="*/ 0 w 7901217"/>
              <a:gd name="connsiteY0" fmla="*/ 139362 h 836158"/>
              <a:gd name="connsiteX1" fmla="*/ 139362 w 7901217"/>
              <a:gd name="connsiteY1" fmla="*/ 0 h 836158"/>
              <a:gd name="connsiteX2" fmla="*/ 603641 w 7901217"/>
              <a:gd name="connsiteY2" fmla="*/ 0 h 836158"/>
              <a:gd name="connsiteX3" fmla="*/ 1144145 w 7901217"/>
              <a:gd name="connsiteY3" fmla="*/ 0 h 836158"/>
              <a:gd name="connsiteX4" fmla="*/ 1760874 w 7901217"/>
              <a:gd name="connsiteY4" fmla="*/ 0 h 836158"/>
              <a:gd name="connsiteX5" fmla="*/ 2530053 w 7901217"/>
              <a:gd name="connsiteY5" fmla="*/ 0 h 836158"/>
              <a:gd name="connsiteX6" fmla="*/ 3070557 w 7901217"/>
              <a:gd name="connsiteY6" fmla="*/ 0 h 836158"/>
              <a:gd name="connsiteX7" fmla="*/ 3687286 w 7901217"/>
              <a:gd name="connsiteY7" fmla="*/ 0 h 836158"/>
              <a:gd name="connsiteX8" fmla="*/ 4532690 w 7901217"/>
              <a:gd name="connsiteY8" fmla="*/ 0 h 836158"/>
              <a:gd name="connsiteX9" fmla="*/ 5301869 w 7901217"/>
              <a:gd name="connsiteY9" fmla="*/ 0 h 836158"/>
              <a:gd name="connsiteX10" fmla="*/ 6147272 w 7901217"/>
              <a:gd name="connsiteY10" fmla="*/ 0 h 836158"/>
              <a:gd name="connsiteX11" fmla="*/ 6840226 w 7901217"/>
              <a:gd name="connsiteY11" fmla="*/ 0 h 836158"/>
              <a:gd name="connsiteX12" fmla="*/ 7761855 w 7901217"/>
              <a:gd name="connsiteY12" fmla="*/ 0 h 836158"/>
              <a:gd name="connsiteX13" fmla="*/ 7901217 w 7901217"/>
              <a:gd name="connsiteY13" fmla="*/ 139362 h 836158"/>
              <a:gd name="connsiteX14" fmla="*/ 7901217 w 7901217"/>
              <a:gd name="connsiteY14" fmla="*/ 696796 h 836158"/>
              <a:gd name="connsiteX15" fmla="*/ 7761855 w 7901217"/>
              <a:gd name="connsiteY15" fmla="*/ 836158 h 836158"/>
              <a:gd name="connsiteX16" fmla="*/ 7221351 w 7901217"/>
              <a:gd name="connsiteY16" fmla="*/ 836158 h 836158"/>
              <a:gd name="connsiteX17" fmla="*/ 6604622 w 7901217"/>
              <a:gd name="connsiteY17" fmla="*/ 836158 h 836158"/>
              <a:gd name="connsiteX18" fmla="*/ 6140343 w 7901217"/>
              <a:gd name="connsiteY18" fmla="*/ 836158 h 836158"/>
              <a:gd name="connsiteX19" fmla="*/ 5523614 w 7901217"/>
              <a:gd name="connsiteY19" fmla="*/ 836158 h 836158"/>
              <a:gd name="connsiteX20" fmla="*/ 4678210 w 7901217"/>
              <a:gd name="connsiteY20" fmla="*/ 836158 h 836158"/>
              <a:gd name="connsiteX21" fmla="*/ 3985256 w 7901217"/>
              <a:gd name="connsiteY21" fmla="*/ 836158 h 836158"/>
              <a:gd name="connsiteX22" fmla="*/ 3216077 w 7901217"/>
              <a:gd name="connsiteY22" fmla="*/ 836158 h 836158"/>
              <a:gd name="connsiteX23" fmla="*/ 2523123 w 7901217"/>
              <a:gd name="connsiteY23" fmla="*/ 836158 h 836158"/>
              <a:gd name="connsiteX24" fmla="*/ 1753945 w 7901217"/>
              <a:gd name="connsiteY24" fmla="*/ 836158 h 836158"/>
              <a:gd name="connsiteX25" fmla="*/ 1289665 w 7901217"/>
              <a:gd name="connsiteY25" fmla="*/ 836158 h 836158"/>
              <a:gd name="connsiteX26" fmla="*/ 139362 w 7901217"/>
              <a:gd name="connsiteY26" fmla="*/ 836158 h 836158"/>
              <a:gd name="connsiteX27" fmla="*/ 0 w 7901217"/>
              <a:gd name="connsiteY27" fmla="*/ 696796 h 836158"/>
              <a:gd name="connsiteX28" fmla="*/ 0 w 7901217"/>
              <a:gd name="connsiteY28" fmla="*/ 139362 h 836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01217" h="836158" fill="none" extrusionOk="0">
                <a:moveTo>
                  <a:pt x="0" y="139362"/>
                </a:moveTo>
                <a:cubicBezTo>
                  <a:pt x="-4609" y="67517"/>
                  <a:pt x="66561" y="-4019"/>
                  <a:pt x="139362" y="0"/>
                </a:cubicBezTo>
                <a:cubicBezTo>
                  <a:pt x="286793" y="16884"/>
                  <a:pt x="466562" y="2077"/>
                  <a:pt x="603641" y="0"/>
                </a:cubicBezTo>
                <a:cubicBezTo>
                  <a:pt x="740720" y="-2077"/>
                  <a:pt x="896628" y="17755"/>
                  <a:pt x="1144145" y="0"/>
                </a:cubicBezTo>
                <a:cubicBezTo>
                  <a:pt x="1391662" y="-17755"/>
                  <a:pt x="1606148" y="10979"/>
                  <a:pt x="1760874" y="0"/>
                </a:cubicBezTo>
                <a:cubicBezTo>
                  <a:pt x="1915600" y="-10979"/>
                  <a:pt x="2196981" y="14177"/>
                  <a:pt x="2530053" y="0"/>
                </a:cubicBezTo>
                <a:cubicBezTo>
                  <a:pt x="2863125" y="-14177"/>
                  <a:pt x="2802505" y="-6148"/>
                  <a:pt x="3070557" y="0"/>
                </a:cubicBezTo>
                <a:cubicBezTo>
                  <a:pt x="3338609" y="6148"/>
                  <a:pt x="3411535" y="6919"/>
                  <a:pt x="3687286" y="0"/>
                </a:cubicBezTo>
                <a:cubicBezTo>
                  <a:pt x="3963037" y="-6919"/>
                  <a:pt x="4217024" y="23732"/>
                  <a:pt x="4532690" y="0"/>
                </a:cubicBezTo>
                <a:cubicBezTo>
                  <a:pt x="4848356" y="-23732"/>
                  <a:pt x="5072835" y="-28808"/>
                  <a:pt x="5301869" y="0"/>
                </a:cubicBezTo>
                <a:cubicBezTo>
                  <a:pt x="5530903" y="28808"/>
                  <a:pt x="5855059" y="-34993"/>
                  <a:pt x="6147272" y="0"/>
                </a:cubicBezTo>
                <a:cubicBezTo>
                  <a:pt x="6439485" y="34993"/>
                  <a:pt x="6536183" y="11567"/>
                  <a:pt x="6840226" y="0"/>
                </a:cubicBezTo>
                <a:cubicBezTo>
                  <a:pt x="7144269" y="-11567"/>
                  <a:pt x="7358063" y="43782"/>
                  <a:pt x="7761855" y="0"/>
                </a:cubicBezTo>
                <a:cubicBezTo>
                  <a:pt x="7824634" y="9952"/>
                  <a:pt x="7903818" y="61447"/>
                  <a:pt x="7901217" y="139362"/>
                </a:cubicBezTo>
                <a:cubicBezTo>
                  <a:pt x="7920469" y="289518"/>
                  <a:pt x="7874989" y="449898"/>
                  <a:pt x="7901217" y="696796"/>
                </a:cubicBezTo>
                <a:cubicBezTo>
                  <a:pt x="7899265" y="772218"/>
                  <a:pt x="7841694" y="834868"/>
                  <a:pt x="7761855" y="836158"/>
                </a:cubicBezTo>
                <a:cubicBezTo>
                  <a:pt x="7604000" y="857927"/>
                  <a:pt x="7329563" y="817722"/>
                  <a:pt x="7221351" y="836158"/>
                </a:cubicBezTo>
                <a:cubicBezTo>
                  <a:pt x="7113139" y="854594"/>
                  <a:pt x="6856599" y="806793"/>
                  <a:pt x="6604622" y="836158"/>
                </a:cubicBezTo>
                <a:cubicBezTo>
                  <a:pt x="6352645" y="865523"/>
                  <a:pt x="6282533" y="816603"/>
                  <a:pt x="6140343" y="836158"/>
                </a:cubicBezTo>
                <a:cubicBezTo>
                  <a:pt x="5998153" y="855713"/>
                  <a:pt x="5649876" y="851220"/>
                  <a:pt x="5523614" y="836158"/>
                </a:cubicBezTo>
                <a:cubicBezTo>
                  <a:pt x="5397352" y="821096"/>
                  <a:pt x="4998778" y="796114"/>
                  <a:pt x="4678210" y="836158"/>
                </a:cubicBezTo>
                <a:cubicBezTo>
                  <a:pt x="4357642" y="876202"/>
                  <a:pt x="4165222" y="818945"/>
                  <a:pt x="3985256" y="836158"/>
                </a:cubicBezTo>
                <a:cubicBezTo>
                  <a:pt x="3805290" y="853371"/>
                  <a:pt x="3522027" y="862346"/>
                  <a:pt x="3216077" y="836158"/>
                </a:cubicBezTo>
                <a:cubicBezTo>
                  <a:pt x="2910127" y="809970"/>
                  <a:pt x="2750254" y="807666"/>
                  <a:pt x="2523123" y="836158"/>
                </a:cubicBezTo>
                <a:cubicBezTo>
                  <a:pt x="2295992" y="864650"/>
                  <a:pt x="2023663" y="817267"/>
                  <a:pt x="1753945" y="836158"/>
                </a:cubicBezTo>
                <a:cubicBezTo>
                  <a:pt x="1484227" y="855049"/>
                  <a:pt x="1427275" y="856738"/>
                  <a:pt x="1289665" y="836158"/>
                </a:cubicBezTo>
                <a:cubicBezTo>
                  <a:pt x="1152055" y="815578"/>
                  <a:pt x="708941" y="832404"/>
                  <a:pt x="139362" y="836158"/>
                </a:cubicBezTo>
                <a:cubicBezTo>
                  <a:pt x="77693" y="826346"/>
                  <a:pt x="8808" y="776406"/>
                  <a:pt x="0" y="696796"/>
                </a:cubicBezTo>
                <a:cubicBezTo>
                  <a:pt x="2255" y="518412"/>
                  <a:pt x="-11204" y="320982"/>
                  <a:pt x="0" y="139362"/>
                </a:cubicBezTo>
                <a:close/>
              </a:path>
              <a:path w="7901217" h="836158" stroke="0" extrusionOk="0">
                <a:moveTo>
                  <a:pt x="0" y="139362"/>
                </a:moveTo>
                <a:cubicBezTo>
                  <a:pt x="-9354" y="59663"/>
                  <a:pt x="59523" y="18228"/>
                  <a:pt x="139362" y="0"/>
                </a:cubicBezTo>
                <a:cubicBezTo>
                  <a:pt x="309805" y="20797"/>
                  <a:pt x="496641" y="25789"/>
                  <a:pt x="756091" y="0"/>
                </a:cubicBezTo>
                <a:cubicBezTo>
                  <a:pt x="1015541" y="-25789"/>
                  <a:pt x="1270882" y="29569"/>
                  <a:pt x="1449045" y="0"/>
                </a:cubicBezTo>
                <a:cubicBezTo>
                  <a:pt x="1627208" y="-29569"/>
                  <a:pt x="1731901" y="-4267"/>
                  <a:pt x="1989549" y="0"/>
                </a:cubicBezTo>
                <a:cubicBezTo>
                  <a:pt x="2247197" y="4267"/>
                  <a:pt x="2375130" y="30871"/>
                  <a:pt x="2758728" y="0"/>
                </a:cubicBezTo>
                <a:cubicBezTo>
                  <a:pt x="3142326" y="-30871"/>
                  <a:pt x="3075006" y="-22920"/>
                  <a:pt x="3299232" y="0"/>
                </a:cubicBezTo>
                <a:cubicBezTo>
                  <a:pt x="3523458" y="22920"/>
                  <a:pt x="3824751" y="-7356"/>
                  <a:pt x="3992186" y="0"/>
                </a:cubicBezTo>
                <a:cubicBezTo>
                  <a:pt x="4159621" y="7356"/>
                  <a:pt x="4611511" y="-40332"/>
                  <a:pt x="4837590" y="0"/>
                </a:cubicBezTo>
                <a:cubicBezTo>
                  <a:pt x="5063669" y="40332"/>
                  <a:pt x="5314121" y="31025"/>
                  <a:pt x="5530543" y="0"/>
                </a:cubicBezTo>
                <a:cubicBezTo>
                  <a:pt x="5746965" y="-31025"/>
                  <a:pt x="6029062" y="-23343"/>
                  <a:pt x="6223497" y="0"/>
                </a:cubicBezTo>
                <a:cubicBezTo>
                  <a:pt x="6417932" y="23343"/>
                  <a:pt x="6761004" y="38314"/>
                  <a:pt x="6992676" y="0"/>
                </a:cubicBezTo>
                <a:cubicBezTo>
                  <a:pt x="7224348" y="-38314"/>
                  <a:pt x="7408839" y="8791"/>
                  <a:pt x="7761855" y="0"/>
                </a:cubicBezTo>
                <a:cubicBezTo>
                  <a:pt x="7836182" y="9991"/>
                  <a:pt x="7890881" y="59504"/>
                  <a:pt x="7901217" y="139362"/>
                </a:cubicBezTo>
                <a:cubicBezTo>
                  <a:pt x="7919903" y="363894"/>
                  <a:pt x="7884800" y="448850"/>
                  <a:pt x="7901217" y="696796"/>
                </a:cubicBezTo>
                <a:cubicBezTo>
                  <a:pt x="7895243" y="776689"/>
                  <a:pt x="7837307" y="837284"/>
                  <a:pt x="7761855" y="836158"/>
                </a:cubicBezTo>
                <a:cubicBezTo>
                  <a:pt x="7419206" y="854220"/>
                  <a:pt x="7263666" y="859791"/>
                  <a:pt x="7068901" y="836158"/>
                </a:cubicBezTo>
                <a:cubicBezTo>
                  <a:pt x="6874136" y="812525"/>
                  <a:pt x="6582107" y="798393"/>
                  <a:pt x="6223497" y="836158"/>
                </a:cubicBezTo>
                <a:cubicBezTo>
                  <a:pt x="5864887" y="873923"/>
                  <a:pt x="5797105" y="850286"/>
                  <a:pt x="5682993" y="836158"/>
                </a:cubicBezTo>
                <a:cubicBezTo>
                  <a:pt x="5568881" y="822030"/>
                  <a:pt x="5371214" y="805773"/>
                  <a:pt x="5066264" y="836158"/>
                </a:cubicBezTo>
                <a:cubicBezTo>
                  <a:pt x="4761314" y="866543"/>
                  <a:pt x="4728490" y="819158"/>
                  <a:pt x="4449535" y="836158"/>
                </a:cubicBezTo>
                <a:cubicBezTo>
                  <a:pt x="4170580" y="853158"/>
                  <a:pt x="4025520" y="861917"/>
                  <a:pt x="3756581" y="836158"/>
                </a:cubicBezTo>
                <a:cubicBezTo>
                  <a:pt x="3487642" y="810399"/>
                  <a:pt x="3503949" y="836305"/>
                  <a:pt x="3292302" y="836158"/>
                </a:cubicBezTo>
                <a:cubicBezTo>
                  <a:pt x="3080655" y="836011"/>
                  <a:pt x="2772738" y="877416"/>
                  <a:pt x="2446899" y="836158"/>
                </a:cubicBezTo>
                <a:cubicBezTo>
                  <a:pt x="2121060" y="794900"/>
                  <a:pt x="1854150" y="869029"/>
                  <a:pt x="1601495" y="836158"/>
                </a:cubicBezTo>
                <a:cubicBezTo>
                  <a:pt x="1348840" y="803287"/>
                  <a:pt x="1033288" y="862855"/>
                  <a:pt x="832316" y="836158"/>
                </a:cubicBezTo>
                <a:cubicBezTo>
                  <a:pt x="631344" y="809461"/>
                  <a:pt x="384494" y="832456"/>
                  <a:pt x="139362" y="836158"/>
                </a:cubicBezTo>
                <a:cubicBezTo>
                  <a:pt x="76390" y="825130"/>
                  <a:pt x="-17924" y="770778"/>
                  <a:pt x="0" y="696796"/>
                </a:cubicBezTo>
                <a:cubicBezTo>
                  <a:pt x="-8831" y="542832"/>
                  <a:pt x="1609" y="281906"/>
                  <a:pt x="0" y="139362"/>
                </a:cubicBezTo>
                <a:close/>
              </a:path>
            </a:pathLst>
          </a:custGeom>
          <a:solidFill>
            <a:srgbClr val="FFC000"/>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6000" b="1" kern="0">
                <a:solidFill>
                  <a:prstClr val="black"/>
                </a:solidFill>
                <a:latin typeface="Calibri"/>
              </a:rPr>
              <a:t>D. Trao đổi hoá học</a:t>
            </a:r>
          </a:p>
        </p:txBody>
      </p:sp>
    </p:spTree>
    <p:extLst>
      <p:ext uri="{BB962C8B-B14F-4D97-AF65-F5344CB8AC3E}">
        <p14:creationId xmlns:p14="http://schemas.microsoft.com/office/powerpoint/2010/main" val="244400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0-#ppt_w/2"/>
                                          </p:val>
                                        </p:tav>
                                        <p:tav tm="100000">
                                          <p:val>
                                            <p:strVal val="#ppt_x"/>
                                          </p:val>
                                        </p:tav>
                                      </p:tavLst>
                                    </p:anim>
                                    <p:anim calcmode="lin" valueType="num">
                                      <p:cBhvr additive="base">
                                        <p:cTn id="8" dur="500" fill="hold"/>
                                        <p:tgtEl>
                                          <p:spTgt spid="28"/>
                                        </p:tgtEl>
                                        <p:attrNameLst>
                                          <p:attrName>ppt_y</p:attrName>
                                        </p:attrNameLst>
                                      </p:cBhvr>
                                      <p:tavLst>
                                        <p:tav tm="0">
                                          <p:val>
                                            <p:strVal val="#ppt_y"/>
                                          </p:val>
                                        </p:tav>
                                        <p:tav tm="100000">
                                          <p:val>
                                            <p:strVal val="#ppt_y"/>
                                          </p:val>
                                        </p:tav>
                                      </p:tavLst>
                                    </p:anim>
                                  </p:childTnLst>
                                </p:cTn>
                              </p:par>
                              <p:par>
                                <p:cTn id="9" presetID="42"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fade">
                                      <p:cBhvr>
                                        <p:cTn id="11" dur="1000"/>
                                        <p:tgtEl>
                                          <p:spTgt spid="26"/>
                                        </p:tgtEl>
                                      </p:cBhvr>
                                    </p:animEffect>
                                    <p:anim calcmode="lin" valueType="num">
                                      <p:cBhvr>
                                        <p:cTn id="12" dur="1000" fill="hold"/>
                                        <p:tgtEl>
                                          <p:spTgt spid="26"/>
                                        </p:tgtEl>
                                        <p:attrNameLst>
                                          <p:attrName>ppt_x</p:attrName>
                                        </p:attrNameLst>
                                      </p:cBhvr>
                                      <p:tavLst>
                                        <p:tav tm="0">
                                          <p:val>
                                            <p:strVal val="#ppt_x"/>
                                          </p:val>
                                        </p:tav>
                                        <p:tav tm="100000">
                                          <p:val>
                                            <p:strVal val="#ppt_x"/>
                                          </p:val>
                                        </p:tav>
                                      </p:tavLst>
                                    </p:anim>
                                    <p:anim calcmode="lin" valueType="num">
                                      <p:cBhvr>
                                        <p:cTn id="13"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16"/>
                    </p:tgtEl>
                  </p:cond>
                </p:stCondLst>
                <p:endSync evt="end" delay="0">
                  <p:rtn val="all"/>
                </p:endSync>
                <p:childTnLst>
                  <p:par>
                    <p:cTn id="15" fill="hold">
                      <p:stCondLst>
                        <p:cond delay="0"/>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9" restart="whenNotActive" fill="hold" evtFilter="cancelBubble" nodeType="interactiveSeq">
                <p:stCondLst>
                  <p:cond evt="onClick" delay="0">
                    <p:tgtEl>
                      <p:spTgt spid="22"/>
                    </p:tgtEl>
                  </p:cond>
                </p:stCondLst>
                <p:endSync evt="end" delay="0">
                  <p:rtn val="all"/>
                </p:endSync>
                <p:childTnLst>
                  <p:par>
                    <p:cTn id="20" fill="hold">
                      <p:stCondLst>
                        <p:cond delay="0"/>
                      </p:stCondLst>
                      <p:childTnLst>
                        <p:par>
                          <p:cTn id="21" fill="hold">
                            <p:stCondLst>
                              <p:cond delay="0"/>
                            </p:stCondLst>
                            <p:childTnLst>
                              <p:par>
                                <p:cTn id="22" presetID="1" presetClass="exit" presetSubtype="0" fill="hold" grpId="0" nodeType="clickEffect">
                                  <p:stCondLst>
                                    <p:cond delay="0"/>
                                  </p:stCondLst>
                                  <p:childTnLst>
                                    <p:set>
                                      <p:cBhvr>
                                        <p:cTn id="23" dur="1" fill="hold">
                                          <p:stCondLst>
                                            <p:cond delay="0"/>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24" restart="whenNotActive" fill="hold" evtFilter="cancelBubble" nodeType="interactiveSeq">
                <p:stCondLst>
                  <p:cond evt="onClick" delay="0">
                    <p:tgtEl>
                      <p:spTgt spid="27"/>
                    </p:tgtEl>
                  </p:cond>
                </p:stCondLst>
                <p:endSync evt="end" delay="0">
                  <p:rtn val="all"/>
                </p:endSync>
                <p:childTnLst>
                  <p:par>
                    <p:cTn id="25" fill="hold">
                      <p:stCondLst>
                        <p:cond delay="0"/>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29" restart="whenNotActive" fill="hold" evtFilter="cancelBubble" nodeType="interactiveSeq">
                <p:stCondLst>
                  <p:cond evt="onClick" delay="0">
                    <p:tgtEl>
                      <p:spTgt spid="19"/>
                    </p:tgtEl>
                  </p:cond>
                </p:stCondLst>
                <p:endSync evt="end" delay="0">
                  <p:rtn val="all"/>
                </p:endSync>
                <p:childTnLst>
                  <p:par>
                    <p:cTn id="30" fill="hold">
                      <p:stCondLst>
                        <p:cond delay="0"/>
                      </p:stCondLst>
                      <p:childTnLst>
                        <p:par>
                          <p:cTn id="31" fill="hold">
                            <p:stCondLst>
                              <p:cond delay="0"/>
                            </p:stCondLst>
                            <p:childTnLst>
                              <p:par>
                                <p:cTn id="32" presetID="1" presetClass="emph" presetSubtype="2" fill="hold" nodeType="clickEffect">
                                  <p:stCondLst>
                                    <p:cond delay="0"/>
                                  </p:stCondLst>
                                  <p:childTnLst>
                                    <p:animClr clrSpc="rgb" dir="cw">
                                      <p:cBhvr>
                                        <p:cTn id="33" dur="2000" fill="hold"/>
                                        <p:tgtEl>
                                          <p:spTgt spid="19"/>
                                        </p:tgtEl>
                                        <p:attrNameLst>
                                          <p:attrName>fillcolor</p:attrName>
                                        </p:attrNameLst>
                                      </p:cBhvr>
                                      <p:to>
                                        <a:srgbClr val="F4B183"/>
                                      </p:to>
                                    </p:animClr>
                                    <p:set>
                                      <p:cBhvr>
                                        <p:cTn id="34" dur="2000" fill="hold"/>
                                        <p:tgtEl>
                                          <p:spTgt spid="19"/>
                                        </p:tgtEl>
                                        <p:attrNameLst>
                                          <p:attrName>fill.type</p:attrName>
                                        </p:attrNameLst>
                                      </p:cBhvr>
                                      <p:to>
                                        <p:strVal val="solid"/>
                                      </p:to>
                                    </p:set>
                                    <p:set>
                                      <p:cBhvr>
                                        <p:cTn id="35" dur="2000" fill="hold"/>
                                        <p:tgtEl>
                                          <p:spTgt spid="19"/>
                                        </p:tgtEl>
                                        <p:attrNameLst>
                                          <p:attrName>fill.on</p:attrName>
                                        </p:attrNameLst>
                                      </p:cBhvr>
                                      <p:to>
                                        <p:strVal val="true"/>
                                      </p:to>
                                    </p:set>
                                  </p:childTnLst>
                                </p:cTn>
                              </p:par>
                              <p:par>
                                <p:cTn id="36" presetID="32" presetClass="emph" presetSubtype="0" fill="hold" grpId="0" nodeType="withEffect">
                                  <p:stCondLst>
                                    <p:cond delay="0"/>
                                  </p:stCondLst>
                                  <p:childTnLst>
                                    <p:animRot by="120000">
                                      <p:cBhvr>
                                        <p:cTn id="37" dur="100" fill="hold">
                                          <p:stCondLst>
                                            <p:cond delay="0"/>
                                          </p:stCondLst>
                                        </p:cTn>
                                        <p:tgtEl>
                                          <p:spTgt spid="19"/>
                                        </p:tgtEl>
                                        <p:attrNameLst>
                                          <p:attrName>r</p:attrName>
                                        </p:attrNameLst>
                                      </p:cBhvr>
                                    </p:animRot>
                                    <p:animRot by="-240000">
                                      <p:cBhvr>
                                        <p:cTn id="38" dur="200" fill="hold">
                                          <p:stCondLst>
                                            <p:cond delay="200"/>
                                          </p:stCondLst>
                                        </p:cTn>
                                        <p:tgtEl>
                                          <p:spTgt spid="19"/>
                                        </p:tgtEl>
                                        <p:attrNameLst>
                                          <p:attrName>r</p:attrName>
                                        </p:attrNameLst>
                                      </p:cBhvr>
                                    </p:animRot>
                                    <p:animRot by="240000">
                                      <p:cBhvr>
                                        <p:cTn id="39" dur="200" fill="hold">
                                          <p:stCondLst>
                                            <p:cond delay="400"/>
                                          </p:stCondLst>
                                        </p:cTn>
                                        <p:tgtEl>
                                          <p:spTgt spid="19"/>
                                        </p:tgtEl>
                                        <p:attrNameLst>
                                          <p:attrName>r</p:attrName>
                                        </p:attrNameLst>
                                      </p:cBhvr>
                                    </p:animRot>
                                    <p:animRot by="-240000">
                                      <p:cBhvr>
                                        <p:cTn id="40" dur="200" fill="hold">
                                          <p:stCondLst>
                                            <p:cond delay="600"/>
                                          </p:stCondLst>
                                        </p:cTn>
                                        <p:tgtEl>
                                          <p:spTgt spid="19"/>
                                        </p:tgtEl>
                                        <p:attrNameLst>
                                          <p:attrName>r</p:attrName>
                                        </p:attrNameLst>
                                      </p:cBhvr>
                                    </p:animRot>
                                    <p:animRot by="120000">
                                      <p:cBhvr>
                                        <p:cTn id="41" dur="200" fill="hold">
                                          <p:stCondLst>
                                            <p:cond delay="800"/>
                                          </p:stCondLst>
                                        </p:cTn>
                                        <p:tgtEl>
                                          <p:spTgt spid="19"/>
                                        </p:tgtEl>
                                        <p:attrNameLst>
                                          <p:attrName>r</p:attrName>
                                        </p:attrNameLst>
                                      </p:cBhvr>
                                    </p:animRot>
                                  </p:childTnLst>
                                </p:cTn>
                              </p:par>
                            </p:childTnLst>
                          </p:cTn>
                        </p:par>
                      </p:childTnLst>
                    </p:cTn>
                  </p:par>
                </p:childTnLst>
              </p:cTn>
              <p:nextCondLst>
                <p:cond evt="onClick" delay="0">
                  <p:tgtEl>
                    <p:spTgt spid="19"/>
                  </p:tgtEl>
                </p:cond>
              </p:nextCondLst>
            </p:seq>
          </p:childTnLst>
        </p:cTn>
      </p:par>
    </p:tnLst>
    <p:bldLst>
      <p:bldP spid="16" grpId="0" animBg="1"/>
      <p:bldP spid="19" grpId="0" animBg="1"/>
      <p:bldP spid="22" grpId="0" animBg="1"/>
      <p:bldP spid="27"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FFF9DE"/>
        </a:solidFill>
        <a:effectLst/>
      </p:bgPr>
    </p:bg>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xmlns="" id="{60FE38D4-A109-4D62-9551-CEC19B727DD2}"/>
              </a:ext>
            </a:extLst>
          </p:cNvPr>
          <p:cNvSpPr/>
          <p:nvPr/>
        </p:nvSpPr>
        <p:spPr>
          <a:xfrm>
            <a:off x="609600" y="1638300"/>
            <a:ext cx="7391400" cy="7253930"/>
          </a:xfrm>
          <a:prstGeom prst="roundRect">
            <a:avLst/>
          </a:prstGeom>
          <a:solidFill>
            <a:schemeClr val="accent6">
              <a:lumMod val="60000"/>
              <a:lumOff val="40000"/>
            </a:schemeClr>
          </a:solidFill>
          <a:ln w="25400" cap="flat" cmpd="sng" algn="ctr">
            <a:noFill/>
            <a:prstDash val="solid"/>
          </a:ln>
          <a:effectLst/>
        </p:spPr>
        <p:txBody>
          <a:bodyPr rtlCol="0" anchor="ctr"/>
          <a:lstStyle/>
          <a:p>
            <a:pPr algn="ctr" defTabSz="1371600">
              <a:defRPr/>
            </a:pPr>
            <a:endParaRPr lang="en-US" sz="2700" kern="0">
              <a:solidFill>
                <a:prstClr val="white"/>
              </a:solidFill>
              <a:latin typeface="Calibri"/>
            </a:endParaRPr>
          </a:p>
        </p:txBody>
      </p:sp>
      <p:sp>
        <p:nvSpPr>
          <p:cNvPr id="16" name="Rectangle: Rounded Corners 15">
            <a:extLst>
              <a:ext uri="{FF2B5EF4-FFF2-40B4-BE49-F238E27FC236}">
                <a16:creationId xmlns:a16="http://schemas.microsoft.com/office/drawing/2014/main" xmlns="" id="{3D9E710F-95AF-4550-9FB1-B715C22D0C20}"/>
              </a:ext>
            </a:extLst>
          </p:cNvPr>
          <p:cNvSpPr/>
          <p:nvPr/>
        </p:nvSpPr>
        <p:spPr>
          <a:xfrm>
            <a:off x="9944834" y="2814775"/>
            <a:ext cx="7901218" cy="2370821"/>
          </a:xfrm>
          <a:custGeom>
            <a:avLst/>
            <a:gdLst>
              <a:gd name="connsiteX0" fmla="*/ 0 w 7901218"/>
              <a:gd name="connsiteY0" fmla="*/ 395145 h 2370821"/>
              <a:gd name="connsiteX1" fmla="*/ 395145 w 7901218"/>
              <a:gd name="connsiteY1" fmla="*/ 0 h 2370821"/>
              <a:gd name="connsiteX2" fmla="*/ 1112702 w 7901218"/>
              <a:gd name="connsiteY2" fmla="*/ 0 h 2370821"/>
              <a:gd name="connsiteX3" fmla="*/ 1688041 w 7901218"/>
              <a:gd name="connsiteY3" fmla="*/ 0 h 2370821"/>
              <a:gd name="connsiteX4" fmla="*/ 2476708 w 7901218"/>
              <a:gd name="connsiteY4" fmla="*/ 0 h 2370821"/>
              <a:gd name="connsiteX5" fmla="*/ 3194265 w 7901218"/>
              <a:gd name="connsiteY5" fmla="*/ 0 h 2370821"/>
              <a:gd name="connsiteX6" fmla="*/ 3982931 w 7901218"/>
              <a:gd name="connsiteY6" fmla="*/ 0 h 2370821"/>
              <a:gd name="connsiteX7" fmla="*/ 4629379 w 7901218"/>
              <a:gd name="connsiteY7" fmla="*/ 0 h 2370821"/>
              <a:gd name="connsiteX8" fmla="*/ 5418046 w 7901218"/>
              <a:gd name="connsiteY8" fmla="*/ 0 h 2370821"/>
              <a:gd name="connsiteX9" fmla="*/ 5993385 w 7901218"/>
              <a:gd name="connsiteY9" fmla="*/ 0 h 2370821"/>
              <a:gd name="connsiteX10" fmla="*/ 6639833 w 7901218"/>
              <a:gd name="connsiteY10" fmla="*/ 0 h 2370821"/>
              <a:gd name="connsiteX11" fmla="*/ 7506073 w 7901218"/>
              <a:gd name="connsiteY11" fmla="*/ 0 h 2370821"/>
              <a:gd name="connsiteX12" fmla="*/ 7901218 w 7901218"/>
              <a:gd name="connsiteY12" fmla="*/ 395145 h 2370821"/>
              <a:gd name="connsiteX13" fmla="*/ 7901218 w 7901218"/>
              <a:gd name="connsiteY13" fmla="*/ 890378 h 2370821"/>
              <a:gd name="connsiteX14" fmla="*/ 7901218 w 7901218"/>
              <a:gd name="connsiteY14" fmla="*/ 1401416 h 2370821"/>
              <a:gd name="connsiteX15" fmla="*/ 7901218 w 7901218"/>
              <a:gd name="connsiteY15" fmla="*/ 1975676 h 2370821"/>
              <a:gd name="connsiteX16" fmla="*/ 7506073 w 7901218"/>
              <a:gd name="connsiteY16" fmla="*/ 2370821 h 2370821"/>
              <a:gd name="connsiteX17" fmla="*/ 6788516 w 7901218"/>
              <a:gd name="connsiteY17" fmla="*/ 2370821 h 2370821"/>
              <a:gd name="connsiteX18" fmla="*/ 6070958 w 7901218"/>
              <a:gd name="connsiteY18" fmla="*/ 2370821 h 2370821"/>
              <a:gd name="connsiteX19" fmla="*/ 5424510 w 7901218"/>
              <a:gd name="connsiteY19" fmla="*/ 2370821 h 2370821"/>
              <a:gd name="connsiteX20" fmla="*/ 4706953 w 7901218"/>
              <a:gd name="connsiteY20" fmla="*/ 2370821 h 2370821"/>
              <a:gd name="connsiteX21" fmla="*/ 4273833 w 7901218"/>
              <a:gd name="connsiteY21" fmla="*/ 2370821 h 2370821"/>
              <a:gd name="connsiteX22" fmla="*/ 3627385 w 7901218"/>
              <a:gd name="connsiteY22" fmla="*/ 2370821 h 2370821"/>
              <a:gd name="connsiteX23" fmla="*/ 3194265 w 7901218"/>
              <a:gd name="connsiteY23" fmla="*/ 2370821 h 2370821"/>
              <a:gd name="connsiteX24" fmla="*/ 2618926 w 7901218"/>
              <a:gd name="connsiteY24" fmla="*/ 2370821 h 2370821"/>
              <a:gd name="connsiteX25" fmla="*/ 1901369 w 7901218"/>
              <a:gd name="connsiteY25" fmla="*/ 2370821 h 2370821"/>
              <a:gd name="connsiteX26" fmla="*/ 1183812 w 7901218"/>
              <a:gd name="connsiteY26" fmla="*/ 2370821 h 2370821"/>
              <a:gd name="connsiteX27" fmla="*/ 395145 w 7901218"/>
              <a:gd name="connsiteY27" fmla="*/ 2370821 h 2370821"/>
              <a:gd name="connsiteX28" fmla="*/ 0 w 7901218"/>
              <a:gd name="connsiteY28" fmla="*/ 1975676 h 2370821"/>
              <a:gd name="connsiteX29" fmla="*/ 0 w 7901218"/>
              <a:gd name="connsiteY29" fmla="*/ 1496248 h 2370821"/>
              <a:gd name="connsiteX30" fmla="*/ 0 w 7901218"/>
              <a:gd name="connsiteY30" fmla="*/ 969405 h 2370821"/>
              <a:gd name="connsiteX31" fmla="*/ 0 w 7901218"/>
              <a:gd name="connsiteY31" fmla="*/ 395145 h 2370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01218" h="2370821" fill="none" extrusionOk="0">
                <a:moveTo>
                  <a:pt x="0" y="395145"/>
                </a:moveTo>
                <a:cubicBezTo>
                  <a:pt x="-25127" y="173491"/>
                  <a:pt x="210789" y="21978"/>
                  <a:pt x="395145" y="0"/>
                </a:cubicBezTo>
                <a:cubicBezTo>
                  <a:pt x="733291" y="-18524"/>
                  <a:pt x="909880" y="-33972"/>
                  <a:pt x="1112702" y="0"/>
                </a:cubicBezTo>
                <a:cubicBezTo>
                  <a:pt x="1315524" y="33972"/>
                  <a:pt x="1565988" y="-290"/>
                  <a:pt x="1688041" y="0"/>
                </a:cubicBezTo>
                <a:cubicBezTo>
                  <a:pt x="1810094" y="290"/>
                  <a:pt x="2245377" y="-31009"/>
                  <a:pt x="2476708" y="0"/>
                </a:cubicBezTo>
                <a:cubicBezTo>
                  <a:pt x="2708039" y="31009"/>
                  <a:pt x="2952141" y="-8893"/>
                  <a:pt x="3194265" y="0"/>
                </a:cubicBezTo>
                <a:cubicBezTo>
                  <a:pt x="3436389" y="8893"/>
                  <a:pt x="3743304" y="35047"/>
                  <a:pt x="3982931" y="0"/>
                </a:cubicBezTo>
                <a:cubicBezTo>
                  <a:pt x="4222558" y="-35047"/>
                  <a:pt x="4336771" y="22905"/>
                  <a:pt x="4629379" y="0"/>
                </a:cubicBezTo>
                <a:cubicBezTo>
                  <a:pt x="4921987" y="-22905"/>
                  <a:pt x="5170203" y="8963"/>
                  <a:pt x="5418046" y="0"/>
                </a:cubicBezTo>
                <a:cubicBezTo>
                  <a:pt x="5665889" y="-8963"/>
                  <a:pt x="5836202" y="-5674"/>
                  <a:pt x="5993385" y="0"/>
                </a:cubicBezTo>
                <a:cubicBezTo>
                  <a:pt x="6150568" y="5674"/>
                  <a:pt x="6397710" y="10101"/>
                  <a:pt x="6639833" y="0"/>
                </a:cubicBezTo>
                <a:cubicBezTo>
                  <a:pt x="6881956" y="-10101"/>
                  <a:pt x="7100901" y="33147"/>
                  <a:pt x="7506073" y="0"/>
                </a:cubicBezTo>
                <a:cubicBezTo>
                  <a:pt x="7698406" y="-20511"/>
                  <a:pt x="7935797" y="161380"/>
                  <a:pt x="7901218" y="395145"/>
                </a:cubicBezTo>
                <a:cubicBezTo>
                  <a:pt x="7906285" y="621999"/>
                  <a:pt x="7900381" y="673590"/>
                  <a:pt x="7901218" y="890378"/>
                </a:cubicBezTo>
                <a:cubicBezTo>
                  <a:pt x="7902055" y="1107166"/>
                  <a:pt x="7902575" y="1296596"/>
                  <a:pt x="7901218" y="1401416"/>
                </a:cubicBezTo>
                <a:cubicBezTo>
                  <a:pt x="7899861" y="1506236"/>
                  <a:pt x="7920240" y="1841070"/>
                  <a:pt x="7901218" y="1975676"/>
                </a:cubicBezTo>
                <a:cubicBezTo>
                  <a:pt x="7904433" y="2143687"/>
                  <a:pt x="7718233" y="2358125"/>
                  <a:pt x="7506073" y="2370821"/>
                </a:cubicBezTo>
                <a:cubicBezTo>
                  <a:pt x="7332272" y="2345102"/>
                  <a:pt x="6972329" y="2376469"/>
                  <a:pt x="6788516" y="2370821"/>
                </a:cubicBezTo>
                <a:cubicBezTo>
                  <a:pt x="6604703" y="2365173"/>
                  <a:pt x="6336262" y="2347855"/>
                  <a:pt x="6070958" y="2370821"/>
                </a:cubicBezTo>
                <a:cubicBezTo>
                  <a:pt x="5805654" y="2393787"/>
                  <a:pt x="5673768" y="2384768"/>
                  <a:pt x="5424510" y="2370821"/>
                </a:cubicBezTo>
                <a:cubicBezTo>
                  <a:pt x="5175252" y="2356874"/>
                  <a:pt x="4966418" y="2349877"/>
                  <a:pt x="4706953" y="2370821"/>
                </a:cubicBezTo>
                <a:cubicBezTo>
                  <a:pt x="4447488" y="2391765"/>
                  <a:pt x="4442227" y="2357791"/>
                  <a:pt x="4273833" y="2370821"/>
                </a:cubicBezTo>
                <a:cubicBezTo>
                  <a:pt x="4105439" y="2383851"/>
                  <a:pt x="3851090" y="2395109"/>
                  <a:pt x="3627385" y="2370821"/>
                </a:cubicBezTo>
                <a:cubicBezTo>
                  <a:pt x="3403680" y="2346533"/>
                  <a:pt x="3404619" y="2362788"/>
                  <a:pt x="3194265" y="2370821"/>
                </a:cubicBezTo>
                <a:cubicBezTo>
                  <a:pt x="2983911" y="2378854"/>
                  <a:pt x="2818544" y="2394012"/>
                  <a:pt x="2618926" y="2370821"/>
                </a:cubicBezTo>
                <a:cubicBezTo>
                  <a:pt x="2419308" y="2347630"/>
                  <a:pt x="2143199" y="2360182"/>
                  <a:pt x="1901369" y="2370821"/>
                </a:cubicBezTo>
                <a:cubicBezTo>
                  <a:pt x="1659539" y="2381460"/>
                  <a:pt x="1414737" y="2369815"/>
                  <a:pt x="1183812" y="2370821"/>
                </a:cubicBezTo>
                <a:cubicBezTo>
                  <a:pt x="952887" y="2371827"/>
                  <a:pt x="682495" y="2395973"/>
                  <a:pt x="395145" y="2370821"/>
                </a:cubicBezTo>
                <a:cubicBezTo>
                  <a:pt x="182470" y="2374137"/>
                  <a:pt x="-515" y="2174111"/>
                  <a:pt x="0" y="1975676"/>
                </a:cubicBezTo>
                <a:cubicBezTo>
                  <a:pt x="-17382" y="1817626"/>
                  <a:pt x="-17290" y="1597818"/>
                  <a:pt x="0" y="1496248"/>
                </a:cubicBezTo>
                <a:cubicBezTo>
                  <a:pt x="17290" y="1394678"/>
                  <a:pt x="-3799" y="1158107"/>
                  <a:pt x="0" y="969405"/>
                </a:cubicBezTo>
                <a:cubicBezTo>
                  <a:pt x="3799" y="780703"/>
                  <a:pt x="22629" y="534594"/>
                  <a:pt x="0" y="395145"/>
                </a:cubicBezTo>
                <a:close/>
              </a:path>
              <a:path w="7901218" h="2370821" stroke="0" extrusionOk="0">
                <a:moveTo>
                  <a:pt x="0" y="395145"/>
                </a:moveTo>
                <a:cubicBezTo>
                  <a:pt x="-16273" y="172161"/>
                  <a:pt x="174576" y="14827"/>
                  <a:pt x="395145" y="0"/>
                </a:cubicBezTo>
                <a:cubicBezTo>
                  <a:pt x="607292" y="23520"/>
                  <a:pt x="690023" y="-9200"/>
                  <a:pt x="970484" y="0"/>
                </a:cubicBezTo>
                <a:cubicBezTo>
                  <a:pt x="1250945" y="9200"/>
                  <a:pt x="1450446" y="5586"/>
                  <a:pt x="1616932" y="0"/>
                </a:cubicBezTo>
                <a:cubicBezTo>
                  <a:pt x="1783418" y="-5586"/>
                  <a:pt x="1927657" y="23301"/>
                  <a:pt x="2121161" y="0"/>
                </a:cubicBezTo>
                <a:cubicBezTo>
                  <a:pt x="2314665" y="-23301"/>
                  <a:pt x="2637203" y="-14699"/>
                  <a:pt x="2838718" y="0"/>
                </a:cubicBezTo>
                <a:cubicBezTo>
                  <a:pt x="3040233" y="14699"/>
                  <a:pt x="3234618" y="-22342"/>
                  <a:pt x="3342948" y="0"/>
                </a:cubicBezTo>
                <a:cubicBezTo>
                  <a:pt x="3451278" y="22342"/>
                  <a:pt x="3789119" y="10776"/>
                  <a:pt x="3989396" y="0"/>
                </a:cubicBezTo>
                <a:cubicBezTo>
                  <a:pt x="4189673" y="-10776"/>
                  <a:pt x="4613722" y="31291"/>
                  <a:pt x="4778062" y="0"/>
                </a:cubicBezTo>
                <a:cubicBezTo>
                  <a:pt x="4942402" y="-31291"/>
                  <a:pt x="5230819" y="-21697"/>
                  <a:pt x="5424510" y="0"/>
                </a:cubicBezTo>
                <a:cubicBezTo>
                  <a:pt x="5618201" y="21697"/>
                  <a:pt x="5872849" y="19630"/>
                  <a:pt x="6070958" y="0"/>
                </a:cubicBezTo>
                <a:cubicBezTo>
                  <a:pt x="6269067" y="-19630"/>
                  <a:pt x="6541362" y="18492"/>
                  <a:pt x="6788516" y="0"/>
                </a:cubicBezTo>
                <a:cubicBezTo>
                  <a:pt x="7035670" y="-18492"/>
                  <a:pt x="7319087" y="-2335"/>
                  <a:pt x="7506073" y="0"/>
                </a:cubicBezTo>
                <a:cubicBezTo>
                  <a:pt x="7720554" y="14193"/>
                  <a:pt x="7855672" y="164179"/>
                  <a:pt x="7901218" y="395145"/>
                </a:cubicBezTo>
                <a:cubicBezTo>
                  <a:pt x="7910532" y="567133"/>
                  <a:pt x="7916870" y="805448"/>
                  <a:pt x="7901218" y="953599"/>
                </a:cubicBezTo>
                <a:cubicBezTo>
                  <a:pt x="7885566" y="1101750"/>
                  <a:pt x="7905182" y="1350338"/>
                  <a:pt x="7901218" y="1464638"/>
                </a:cubicBezTo>
                <a:cubicBezTo>
                  <a:pt x="7897254" y="1578938"/>
                  <a:pt x="7888267" y="1760812"/>
                  <a:pt x="7901218" y="1975676"/>
                </a:cubicBezTo>
                <a:cubicBezTo>
                  <a:pt x="7896255" y="2189987"/>
                  <a:pt x="7707074" y="2336039"/>
                  <a:pt x="7506073" y="2370821"/>
                </a:cubicBezTo>
                <a:cubicBezTo>
                  <a:pt x="7307100" y="2351696"/>
                  <a:pt x="7162289" y="2372110"/>
                  <a:pt x="7072953" y="2370821"/>
                </a:cubicBezTo>
                <a:cubicBezTo>
                  <a:pt x="6983617" y="2369532"/>
                  <a:pt x="6771096" y="2348601"/>
                  <a:pt x="6497614" y="2370821"/>
                </a:cubicBezTo>
                <a:cubicBezTo>
                  <a:pt x="6224132" y="2393041"/>
                  <a:pt x="6185610" y="2350086"/>
                  <a:pt x="5922275" y="2370821"/>
                </a:cubicBezTo>
                <a:cubicBezTo>
                  <a:pt x="5658940" y="2391556"/>
                  <a:pt x="5485657" y="2392388"/>
                  <a:pt x="5275827" y="2370821"/>
                </a:cubicBezTo>
                <a:cubicBezTo>
                  <a:pt x="5065997" y="2349254"/>
                  <a:pt x="4965523" y="2368909"/>
                  <a:pt x="4842707" y="2370821"/>
                </a:cubicBezTo>
                <a:cubicBezTo>
                  <a:pt x="4719891" y="2372733"/>
                  <a:pt x="4372438" y="2341939"/>
                  <a:pt x="4054041" y="2370821"/>
                </a:cubicBezTo>
                <a:cubicBezTo>
                  <a:pt x="3735644" y="2399703"/>
                  <a:pt x="3619538" y="2358534"/>
                  <a:pt x="3265374" y="2370821"/>
                </a:cubicBezTo>
                <a:cubicBezTo>
                  <a:pt x="2911210" y="2383108"/>
                  <a:pt x="2774670" y="2339642"/>
                  <a:pt x="2547817" y="2370821"/>
                </a:cubicBezTo>
                <a:cubicBezTo>
                  <a:pt x="2320964" y="2402000"/>
                  <a:pt x="2261425" y="2386560"/>
                  <a:pt x="2114697" y="2370821"/>
                </a:cubicBezTo>
                <a:cubicBezTo>
                  <a:pt x="1967969" y="2355082"/>
                  <a:pt x="1777457" y="2357144"/>
                  <a:pt x="1610467" y="2370821"/>
                </a:cubicBezTo>
                <a:cubicBezTo>
                  <a:pt x="1443477" y="2384499"/>
                  <a:pt x="848399" y="2362757"/>
                  <a:pt x="395145" y="2370821"/>
                </a:cubicBezTo>
                <a:cubicBezTo>
                  <a:pt x="154565" y="2380451"/>
                  <a:pt x="-3690" y="2175396"/>
                  <a:pt x="0" y="1975676"/>
                </a:cubicBezTo>
                <a:cubicBezTo>
                  <a:pt x="-23720" y="1768117"/>
                  <a:pt x="-25399" y="1586748"/>
                  <a:pt x="0" y="1448832"/>
                </a:cubicBezTo>
                <a:cubicBezTo>
                  <a:pt x="25399" y="1310916"/>
                  <a:pt x="25234" y="1085134"/>
                  <a:pt x="0" y="906183"/>
                </a:cubicBezTo>
                <a:cubicBezTo>
                  <a:pt x="-25234" y="727232"/>
                  <a:pt x="-21014" y="551177"/>
                  <a:pt x="0" y="395145"/>
                </a:cubicBezTo>
                <a:close/>
              </a:path>
            </a:pathLst>
          </a:custGeom>
          <a:solidFill>
            <a:schemeClr val="accent4">
              <a:lumMod val="60000"/>
              <a:lumOff val="40000"/>
            </a:schemeClr>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4800" b="1" kern="0">
                <a:solidFill>
                  <a:prstClr val="black"/>
                </a:solidFill>
                <a:latin typeface="Calibri"/>
              </a:rPr>
              <a:t>B. </a:t>
            </a:r>
            <a:r>
              <a:rPr lang="vi-VN" sz="4800" b="1" kern="0">
                <a:solidFill>
                  <a:prstClr val="black"/>
                </a:solidFill>
                <a:latin typeface="Calibri"/>
              </a:rPr>
              <a:t>Không có hiện tượng gì.</a:t>
            </a:r>
          </a:p>
        </p:txBody>
      </p:sp>
      <p:sp>
        <p:nvSpPr>
          <p:cNvPr id="19" name="Rectangle: Rounded Corners 18">
            <a:extLst>
              <a:ext uri="{FF2B5EF4-FFF2-40B4-BE49-F238E27FC236}">
                <a16:creationId xmlns:a16="http://schemas.microsoft.com/office/drawing/2014/main" xmlns="" id="{637ABDF7-88E7-4484-9595-9D4E0E8AE78E}"/>
              </a:ext>
            </a:extLst>
          </p:cNvPr>
          <p:cNvSpPr/>
          <p:nvPr/>
        </p:nvSpPr>
        <p:spPr>
          <a:xfrm>
            <a:off x="9944834" y="298703"/>
            <a:ext cx="7880523" cy="2370824"/>
          </a:xfrm>
          <a:custGeom>
            <a:avLst/>
            <a:gdLst>
              <a:gd name="connsiteX0" fmla="*/ 0 w 7880523"/>
              <a:gd name="connsiteY0" fmla="*/ 395145 h 2370824"/>
              <a:gd name="connsiteX1" fmla="*/ 395145 w 7880523"/>
              <a:gd name="connsiteY1" fmla="*/ 0 h 2370824"/>
              <a:gd name="connsiteX2" fmla="*/ 1110614 w 7880523"/>
              <a:gd name="connsiteY2" fmla="*/ 0 h 2370824"/>
              <a:gd name="connsiteX3" fmla="*/ 1684278 w 7880523"/>
              <a:gd name="connsiteY3" fmla="*/ 0 h 2370824"/>
              <a:gd name="connsiteX4" fmla="*/ 2470650 w 7880523"/>
              <a:gd name="connsiteY4" fmla="*/ 0 h 2370824"/>
              <a:gd name="connsiteX5" fmla="*/ 3186119 w 7880523"/>
              <a:gd name="connsiteY5" fmla="*/ 0 h 2370824"/>
              <a:gd name="connsiteX6" fmla="*/ 3972490 w 7880523"/>
              <a:gd name="connsiteY6" fmla="*/ 0 h 2370824"/>
              <a:gd name="connsiteX7" fmla="*/ 4617056 w 7880523"/>
              <a:gd name="connsiteY7" fmla="*/ 0 h 2370824"/>
              <a:gd name="connsiteX8" fmla="*/ 5403428 w 7880523"/>
              <a:gd name="connsiteY8" fmla="*/ 0 h 2370824"/>
              <a:gd name="connsiteX9" fmla="*/ 5977092 w 7880523"/>
              <a:gd name="connsiteY9" fmla="*/ 0 h 2370824"/>
              <a:gd name="connsiteX10" fmla="*/ 6621659 w 7880523"/>
              <a:gd name="connsiteY10" fmla="*/ 0 h 2370824"/>
              <a:gd name="connsiteX11" fmla="*/ 7485378 w 7880523"/>
              <a:gd name="connsiteY11" fmla="*/ 0 h 2370824"/>
              <a:gd name="connsiteX12" fmla="*/ 7880523 w 7880523"/>
              <a:gd name="connsiteY12" fmla="*/ 395145 h 2370824"/>
              <a:gd name="connsiteX13" fmla="*/ 7880523 w 7880523"/>
              <a:gd name="connsiteY13" fmla="*/ 890379 h 2370824"/>
              <a:gd name="connsiteX14" fmla="*/ 7880523 w 7880523"/>
              <a:gd name="connsiteY14" fmla="*/ 1401418 h 2370824"/>
              <a:gd name="connsiteX15" fmla="*/ 7880523 w 7880523"/>
              <a:gd name="connsiteY15" fmla="*/ 1975679 h 2370824"/>
              <a:gd name="connsiteX16" fmla="*/ 7485378 w 7880523"/>
              <a:gd name="connsiteY16" fmla="*/ 2370824 h 2370824"/>
              <a:gd name="connsiteX17" fmla="*/ 6769909 w 7880523"/>
              <a:gd name="connsiteY17" fmla="*/ 2370824 h 2370824"/>
              <a:gd name="connsiteX18" fmla="*/ 6054440 w 7880523"/>
              <a:gd name="connsiteY18" fmla="*/ 2370824 h 2370824"/>
              <a:gd name="connsiteX19" fmla="*/ 5409873 w 7880523"/>
              <a:gd name="connsiteY19" fmla="*/ 2370824 h 2370824"/>
              <a:gd name="connsiteX20" fmla="*/ 4694404 w 7880523"/>
              <a:gd name="connsiteY20" fmla="*/ 2370824 h 2370824"/>
              <a:gd name="connsiteX21" fmla="*/ 4262545 w 7880523"/>
              <a:gd name="connsiteY21" fmla="*/ 2370824 h 2370824"/>
              <a:gd name="connsiteX22" fmla="*/ 3617978 w 7880523"/>
              <a:gd name="connsiteY22" fmla="*/ 2370824 h 2370824"/>
              <a:gd name="connsiteX23" fmla="*/ 3186119 w 7880523"/>
              <a:gd name="connsiteY23" fmla="*/ 2370824 h 2370824"/>
              <a:gd name="connsiteX24" fmla="*/ 2612454 w 7880523"/>
              <a:gd name="connsiteY24" fmla="*/ 2370824 h 2370824"/>
              <a:gd name="connsiteX25" fmla="*/ 1896985 w 7880523"/>
              <a:gd name="connsiteY25" fmla="*/ 2370824 h 2370824"/>
              <a:gd name="connsiteX26" fmla="*/ 1181516 w 7880523"/>
              <a:gd name="connsiteY26" fmla="*/ 2370824 h 2370824"/>
              <a:gd name="connsiteX27" fmla="*/ 395145 w 7880523"/>
              <a:gd name="connsiteY27" fmla="*/ 2370824 h 2370824"/>
              <a:gd name="connsiteX28" fmla="*/ 0 w 7880523"/>
              <a:gd name="connsiteY28" fmla="*/ 1975679 h 2370824"/>
              <a:gd name="connsiteX29" fmla="*/ 0 w 7880523"/>
              <a:gd name="connsiteY29" fmla="*/ 1496250 h 2370824"/>
              <a:gd name="connsiteX30" fmla="*/ 0 w 7880523"/>
              <a:gd name="connsiteY30" fmla="*/ 969406 h 2370824"/>
              <a:gd name="connsiteX31" fmla="*/ 0 w 7880523"/>
              <a:gd name="connsiteY31" fmla="*/ 395145 h 23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880523" h="2370824" fill="none" extrusionOk="0">
                <a:moveTo>
                  <a:pt x="0" y="395145"/>
                </a:moveTo>
                <a:cubicBezTo>
                  <a:pt x="-25127" y="173491"/>
                  <a:pt x="210789" y="21978"/>
                  <a:pt x="395145" y="0"/>
                </a:cubicBezTo>
                <a:cubicBezTo>
                  <a:pt x="540937" y="-34326"/>
                  <a:pt x="840913" y="17167"/>
                  <a:pt x="1110614" y="0"/>
                </a:cubicBezTo>
                <a:cubicBezTo>
                  <a:pt x="1380315" y="-17167"/>
                  <a:pt x="1458945" y="12553"/>
                  <a:pt x="1684278" y="0"/>
                </a:cubicBezTo>
                <a:cubicBezTo>
                  <a:pt x="1909611" y="-12553"/>
                  <a:pt x="2150879" y="30136"/>
                  <a:pt x="2470650" y="0"/>
                </a:cubicBezTo>
                <a:cubicBezTo>
                  <a:pt x="2790421" y="-30136"/>
                  <a:pt x="2982222" y="26413"/>
                  <a:pt x="3186119" y="0"/>
                </a:cubicBezTo>
                <a:cubicBezTo>
                  <a:pt x="3390016" y="-26413"/>
                  <a:pt x="3643008" y="8691"/>
                  <a:pt x="3972490" y="0"/>
                </a:cubicBezTo>
                <a:cubicBezTo>
                  <a:pt x="4301972" y="-8691"/>
                  <a:pt x="4384413" y="-30635"/>
                  <a:pt x="4617056" y="0"/>
                </a:cubicBezTo>
                <a:cubicBezTo>
                  <a:pt x="4849699" y="30635"/>
                  <a:pt x="5231531" y="18761"/>
                  <a:pt x="5403428" y="0"/>
                </a:cubicBezTo>
                <a:cubicBezTo>
                  <a:pt x="5575325" y="-18761"/>
                  <a:pt x="5725075" y="18508"/>
                  <a:pt x="5977092" y="0"/>
                </a:cubicBezTo>
                <a:cubicBezTo>
                  <a:pt x="6229109" y="-18508"/>
                  <a:pt x="6303461" y="-21715"/>
                  <a:pt x="6621659" y="0"/>
                </a:cubicBezTo>
                <a:cubicBezTo>
                  <a:pt x="6939857" y="21715"/>
                  <a:pt x="7089997" y="-39059"/>
                  <a:pt x="7485378" y="0"/>
                </a:cubicBezTo>
                <a:cubicBezTo>
                  <a:pt x="7677711" y="-20511"/>
                  <a:pt x="7915102" y="161380"/>
                  <a:pt x="7880523" y="395145"/>
                </a:cubicBezTo>
                <a:cubicBezTo>
                  <a:pt x="7893678" y="613623"/>
                  <a:pt x="7884714" y="672687"/>
                  <a:pt x="7880523" y="890379"/>
                </a:cubicBezTo>
                <a:cubicBezTo>
                  <a:pt x="7876332" y="1108071"/>
                  <a:pt x="7887193" y="1289075"/>
                  <a:pt x="7880523" y="1401418"/>
                </a:cubicBezTo>
                <a:cubicBezTo>
                  <a:pt x="7873853" y="1513761"/>
                  <a:pt x="7900821" y="1836739"/>
                  <a:pt x="7880523" y="1975679"/>
                </a:cubicBezTo>
                <a:cubicBezTo>
                  <a:pt x="7883738" y="2143690"/>
                  <a:pt x="7697538" y="2358128"/>
                  <a:pt x="7485378" y="2370824"/>
                </a:cubicBezTo>
                <a:cubicBezTo>
                  <a:pt x="7161219" y="2335371"/>
                  <a:pt x="6996969" y="2344990"/>
                  <a:pt x="6769909" y="2370824"/>
                </a:cubicBezTo>
                <a:cubicBezTo>
                  <a:pt x="6542849" y="2396658"/>
                  <a:pt x="6320743" y="2394943"/>
                  <a:pt x="6054440" y="2370824"/>
                </a:cubicBezTo>
                <a:cubicBezTo>
                  <a:pt x="5788137" y="2346705"/>
                  <a:pt x="5599958" y="2355005"/>
                  <a:pt x="5409873" y="2370824"/>
                </a:cubicBezTo>
                <a:cubicBezTo>
                  <a:pt x="5219788" y="2386643"/>
                  <a:pt x="4943317" y="2346384"/>
                  <a:pt x="4694404" y="2370824"/>
                </a:cubicBezTo>
                <a:cubicBezTo>
                  <a:pt x="4445491" y="2395264"/>
                  <a:pt x="4459074" y="2374289"/>
                  <a:pt x="4262545" y="2370824"/>
                </a:cubicBezTo>
                <a:cubicBezTo>
                  <a:pt x="4066016" y="2367359"/>
                  <a:pt x="3899559" y="2377627"/>
                  <a:pt x="3617978" y="2370824"/>
                </a:cubicBezTo>
                <a:cubicBezTo>
                  <a:pt x="3336397" y="2364021"/>
                  <a:pt x="3292709" y="2379815"/>
                  <a:pt x="3186119" y="2370824"/>
                </a:cubicBezTo>
                <a:cubicBezTo>
                  <a:pt x="3079529" y="2361833"/>
                  <a:pt x="2852227" y="2385096"/>
                  <a:pt x="2612454" y="2370824"/>
                </a:cubicBezTo>
                <a:cubicBezTo>
                  <a:pt x="2372681" y="2356552"/>
                  <a:pt x="2190334" y="2358800"/>
                  <a:pt x="1896985" y="2370824"/>
                </a:cubicBezTo>
                <a:cubicBezTo>
                  <a:pt x="1603636" y="2382848"/>
                  <a:pt x="1361458" y="2353488"/>
                  <a:pt x="1181516" y="2370824"/>
                </a:cubicBezTo>
                <a:cubicBezTo>
                  <a:pt x="1001574" y="2388160"/>
                  <a:pt x="716808" y="2385290"/>
                  <a:pt x="395145" y="2370824"/>
                </a:cubicBezTo>
                <a:cubicBezTo>
                  <a:pt x="182470" y="2374140"/>
                  <a:pt x="-515" y="2174114"/>
                  <a:pt x="0" y="1975679"/>
                </a:cubicBezTo>
                <a:cubicBezTo>
                  <a:pt x="-18380" y="1818533"/>
                  <a:pt x="-19401" y="1597997"/>
                  <a:pt x="0" y="1496250"/>
                </a:cubicBezTo>
                <a:cubicBezTo>
                  <a:pt x="19401" y="1394503"/>
                  <a:pt x="-11173" y="1163187"/>
                  <a:pt x="0" y="969406"/>
                </a:cubicBezTo>
                <a:cubicBezTo>
                  <a:pt x="11173" y="775625"/>
                  <a:pt x="22323" y="541721"/>
                  <a:pt x="0" y="395145"/>
                </a:cubicBezTo>
                <a:close/>
              </a:path>
              <a:path w="7880523" h="2370824" stroke="0" extrusionOk="0">
                <a:moveTo>
                  <a:pt x="0" y="395145"/>
                </a:moveTo>
                <a:cubicBezTo>
                  <a:pt x="-16273" y="172161"/>
                  <a:pt x="174576" y="14827"/>
                  <a:pt x="395145" y="0"/>
                </a:cubicBezTo>
                <a:cubicBezTo>
                  <a:pt x="641517" y="-18349"/>
                  <a:pt x="756348" y="10289"/>
                  <a:pt x="968809" y="0"/>
                </a:cubicBezTo>
                <a:cubicBezTo>
                  <a:pt x="1181270" y="-10289"/>
                  <a:pt x="1481718" y="-31494"/>
                  <a:pt x="1613376" y="0"/>
                </a:cubicBezTo>
                <a:cubicBezTo>
                  <a:pt x="1745034" y="31494"/>
                  <a:pt x="1879123" y="19788"/>
                  <a:pt x="2116138" y="0"/>
                </a:cubicBezTo>
                <a:cubicBezTo>
                  <a:pt x="2353153" y="-19788"/>
                  <a:pt x="2489099" y="-30850"/>
                  <a:pt x="2831607" y="0"/>
                </a:cubicBezTo>
                <a:cubicBezTo>
                  <a:pt x="3174115" y="30850"/>
                  <a:pt x="3146239" y="-4477"/>
                  <a:pt x="3334369" y="0"/>
                </a:cubicBezTo>
                <a:cubicBezTo>
                  <a:pt x="3522499" y="4477"/>
                  <a:pt x="3755157" y="-23724"/>
                  <a:pt x="3978935" y="0"/>
                </a:cubicBezTo>
                <a:cubicBezTo>
                  <a:pt x="4202713" y="23724"/>
                  <a:pt x="4580991" y="7075"/>
                  <a:pt x="4765307" y="0"/>
                </a:cubicBezTo>
                <a:cubicBezTo>
                  <a:pt x="4949623" y="-7075"/>
                  <a:pt x="5246642" y="15705"/>
                  <a:pt x="5409873" y="0"/>
                </a:cubicBezTo>
                <a:cubicBezTo>
                  <a:pt x="5573104" y="-15705"/>
                  <a:pt x="5756239" y="16631"/>
                  <a:pt x="6054440" y="0"/>
                </a:cubicBezTo>
                <a:cubicBezTo>
                  <a:pt x="6352641" y="-16631"/>
                  <a:pt x="6433664" y="-33054"/>
                  <a:pt x="6769909" y="0"/>
                </a:cubicBezTo>
                <a:cubicBezTo>
                  <a:pt x="7106154" y="33054"/>
                  <a:pt x="7296900" y="3745"/>
                  <a:pt x="7485378" y="0"/>
                </a:cubicBezTo>
                <a:cubicBezTo>
                  <a:pt x="7699859" y="14193"/>
                  <a:pt x="7834977" y="164179"/>
                  <a:pt x="7880523" y="395145"/>
                </a:cubicBezTo>
                <a:cubicBezTo>
                  <a:pt x="7895183" y="564295"/>
                  <a:pt x="7897627" y="798825"/>
                  <a:pt x="7880523" y="953600"/>
                </a:cubicBezTo>
                <a:cubicBezTo>
                  <a:pt x="7863419" y="1108375"/>
                  <a:pt x="7891527" y="1345747"/>
                  <a:pt x="7880523" y="1464640"/>
                </a:cubicBezTo>
                <a:cubicBezTo>
                  <a:pt x="7869519" y="1583533"/>
                  <a:pt x="7869391" y="1757806"/>
                  <a:pt x="7880523" y="1975679"/>
                </a:cubicBezTo>
                <a:cubicBezTo>
                  <a:pt x="7875560" y="2189990"/>
                  <a:pt x="7686379" y="2336042"/>
                  <a:pt x="7485378" y="2370824"/>
                </a:cubicBezTo>
                <a:cubicBezTo>
                  <a:pt x="7332286" y="2363448"/>
                  <a:pt x="7152319" y="2359214"/>
                  <a:pt x="7053518" y="2370824"/>
                </a:cubicBezTo>
                <a:cubicBezTo>
                  <a:pt x="6954717" y="2382434"/>
                  <a:pt x="6645100" y="2390688"/>
                  <a:pt x="6479854" y="2370824"/>
                </a:cubicBezTo>
                <a:cubicBezTo>
                  <a:pt x="6314608" y="2350960"/>
                  <a:pt x="6158480" y="2361160"/>
                  <a:pt x="5906190" y="2370824"/>
                </a:cubicBezTo>
                <a:cubicBezTo>
                  <a:pt x="5653900" y="2380488"/>
                  <a:pt x="5536035" y="2360582"/>
                  <a:pt x="5261623" y="2370824"/>
                </a:cubicBezTo>
                <a:cubicBezTo>
                  <a:pt x="4987211" y="2381066"/>
                  <a:pt x="4949384" y="2378577"/>
                  <a:pt x="4829763" y="2370824"/>
                </a:cubicBezTo>
                <a:cubicBezTo>
                  <a:pt x="4710142" y="2363071"/>
                  <a:pt x="4216902" y="2366229"/>
                  <a:pt x="4043392" y="2370824"/>
                </a:cubicBezTo>
                <a:cubicBezTo>
                  <a:pt x="3869882" y="2375419"/>
                  <a:pt x="3424682" y="2390379"/>
                  <a:pt x="3257021" y="2370824"/>
                </a:cubicBezTo>
                <a:cubicBezTo>
                  <a:pt x="3089360" y="2351269"/>
                  <a:pt x="2730577" y="2352484"/>
                  <a:pt x="2541552" y="2370824"/>
                </a:cubicBezTo>
                <a:cubicBezTo>
                  <a:pt x="2352527" y="2389164"/>
                  <a:pt x="2239017" y="2350098"/>
                  <a:pt x="2109692" y="2370824"/>
                </a:cubicBezTo>
                <a:cubicBezTo>
                  <a:pt x="1980367" y="2391550"/>
                  <a:pt x="1808131" y="2380792"/>
                  <a:pt x="1606930" y="2370824"/>
                </a:cubicBezTo>
                <a:cubicBezTo>
                  <a:pt x="1405729" y="2360856"/>
                  <a:pt x="778336" y="2364648"/>
                  <a:pt x="395145" y="2370824"/>
                </a:cubicBezTo>
                <a:cubicBezTo>
                  <a:pt x="154565" y="2380454"/>
                  <a:pt x="-3690" y="2175399"/>
                  <a:pt x="0" y="1975679"/>
                </a:cubicBezTo>
                <a:cubicBezTo>
                  <a:pt x="25716" y="1774777"/>
                  <a:pt x="20946" y="1590254"/>
                  <a:pt x="0" y="1448834"/>
                </a:cubicBezTo>
                <a:cubicBezTo>
                  <a:pt x="-20946" y="1307414"/>
                  <a:pt x="17439" y="1091096"/>
                  <a:pt x="0" y="906184"/>
                </a:cubicBezTo>
                <a:cubicBezTo>
                  <a:pt x="-17439" y="721272"/>
                  <a:pt x="23045" y="554262"/>
                  <a:pt x="0" y="395145"/>
                </a:cubicBezTo>
                <a:close/>
              </a:path>
            </a:pathLst>
          </a:custGeom>
          <a:solidFill>
            <a:srgbClr val="66CCFF"/>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4800" b="1" kern="0">
                <a:solidFill>
                  <a:prstClr val="black"/>
                </a:solidFill>
              </a:rPr>
              <a:t>A. Vôi sống trở nên dẻo quánh thành vôi tôi và kèm theo sự tỏa nhiệt.</a:t>
            </a:r>
            <a:endParaRPr lang="en-US" sz="4800" b="1" kern="0">
              <a:solidFill>
                <a:prstClr val="black"/>
              </a:solidFill>
              <a:latin typeface="Calibri"/>
            </a:endParaRPr>
          </a:p>
        </p:txBody>
      </p:sp>
      <p:sp>
        <p:nvSpPr>
          <p:cNvPr id="22" name="Rectangle: Rounded Corners 21">
            <a:extLst>
              <a:ext uri="{FF2B5EF4-FFF2-40B4-BE49-F238E27FC236}">
                <a16:creationId xmlns:a16="http://schemas.microsoft.com/office/drawing/2014/main" xmlns="" id="{83CAF424-7F59-43EA-93B3-64BA1A79EBB3}"/>
              </a:ext>
            </a:extLst>
          </p:cNvPr>
          <p:cNvSpPr/>
          <p:nvPr/>
        </p:nvSpPr>
        <p:spPr>
          <a:xfrm>
            <a:off x="9968485" y="5426758"/>
            <a:ext cx="7877567" cy="2370824"/>
          </a:xfrm>
          <a:custGeom>
            <a:avLst/>
            <a:gdLst>
              <a:gd name="connsiteX0" fmla="*/ 0 w 7877567"/>
              <a:gd name="connsiteY0" fmla="*/ 395145 h 2370824"/>
              <a:gd name="connsiteX1" fmla="*/ 395145 w 7877567"/>
              <a:gd name="connsiteY1" fmla="*/ 0 h 2370824"/>
              <a:gd name="connsiteX2" fmla="*/ 1110316 w 7877567"/>
              <a:gd name="connsiteY2" fmla="*/ 0 h 2370824"/>
              <a:gd name="connsiteX3" fmla="*/ 1683741 w 7877567"/>
              <a:gd name="connsiteY3" fmla="*/ 0 h 2370824"/>
              <a:gd name="connsiteX4" fmla="*/ 2469784 w 7877567"/>
              <a:gd name="connsiteY4" fmla="*/ 0 h 2370824"/>
              <a:gd name="connsiteX5" fmla="*/ 3184955 w 7877567"/>
              <a:gd name="connsiteY5" fmla="*/ 0 h 2370824"/>
              <a:gd name="connsiteX6" fmla="*/ 3970998 w 7877567"/>
              <a:gd name="connsiteY6" fmla="*/ 0 h 2370824"/>
              <a:gd name="connsiteX7" fmla="*/ 4615296 w 7877567"/>
              <a:gd name="connsiteY7" fmla="*/ 0 h 2370824"/>
              <a:gd name="connsiteX8" fmla="*/ 5401340 w 7877567"/>
              <a:gd name="connsiteY8" fmla="*/ 0 h 2370824"/>
              <a:gd name="connsiteX9" fmla="*/ 5974765 w 7877567"/>
              <a:gd name="connsiteY9" fmla="*/ 0 h 2370824"/>
              <a:gd name="connsiteX10" fmla="*/ 6619063 w 7877567"/>
              <a:gd name="connsiteY10" fmla="*/ 0 h 2370824"/>
              <a:gd name="connsiteX11" fmla="*/ 7482422 w 7877567"/>
              <a:gd name="connsiteY11" fmla="*/ 0 h 2370824"/>
              <a:gd name="connsiteX12" fmla="*/ 7877567 w 7877567"/>
              <a:gd name="connsiteY12" fmla="*/ 395145 h 2370824"/>
              <a:gd name="connsiteX13" fmla="*/ 7877567 w 7877567"/>
              <a:gd name="connsiteY13" fmla="*/ 890379 h 2370824"/>
              <a:gd name="connsiteX14" fmla="*/ 7877567 w 7877567"/>
              <a:gd name="connsiteY14" fmla="*/ 1401418 h 2370824"/>
              <a:gd name="connsiteX15" fmla="*/ 7877567 w 7877567"/>
              <a:gd name="connsiteY15" fmla="*/ 1975679 h 2370824"/>
              <a:gd name="connsiteX16" fmla="*/ 7482422 w 7877567"/>
              <a:gd name="connsiteY16" fmla="*/ 2370824 h 2370824"/>
              <a:gd name="connsiteX17" fmla="*/ 6767251 w 7877567"/>
              <a:gd name="connsiteY17" fmla="*/ 2370824 h 2370824"/>
              <a:gd name="connsiteX18" fmla="*/ 6052081 w 7877567"/>
              <a:gd name="connsiteY18" fmla="*/ 2370824 h 2370824"/>
              <a:gd name="connsiteX19" fmla="*/ 5407783 w 7877567"/>
              <a:gd name="connsiteY19" fmla="*/ 2370824 h 2370824"/>
              <a:gd name="connsiteX20" fmla="*/ 4692612 w 7877567"/>
              <a:gd name="connsiteY20" fmla="*/ 2370824 h 2370824"/>
              <a:gd name="connsiteX21" fmla="*/ 4260932 w 7877567"/>
              <a:gd name="connsiteY21" fmla="*/ 2370824 h 2370824"/>
              <a:gd name="connsiteX22" fmla="*/ 3616635 w 7877567"/>
              <a:gd name="connsiteY22" fmla="*/ 2370824 h 2370824"/>
              <a:gd name="connsiteX23" fmla="*/ 3184955 w 7877567"/>
              <a:gd name="connsiteY23" fmla="*/ 2370824 h 2370824"/>
              <a:gd name="connsiteX24" fmla="*/ 2611530 w 7877567"/>
              <a:gd name="connsiteY24" fmla="*/ 2370824 h 2370824"/>
              <a:gd name="connsiteX25" fmla="*/ 1896359 w 7877567"/>
              <a:gd name="connsiteY25" fmla="*/ 2370824 h 2370824"/>
              <a:gd name="connsiteX26" fmla="*/ 1181188 w 7877567"/>
              <a:gd name="connsiteY26" fmla="*/ 2370824 h 2370824"/>
              <a:gd name="connsiteX27" fmla="*/ 395145 w 7877567"/>
              <a:gd name="connsiteY27" fmla="*/ 2370824 h 2370824"/>
              <a:gd name="connsiteX28" fmla="*/ 0 w 7877567"/>
              <a:gd name="connsiteY28" fmla="*/ 1975679 h 2370824"/>
              <a:gd name="connsiteX29" fmla="*/ 0 w 7877567"/>
              <a:gd name="connsiteY29" fmla="*/ 1496250 h 2370824"/>
              <a:gd name="connsiteX30" fmla="*/ 0 w 7877567"/>
              <a:gd name="connsiteY30" fmla="*/ 969406 h 2370824"/>
              <a:gd name="connsiteX31" fmla="*/ 0 w 7877567"/>
              <a:gd name="connsiteY31" fmla="*/ 395145 h 23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877567" h="2370824" fill="none" extrusionOk="0">
                <a:moveTo>
                  <a:pt x="0" y="395145"/>
                </a:moveTo>
                <a:cubicBezTo>
                  <a:pt x="-25127" y="173491"/>
                  <a:pt x="210789" y="21978"/>
                  <a:pt x="395145" y="0"/>
                </a:cubicBezTo>
                <a:cubicBezTo>
                  <a:pt x="699862" y="-5518"/>
                  <a:pt x="925278" y="16263"/>
                  <a:pt x="1110316" y="0"/>
                </a:cubicBezTo>
                <a:cubicBezTo>
                  <a:pt x="1295354" y="-16263"/>
                  <a:pt x="1543288" y="15858"/>
                  <a:pt x="1683741" y="0"/>
                </a:cubicBezTo>
                <a:cubicBezTo>
                  <a:pt x="1824194" y="-15858"/>
                  <a:pt x="2274619" y="25961"/>
                  <a:pt x="2469784" y="0"/>
                </a:cubicBezTo>
                <a:cubicBezTo>
                  <a:pt x="2664949" y="-25961"/>
                  <a:pt x="2959358" y="32131"/>
                  <a:pt x="3184955" y="0"/>
                </a:cubicBezTo>
                <a:cubicBezTo>
                  <a:pt x="3410552" y="-32131"/>
                  <a:pt x="3663379" y="-24144"/>
                  <a:pt x="3970998" y="0"/>
                </a:cubicBezTo>
                <a:cubicBezTo>
                  <a:pt x="4278617" y="24144"/>
                  <a:pt x="4335986" y="-19786"/>
                  <a:pt x="4615296" y="0"/>
                </a:cubicBezTo>
                <a:cubicBezTo>
                  <a:pt x="4894606" y="19786"/>
                  <a:pt x="5044528" y="24612"/>
                  <a:pt x="5401340" y="0"/>
                </a:cubicBezTo>
                <a:cubicBezTo>
                  <a:pt x="5758152" y="-24612"/>
                  <a:pt x="5758841" y="14853"/>
                  <a:pt x="5974765" y="0"/>
                </a:cubicBezTo>
                <a:cubicBezTo>
                  <a:pt x="6190690" y="-14853"/>
                  <a:pt x="6297646" y="12700"/>
                  <a:pt x="6619063" y="0"/>
                </a:cubicBezTo>
                <a:cubicBezTo>
                  <a:pt x="6940480" y="-12700"/>
                  <a:pt x="7237640" y="-7439"/>
                  <a:pt x="7482422" y="0"/>
                </a:cubicBezTo>
                <a:cubicBezTo>
                  <a:pt x="7674755" y="-20511"/>
                  <a:pt x="7912146" y="161380"/>
                  <a:pt x="7877567" y="395145"/>
                </a:cubicBezTo>
                <a:cubicBezTo>
                  <a:pt x="7890722" y="613623"/>
                  <a:pt x="7881758" y="672687"/>
                  <a:pt x="7877567" y="890379"/>
                </a:cubicBezTo>
                <a:cubicBezTo>
                  <a:pt x="7873376" y="1108071"/>
                  <a:pt x="7884237" y="1289075"/>
                  <a:pt x="7877567" y="1401418"/>
                </a:cubicBezTo>
                <a:cubicBezTo>
                  <a:pt x="7870897" y="1513761"/>
                  <a:pt x="7897865" y="1836739"/>
                  <a:pt x="7877567" y="1975679"/>
                </a:cubicBezTo>
                <a:cubicBezTo>
                  <a:pt x="7880782" y="2143690"/>
                  <a:pt x="7694582" y="2358128"/>
                  <a:pt x="7482422" y="2370824"/>
                </a:cubicBezTo>
                <a:cubicBezTo>
                  <a:pt x="7133237" y="2394068"/>
                  <a:pt x="7089595" y="2390853"/>
                  <a:pt x="6767251" y="2370824"/>
                </a:cubicBezTo>
                <a:cubicBezTo>
                  <a:pt x="6444907" y="2350795"/>
                  <a:pt x="6310627" y="2380390"/>
                  <a:pt x="6052081" y="2370824"/>
                </a:cubicBezTo>
                <a:cubicBezTo>
                  <a:pt x="5793535" y="2361259"/>
                  <a:pt x="5609479" y="2392716"/>
                  <a:pt x="5407783" y="2370824"/>
                </a:cubicBezTo>
                <a:cubicBezTo>
                  <a:pt x="5206087" y="2348932"/>
                  <a:pt x="4846320" y="2355446"/>
                  <a:pt x="4692612" y="2370824"/>
                </a:cubicBezTo>
                <a:cubicBezTo>
                  <a:pt x="4538904" y="2386202"/>
                  <a:pt x="4373547" y="2368650"/>
                  <a:pt x="4260932" y="2370824"/>
                </a:cubicBezTo>
                <a:cubicBezTo>
                  <a:pt x="4148317" y="2372998"/>
                  <a:pt x="3844555" y="2349742"/>
                  <a:pt x="3616635" y="2370824"/>
                </a:cubicBezTo>
                <a:cubicBezTo>
                  <a:pt x="3388715" y="2391906"/>
                  <a:pt x="3316451" y="2365487"/>
                  <a:pt x="3184955" y="2370824"/>
                </a:cubicBezTo>
                <a:cubicBezTo>
                  <a:pt x="3053459" y="2376161"/>
                  <a:pt x="2756884" y="2379443"/>
                  <a:pt x="2611530" y="2370824"/>
                </a:cubicBezTo>
                <a:cubicBezTo>
                  <a:pt x="2466177" y="2362205"/>
                  <a:pt x="2192984" y="2387117"/>
                  <a:pt x="1896359" y="2370824"/>
                </a:cubicBezTo>
                <a:cubicBezTo>
                  <a:pt x="1599734" y="2354531"/>
                  <a:pt x="1472670" y="2378144"/>
                  <a:pt x="1181188" y="2370824"/>
                </a:cubicBezTo>
                <a:cubicBezTo>
                  <a:pt x="889706" y="2363504"/>
                  <a:pt x="720923" y="2389782"/>
                  <a:pt x="395145" y="2370824"/>
                </a:cubicBezTo>
                <a:cubicBezTo>
                  <a:pt x="182470" y="2374140"/>
                  <a:pt x="-515" y="2174114"/>
                  <a:pt x="0" y="1975679"/>
                </a:cubicBezTo>
                <a:cubicBezTo>
                  <a:pt x="-18380" y="1818533"/>
                  <a:pt x="-19401" y="1597997"/>
                  <a:pt x="0" y="1496250"/>
                </a:cubicBezTo>
                <a:cubicBezTo>
                  <a:pt x="19401" y="1394503"/>
                  <a:pt x="-11173" y="1163187"/>
                  <a:pt x="0" y="969406"/>
                </a:cubicBezTo>
                <a:cubicBezTo>
                  <a:pt x="11173" y="775625"/>
                  <a:pt x="22323" y="541721"/>
                  <a:pt x="0" y="395145"/>
                </a:cubicBezTo>
                <a:close/>
              </a:path>
              <a:path w="7877567" h="2370824" stroke="0" extrusionOk="0">
                <a:moveTo>
                  <a:pt x="0" y="395145"/>
                </a:moveTo>
                <a:cubicBezTo>
                  <a:pt x="-16273" y="172161"/>
                  <a:pt x="174576" y="14827"/>
                  <a:pt x="395145" y="0"/>
                </a:cubicBezTo>
                <a:cubicBezTo>
                  <a:pt x="524733" y="19177"/>
                  <a:pt x="741920" y="-11068"/>
                  <a:pt x="968570" y="0"/>
                </a:cubicBezTo>
                <a:cubicBezTo>
                  <a:pt x="1195220" y="11068"/>
                  <a:pt x="1352625" y="-25565"/>
                  <a:pt x="1612868" y="0"/>
                </a:cubicBezTo>
                <a:cubicBezTo>
                  <a:pt x="1873111" y="25565"/>
                  <a:pt x="1920360" y="-10034"/>
                  <a:pt x="2115420" y="0"/>
                </a:cubicBezTo>
                <a:cubicBezTo>
                  <a:pt x="2310480" y="10034"/>
                  <a:pt x="2623614" y="-30098"/>
                  <a:pt x="2830591" y="0"/>
                </a:cubicBezTo>
                <a:cubicBezTo>
                  <a:pt x="3037568" y="30098"/>
                  <a:pt x="3155946" y="19954"/>
                  <a:pt x="3333143" y="0"/>
                </a:cubicBezTo>
                <a:cubicBezTo>
                  <a:pt x="3510340" y="-19954"/>
                  <a:pt x="3667573" y="26801"/>
                  <a:pt x="3977441" y="0"/>
                </a:cubicBezTo>
                <a:cubicBezTo>
                  <a:pt x="4287309" y="-26801"/>
                  <a:pt x="4445959" y="-22936"/>
                  <a:pt x="4763485" y="0"/>
                </a:cubicBezTo>
                <a:cubicBezTo>
                  <a:pt x="5081011" y="22936"/>
                  <a:pt x="5221407" y="-15693"/>
                  <a:pt x="5407783" y="0"/>
                </a:cubicBezTo>
                <a:cubicBezTo>
                  <a:pt x="5594159" y="15693"/>
                  <a:pt x="5745525" y="21593"/>
                  <a:pt x="6052081" y="0"/>
                </a:cubicBezTo>
                <a:cubicBezTo>
                  <a:pt x="6358637" y="-21593"/>
                  <a:pt x="6454709" y="6670"/>
                  <a:pt x="6767251" y="0"/>
                </a:cubicBezTo>
                <a:cubicBezTo>
                  <a:pt x="7079793" y="-6670"/>
                  <a:pt x="7173896" y="-35502"/>
                  <a:pt x="7482422" y="0"/>
                </a:cubicBezTo>
                <a:cubicBezTo>
                  <a:pt x="7696903" y="14193"/>
                  <a:pt x="7832021" y="164179"/>
                  <a:pt x="7877567" y="395145"/>
                </a:cubicBezTo>
                <a:cubicBezTo>
                  <a:pt x="7892227" y="564295"/>
                  <a:pt x="7894671" y="798825"/>
                  <a:pt x="7877567" y="953600"/>
                </a:cubicBezTo>
                <a:cubicBezTo>
                  <a:pt x="7860463" y="1108375"/>
                  <a:pt x="7888571" y="1345747"/>
                  <a:pt x="7877567" y="1464640"/>
                </a:cubicBezTo>
                <a:cubicBezTo>
                  <a:pt x="7866563" y="1583533"/>
                  <a:pt x="7866435" y="1757806"/>
                  <a:pt x="7877567" y="1975679"/>
                </a:cubicBezTo>
                <a:cubicBezTo>
                  <a:pt x="7872604" y="2189990"/>
                  <a:pt x="7683423" y="2336042"/>
                  <a:pt x="7482422" y="2370824"/>
                </a:cubicBezTo>
                <a:cubicBezTo>
                  <a:pt x="7315594" y="2357643"/>
                  <a:pt x="7185860" y="2380105"/>
                  <a:pt x="7050742" y="2370824"/>
                </a:cubicBezTo>
                <a:cubicBezTo>
                  <a:pt x="6915624" y="2361543"/>
                  <a:pt x="6675271" y="2363610"/>
                  <a:pt x="6477317" y="2370824"/>
                </a:cubicBezTo>
                <a:cubicBezTo>
                  <a:pt x="6279363" y="2378038"/>
                  <a:pt x="6030362" y="2344603"/>
                  <a:pt x="5903892" y="2370824"/>
                </a:cubicBezTo>
                <a:cubicBezTo>
                  <a:pt x="5777423" y="2397045"/>
                  <a:pt x="5513805" y="2369416"/>
                  <a:pt x="5259594" y="2370824"/>
                </a:cubicBezTo>
                <a:cubicBezTo>
                  <a:pt x="5005383" y="2372232"/>
                  <a:pt x="4961126" y="2351231"/>
                  <a:pt x="4827915" y="2370824"/>
                </a:cubicBezTo>
                <a:cubicBezTo>
                  <a:pt x="4694704" y="2390417"/>
                  <a:pt x="4396336" y="2347103"/>
                  <a:pt x="4041871" y="2370824"/>
                </a:cubicBezTo>
                <a:cubicBezTo>
                  <a:pt x="3687406" y="2394545"/>
                  <a:pt x="3459723" y="2346975"/>
                  <a:pt x="3255828" y="2370824"/>
                </a:cubicBezTo>
                <a:cubicBezTo>
                  <a:pt x="3051933" y="2394673"/>
                  <a:pt x="2843099" y="2394261"/>
                  <a:pt x="2540657" y="2370824"/>
                </a:cubicBezTo>
                <a:cubicBezTo>
                  <a:pt x="2238215" y="2347387"/>
                  <a:pt x="2322580" y="2362587"/>
                  <a:pt x="2108977" y="2370824"/>
                </a:cubicBezTo>
                <a:cubicBezTo>
                  <a:pt x="1895374" y="2379061"/>
                  <a:pt x="1768532" y="2359224"/>
                  <a:pt x="1606425" y="2370824"/>
                </a:cubicBezTo>
                <a:cubicBezTo>
                  <a:pt x="1444318" y="2382424"/>
                  <a:pt x="922487" y="2394925"/>
                  <a:pt x="395145" y="2370824"/>
                </a:cubicBezTo>
                <a:cubicBezTo>
                  <a:pt x="154565" y="2380454"/>
                  <a:pt x="-3690" y="2175399"/>
                  <a:pt x="0" y="1975679"/>
                </a:cubicBezTo>
                <a:cubicBezTo>
                  <a:pt x="25716" y="1774777"/>
                  <a:pt x="20946" y="1590254"/>
                  <a:pt x="0" y="1448834"/>
                </a:cubicBezTo>
                <a:cubicBezTo>
                  <a:pt x="-20946" y="1307414"/>
                  <a:pt x="17439" y="1091096"/>
                  <a:pt x="0" y="906184"/>
                </a:cubicBezTo>
                <a:cubicBezTo>
                  <a:pt x="-17439" y="721272"/>
                  <a:pt x="23045" y="554262"/>
                  <a:pt x="0" y="395145"/>
                </a:cubicBezTo>
                <a:close/>
              </a:path>
            </a:pathLst>
          </a:custGeom>
          <a:solidFill>
            <a:srgbClr val="92D050"/>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4800" b="1" kern="0">
                <a:solidFill>
                  <a:prstClr val="black"/>
                </a:solidFill>
                <a:latin typeface="Calibri"/>
              </a:rPr>
              <a:t>C. </a:t>
            </a:r>
            <a:r>
              <a:rPr lang="vi-VN" sz="4800" b="1" kern="0">
                <a:solidFill>
                  <a:prstClr val="black"/>
                </a:solidFill>
                <a:latin typeface="Calibri"/>
              </a:rPr>
              <a:t>Vôi sống hòa tan vào nước tạo thành dung dịch nước vôi.</a:t>
            </a:r>
          </a:p>
        </p:txBody>
      </p:sp>
      <p:sp>
        <p:nvSpPr>
          <p:cNvPr id="24" name="Rectangle 23">
            <a:extLst>
              <a:ext uri="{FF2B5EF4-FFF2-40B4-BE49-F238E27FC236}">
                <a16:creationId xmlns:a16="http://schemas.microsoft.com/office/drawing/2014/main" xmlns="" id="{FB44BC73-4F7C-4478-A9A2-D76F2DB13CDE}"/>
              </a:ext>
            </a:extLst>
          </p:cNvPr>
          <p:cNvSpPr/>
          <p:nvPr/>
        </p:nvSpPr>
        <p:spPr>
          <a:xfrm>
            <a:off x="846182" y="2814775"/>
            <a:ext cx="6152573" cy="3831818"/>
          </a:xfrm>
          <a:prstGeom prst="rect">
            <a:avLst/>
          </a:prstGeom>
          <a:noFill/>
        </p:spPr>
        <p:txBody>
          <a:bodyPr wrap="square" lIns="137160" tIns="68580" rIns="137160" bIns="68580">
            <a:spAutoFit/>
          </a:bodyPr>
          <a:lstStyle/>
          <a:p>
            <a:pPr algn="ctr" defTabSz="1371600"/>
            <a:r>
              <a:rPr lang="en-US" sz="6000" b="1">
                <a:ln w="0"/>
                <a:solidFill>
                  <a:prstClr val="black"/>
                </a:solidFill>
                <a:latin typeface="SVN-Rio 2016" panose="03060502030307020202" pitchFamily="66" charset="0"/>
              </a:rPr>
              <a:t>Câu 2:</a:t>
            </a:r>
          </a:p>
          <a:p>
            <a:pPr algn="ctr" defTabSz="1371600"/>
            <a:r>
              <a:rPr lang="vi-VN" sz="6000">
                <a:ln w="0"/>
                <a:solidFill>
                  <a:prstClr val="black"/>
                </a:solidFill>
                <a:latin typeface="iCiel Cadena" panose="02000503000000020004" pitchFamily="2" charset="0"/>
              </a:rPr>
              <a:t>Hiện tượng gì xảy ra </a:t>
            </a:r>
            <a:r>
              <a:rPr lang="vi-VN" sz="6000">
                <a:ln w="0"/>
                <a:solidFill>
                  <a:srgbClr val="C00000"/>
                </a:solidFill>
                <a:latin typeface="iCiel Cadena" panose="02000503000000020004" pitchFamily="2" charset="0"/>
              </a:rPr>
              <a:t>khi cho vôi sống vào nước?</a:t>
            </a:r>
          </a:p>
        </p:txBody>
      </p:sp>
      <p:pic>
        <p:nvPicPr>
          <p:cNvPr id="26" name="Picture 25" descr="A picture containing icon&#10;&#10;Description automatically generated">
            <a:extLst>
              <a:ext uri="{FF2B5EF4-FFF2-40B4-BE49-F238E27FC236}">
                <a16:creationId xmlns:a16="http://schemas.microsoft.com/office/drawing/2014/main" xmlns="" id="{E6CF8643-8AEE-4144-B87D-2949BDD39FA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690897">
            <a:off x="639290" y="538417"/>
            <a:ext cx="2096222" cy="1969790"/>
          </a:xfrm>
          <a:prstGeom prst="rect">
            <a:avLst/>
          </a:prstGeom>
        </p:spPr>
      </p:pic>
      <p:pic>
        <p:nvPicPr>
          <p:cNvPr id="28" name="Picture 27" descr="A picture containing vector graphics&#10;&#10;Description automatically generated">
            <a:extLst>
              <a:ext uri="{FF2B5EF4-FFF2-40B4-BE49-F238E27FC236}">
                <a16:creationId xmlns:a16="http://schemas.microsoft.com/office/drawing/2014/main" xmlns="" id="{E05DC12F-4C8F-49F9-9B3C-9132D3181E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427721" y="3997118"/>
            <a:ext cx="2859281" cy="2859281"/>
          </a:xfrm>
          <a:prstGeom prst="rect">
            <a:avLst/>
          </a:prstGeom>
        </p:spPr>
      </p:pic>
      <p:sp>
        <p:nvSpPr>
          <p:cNvPr id="27" name="Rectangle: Rounded Corners 26">
            <a:extLst>
              <a:ext uri="{FF2B5EF4-FFF2-40B4-BE49-F238E27FC236}">
                <a16:creationId xmlns:a16="http://schemas.microsoft.com/office/drawing/2014/main" xmlns="" id="{90A80FF6-AFC1-4B00-A2BC-48AAABBECF63}"/>
              </a:ext>
            </a:extLst>
          </p:cNvPr>
          <p:cNvSpPr/>
          <p:nvPr/>
        </p:nvSpPr>
        <p:spPr>
          <a:xfrm>
            <a:off x="9992298" y="8037344"/>
            <a:ext cx="7901217" cy="2020377"/>
          </a:xfrm>
          <a:custGeom>
            <a:avLst/>
            <a:gdLst>
              <a:gd name="connsiteX0" fmla="*/ 0 w 7901217"/>
              <a:gd name="connsiteY0" fmla="*/ 336736 h 2020377"/>
              <a:gd name="connsiteX1" fmla="*/ 336736 w 7901217"/>
              <a:gd name="connsiteY1" fmla="*/ 0 h 2020377"/>
              <a:gd name="connsiteX2" fmla="*/ 993804 w 7901217"/>
              <a:gd name="connsiteY2" fmla="*/ 0 h 2020377"/>
              <a:gd name="connsiteX3" fmla="*/ 1723149 w 7901217"/>
              <a:gd name="connsiteY3" fmla="*/ 0 h 2020377"/>
              <a:gd name="connsiteX4" fmla="*/ 2235662 w 7901217"/>
              <a:gd name="connsiteY4" fmla="*/ 0 h 2020377"/>
              <a:gd name="connsiteX5" fmla="*/ 2820452 w 7901217"/>
              <a:gd name="connsiteY5" fmla="*/ 0 h 2020377"/>
              <a:gd name="connsiteX6" fmla="*/ 3622075 w 7901217"/>
              <a:gd name="connsiteY6" fmla="*/ 0 h 2020377"/>
              <a:gd name="connsiteX7" fmla="*/ 4351420 w 7901217"/>
              <a:gd name="connsiteY7" fmla="*/ 0 h 2020377"/>
              <a:gd name="connsiteX8" fmla="*/ 5153042 w 7901217"/>
              <a:gd name="connsiteY8" fmla="*/ 0 h 2020377"/>
              <a:gd name="connsiteX9" fmla="*/ 5810110 w 7901217"/>
              <a:gd name="connsiteY9" fmla="*/ 0 h 2020377"/>
              <a:gd name="connsiteX10" fmla="*/ 6611733 w 7901217"/>
              <a:gd name="connsiteY10" fmla="*/ 0 h 2020377"/>
              <a:gd name="connsiteX11" fmla="*/ 7564481 w 7901217"/>
              <a:gd name="connsiteY11" fmla="*/ 0 h 2020377"/>
              <a:gd name="connsiteX12" fmla="*/ 7901217 w 7901217"/>
              <a:gd name="connsiteY12" fmla="*/ 336736 h 2020377"/>
              <a:gd name="connsiteX13" fmla="*/ 7901217 w 7901217"/>
              <a:gd name="connsiteY13" fmla="*/ 969781 h 2020377"/>
              <a:gd name="connsiteX14" fmla="*/ 7901217 w 7901217"/>
              <a:gd name="connsiteY14" fmla="*/ 1683641 h 2020377"/>
              <a:gd name="connsiteX15" fmla="*/ 7564481 w 7901217"/>
              <a:gd name="connsiteY15" fmla="*/ 2020377 h 2020377"/>
              <a:gd name="connsiteX16" fmla="*/ 6979691 w 7901217"/>
              <a:gd name="connsiteY16" fmla="*/ 2020377 h 2020377"/>
              <a:gd name="connsiteX17" fmla="*/ 6394900 w 7901217"/>
              <a:gd name="connsiteY17" fmla="*/ 2020377 h 2020377"/>
              <a:gd name="connsiteX18" fmla="*/ 5593278 w 7901217"/>
              <a:gd name="connsiteY18" fmla="*/ 2020377 h 2020377"/>
              <a:gd name="connsiteX19" fmla="*/ 4936210 w 7901217"/>
              <a:gd name="connsiteY19" fmla="*/ 2020377 h 2020377"/>
              <a:gd name="connsiteX20" fmla="*/ 4206865 w 7901217"/>
              <a:gd name="connsiteY20" fmla="*/ 2020377 h 2020377"/>
              <a:gd name="connsiteX21" fmla="*/ 3549797 w 7901217"/>
              <a:gd name="connsiteY21" fmla="*/ 2020377 h 2020377"/>
              <a:gd name="connsiteX22" fmla="*/ 2820452 w 7901217"/>
              <a:gd name="connsiteY22" fmla="*/ 2020377 h 2020377"/>
              <a:gd name="connsiteX23" fmla="*/ 2380217 w 7901217"/>
              <a:gd name="connsiteY23" fmla="*/ 2020377 h 2020377"/>
              <a:gd name="connsiteX24" fmla="*/ 1723149 w 7901217"/>
              <a:gd name="connsiteY24" fmla="*/ 2020377 h 2020377"/>
              <a:gd name="connsiteX25" fmla="*/ 1282914 w 7901217"/>
              <a:gd name="connsiteY25" fmla="*/ 2020377 h 2020377"/>
              <a:gd name="connsiteX26" fmla="*/ 336736 w 7901217"/>
              <a:gd name="connsiteY26" fmla="*/ 2020377 h 2020377"/>
              <a:gd name="connsiteX27" fmla="*/ 0 w 7901217"/>
              <a:gd name="connsiteY27" fmla="*/ 1683641 h 2020377"/>
              <a:gd name="connsiteX28" fmla="*/ 0 w 7901217"/>
              <a:gd name="connsiteY28" fmla="*/ 1037127 h 2020377"/>
              <a:gd name="connsiteX29" fmla="*/ 0 w 7901217"/>
              <a:gd name="connsiteY29" fmla="*/ 336736 h 202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901217" h="2020377" fill="none" extrusionOk="0">
                <a:moveTo>
                  <a:pt x="0" y="336736"/>
                </a:moveTo>
                <a:cubicBezTo>
                  <a:pt x="13036" y="142811"/>
                  <a:pt x="158494" y="12854"/>
                  <a:pt x="336736" y="0"/>
                </a:cubicBezTo>
                <a:cubicBezTo>
                  <a:pt x="546664" y="-22101"/>
                  <a:pt x="801727" y="-28465"/>
                  <a:pt x="993804" y="0"/>
                </a:cubicBezTo>
                <a:cubicBezTo>
                  <a:pt x="1185881" y="28465"/>
                  <a:pt x="1410522" y="20696"/>
                  <a:pt x="1723149" y="0"/>
                </a:cubicBezTo>
                <a:cubicBezTo>
                  <a:pt x="2035776" y="-20696"/>
                  <a:pt x="2038283" y="-14925"/>
                  <a:pt x="2235662" y="0"/>
                </a:cubicBezTo>
                <a:cubicBezTo>
                  <a:pt x="2433041" y="14925"/>
                  <a:pt x="2688872" y="-10959"/>
                  <a:pt x="2820452" y="0"/>
                </a:cubicBezTo>
                <a:cubicBezTo>
                  <a:pt x="2952032" y="10959"/>
                  <a:pt x="3428987" y="-31590"/>
                  <a:pt x="3622075" y="0"/>
                </a:cubicBezTo>
                <a:cubicBezTo>
                  <a:pt x="3815163" y="31590"/>
                  <a:pt x="4148849" y="5544"/>
                  <a:pt x="4351420" y="0"/>
                </a:cubicBezTo>
                <a:cubicBezTo>
                  <a:pt x="4553992" y="-5544"/>
                  <a:pt x="4866755" y="-27194"/>
                  <a:pt x="5153042" y="0"/>
                </a:cubicBezTo>
                <a:cubicBezTo>
                  <a:pt x="5439329" y="27194"/>
                  <a:pt x="5636872" y="-24126"/>
                  <a:pt x="5810110" y="0"/>
                </a:cubicBezTo>
                <a:cubicBezTo>
                  <a:pt x="5983348" y="24126"/>
                  <a:pt x="6441218" y="-4739"/>
                  <a:pt x="6611733" y="0"/>
                </a:cubicBezTo>
                <a:cubicBezTo>
                  <a:pt x="6782248" y="4739"/>
                  <a:pt x="7334454" y="32776"/>
                  <a:pt x="7564481" y="0"/>
                </a:cubicBezTo>
                <a:cubicBezTo>
                  <a:pt x="7744039" y="-11719"/>
                  <a:pt x="7869090" y="162154"/>
                  <a:pt x="7901217" y="336736"/>
                </a:cubicBezTo>
                <a:cubicBezTo>
                  <a:pt x="7875839" y="549927"/>
                  <a:pt x="7903895" y="796896"/>
                  <a:pt x="7901217" y="969781"/>
                </a:cubicBezTo>
                <a:cubicBezTo>
                  <a:pt x="7898539" y="1142667"/>
                  <a:pt x="7878649" y="1492002"/>
                  <a:pt x="7901217" y="1683641"/>
                </a:cubicBezTo>
                <a:cubicBezTo>
                  <a:pt x="7880164" y="1859249"/>
                  <a:pt x="7757438" y="2037059"/>
                  <a:pt x="7564481" y="2020377"/>
                </a:cubicBezTo>
                <a:cubicBezTo>
                  <a:pt x="7430152" y="2049443"/>
                  <a:pt x="7134278" y="2021824"/>
                  <a:pt x="6979691" y="2020377"/>
                </a:cubicBezTo>
                <a:cubicBezTo>
                  <a:pt x="6825104" y="2018931"/>
                  <a:pt x="6667371" y="1994304"/>
                  <a:pt x="6394900" y="2020377"/>
                </a:cubicBezTo>
                <a:cubicBezTo>
                  <a:pt x="6122429" y="2046450"/>
                  <a:pt x="5966861" y="2017374"/>
                  <a:pt x="5593278" y="2020377"/>
                </a:cubicBezTo>
                <a:cubicBezTo>
                  <a:pt x="5219695" y="2023380"/>
                  <a:pt x="5142289" y="2011501"/>
                  <a:pt x="4936210" y="2020377"/>
                </a:cubicBezTo>
                <a:cubicBezTo>
                  <a:pt x="4730131" y="2029253"/>
                  <a:pt x="4514265" y="1991458"/>
                  <a:pt x="4206865" y="2020377"/>
                </a:cubicBezTo>
                <a:cubicBezTo>
                  <a:pt x="3899466" y="2049296"/>
                  <a:pt x="3815396" y="1995518"/>
                  <a:pt x="3549797" y="2020377"/>
                </a:cubicBezTo>
                <a:cubicBezTo>
                  <a:pt x="3284198" y="2045236"/>
                  <a:pt x="3121213" y="1984966"/>
                  <a:pt x="2820452" y="2020377"/>
                </a:cubicBezTo>
                <a:cubicBezTo>
                  <a:pt x="2519692" y="2055788"/>
                  <a:pt x="2504721" y="2031106"/>
                  <a:pt x="2380217" y="2020377"/>
                </a:cubicBezTo>
                <a:cubicBezTo>
                  <a:pt x="2255714" y="2009648"/>
                  <a:pt x="2044991" y="2017363"/>
                  <a:pt x="1723149" y="2020377"/>
                </a:cubicBezTo>
                <a:cubicBezTo>
                  <a:pt x="1401307" y="2023391"/>
                  <a:pt x="1437509" y="2017082"/>
                  <a:pt x="1282914" y="2020377"/>
                </a:cubicBezTo>
                <a:cubicBezTo>
                  <a:pt x="1128320" y="2023672"/>
                  <a:pt x="564581" y="2036165"/>
                  <a:pt x="336736" y="2020377"/>
                </a:cubicBezTo>
                <a:cubicBezTo>
                  <a:pt x="155456" y="2019121"/>
                  <a:pt x="36842" y="1897771"/>
                  <a:pt x="0" y="1683641"/>
                </a:cubicBezTo>
                <a:cubicBezTo>
                  <a:pt x="-25360" y="1523975"/>
                  <a:pt x="30928" y="1287002"/>
                  <a:pt x="0" y="1037127"/>
                </a:cubicBezTo>
                <a:cubicBezTo>
                  <a:pt x="-30928" y="787252"/>
                  <a:pt x="-29916" y="504515"/>
                  <a:pt x="0" y="336736"/>
                </a:cubicBezTo>
                <a:close/>
              </a:path>
              <a:path w="7901217" h="2020377" stroke="0" extrusionOk="0">
                <a:moveTo>
                  <a:pt x="0" y="336736"/>
                </a:moveTo>
                <a:cubicBezTo>
                  <a:pt x="-20863" y="144671"/>
                  <a:pt x="148852" y="12126"/>
                  <a:pt x="336736" y="0"/>
                </a:cubicBezTo>
                <a:cubicBezTo>
                  <a:pt x="477543" y="-8102"/>
                  <a:pt x="791504" y="-24191"/>
                  <a:pt x="921526" y="0"/>
                </a:cubicBezTo>
                <a:cubicBezTo>
                  <a:pt x="1051548" y="24191"/>
                  <a:pt x="1427353" y="22686"/>
                  <a:pt x="1578594" y="0"/>
                </a:cubicBezTo>
                <a:cubicBezTo>
                  <a:pt x="1729835" y="-22686"/>
                  <a:pt x="1876336" y="6830"/>
                  <a:pt x="2091107" y="0"/>
                </a:cubicBezTo>
                <a:cubicBezTo>
                  <a:pt x="2305878" y="-6830"/>
                  <a:pt x="2592201" y="17315"/>
                  <a:pt x="2820452" y="0"/>
                </a:cubicBezTo>
                <a:cubicBezTo>
                  <a:pt x="3048704" y="-17315"/>
                  <a:pt x="3170555" y="12668"/>
                  <a:pt x="3332965" y="0"/>
                </a:cubicBezTo>
                <a:cubicBezTo>
                  <a:pt x="3495375" y="-12668"/>
                  <a:pt x="3845666" y="-20536"/>
                  <a:pt x="3990033" y="0"/>
                </a:cubicBezTo>
                <a:cubicBezTo>
                  <a:pt x="4134400" y="20536"/>
                  <a:pt x="4559684" y="-39596"/>
                  <a:pt x="4791655" y="0"/>
                </a:cubicBezTo>
                <a:cubicBezTo>
                  <a:pt x="5023626" y="39596"/>
                  <a:pt x="5239025" y="23746"/>
                  <a:pt x="5448723" y="0"/>
                </a:cubicBezTo>
                <a:cubicBezTo>
                  <a:pt x="5658421" y="-23746"/>
                  <a:pt x="5805075" y="-4354"/>
                  <a:pt x="6105791" y="0"/>
                </a:cubicBezTo>
                <a:cubicBezTo>
                  <a:pt x="6406507" y="4354"/>
                  <a:pt x="6595660" y="12681"/>
                  <a:pt x="6835136" y="0"/>
                </a:cubicBezTo>
                <a:cubicBezTo>
                  <a:pt x="7074612" y="-12681"/>
                  <a:pt x="7287227" y="-13589"/>
                  <a:pt x="7564481" y="0"/>
                </a:cubicBezTo>
                <a:cubicBezTo>
                  <a:pt x="7745728" y="17880"/>
                  <a:pt x="7877154" y="144035"/>
                  <a:pt x="7901217" y="336736"/>
                </a:cubicBezTo>
                <a:cubicBezTo>
                  <a:pt x="7910150" y="599062"/>
                  <a:pt x="7934000" y="739175"/>
                  <a:pt x="7901217" y="1037127"/>
                </a:cubicBezTo>
                <a:cubicBezTo>
                  <a:pt x="7868434" y="1335079"/>
                  <a:pt x="7894493" y="1360540"/>
                  <a:pt x="7901217" y="1683641"/>
                </a:cubicBezTo>
                <a:cubicBezTo>
                  <a:pt x="7916581" y="1846485"/>
                  <a:pt x="7784536" y="2006752"/>
                  <a:pt x="7564481" y="2020377"/>
                </a:cubicBezTo>
                <a:cubicBezTo>
                  <a:pt x="7278871" y="2034824"/>
                  <a:pt x="6997578" y="2009235"/>
                  <a:pt x="6835136" y="2020377"/>
                </a:cubicBezTo>
                <a:cubicBezTo>
                  <a:pt x="6672694" y="2031519"/>
                  <a:pt x="6449274" y="2008553"/>
                  <a:pt x="6322623" y="2020377"/>
                </a:cubicBezTo>
                <a:cubicBezTo>
                  <a:pt x="6195972" y="2032201"/>
                  <a:pt x="5949350" y="2031501"/>
                  <a:pt x="5737833" y="2020377"/>
                </a:cubicBezTo>
                <a:cubicBezTo>
                  <a:pt x="5526316" y="2009254"/>
                  <a:pt x="5290279" y="2028478"/>
                  <a:pt x="5153042" y="2020377"/>
                </a:cubicBezTo>
                <a:cubicBezTo>
                  <a:pt x="5015805" y="2012276"/>
                  <a:pt x="4749262" y="2005506"/>
                  <a:pt x="4495975" y="2020377"/>
                </a:cubicBezTo>
                <a:cubicBezTo>
                  <a:pt x="4242688" y="2035248"/>
                  <a:pt x="4273798" y="2006686"/>
                  <a:pt x="4055739" y="2020377"/>
                </a:cubicBezTo>
                <a:cubicBezTo>
                  <a:pt x="3837680" y="2034068"/>
                  <a:pt x="3629081" y="1983177"/>
                  <a:pt x="3254117" y="2020377"/>
                </a:cubicBezTo>
                <a:cubicBezTo>
                  <a:pt x="2879153" y="2057577"/>
                  <a:pt x="2757580" y="2018799"/>
                  <a:pt x="2452494" y="2020377"/>
                </a:cubicBezTo>
                <a:cubicBezTo>
                  <a:pt x="2147408" y="2021955"/>
                  <a:pt x="1941619" y="2022546"/>
                  <a:pt x="1723149" y="2020377"/>
                </a:cubicBezTo>
                <a:cubicBezTo>
                  <a:pt x="1504680" y="2018208"/>
                  <a:pt x="1417546" y="2023522"/>
                  <a:pt x="1282914" y="2020377"/>
                </a:cubicBezTo>
                <a:cubicBezTo>
                  <a:pt x="1148283" y="2017232"/>
                  <a:pt x="627930" y="2062724"/>
                  <a:pt x="336736" y="2020377"/>
                </a:cubicBezTo>
                <a:cubicBezTo>
                  <a:pt x="125188" y="2008298"/>
                  <a:pt x="-6389" y="1850271"/>
                  <a:pt x="0" y="1683641"/>
                </a:cubicBezTo>
                <a:cubicBezTo>
                  <a:pt x="-5428" y="1454988"/>
                  <a:pt x="11616" y="1274185"/>
                  <a:pt x="0" y="1037127"/>
                </a:cubicBezTo>
                <a:cubicBezTo>
                  <a:pt x="-11616" y="800069"/>
                  <a:pt x="-26391" y="535689"/>
                  <a:pt x="0" y="336736"/>
                </a:cubicBezTo>
                <a:close/>
              </a:path>
            </a:pathLst>
          </a:custGeom>
          <a:solidFill>
            <a:srgbClr val="FFC000"/>
          </a:solidFill>
          <a:ln w="25400" cap="flat" cmpd="sng" algn="ctr">
            <a:noFill/>
            <a:prstDash val="solid"/>
            <a:extLst>
              <a:ext uri="{C807C97D-BFC1-408E-A445-0C87EB9F89A2}">
                <ask:lineSketchStyleProps xmlns:ask="http://schemas.microsoft.com/office/drawing/2018/sketchyshapes" xmlns="" sd="3413492038">
                  <a:prstGeom prst="roundRect">
                    <a:avLst/>
                  </a:prstGeom>
                  <ask:type>
                    <ask:lineSketchFreehand/>
                  </ask:type>
                </ask:lineSketchStyleProps>
              </a:ext>
            </a:extLst>
          </a:ln>
          <a:effectLst/>
        </p:spPr>
        <p:txBody>
          <a:bodyPr rtlCol="0" anchor="ctr"/>
          <a:lstStyle/>
          <a:p>
            <a:pPr defTabSz="1371600">
              <a:defRPr/>
            </a:pPr>
            <a:r>
              <a:rPr lang="en-US" sz="4800" b="1" kern="0">
                <a:solidFill>
                  <a:prstClr val="black"/>
                </a:solidFill>
                <a:latin typeface="Calibri"/>
              </a:rPr>
              <a:t>D. </a:t>
            </a:r>
            <a:r>
              <a:rPr lang="en-US" sz="4800" b="1" kern="0">
                <a:solidFill>
                  <a:prstClr val="black"/>
                </a:solidFill>
              </a:rPr>
              <a:t>Vôi sống trở nên dẻo quánh thành vôi tôi</a:t>
            </a:r>
            <a:endParaRPr lang="en-US" sz="4800" b="1" kern="0">
              <a:solidFill>
                <a:prstClr val="black"/>
              </a:solidFill>
              <a:latin typeface="Calibri"/>
            </a:endParaRPr>
          </a:p>
        </p:txBody>
      </p:sp>
    </p:spTree>
    <p:extLst>
      <p:ext uri="{BB962C8B-B14F-4D97-AF65-F5344CB8AC3E}">
        <p14:creationId xmlns:p14="http://schemas.microsoft.com/office/powerpoint/2010/main" val="2899014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0-#ppt_w/2"/>
                                          </p:val>
                                        </p:tav>
                                        <p:tav tm="100000">
                                          <p:val>
                                            <p:strVal val="#ppt_x"/>
                                          </p:val>
                                        </p:tav>
                                      </p:tavLst>
                                    </p:anim>
                                    <p:anim calcmode="lin" valueType="num">
                                      <p:cBhvr additive="base">
                                        <p:cTn id="8" dur="500" fill="hold"/>
                                        <p:tgtEl>
                                          <p:spTgt spid="28"/>
                                        </p:tgtEl>
                                        <p:attrNameLst>
                                          <p:attrName>ppt_y</p:attrName>
                                        </p:attrNameLst>
                                      </p:cBhvr>
                                      <p:tavLst>
                                        <p:tav tm="0">
                                          <p:val>
                                            <p:strVal val="#ppt_y"/>
                                          </p:val>
                                        </p:tav>
                                        <p:tav tm="100000">
                                          <p:val>
                                            <p:strVal val="#ppt_y"/>
                                          </p:val>
                                        </p:tav>
                                      </p:tavLst>
                                    </p:anim>
                                  </p:childTnLst>
                                </p:cTn>
                              </p:par>
                              <p:par>
                                <p:cTn id="9" presetID="42"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fade">
                                      <p:cBhvr>
                                        <p:cTn id="11" dur="1000"/>
                                        <p:tgtEl>
                                          <p:spTgt spid="26"/>
                                        </p:tgtEl>
                                      </p:cBhvr>
                                    </p:animEffect>
                                    <p:anim calcmode="lin" valueType="num">
                                      <p:cBhvr>
                                        <p:cTn id="12" dur="1000" fill="hold"/>
                                        <p:tgtEl>
                                          <p:spTgt spid="26"/>
                                        </p:tgtEl>
                                        <p:attrNameLst>
                                          <p:attrName>ppt_x</p:attrName>
                                        </p:attrNameLst>
                                      </p:cBhvr>
                                      <p:tavLst>
                                        <p:tav tm="0">
                                          <p:val>
                                            <p:strVal val="#ppt_x"/>
                                          </p:val>
                                        </p:tav>
                                        <p:tav tm="100000">
                                          <p:val>
                                            <p:strVal val="#ppt_x"/>
                                          </p:val>
                                        </p:tav>
                                      </p:tavLst>
                                    </p:anim>
                                    <p:anim calcmode="lin" valueType="num">
                                      <p:cBhvr>
                                        <p:cTn id="13"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16"/>
                    </p:tgtEl>
                  </p:cond>
                </p:stCondLst>
                <p:endSync evt="end" delay="0">
                  <p:rtn val="all"/>
                </p:endSync>
                <p:childTnLst>
                  <p:par>
                    <p:cTn id="15" fill="hold">
                      <p:stCondLst>
                        <p:cond delay="0"/>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9" restart="whenNotActive" fill="hold" evtFilter="cancelBubble" nodeType="interactiveSeq">
                <p:stCondLst>
                  <p:cond evt="onClick" delay="0">
                    <p:tgtEl>
                      <p:spTgt spid="22"/>
                    </p:tgtEl>
                  </p:cond>
                </p:stCondLst>
                <p:endSync evt="end" delay="0">
                  <p:rtn val="all"/>
                </p:endSync>
                <p:childTnLst>
                  <p:par>
                    <p:cTn id="20" fill="hold">
                      <p:stCondLst>
                        <p:cond delay="0"/>
                      </p:stCondLst>
                      <p:childTnLst>
                        <p:par>
                          <p:cTn id="21" fill="hold">
                            <p:stCondLst>
                              <p:cond delay="0"/>
                            </p:stCondLst>
                            <p:childTnLst>
                              <p:par>
                                <p:cTn id="22" presetID="1" presetClass="exit" presetSubtype="0" fill="hold" grpId="0" nodeType="clickEffect">
                                  <p:stCondLst>
                                    <p:cond delay="0"/>
                                  </p:stCondLst>
                                  <p:childTnLst>
                                    <p:set>
                                      <p:cBhvr>
                                        <p:cTn id="23" dur="1" fill="hold">
                                          <p:stCondLst>
                                            <p:cond delay="0"/>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24" restart="whenNotActive" fill="hold" evtFilter="cancelBubble" nodeType="interactiveSeq">
                <p:stCondLst>
                  <p:cond evt="onClick" delay="0">
                    <p:tgtEl>
                      <p:spTgt spid="27"/>
                    </p:tgtEl>
                  </p:cond>
                </p:stCondLst>
                <p:endSync evt="end" delay="0">
                  <p:rtn val="all"/>
                </p:endSync>
                <p:childTnLst>
                  <p:par>
                    <p:cTn id="25" fill="hold">
                      <p:stCondLst>
                        <p:cond delay="0"/>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29" restart="whenNotActive" fill="hold" evtFilter="cancelBubble" nodeType="interactiveSeq">
                <p:stCondLst>
                  <p:cond evt="onClick" delay="0">
                    <p:tgtEl>
                      <p:spTgt spid="19"/>
                    </p:tgtEl>
                  </p:cond>
                </p:stCondLst>
                <p:endSync evt="end" delay="0">
                  <p:rtn val="all"/>
                </p:endSync>
                <p:childTnLst>
                  <p:par>
                    <p:cTn id="30" fill="hold">
                      <p:stCondLst>
                        <p:cond delay="0"/>
                      </p:stCondLst>
                      <p:childTnLst>
                        <p:par>
                          <p:cTn id="31" fill="hold">
                            <p:stCondLst>
                              <p:cond delay="0"/>
                            </p:stCondLst>
                            <p:childTnLst>
                              <p:par>
                                <p:cTn id="32" presetID="1" presetClass="emph" presetSubtype="2" fill="hold" nodeType="clickEffect">
                                  <p:stCondLst>
                                    <p:cond delay="0"/>
                                  </p:stCondLst>
                                  <p:childTnLst>
                                    <p:animClr clrSpc="rgb" dir="cw">
                                      <p:cBhvr>
                                        <p:cTn id="33" dur="2000" fill="hold"/>
                                        <p:tgtEl>
                                          <p:spTgt spid="19"/>
                                        </p:tgtEl>
                                        <p:attrNameLst>
                                          <p:attrName>fillcolor</p:attrName>
                                        </p:attrNameLst>
                                      </p:cBhvr>
                                      <p:to>
                                        <a:srgbClr val="F4B183"/>
                                      </p:to>
                                    </p:animClr>
                                    <p:set>
                                      <p:cBhvr>
                                        <p:cTn id="34" dur="2000" fill="hold"/>
                                        <p:tgtEl>
                                          <p:spTgt spid="19"/>
                                        </p:tgtEl>
                                        <p:attrNameLst>
                                          <p:attrName>fill.type</p:attrName>
                                        </p:attrNameLst>
                                      </p:cBhvr>
                                      <p:to>
                                        <p:strVal val="solid"/>
                                      </p:to>
                                    </p:set>
                                    <p:set>
                                      <p:cBhvr>
                                        <p:cTn id="35" dur="2000" fill="hold"/>
                                        <p:tgtEl>
                                          <p:spTgt spid="19"/>
                                        </p:tgtEl>
                                        <p:attrNameLst>
                                          <p:attrName>fill.on</p:attrName>
                                        </p:attrNameLst>
                                      </p:cBhvr>
                                      <p:to>
                                        <p:strVal val="true"/>
                                      </p:to>
                                    </p:set>
                                  </p:childTnLst>
                                </p:cTn>
                              </p:par>
                              <p:par>
                                <p:cTn id="36" presetID="32" presetClass="emph" presetSubtype="0" fill="hold" grpId="0" nodeType="withEffect">
                                  <p:stCondLst>
                                    <p:cond delay="0"/>
                                  </p:stCondLst>
                                  <p:childTnLst>
                                    <p:animRot by="120000">
                                      <p:cBhvr>
                                        <p:cTn id="37" dur="100" fill="hold">
                                          <p:stCondLst>
                                            <p:cond delay="0"/>
                                          </p:stCondLst>
                                        </p:cTn>
                                        <p:tgtEl>
                                          <p:spTgt spid="19"/>
                                        </p:tgtEl>
                                        <p:attrNameLst>
                                          <p:attrName>r</p:attrName>
                                        </p:attrNameLst>
                                      </p:cBhvr>
                                    </p:animRot>
                                    <p:animRot by="-240000">
                                      <p:cBhvr>
                                        <p:cTn id="38" dur="200" fill="hold">
                                          <p:stCondLst>
                                            <p:cond delay="200"/>
                                          </p:stCondLst>
                                        </p:cTn>
                                        <p:tgtEl>
                                          <p:spTgt spid="19"/>
                                        </p:tgtEl>
                                        <p:attrNameLst>
                                          <p:attrName>r</p:attrName>
                                        </p:attrNameLst>
                                      </p:cBhvr>
                                    </p:animRot>
                                    <p:animRot by="240000">
                                      <p:cBhvr>
                                        <p:cTn id="39" dur="200" fill="hold">
                                          <p:stCondLst>
                                            <p:cond delay="400"/>
                                          </p:stCondLst>
                                        </p:cTn>
                                        <p:tgtEl>
                                          <p:spTgt spid="19"/>
                                        </p:tgtEl>
                                        <p:attrNameLst>
                                          <p:attrName>r</p:attrName>
                                        </p:attrNameLst>
                                      </p:cBhvr>
                                    </p:animRot>
                                    <p:animRot by="-240000">
                                      <p:cBhvr>
                                        <p:cTn id="40" dur="200" fill="hold">
                                          <p:stCondLst>
                                            <p:cond delay="600"/>
                                          </p:stCondLst>
                                        </p:cTn>
                                        <p:tgtEl>
                                          <p:spTgt spid="19"/>
                                        </p:tgtEl>
                                        <p:attrNameLst>
                                          <p:attrName>r</p:attrName>
                                        </p:attrNameLst>
                                      </p:cBhvr>
                                    </p:animRot>
                                    <p:animRot by="120000">
                                      <p:cBhvr>
                                        <p:cTn id="41" dur="200" fill="hold">
                                          <p:stCondLst>
                                            <p:cond delay="800"/>
                                          </p:stCondLst>
                                        </p:cTn>
                                        <p:tgtEl>
                                          <p:spTgt spid="19"/>
                                        </p:tgtEl>
                                        <p:attrNameLst>
                                          <p:attrName>r</p:attrName>
                                        </p:attrNameLst>
                                      </p:cBhvr>
                                    </p:animRot>
                                  </p:childTnLst>
                                </p:cTn>
                              </p:par>
                            </p:childTnLst>
                          </p:cTn>
                        </p:par>
                      </p:childTnLst>
                    </p:cTn>
                  </p:par>
                </p:childTnLst>
              </p:cTn>
              <p:nextCondLst>
                <p:cond evt="onClick" delay="0">
                  <p:tgtEl>
                    <p:spTgt spid="19"/>
                  </p:tgtEl>
                </p:cond>
              </p:nextCondLst>
            </p:seq>
          </p:childTnLst>
        </p:cTn>
      </p:par>
    </p:tnLst>
    <p:bldLst>
      <p:bldP spid="16" grpId="0" animBg="1"/>
      <p:bldP spid="19" grpId="0" animBg="1"/>
      <p:bldP spid="22" grpId="0" animBg="1"/>
      <p:bldP spid="2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xmlns="" id="{76B87035-DEAE-415B-9B1F-29E731A7D2F2}"/>
              </a:ext>
            </a:extLst>
          </p:cNvPr>
          <p:cNvCxnSpPr/>
          <p:nvPr/>
        </p:nvCxnSpPr>
        <p:spPr>
          <a:xfrm>
            <a:off x="7239000" y="3086100"/>
            <a:ext cx="4561176" cy="0"/>
          </a:xfrm>
          <a:prstGeom prst="line">
            <a:avLst/>
          </a:prstGeom>
          <a:ln w="38100">
            <a:prstDash val="sysDash"/>
          </a:ln>
        </p:spPr>
        <p:style>
          <a:lnRef idx="1">
            <a:schemeClr val="accent6"/>
          </a:lnRef>
          <a:fillRef idx="0">
            <a:schemeClr val="accent6"/>
          </a:fillRef>
          <a:effectRef idx="0">
            <a:schemeClr val="accent6"/>
          </a:effectRef>
          <a:fontRef idx="minor">
            <a:schemeClr val="tx1"/>
          </a:fontRef>
        </p:style>
      </p:cxnSp>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687309" y="8025558"/>
            <a:ext cx="2600691" cy="2236594"/>
          </a:xfrm>
          <a:prstGeom prst="rect">
            <a:avLst/>
          </a:prstGeom>
        </p:spPr>
      </p:pic>
      <p:sp>
        <p:nvSpPr>
          <p:cNvPr id="20" name="Rectangle 70">
            <a:extLst>
              <a:ext uri="{FF2B5EF4-FFF2-40B4-BE49-F238E27FC236}">
                <a16:creationId xmlns:a16="http://schemas.microsoft.com/office/drawing/2014/main" xmlns="" id="{5B6A9DB5-DE99-4AF4-8EB2-ACB3504B918E}"/>
              </a:ext>
            </a:extLst>
          </p:cNvPr>
          <p:cNvSpPr/>
          <p:nvPr/>
        </p:nvSpPr>
        <p:spPr>
          <a:xfrm>
            <a:off x="3615511" y="3744267"/>
            <a:ext cx="7246978" cy="2236594"/>
          </a:xfrm>
          <a:prstGeom prst="rect">
            <a:avLst/>
          </a:prstGeom>
        </p:spPr>
        <p:txBody>
          <a:bodyPr wrap="none" lIns="144000" tIns="0" rIns="144000" bIns="0" anchor="ctr">
            <a:noAutofit/>
          </a:bodyPr>
          <a:lstStyle/>
          <a:p>
            <a:r>
              <a:rPr lang="en-US" altLang="zh-CN" sz="11500" b="1">
                <a:solidFill>
                  <a:srgbClr val="C00000"/>
                </a:solidFill>
                <a:latin typeface="iCiel Alina" pitchFamily="50" charset="0"/>
                <a:ea typeface="微软雅黑"/>
              </a:rPr>
              <a:t>Xem lại nội dung bài học</a:t>
            </a:r>
            <a:endParaRPr lang="zh-CN" altLang="en-US" sz="11500" b="1" dirty="0">
              <a:solidFill>
                <a:srgbClr val="C00000"/>
              </a:solidFill>
              <a:latin typeface="iCiel Alina" pitchFamily="50" charset="0"/>
              <a:ea typeface="微软雅黑"/>
            </a:endParaRPr>
          </a:p>
        </p:txBody>
      </p:sp>
      <p:sp>
        <p:nvSpPr>
          <p:cNvPr id="25" name="Rectangle 64">
            <a:extLst>
              <a:ext uri="{FF2B5EF4-FFF2-40B4-BE49-F238E27FC236}">
                <a16:creationId xmlns:a16="http://schemas.microsoft.com/office/drawing/2014/main" xmlns="" id="{48A84496-9D53-410E-A090-3F3C51624C79}"/>
              </a:ext>
            </a:extLst>
          </p:cNvPr>
          <p:cNvSpPr/>
          <p:nvPr/>
        </p:nvSpPr>
        <p:spPr>
          <a:xfrm>
            <a:off x="3487696" y="6200829"/>
            <a:ext cx="4873109" cy="2236594"/>
          </a:xfrm>
          <a:prstGeom prst="rect">
            <a:avLst/>
          </a:prstGeom>
        </p:spPr>
        <p:txBody>
          <a:bodyPr wrap="none" lIns="144000" tIns="0" rIns="144000" bIns="0" anchor="ctr">
            <a:noAutofit/>
          </a:bodyPr>
          <a:lstStyle/>
          <a:p>
            <a:r>
              <a:rPr lang="en-US" altLang="zh-CN" sz="11500" b="1">
                <a:solidFill>
                  <a:srgbClr val="C00000"/>
                </a:solidFill>
                <a:latin typeface="iCiel Alina" pitchFamily="50" charset="0"/>
                <a:ea typeface="微软雅黑"/>
              </a:rPr>
              <a:t>Chuẩn bị: </a:t>
            </a:r>
          </a:p>
          <a:p>
            <a:r>
              <a:rPr lang="en-US" altLang="zh-CN" sz="7200" b="1">
                <a:solidFill>
                  <a:srgbClr val="00B050"/>
                </a:solidFill>
                <a:latin typeface="Arial"/>
                <a:ea typeface="微软雅黑"/>
              </a:rPr>
              <a:t>Sự biến đổi hoá học (tiết 2)</a:t>
            </a:r>
            <a:endParaRPr lang="zh-CN" altLang="en-US" sz="7200" b="1" dirty="0">
              <a:solidFill>
                <a:srgbClr val="00B050"/>
              </a:solidFill>
              <a:latin typeface="Arial"/>
              <a:ea typeface="微软雅黑"/>
            </a:endParaRPr>
          </a:p>
        </p:txBody>
      </p:sp>
      <p:pic>
        <p:nvPicPr>
          <p:cNvPr id="28" name="Picture 27" descr="Logo&#10;&#10;Description automatically generated">
            <a:extLst>
              <a:ext uri="{FF2B5EF4-FFF2-40B4-BE49-F238E27FC236}">
                <a16:creationId xmlns:a16="http://schemas.microsoft.com/office/drawing/2014/main" xmlns="" id="{3706A9C3-2419-4F05-979C-6B334141AB5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95800" y="277065"/>
            <a:ext cx="9018042" cy="2997634"/>
          </a:xfrm>
          <a:prstGeom prst="rect">
            <a:avLst/>
          </a:prstGeom>
        </p:spPr>
      </p:pic>
      <p:pic>
        <p:nvPicPr>
          <p:cNvPr id="29" name="Picture 6">
            <a:extLst>
              <a:ext uri="{FF2B5EF4-FFF2-40B4-BE49-F238E27FC236}">
                <a16:creationId xmlns:a16="http://schemas.microsoft.com/office/drawing/2014/main" xmlns="" id="{AF228F2C-6642-4678-AE19-72A7C69FE7B9}"/>
              </a:ext>
            </a:extLst>
          </p:cNvPr>
          <p:cNvPicPr>
            <a:picLocks noChangeAspect="1"/>
          </p:cNvPicPr>
          <p:nvPr/>
        </p:nvPicPr>
        <p:blipFill>
          <a:blip r:embed="rId5"/>
          <a:srcRect/>
          <a:stretch>
            <a:fillRect/>
          </a:stretch>
        </p:blipFill>
        <p:spPr>
          <a:xfrm rot="20967970">
            <a:off x="478683" y="6967751"/>
            <a:ext cx="2314255" cy="2115614"/>
          </a:xfrm>
          <a:prstGeom prst="rect">
            <a:avLst/>
          </a:prstGeom>
        </p:spPr>
      </p:pic>
      <p:pic>
        <p:nvPicPr>
          <p:cNvPr id="30" name="Picture 8">
            <a:extLst>
              <a:ext uri="{FF2B5EF4-FFF2-40B4-BE49-F238E27FC236}">
                <a16:creationId xmlns:a16="http://schemas.microsoft.com/office/drawing/2014/main" xmlns="" id="{47666CFA-3B7B-4F25-9810-3DD0E85A58E5}"/>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rot="1441155">
            <a:off x="14729463" y="751016"/>
            <a:ext cx="1915693" cy="3098915"/>
          </a:xfrm>
          <a:prstGeom prst="rect">
            <a:avLst/>
          </a:prstGeom>
        </p:spPr>
      </p:pic>
    </p:spTree>
    <p:extLst>
      <p:ext uri="{BB962C8B-B14F-4D97-AF65-F5344CB8AC3E}">
        <p14:creationId xmlns:p14="http://schemas.microsoft.com/office/powerpoint/2010/main" val="266430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2000"/>
                                        <p:tgtEl>
                                          <p:spTgt spid="30"/>
                                        </p:tgtEl>
                                      </p:cBhvr>
                                    </p:animEffect>
                                  </p:childTnLst>
                                </p:cTn>
                              </p:par>
                              <p:par>
                                <p:cTn id="8" presetID="6" presetClass="entr" presetSubtype="16"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circle(in)">
                                      <p:cBhvr>
                                        <p:cTn id="10"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xmlns="" id="{DE5C579E-90A0-4AAD-AD94-BD243B687983}"/>
              </a:ext>
            </a:extLst>
          </p:cNvPr>
          <p:cNvSpPr/>
          <p:nvPr/>
        </p:nvSpPr>
        <p:spPr>
          <a:xfrm>
            <a:off x="1676400" y="876300"/>
            <a:ext cx="14706600" cy="6858000"/>
          </a:xfrm>
          <a:prstGeom prst="round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5D79AFD1-7C24-49BF-9F67-BA9293B65CC5}"/>
              </a:ext>
            </a:extLst>
          </p:cNvPr>
          <p:cNvSpPr/>
          <p:nvPr/>
        </p:nvSpPr>
        <p:spPr>
          <a:xfrm>
            <a:off x="1524000" y="1943100"/>
            <a:ext cx="14706600" cy="4339650"/>
          </a:xfrm>
          <a:prstGeom prst="rect">
            <a:avLst/>
          </a:prstGeom>
          <a:noFill/>
        </p:spPr>
        <p:txBody>
          <a:bodyPr wrap="square" lIns="91440" tIns="45720" rIns="91440" bIns="45720">
            <a:spAutoFit/>
          </a:bodyPr>
          <a:lstStyle/>
          <a:p>
            <a:pPr algn="ctr"/>
            <a:r>
              <a:rPr lang="en-US" sz="13800" b="0" cap="none" spc="0">
                <a:ln w="57150">
                  <a:solidFill>
                    <a:schemeClr val="accent6">
                      <a:lumMod val="60000"/>
                      <a:lumOff val="40000"/>
                    </a:schemeClr>
                  </a:solidFill>
                </a:ln>
                <a:solidFill>
                  <a:schemeClr val="accent6">
                    <a:lumMod val="75000"/>
                  </a:schemeClr>
                </a:solidFill>
                <a:latin typeface="Coiny" panose="02000903060500060000" pitchFamily="2" charset="0"/>
              </a:rPr>
              <a:t>TẠM BIỆT </a:t>
            </a:r>
          </a:p>
          <a:p>
            <a:pPr algn="ctr"/>
            <a:r>
              <a:rPr lang="en-US" sz="13800" b="0" cap="none" spc="0">
                <a:ln w="57150">
                  <a:solidFill>
                    <a:schemeClr val="accent6">
                      <a:lumMod val="60000"/>
                      <a:lumOff val="40000"/>
                    </a:schemeClr>
                  </a:solidFill>
                </a:ln>
                <a:solidFill>
                  <a:schemeClr val="accent6">
                    <a:lumMod val="75000"/>
                  </a:schemeClr>
                </a:solidFill>
                <a:latin typeface="Coiny" panose="02000903060500060000" pitchFamily="2" charset="0"/>
              </a:rPr>
              <a:t>HẸN GẶP LẠI</a:t>
            </a:r>
          </a:p>
        </p:txBody>
      </p:sp>
      <p:pic>
        <p:nvPicPr>
          <p:cNvPr id="16" name="Picture 8">
            <a:extLst>
              <a:ext uri="{FF2B5EF4-FFF2-40B4-BE49-F238E27FC236}">
                <a16:creationId xmlns:a16="http://schemas.microsoft.com/office/drawing/2014/main" xmlns="" id="{B95A0087-66EB-402D-AD01-AC1C08FC17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687309" y="8025558"/>
            <a:ext cx="2600691" cy="2236594"/>
          </a:xfrm>
          <a:prstGeom prst="rect">
            <a:avLst/>
          </a:prstGeom>
        </p:spPr>
      </p:pic>
      <p:pic>
        <p:nvPicPr>
          <p:cNvPr id="3" name="Picture 2" descr="A group of dolls&#10;&#10;Description automatically generated with medium confidence">
            <a:extLst>
              <a:ext uri="{FF2B5EF4-FFF2-40B4-BE49-F238E27FC236}">
                <a16:creationId xmlns:a16="http://schemas.microsoft.com/office/drawing/2014/main" xmlns="" id="{4007BB5E-5494-476E-91D9-0B1EB36A490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19200" y="4883523"/>
            <a:ext cx="9372600" cy="6615953"/>
          </a:xfrm>
          <a:prstGeom prst="rect">
            <a:avLst/>
          </a:prstGeom>
        </p:spPr>
      </p:pic>
    </p:spTree>
    <p:extLst>
      <p:ext uri="{BB962C8B-B14F-4D97-AF65-F5344CB8AC3E}">
        <p14:creationId xmlns:p14="http://schemas.microsoft.com/office/powerpoint/2010/main" val="15063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TotalTime>
  <Words>693</Words>
  <Application>Microsoft Office PowerPoint</Application>
  <PresentationFormat>Custom</PresentationFormat>
  <Paragraphs>85</Paragraphs>
  <Slides>30</Slides>
  <Notes>1</Notes>
  <HiddenSlides>0</HiddenSlides>
  <MMClips>2</MMClips>
  <ScaleCrop>false</ScaleCrop>
  <HeadingPairs>
    <vt:vector size="6" baseType="variant">
      <vt:variant>
        <vt:lpstr>Fonts Used</vt:lpstr>
      </vt:variant>
      <vt:variant>
        <vt:i4>17</vt:i4>
      </vt:variant>
      <vt:variant>
        <vt:lpstr>Theme</vt:lpstr>
      </vt:variant>
      <vt:variant>
        <vt:i4>3</vt:i4>
      </vt:variant>
      <vt:variant>
        <vt:lpstr>Slide Titles</vt:lpstr>
      </vt:variant>
      <vt:variant>
        <vt:i4>30</vt:i4>
      </vt:variant>
    </vt:vector>
  </HeadingPairs>
  <TitlesOfParts>
    <vt:vector size="50" baseType="lpstr">
      <vt:lpstr>Arial</vt:lpstr>
      <vt:lpstr>UTM Flamenco</vt:lpstr>
      <vt:lpstr>iCiel Cadena</vt:lpstr>
      <vt:lpstr>Microsoft YaHei</vt:lpstr>
      <vt:lpstr>SVN-Dumpling</vt:lpstr>
      <vt:lpstr>等线</vt:lpstr>
      <vt:lpstr>Times New Roman</vt:lpstr>
      <vt:lpstr>UTM Avo</vt:lpstr>
      <vt:lpstr>iCiel Alina</vt:lpstr>
      <vt:lpstr>Calibri Light</vt:lpstr>
      <vt:lpstr>SVN-Rio 2016</vt:lpstr>
      <vt:lpstr>SVN-Wallington</vt:lpstr>
      <vt:lpstr>SimSun</vt:lpstr>
      <vt:lpstr>UTM Cookies</vt:lpstr>
      <vt:lpstr>Calibri</vt:lpstr>
      <vt:lpstr>UTM Gradoo</vt:lpstr>
      <vt:lpstr>Coiny</vt:lpstr>
      <vt:lpstr>Office Theme</vt:lpstr>
      <vt:lpstr>Office 主题</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Junn</dc:creator>
  <cp:lastModifiedBy>Trà My</cp:lastModifiedBy>
  <cp:revision>10</cp:revision>
  <dcterms:created xsi:type="dcterms:W3CDTF">2006-08-16T00:00:00Z</dcterms:created>
  <dcterms:modified xsi:type="dcterms:W3CDTF">2023-07-24T03:59:58Z</dcterms:modified>
  <dc:identifier>DAE02Q8TikY</dc:identifier>
</cp:coreProperties>
</file>